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4042">
          <p15:clr>
            <a:srgbClr val="A4A3A4"/>
          </p15:clr>
        </p15:guide>
        <p15:guide id="2" orient="horz" pos="2840">
          <p15:clr>
            <a:srgbClr val="A4A3A4"/>
          </p15:clr>
        </p15:guide>
        <p15:guide id="3" pos="3840">
          <p15:clr>
            <a:srgbClr val="A4A3A4"/>
          </p15:clr>
        </p15:guide>
        <p15:guide id="4" pos="1890">
          <p15:clr>
            <a:srgbClr val="A4A3A4"/>
          </p15:clr>
        </p15:guide>
        <p15:guide id="5" pos="5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042" orient="horz"/>
        <p:guide pos="2840" orient="horz"/>
        <p:guide pos="3840"/>
        <p:guide pos="1890"/>
        <p:guide pos="57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slide" Target="slides/slide79.xml"/><Relationship Id="rId83" Type="http://schemas.openxmlformats.org/officeDocument/2006/relationships/slide" Target="slides/slide78.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ja-JP"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9" name="Google Shape;45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3" name="Google Shape;51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0" name="Google Shape;53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8" name="Google Shape;55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5" name="Google Shape;5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2" name="Google Shape;61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2" name="Google Shape;6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9" name="Google Shape;63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6" name="Google Shape;666;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2" name="Google Shape;77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8" name="Google Shape;83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3" name="Google Shape;86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4" name="Google Shape;894;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5" name="Google Shape;905;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1" name="Google Shape;94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2" name="Google Shape;95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1" name="Google Shape;98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3" name="Google Shape;99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4" name="Google Shape;102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5" name="Google Shape;103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3" name="Google Shape;106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4" name="Google Shape;107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3" name="Google Shape;110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4" name="Google Shape;111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3" name="Google Shape;116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8" name="Google Shape;1198;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9" name="Google Shape;1199;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7" name="Google Shape;124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6" name="Google Shape;128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7" name="Google Shape;1287;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9" name="Google Shape;1339;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2" name="Shape 1402"/>
        <p:cNvGrpSpPr/>
        <p:nvPr/>
      </p:nvGrpSpPr>
      <p:grpSpPr>
        <a:xfrm>
          <a:off x="0" y="0"/>
          <a:ext cx="0" cy="0"/>
          <a:chOff x="0" y="0"/>
          <a:chExt cx="0" cy="0"/>
        </a:xfrm>
      </p:grpSpPr>
      <p:sp>
        <p:nvSpPr>
          <p:cNvPr id="1403" name="Google Shape;140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4" name="Google Shape;140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5" name="Google Shape;140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8" name="Google Shape;1448;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6" name="Google Shape;154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7" name="Google Shape;1547;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4" name="Google Shape;158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5" name="Google Shape;158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2" name="Google Shape;160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3" name="Google Shape;160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0" name="Google Shape;163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1" name="Shape 1641"/>
        <p:cNvGrpSpPr/>
        <p:nvPr/>
      </p:nvGrpSpPr>
      <p:grpSpPr>
        <a:xfrm>
          <a:off x="0" y="0"/>
          <a:ext cx="0" cy="0"/>
          <a:chOff x="0" y="0"/>
          <a:chExt cx="0" cy="0"/>
        </a:xfrm>
      </p:grpSpPr>
      <p:sp>
        <p:nvSpPr>
          <p:cNvPr id="1642" name="Google Shape;164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3" name="Google Shape;164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4" name="Google Shape;164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4" name="Shape 1654"/>
        <p:cNvGrpSpPr/>
        <p:nvPr/>
      </p:nvGrpSpPr>
      <p:grpSpPr>
        <a:xfrm>
          <a:off x="0" y="0"/>
          <a:ext cx="0" cy="0"/>
          <a:chOff x="0" y="0"/>
          <a:chExt cx="0" cy="0"/>
        </a:xfrm>
      </p:grpSpPr>
      <p:sp>
        <p:nvSpPr>
          <p:cNvPr id="1655" name="Google Shape;1655;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6" name="Google Shape;165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6" name="Google Shape;1676;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7" name="Google Shape;1677;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9" name="Google Shape;168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0" name="Google Shape;1690;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3" name="Google Shape;171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4" name="Google Shape;1714;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6" name="Google Shape;1756;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7" name="Google Shape;1757;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4" name="Google Shape;3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0" name="Google Shape;1770;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1" name="Google Shape;1771;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2" name="Google Shape;179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3" name="Google Shape;179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4" name="Google Shape;1824;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5" name="Google Shape;1825;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7" name="Google Shape;185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4" name="Google Shape;1894;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5" name="Google Shape;1895;p6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1" name="Google Shape;192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2" name="Google Shape;1922;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5" name="Google Shape;194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3" name="Google Shape;1973;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4" name="Google Shape;1974;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0" name="Google Shape;2010;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1" name="Google Shape;2011;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0" name="Shape 2040"/>
        <p:cNvGrpSpPr/>
        <p:nvPr/>
      </p:nvGrpSpPr>
      <p:grpSpPr>
        <a:xfrm>
          <a:off x="0" y="0"/>
          <a:ext cx="0" cy="0"/>
          <a:chOff x="0" y="0"/>
          <a:chExt cx="0" cy="0"/>
        </a:xfrm>
      </p:grpSpPr>
      <p:sp>
        <p:nvSpPr>
          <p:cNvPr id="2041" name="Google Shape;204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2" name="Google Shape;204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3" name="Google Shape;204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7" name="Google Shape;205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3" name="Google Shape;2073;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4" name="Google Shape;2074;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6" name="Shape 2086"/>
        <p:cNvGrpSpPr/>
        <p:nvPr/>
      </p:nvGrpSpPr>
      <p:grpSpPr>
        <a:xfrm>
          <a:off x="0" y="0"/>
          <a:ext cx="0" cy="0"/>
          <a:chOff x="0" y="0"/>
          <a:chExt cx="0" cy="0"/>
        </a:xfrm>
      </p:grpSpPr>
      <p:sp>
        <p:nvSpPr>
          <p:cNvPr id="2087" name="Google Shape;2087;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8" name="Google Shape;2088;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9" name="Google Shape;2089;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1" name="Shape 2101"/>
        <p:cNvGrpSpPr/>
        <p:nvPr/>
      </p:nvGrpSpPr>
      <p:grpSpPr>
        <a:xfrm>
          <a:off x="0" y="0"/>
          <a:ext cx="0" cy="0"/>
          <a:chOff x="0" y="0"/>
          <a:chExt cx="0" cy="0"/>
        </a:xfrm>
      </p:grpSpPr>
      <p:sp>
        <p:nvSpPr>
          <p:cNvPr id="2102" name="Google Shape;2102;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3" name="Google Shape;2103;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4" name="Google Shape;2104;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1" name="Shape 2131"/>
        <p:cNvGrpSpPr/>
        <p:nvPr/>
      </p:nvGrpSpPr>
      <p:grpSpPr>
        <a:xfrm>
          <a:off x="0" y="0"/>
          <a:ext cx="0" cy="0"/>
          <a:chOff x="0" y="0"/>
          <a:chExt cx="0" cy="0"/>
        </a:xfrm>
      </p:grpSpPr>
      <p:sp>
        <p:nvSpPr>
          <p:cNvPr id="2132" name="Google Shape;2132;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3" name="Google Shape;2133;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4" name="Google Shape;2134;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0" name="Shape 2150"/>
        <p:cNvGrpSpPr/>
        <p:nvPr/>
      </p:nvGrpSpPr>
      <p:grpSpPr>
        <a:xfrm>
          <a:off x="0" y="0"/>
          <a:ext cx="0" cy="0"/>
          <a:chOff x="0" y="0"/>
          <a:chExt cx="0" cy="0"/>
        </a:xfrm>
      </p:grpSpPr>
      <p:sp>
        <p:nvSpPr>
          <p:cNvPr id="2151" name="Google Shape;2151;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2" name="Google Shape;2152;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3" name="Google Shape;2153;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9" name="Shape 2169"/>
        <p:cNvGrpSpPr/>
        <p:nvPr/>
      </p:nvGrpSpPr>
      <p:grpSpPr>
        <a:xfrm>
          <a:off x="0" y="0"/>
          <a:ext cx="0" cy="0"/>
          <a:chOff x="0" y="0"/>
          <a:chExt cx="0" cy="0"/>
        </a:xfrm>
      </p:grpSpPr>
      <p:sp>
        <p:nvSpPr>
          <p:cNvPr id="2170" name="Google Shape;2170;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1" name="Google Shape;2171;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2" name="Google Shape;2172;p7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1" name="Google Shape;2191;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92" name="Google Shape;2192;p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0" name="Google Shape;2210;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1" name="Google Shape;2211;p7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8" name="Shape 2228"/>
        <p:cNvGrpSpPr/>
        <p:nvPr/>
      </p:nvGrpSpPr>
      <p:grpSpPr>
        <a:xfrm>
          <a:off x="0" y="0"/>
          <a:ext cx="0" cy="0"/>
          <a:chOff x="0" y="0"/>
          <a:chExt cx="0" cy="0"/>
        </a:xfrm>
      </p:grpSpPr>
      <p:sp>
        <p:nvSpPr>
          <p:cNvPr id="2229" name="Google Shape;222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0" name="Google Shape;2230;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1" name="Google Shape;2231;p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ja-JP"/>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1" name="Google Shape;42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コンテンツ">
  <p:cSld name="タイトルとコンテンツ">
    <p:spTree>
      <p:nvGrpSpPr>
        <p:cNvPr id="10" name="Shape 10"/>
        <p:cNvGrpSpPr/>
        <p:nvPr/>
      </p:nvGrpSpPr>
      <p:grpSpPr>
        <a:xfrm>
          <a:off x="0" y="0"/>
          <a:ext cx="0" cy="0"/>
          <a:chOff x="0" y="0"/>
          <a:chExt cx="0" cy="0"/>
        </a:xfrm>
      </p:grpSpPr>
      <p:sp>
        <p:nvSpPr>
          <p:cNvPr id="11" name="Google Shape;11;p2"/>
          <p:cNvSpPr/>
          <p:nvPr/>
        </p:nvSpPr>
        <p:spPr>
          <a:xfrm>
            <a:off x="0" y="0"/>
            <a:ext cx="12192000" cy="6858000"/>
          </a:xfrm>
          <a:prstGeom prst="rect">
            <a:avLst/>
          </a:prstGeom>
          <a:gradFill>
            <a:gsLst>
              <a:gs pos="0">
                <a:srgbClr val="93DCF8"/>
              </a:gs>
              <a:gs pos="100000">
                <a:srgbClr val="C7EDFC"/>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 name="Google Shape;12;p2"/>
          <p:cNvSpPr txBox="1"/>
          <p:nvPr/>
        </p:nvSpPr>
        <p:spPr>
          <a:xfrm>
            <a:off x="131501" y="114417"/>
            <a:ext cx="2160180" cy="2769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ja-JP" sz="1200" u="none" cap="none" strike="noStrike">
                <a:solidFill>
                  <a:schemeClr val="dk1"/>
                </a:solidFill>
                <a:latin typeface="Arial"/>
                <a:ea typeface="Arial"/>
                <a:cs typeface="Arial"/>
                <a:sym typeface="Arial"/>
              </a:rPr>
              <a:t>中学校学習指導要領準拠</a:t>
            </a:r>
            <a:endParaRPr b="0" i="0" sz="1400" u="none" cap="none" strike="noStrike">
              <a:solidFill>
                <a:srgbClr val="000000"/>
              </a:solidFill>
              <a:latin typeface="Arial"/>
              <a:ea typeface="Arial"/>
              <a:cs typeface="Arial"/>
              <a:sym typeface="Arial"/>
            </a:endParaRPr>
          </a:p>
        </p:txBody>
      </p:sp>
      <p:sp>
        <p:nvSpPr>
          <p:cNvPr id="13" name="Google Shape;13;p2"/>
          <p:cNvSpPr txBox="1"/>
          <p:nvPr/>
        </p:nvSpPr>
        <p:spPr>
          <a:xfrm>
            <a:off x="131501" y="346876"/>
            <a:ext cx="1365675"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福岡県版</a:t>
            </a:r>
            <a:endParaRPr b="1" i="0" sz="2400" u="none" cap="none" strike="noStrike">
              <a:solidFill>
                <a:schemeClr val="dk1"/>
              </a:solidFill>
              <a:latin typeface="Arial"/>
              <a:ea typeface="Arial"/>
              <a:cs typeface="Arial"/>
              <a:sym typeface="Arial"/>
            </a:endParaRPr>
          </a:p>
        </p:txBody>
      </p:sp>
      <p:sp>
        <p:nvSpPr>
          <p:cNvPr id="14" name="Google Shape;14;p2"/>
          <p:cNvSpPr/>
          <p:nvPr/>
        </p:nvSpPr>
        <p:spPr>
          <a:xfrm>
            <a:off x="3491582" y="1146475"/>
            <a:ext cx="5208836" cy="5208836"/>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5" name="Google Shape;15;p2"/>
          <p:cNvGrpSpPr/>
          <p:nvPr/>
        </p:nvGrpSpPr>
        <p:grpSpPr>
          <a:xfrm>
            <a:off x="3732447" y="1605109"/>
            <a:ext cx="4261889" cy="4460226"/>
            <a:chOff x="3732447" y="1605109"/>
            <a:chExt cx="4261889" cy="4460226"/>
          </a:xfrm>
        </p:grpSpPr>
        <p:sp>
          <p:nvSpPr>
            <p:cNvPr id="16" name="Google Shape;16;p2"/>
            <p:cNvSpPr/>
            <p:nvPr/>
          </p:nvSpPr>
          <p:spPr>
            <a:xfrm>
              <a:off x="5221328" y="5237667"/>
              <a:ext cx="379484" cy="314121"/>
            </a:xfrm>
            <a:custGeom>
              <a:rect b="b" l="l" r="r" t="t"/>
              <a:pathLst>
                <a:path extrusionOk="0" h="314121" w="379484">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 name="Google Shape;17;p2"/>
            <p:cNvSpPr/>
            <p:nvPr/>
          </p:nvSpPr>
          <p:spPr>
            <a:xfrm>
              <a:off x="5221328" y="5237667"/>
              <a:ext cx="379484" cy="314121"/>
            </a:xfrm>
            <a:custGeom>
              <a:rect b="b" l="l" r="r" t="t"/>
              <a:pathLst>
                <a:path extrusionOk="0" h="314121" w="379484">
                  <a:moveTo>
                    <a:pt x="357263" y="121442"/>
                  </a:moveTo>
                  <a:cubicBezTo>
                    <a:pt x="352784" y="123681"/>
                    <a:pt x="343483" y="128160"/>
                    <a:pt x="339348" y="133845"/>
                  </a:cubicBezTo>
                  <a:cubicBezTo>
                    <a:pt x="336937" y="137118"/>
                    <a:pt x="322984" y="139012"/>
                    <a:pt x="321261" y="143319"/>
                  </a:cubicBezTo>
                  <a:cubicBezTo>
                    <a:pt x="318161" y="150726"/>
                    <a:pt x="310753" y="174153"/>
                    <a:pt x="305413" y="178459"/>
                  </a:cubicBezTo>
                  <a:cubicBezTo>
                    <a:pt x="293872" y="187761"/>
                    <a:pt x="228931" y="178115"/>
                    <a:pt x="214806" y="187934"/>
                  </a:cubicBezTo>
                  <a:cubicBezTo>
                    <a:pt x="202575" y="196719"/>
                    <a:pt x="205504" y="221524"/>
                    <a:pt x="197924" y="234615"/>
                  </a:cubicBezTo>
                  <a:cubicBezTo>
                    <a:pt x="180182" y="237027"/>
                    <a:pt x="117480" y="230826"/>
                    <a:pt x="104216" y="249430"/>
                  </a:cubicBezTo>
                  <a:cubicBezTo>
                    <a:pt x="101804" y="252703"/>
                    <a:pt x="103183" y="259076"/>
                    <a:pt x="105766" y="266311"/>
                  </a:cubicBezTo>
                  <a:cubicBezTo>
                    <a:pt x="107661" y="271306"/>
                    <a:pt x="129538" y="268550"/>
                    <a:pt x="129538" y="268550"/>
                  </a:cubicBezTo>
                  <a:cubicBezTo>
                    <a:pt x="122131" y="281297"/>
                    <a:pt x="114896" y="312821"/>
                    <a:pt x="111623" y="313165"/>
                  </a:cubicBezTo>
                  <a:cubicBezTo>
                    <a:pt x="105250" y="313854"/>
                    <a:pt x="100254" y="302830"/>
                    <a:pt x="86990" y="302485"/>
                  </a:cubicBezTo>
                  <a:cubicBezTo>
                    <a:pt x="76138" y="302485"/>
                    <a:pt x="44098" y="319883"/>
                    <a:pt x="30490" y="312131"/>
                  </a:cubicBezTo>
                  <a:cubicBezTo>
                    <a:pt x="16192" y="303863"/>
                    <a:pt x="12919" y="285087"/>
                    <a:pt x="0" y="277163"/>
                  </a:cubicBezTo>
                  <a:cubicBezTo>
                    <a:pt x="3273" y="263210"/>
                    <a:pt x="7407" y="244779"/>
                    <a:pt x="16881" y="231170"/>
                  </a:cubicBezTo>
                  <a:cubicBezTo>
                    <a:pt x="23944" y="221007"/>
                    <a:pt x="36346" y="215839"/>
                    <a:pt x="39964" y="204987"/>
                  </a:cubicBezTo>
                  <a:cubicBezTo>
                    <a:pt x="42720" y="197063"/>
                    <a:pt x="29112" y="180010"/>
                    <a:pt x="31523" y="173808"/>
                  </a:cubicBezTo>
                  <a:cubicBezTo>
                    <a:pt x="33590" y="168985"/>
                    <a:pt x="60635" y="177253"/>
                    <a:pt x="63735" y="170191"/>
                  </a:cubicBezTo>
                  <a:cubicBezTo>
                    <a:pt x="68559" y="160028"/>
                    <a:pt x="77516" y="137290"/>
                    <a:pt x="69937" y="123509"/>
                  </a:cubicBezTo>
                  <a:cubicBezTo>
                    <a:pt x="64080" y="113001"/>
                    <a:pt x="46510" y="111796"/>
                    <a:pt x="46165" y="101632"/>
                  </a:cubicBezTo>
                  <a:cubicBezTo>
                    <a:pt x="46165" y="98015"/>
                    <a:pt x="55812" y="85784"/>
                    <a:pt x="70626" y="83201"/>
                  </a:cubicBezTo>
                  <a:cubicBezTo>
                    <a:pt x="89230" y="80100"/>
                    <a:pt x="114207" y="86646"/>
                    <a:pt x="120408" y="83201"/>
                  </a:cubicBezTo>
                  <a:cubicBezTo>
                    <a:pt x="128505" y="78550"/>
                    <a:pt x="124715" y="60807"/>
                    <a:pt x="124715" y="59084"/>
                  </a:cubicBezTo>
                  <a:cubicBezTo>
                    <a:pt x="124715" y="59084"/>
                    <a:pt x="123337" y="20326"/>
                    <a:pt x="128849" y="11025"/>
                  </a:cubicBezTo>
                  <a:cubicBezTo>
                    <a:pt x="135223" y="345"/>
                    <a:pt x="169674" y="18948"/>
                    <a:pt x="175014" y="24633"/>
                  </a:cubicBezTo>
                  <a:cubicBezTo>
                    <a:pt x="179321" y="29112"/>
                    <a:pt x="168813" y="36002"/>
                    <a:pt x="167952" y="43581"/>
                  </a:cubicBezTo>
                  <a:cubicBezTo>
                    <a:pt x="167090" y="50988"/>
                    <a:pt x="197063" y="56845"/>
                    <a:pt x="200508" y="56328"/>
                  </a:cubicBezTo>
                  <a:cubicBezTo>
                    <a:pt x="205332" y="55639"/>
                    <a:pt x="222385" y="20671"/>
                    <a:pt x="236338" y="12747"/>
                  </a:cubicBezTo>
                  <a:cubicBezTo>
                    <a:pt x="246501" y="7063"/>
                    <a:pt x="294217" y="15331"/>
                    <a:pt x="301624" y="17054"/>
                  </a:cubicBezTo>
                  <a:cubicBezTo>
                    <a:pt x="311098" y="19121"/>
                    <a:pt x="334697" y="3101"/>
                    <a:pt x="341588" y="0"/>
                  </a:cubicBezTo>
                  <a:lnTo>
                    <a:pt x="379485" y="8441"/>
                  </a:lnTo>
                  <a:cubicBezTo>
                    <a:pt x="379485" y="8441"/>
                    <a:pt x="354163" y="96981"/>
                    <a:pt x="356919" y="121270"/>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 name="Google Shape;18;p2"/>
            <p:cNvSpPr/>
            <p:nvPr/>
          </p:nvSpPr>
          <p:spPr>
            <a:xfrm>
              <a:off x="7537338" y="3399502"/>
              <a:ext cx="456998" cy="422381"/>
            </a:xfrm>
            <a:custGeom>
              <a:rect b="b" l="l" r="r" t="t"/>
              <a:pathLst>
                <a:path extrusionOk="0" h="422381" w="456998">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 name="Google Shape;19;p2"/>
            <p:cNvSpPr/>
            <p:nvPr/>
          </p:nvSpPr>
          <p:spPr>
            <a:xfrm>
              <a:off x="7537338" y="3399502"/>
              <a:ext cx="456998" cy="422381"/>
            </a:xfrm>
            <a:custGeom>
              <a:rect b="b" l="l" r="r" t="t"/>
              <a:pathLst>
                <a:path extrusionOk="0" h="422381" w="456998">
                  <a:moveTo>
                    <a:pt x="164334" y="234615"/>
                  </a:moveTo>
                  <a:cubicBezTo>
                    <a:pt x="147108" y="253564"/>
                    <a:pt x="104216" y="250119"/>
                    <a:pt x="101977" y="261660"/>
                  </a:cubicBezTo>
                  <a:cubicBezTo>
                    <a:pt x="99221" y="265105"/>
                    <a:pt x="98187" y="306447"/>
                    <a:pt x="94397" y="311959"/>
                  </a:cubicBezTo>
                  <a:cubicBezTo>
                    <a:pt x="78894" y="335214"/>
                    <a:pt x="10680" y="368460"/>
                    <a:pt x="0" y="385169"/>
                  </a:cubicBezTo>
                  <a:cubicBezTo>
                    <a:pt x="3790" y="388786"/>
                    <a:pt x="12403" y="400500"/>
                    <a:pt x="25494" y="403256"/>
                  </a:cubicBezTo>
                  <a:cubicBezTo>
                    <a:pt x="49955" y="408251"/>
                    <a:pt x="84234" y="402567"/>
                    <a:pt x="91297" y="400155"/>
                  </a:cubicBezTo>
                  <a:cubicBezTo>
                    <a:pt x="101977" y="396366"/>
                    <a:pt x="108006" y="404979"/>
                    <a:pt x="124198" y="408596"/>
                  </a:cubicBezTo>
                  <a:cubicBezTo>
                    <a:pt x="133328" y="410663"/>
                    <a:pt x="146764" y="393265"/>
                    <a:pt x="151759" y="395849"/>
                  </a:cubicBezTo>
                  <a:cubicBezTo>
                    <a:pt x="173636" y="407562"/>
                    <a:pt x="194307" y="420999"/>
                    <a:pt x="219629" y="422377"/>
                  </a:cubicBezTo>
                  <a:cubicBezTo>
                    <a:pt x="224452" y="422721"/>
                    <a:pt x="238750" y="405495"/>
                    <a:pt x="243056" y="405495"/>
                  </a:cubicBezTo>
                  <a:cubicBezTo>
                    <a:pt x="256320" y="405151"/>
                    <a:pt x="268550" y="406874"/>
                    <a:pt x="289738" y="405495"/>
                  </a:cubicBezTo>
                  <a:cubicBezTo>
                    <a:pt x="310926" y="404117"/>
                    <a:pt x="335731" y="393093"/>
                    <a:pt x="344861" y="393782"/>
                  </a:cubicBezTo>
                  <a:cubicBezTo>
                    <a:pt x="358641" y="394815"/>
                    <a:pt x="404290" y="417898"/>
                    <a:pt x="411697" y="395849"/>
                  </a:cubicBezTo>
                  <a:cubicBezTo>
                    <a:pt x="417037" y="379829"/>
                    <a:pt x="384136" y="370355"/>
                    <a:pt x="383102" y="361914"/>
                  </a:cubicBezTo>
                  <a:cubicBezTo>
                    <a:pt x="381552" y="349167"/>
                    <a:pt x="372766" y="312648"/>
                    <a:pt x="375695" y="302485"/>
                  </a:cubicBezTo>
                  <a:cubicBezTo>
                    <a:pt x="380001" y="287671"/>
                    <a:pt x="435124" y="254425"/>
                    <a:pt x="447871" y="227208"/>
                  </a:cubicBezTo>
                  <a:cubicBezTo>
                    <a:pt x="455623" y="210499"/>
                    <a:pt x="462168" y="152448"/>
                    <a:pt x="451144" y="137979"/>
                  </a:cubicBezTo>
                  <a:cubicBezTo>
                    <a:pt x="442359" y="126437"/>
                    <a:pt x="410146" y="106972"/>
                    <a:pt x="398088" y="92330"/>
                  </a:cubicBezTo>
                  <a:cubicBezTo>
                    <a:pt x="395160" y="89919"/>
                    <a:pt x="393782" y="37208"/>
                    <a:pt x="398088" y="32384"/>
                  </a:cubicBezTo>
                  <a:cubicBezTo>
                    <a:pt x="394643" y="29112"/>
                    <a:pt x="376901" y="43926"/>
                    <a:pt x="369321" y="39275"/>
                  </a:cubicBezTo>
                  <a:cubicBezTo>
                    <a:pt x="363120" y="35313"/>
                    <a:pt x="367426" y="12058"/>
                    <a:pt x="360708" y="8613"/>
                  </a:cubicBezTo>
                  <a:cubicBezTo>
                    <a:pt x="351062" y="3790"/>
                    <a:pt x="341932" y="172"/>
                    <a:pt x="336420" y="0"/>
                  </a:cubicBezTo>
                  <a:cubicBezTo>
                    <a:pt x="328668" y="9819"/>
                    <a:pt x="320228" y="27906"/>
                    <a:pt x="305586" y="37208"/>
                  </a:cubicBezTo>
                  <a:cubicBezTo>
                    <a:pt x="275268" y="56501"/>
                    <a:pt x="254597" y="61668"/>
                    <a:pt x="239783" y="74243"/>
                  </a:cubicBezTo>
                  <a:cubicBezTo>
                    <a:pt x="226519" y="85612"/>
                    <a:pt x="192068" y="164679"/>
                    <a:pt x="184661" y="180354"/>
                  </a:cubicBezTo>
                  <a:cubicBezTo>
                    <a:pt x="177253" y="196030"/>
                    <a:pt x="176565" y="222041"/>
                    <a:pt x="164507" y="234443"/>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0" name="Google Shape;20;p2"/>
            <p:cNvSpPr/>
            <p:nvPr/>
          </p:nvSpPr>
          <p:spPr>
            <a:xfrm>
              <a:off x="7140242" y="2991783"/>
              <a:ext cx="466515" cy="812008"/>
            </a:xfrm>
            <a:custGeom>
              <a:rect b="b" l="l" r="r" t="t"/>
              <a:pathLst>
                <a:path extrusionOk="0" h="812008" w="466515">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 name="Google Shape;21;p2"/>
            <p:cNvSpPr/>
            <p:nvPr/>
          </p:nvSpPr>
          <p:spPr>
            <a:xfrm>
              <a:off x="7140242" y="2991783"/>
              <a:ext cx="466515" cy="812008"/>
            </a:xfrm>
            <a:custGeom>
              <a:rect b="b" l="l" r="r" t="t"/>
              <a:pathLst>
                <a:path extrusionOk="0" h="812008" w="466515">
                  <a:moveTo>
                    <a:pt x="212780" y="569986"/>
                  </a:moveTo>
                  <a:cubicBezTo>
                    <a:pt x="226733" y="563440"/>
                    <a:pt x="250849" y="560339"/>
                    <a:pt x="263768" y="543458"/>
                  </a:cubicBezTo>
                  <a:cubicBezTo>
                    <a:pt x="289090" y="510385"/>
                    <a:pt x="295464" y="477483"/>
                    <a:pt x="309417" y="456468"/>
                  </a:cubicBezTo>
                  <a:cubicBezTo>
                    <a:pt x="321303" y="438381"/>
                    <a:pt x="345419" y="401690"/>
                    <a:pt x="366262" y="370856"/>
                  </a:cubicBezTo>
                  <a:cubicBezTo>
                    <a:pt x="378148" y="353457"/>
                    <a:pt x="393651" y="351218"/>
                    <a:pt x="400714" y="341744"/>
                  </a:cubicBezTo>
                  <a:cubicBezTo>
                    <a:pt x="411566" y="327274"/>
                    <a:pt x="421557" y="302297"/>
                    <a:pt x="432237" y="283693"/>
                  </a:cubicBezTo>
                  <a:cubicBezTo>
                    <a:pt x="436715" y="276114"/>
                    <a:pt x="449979" y="281970"/>
                    <a:pt x="454803" y="275425"/>
                  </a:cubicBezTo>
                  <a:cubicBezTo>
                    <a:pt x="461004" y="266812"/>
                    <a:pt x="466516" y="241490"/>
                    <a:pt x="466516" y="241490"/>
                  </a:cubicBezTo>
                  <a:cubicBezTo>
                    <a:pt x="456353" y="228743"/>
                    <a:pt x="447740" y="180855"/>
                    <a:pt x="429308" y="159323"/>
                  </a:cubicBezTo>
                  <a:cubicBezTo>
                    <a:pt x="417939" y="146059"/>
                    <a:pt x="401747" y="155016"/>
                    <a:pt x="394340" y="150882"/>
                  </a:cubicBezTo>
                  <a:cubicBezTo>
                    <a:pt x="390033" y="141236"/>
                    <a:pt x="396924" y="111263"/>
                    <a:pt x="394340" y="107301"/>
                  </a:cubicBezTo>
                  <a:cubicBezTo>
                    <a:pt x="384004" y="91797"/>
                    <a:pt x="361955" y="58207"/>
                    <a:pt x="349725" y="30818"/>
                  </a:cubicBezTo>
                  <a:cubicBezTo>
                    <a:pt x="346797" y="24100"/>
                    <a:pt x="344557" y="8252"/>
                    <a:pt x="342318" y="3257"/>
                  </a:cubicBezTo>
                  <a:cubicBezTo>
                    <a:pt x="338873" y="-4495"/>
                    <a:pt x="327159" y="4463"/>
                    <a:pt x="319063" y="1190"/>
                  </a:cubicBezTo>
                  <a:cubicBezTo>
                    <a:pt x="319408" y="4980"/>
                    <a:pt x="318719" y="21516"/>
                    <a:pt x="308383" y="28751"/>
                  </a:cubicBezTo>
                  <a:cubicBezTo>
                    <a:pt x="293397" y="39259"/>
                    <a:pt x="266352" y="40292"/>
                    <a:pt x="261701" y="42532"/>
                  </a:cubicBezTo>
                  <a:cubicBezTo>
                    <a:pt x="257567" y="43049"/>
                    <a:pt x="229661" y="32196"/>
                    <a:pt x="221393" y="33058"/>
                  </a:cubicBezTo>
                  <a:cubicBezTo>
                    <a:pt x="211746" y="34091"/>
                    <a:pt x="189525" y="52867"/>
                    <a:pt x="185219" y="53212"/>
                  </a:cubicBezTo>
                  <a:cubicBezTo>
                    <a:pt x="168509" y="76983"/>
                    <a:pt x="111320" y="110057"/>
                    <a:pt x="104774" y="140374"/>
                  </a:cubicBezTo>
                  <a:cubicBezTo>
                    <a:pt x="102879" y="149504"/>
                    <a:pt x="96506" y="168797"/>
                    <a:pt x="99262" y="182750"/>
                  </a:cubicBezTo>
                  <a:cubicBezTo>
                    <a:pt x="101501" y="194463"/>
                    <a:pt x="113042" y="200492"/>
                    <a:pt x="110975" y="212378"/>
                  </a:cubicBezTo>
                  <a:cubicBezTo>
                    <a:pt x="109253" y="222025"/>
                    <a:pt x="88237" y="230465"/>
                    <a:pt x="86515" y="239078"/>
                  </a:cubicBezTo>
                  <a:cubicBezTo>
                    <a:pt x="83070" y="255959"/>
                    <a:pt x="79452" y="269396"/>
                    <a:pt x="76352" y="274908"/>
                  </a:cubicBezTo>
                  <a:cubicBezTo>
                    <a:pt x="67739" y="296612"/>
                    <a:pt x="54991" y="324518"/>
                    <a:pt x="42417" y="355008"/>
                  </a:cubicBezTo>
                  <a:cubicBezTo>
                    <a:pt x="36043" y="370167"/>
                    <a:pt x="39488" y="385842"/>
                    <a:pt x="33631" y="401690"/>
                  </a:cubicBezTo>
                  <a:cubicBezTo>
                    <a:pt x="15544" y="451128"/>
                    <a:pt x="-4954" y="480756"/>
                    <a:pt x="1075" y="518997"/>
                  </a:cubicBezTo>
                  <a:cubicBezTo>
                    <a:pt x="1764" y="523821"/>
                    <a:pt x="2453" y="557239"/>
                    <a:pt x="8826" y="560856"/>
                  </a:cubicBezTo>
                  <a:cubicBezTo>
                    <a:pt x="18128" y="566368"/>
                    <a:pt x="37249" y="571192"/>
                    <a:pt x="40866" y="582044"/>
                  </a:cubicBezTo>
                  <a:cubicBezTo>
                    <a:pt x="45173" y="594963"/>
                    <a:pt x="28636" y="629415"/>
                    <a:pt x="20884" y="641990"/>
                  </a:cubicBezTo>
                  <a:cubicBezTo>
                    <a:pt x="11582" y="657321"/>
                    <a:pt x="21401" y="720712"/>
                    <a:pt x="22951" y="739660"/>
                  </a:cubicBezTo>
                  <a:cubicBezTo>
                    <a:pt x="25018" y="765154"/>
                    <a:pt x="60159" y="787548"/>
                    <a:pt x="80486" y="812008"/>
                  </a:cubicBezTo>
                  <a:cubicBezTo>
                    <a:pt x="88926" y="811836"/>
                    <a:pt x="103741" y="801501"/>
                    <a:pt x="112009" y="800123"/>
                  </a:cubicBezTo>
                  <a:cubicBezTo>
                    <a:pt x="112009" y="800123"/>
                    <a:pt x="107358" y="762398"/>
                    <a:pt x="114076" y="742761"/>
                  </a:cubicBezTo>
                  <a:cubicBezTo>
                    <a:pt x="121139" y="722434"/>
                    <a:pt x="177295" y="688499"/>
                    <a:pt x="181946" y="668517"/>
                  </a:cubicBezTo>
                  <a:cubicBezTo>
                    <a:pt x="185219" y="654737"/>
                    <a:pt x="184530" y="631827"/>
                    <a:pt x="191420" y="610122"/>
                  </a:cubicBezTo>
                  <a:cubicBezTo>
                    <a:pt x="198482" y="588417"/>
                    <a:pt x="204339" y="580838"/>
                    <a:pt x="212608" y="56981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2" name="Google Shape;22;p2"/>
            <p:cNvSpPr/>
            <p:nvPr/>
          </p:nvSpPr>
          <p:spPr>
            <a:xfrm>
              <a:off x="6801286" y="2749663"/>
              <a:ext cx="524691" cy="1142324"/>
            </a:xfrm>
            <a:custGeom>
              <a:rect b="b" l="l" r="r" t="t"/>
              <a:pathLst>
                <a:path extrusionOk="0" h="1142324" w="524691">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 name="Google Shape;23;p2"/>
            <p:cNvSpPr/>
            <p:nvPr/>
          </p:nvSpPr>
          <p:spPr>
            <a:xfrm>
              <a:off x="6801286" y="2749663"/>
              <a:ext cx="524691" cy="1142324"/>
            </a:xfrm>
            <a:custGeom>
              <a:rect b="b" l="l" r="r" t="t"/>
              <a:pathLst>
                <a:path extrusionOk="0" h="1142324" w="524691">
                  <a:moveTo>
                    <a:pt x="330556" y="290681"/>
                  </a:moveTo>
                  <a:cubicBezTo>
                    <a:pt x="330556" y="290681"/>
                    <a:pt x="293004" y="281723"/>
                    <a:pt x="279568" y="285685"/>
                  </a:cubicBezTo>
                  <a:cubicBezTo>
                    <a:pt x="276123" y="286719"/>
                    <a:pt x="259930" y="307734"/>
                    <a:pt x="246322" y="313247"/>
                  </a:cubicBezTo>
                  <a:cubicBezTo>
                    <a:pt x="232714" y="318759"/>
                    <a:pt x="216521" y="315486"/>
                    <a:pt x="213421" y="315141"/>
                  </a:cubicBezTo>
                  <a:cubicBezTo>
                    <a:pt x="216866" y="292576"/>
                    <a:pt x="211871" y="231596"/>
                    <a:pt x="217899" y="208514"/>
                  </a:cubicBezTo>
                  <a:cubicBezTo>
                    <a:pt x="224273" y="184570"/>
                    <a:pt x="253212" y="158214"/>
                    <a:pt x="248389" y="133581"/>
                  </a:cubicBezTo>
                  <a:cubicBezTo>
                    <a:pt x="248389" y="133065"/>
                    <a:pt x="238915" y="116356"/>
                    <a:pt x="223584" y="108776"/>
                  </a:cubicBezTo>
                  <a:cubicBezTo>
                    <a:pt x="205669" y="99991"/>
                    <a:pt x="180864" y="99819"/>
                    <a:pt x="169667" y="100852"/>
                  </a:cubicBezTo>
                  <a:cubicBezTo>
                    <a:pt x="160710" y="101541"/>
                    <a:pt x="152958" y="137888"/>
                    <a:pt x="152958" y="137888"/>
                  </a:cubicBezTo>
                  <a:cubicBezTo>
                    <a:pt x="134527" y="136510"/>
                    <a:pt x="133665" y="116183"/>
                    <a:pt x="124708" y="105331"/>
                  </a:cubicBezTo>
                  <a:cubicBezTo>
                    <a:pt x="118851" y="98269"/>
                    <a:pt x="104037" y="97235"/>
                    <a:pt x="100592" y="88967"/>
                  </a:cubicBezTo>
                  <a:cubicBezTo>
                    <a:pt x="93185" y="70707"/>
                    <a:pt x="96974" y="49520"/>
                    <a:pt x="89223" y="37289"/>
                  </a:cubicBezTo>
                  <a:cubicBezTo>
                    <a:pt x="85605" y="37634"/>
                    <a:pt x="78887" y="33672"/>
                    <a:pt x="76476" y="26782"/>
                  </a:cubicBezTo>
                  <a:cubicBezTo>
                    <a:pt x="73720" y="18858"/>
                    <a:pt x="70447" y="2665"/>
                    <a:pt x="67346" y="1287"/>
                  </a:cubicBezTo>
                  <a:cubicBezTo>
                    <a:pt x="54943" y="-4053"/>
                    <a:pt x="24970" y="8694"/>
                    <a:pt x="19975" y="12656"/>
                  </a:cubicBezTo>
                  <a:cubicBezTo>
                    <a:pt x="8778" y="21097"/>
                    <a:pt x="3783" y="26437"/>
                    <a:pt x="854" y="37289"/>
                  </a:cubicBezTo>
                  <a:cubicBezTo>
                    <a:pt x="-524" y="49692"/>
                    <a:pt x="-351" y="67607"/>
                    <a:pt x="2232" y="79665"/>
                  </a:cubicBezTo>
                  <a:cubicBezTo>
                    <a:pt x="4300" y="89483"/>
                    <a:pt x="7228" y="143056"/>
                    <a:pt x="16358" y="172340"/>
                  </a:cubicBezTo>
                  <a:cubicBezTo>
                    <a:pt x="20836" y="186809"/>
                    <a:pt x="26865" y="189049"/>
                    <a:pt x="27727" y="193527"/>
                  </a:cubicBezTo>
                  <a:cubicBezTo>
                    <a:pt x="29449" y="202140"/>
                    <a:pt x="19458" y="233836"/>
                    <a:pt x="20664" y="245205"/>
                  </a:cubicBezTo>
                  <a:cubicBezTo>
                    <a:pt x="21525" y="253129"/>
                    <a:pt x="63212" y="299811"/>
                    <a:pt x="70274" y="320137"/>
                  </a:cubicBezTo>
                  <a:cubicBezTo>
                    <a:pt x="76993" y="340119"/>
                    <a:pt x="61145" y="366819"/>
                    <a:pt x="61145" y="366819"/>
                  </a:cubicBezTo>
                  <a:cubicBezTo>
                    <a:pt x="55805" y="370953"/>
                    <a:pt x="46331" y="383011"/>
                    <a:pt x="48398" y="393347"/>
                  </a:cubicBezTo>
                  <a:cubicBezTo>
                    <a:pt x="49948" y="400926"/>
                    <a:pt x="71136" y="414879"/>
                    <a:pt x="73892" y="418841"/>
                  </a:cubicBezTo>
                  <a:cubicBezTo>
                    <a:pt x="75442" y="420563"/>
                    <a:pt x="83366" y="425214"/>
                    <a:pt x="84572" y="430554"/>
                  </a:cubicBezTo>
                  <a:cubicBezTo>
                    <a:pt x="86984" y="442440"/>
                    <a:pt x="80265" y="479648"/>
                    <a:pt x="85605" y="482576"/>
                  </a:cubicBezTo>
                  <a:cubicBezTo>
                    <a:pt x="93529" y="486710"/>
                    <a:pt x="117301" y="466384"/>
                    <a:pt x="125914" y="465523"/>
                  </a:cubicBezTo>
                  <a:cubicBezTo>
                    <a:pt x="132115" y="464834"/>
                    <a:pt x="137627" y="500836"/>
                    <a:pt x="137455" y="506520"/>
                  </a:cubicBezTo>
                  <a:cubicBezTo>
                    <a:pt x="136938" y="519440"/>
                    <a:pt x="110238" y="554580"/>
                    <a:pt x="111100" y="570600"/>
                  </a:cubicBezTo>
                  <a:cubicBezTo>
                    <a:pt x="111616" y="580419"/>
                    <a:pt x="121952" y="605741"/>
                    <a:pt x="131254" y="628996"/>
                  </a:cubicBezTo>
                  <a:cubicBezTo>
                    <a:pt x="134699" y="637781"/>
                    <a:pt x="148479" y="642432"/>
                    <a:pt x="151408" y="651217"/>
                  </a:cubicBezTo>
                  <a:cubicBezTo>
                    <a:pt x="157781" y="669993"/>
                    <a:pt x="156920" y="690492"/>
                    <a:pt x="160882" y="696865"/>
                  </a:cubicBezTo>
                  <a:cubicBezTo>
                    <a:pt x="164672" y="702894"/>
                    <a:pt x="187410" y="703067"/>
                    <a:pt x="187065" y="709268"/>
                  </a:cubicBezTo>
                  <a:cubicBezTo>
                    <a:pt x="185515" y="737346"/>
                    <a:pt x="195678" y="804010"/>
                    <a:pt x="191716" y="830537"/>
                  </a:cubicBezTo>
                  <a:cubicBezTo>
                    <a:pt x="191716" y="837772"/>
                    <a:pt x="193439" y="868090"/>
                    <a:pt x="198090" y="872913"/>
                  </a:cubicBezTo>
                  <a:cubicBezTo>
                    <a:pt x="215316" y="891517"/>
                    <a:pt x="224273" y="915288"/>
                    <a:pt x="230474" y="941988"/>
                  </a:cubicBezTo>
                  <a:cubicBezTo>
                    <a:pt x="235642" y="964727"/>
                    <a:pt x="238743" y="989704"/>
                    <a:pt x="243049" y="1015543"/>
                  </a:cubicBezTo>
                  <a:cubicBezTo>
                    <a:pt x="245116" y="1027773"/>
                    <a:pt x="253557" y="1031390"/>
                    <a:pt x="255452" y="1042587"/>
                  </a:cubicBezTo>
                  <a:cubicBezTo>
                    <a:pt x="257863" y="1056885"/>
                    <a:pt x="253729" y="1078589"/>
                    <a:pt x="256485" y="1090303"/>
                  </a:cubicBezTo>
                  <a:cubicBezTo>
                    <a:pt x="258208" y="1097021"/>
                    <a:pt x="273883" y="1100466"/>
                    <a:pt x="284047" y="1109423"/>
                  </a:cubicBezTo>
                  <a:cubicBezTo>
                    <a:pt x="291626" y="1115969"/>
                    <a:pt x="294210" y="1134573"/>
                    <a:pt x="295760" y="1142325"/>
                  </a:cubicBezTo>
                  <a:cubicBezTo>
                    <a:pt x="319532" y="1130956"/>
                    <a:pt x="363113" y="1083585"/>
                    <a:pt x="382751" y="1066187"/>
                  </a:cubicBezTo>
                  <a:cubicBezTo>
                    <a:pt x="387918" y="1061536"/>
                    <a:pt x="411173" y="1051889"/>
                    <a:pt x="420131" y="1054473"/>
                  </a:cubicBezTo>
                  <a:cubicBezTo>
                    <a:pt x="399804" y="1030012"/>
                    <a:pt x="364663" y="1007619"/>
                    <a:pt x="362596" y="982125"/>
                  </a:cubicBezTo>
                  <a:cubicBezTo>
                    <a:pt x="361046" y="963348"/>
                    <a:pt x="351227" y="899785"/>
                    <a:pt x="360529" y="884454"/>
                  </a:cubicBezTo>
                  <a:cubicBezTo>
                    <a:pt x="368109" y="871879"/>
                    <a:pt x="384818" y="837600"/>
                    <a:pt x="380339" y="824508"/>
                  </a:cubicBezTo>
                  <a:cubicBezTo>
                    <a:pt x="376721" y="813656"/>
                    <a:pt x="357601" y="808833"/>
                    <a:pt x="348299" y="803321"/>
                  </a:cubicBezTo>
                  <a:cubicBezTo>
                    <a:pt x="341925" y="799531"/>
                    <a:pt x="341408" y="766285"/>
                    <a:pt x="340547" y="761462"/>
                  </a:cubicBezTo>
                  <a:cubicBezTo>
                    <a:pt x="334518" y="723221"/>
                    <a:pt x="355017" y="693420"/>
                    <a:pt x="373104" y="644154"/>
                  </a:cubicBezTo>
                  <a:cubicBezTo>
                    <a:pt x="378961" y="628307"/>
                    <a:pt x="375516" y="612631"/>
                    <a:pt x="381889" y="597472"/>
                  </a:cubicBezTo>
                  <a:cubicBezTo>
                    <a:pt x="394636" y="566983"/>
                    <a:pt x="407211" y="539077"/>
                    <a:pt x="415824" y="517372"/>
                  </a:cubicBezTo>
                  <a:cubicBezTo>
                    <a:pt x="418925" y="511860"/>
                    <a:pt x="422542" y="498424"/>
                    <a:pt x="425987" y="481543"/>
                  </a:cubicBezTo>
                  <a:cubicBezTo>
                    <a:pt x="427710" y="472930"/>
                    <a:pt x="448725" y="464489"/>
                    <a:pt x="450448" y="454843"/>
                  </a:cubicBezTo>
                  <a:cubicBezTo>
                    <a:pt x="452687" y="442957"/>
                    <a:pt x="441146" y="436756"/>
                    <a:pt x="438734" y="425042"/>
                  </a:cubicBezTo>
                  <a:cubicBezTo>
                    <a:pt x="435978" y="411089"/>
                    <a:pt x="442352" y="391969"/>
                    <a:pt x="444247" y="382667"/>
                  </a:cubicBezTo>
                  <a:cubicBezTo>
                    <a:pt x="450792" y="352349"/>
                    <a:pt x="507982" y="319276"/>
                    <a:pt x="524691" y="295504"/>
                  </a:cubicBezTo>
                  <a:cubicBezTo>
                    <a:pt x="522796" y="291714"/>
                    <a:pt x="506432" y="285513"/>
                    <a:pt x="506604" y="277417"/>
                  </a:cubicBezTo>
                  <a:cubicBezTo>
                    <a:pt x="506948" y="264153"/>
                    <a:pt x="505570" y="251061"/>
                    <a:pt x="495924" y="244516"/>
                  </a:cubicBezTo>
                  <a:cubicBezTo>
                    <a:pt x="489895" y="240381"/>
                    <a:pt x="481971" y="220916"/>
                    <a:pt x="465090" y="221089"/>
                  </a:cubicBezTo>
                  <a:cubicBezTo>
                    <a:pt x="460267" y="221089"/>
                    <a:pt x="453032" y="237453"/>
                    <a:pt x="442868" y="236936"/>
                  </a:cubicBezTo>
                  <a:cubicBezTo>
                    <a:pt x="426676" y="236075"/>
                    <a:pt x="388952" y="235041"/>
                    <a:pt x="385507" y="235903"/>
                  </a:cubicBezTo>
                  <a:cubicBezTo>
                    <a:pt x="356567" y="243999"/>
                    <a:pt x="347782" y="260536"/>
                    <a:pt x="330384" y="289992"/>
                  </a:cubicBezTo>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4" name="Google Shape;24;p2"/>
            <p:cNvSpPr/>
            <p:nvPr/>
          </p:nvSpPr>
          <p:spPr>
            <a:xfrm>
              <a:off x="6347551" y="2754567"/>
              <a:ext cx="311561" cy="354507"/>
            </a:xfrm>
            <a:custGeom>
              <a:rect b="b" l="l" r="r" t="t"/>
              <a:pathLst>
                <a:path extrusionOk="0" h="354507" w="311561">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5" name="Google Shape;25;p2"/>
            <p:cNvSpPr/>
            <p:nvPr/>
          </p:nvSpPr>
          <p:spPr>
            <a:xfrm>
              <a:off x="6347551" y="2754567"/>
              <a:ext cx="311561" cy="354507"/>
            </a:xfrm>
            <a:custGeom>
              <a:rect b="b" l="l" r="r" t="t"/>
              <a:pathLst>
                <a:path extrusionOk="0" h="354507" w="311561">
                  <a:moveTo>
                    <a:pt x="181905" y="307653"/>
                  </a:moveTo>
                  <a:cubicBezTo>
                    <a:pt x="181905" y="307653"/>
                    <a:pt x="190690" y="316783"/>
                    <a:pt x="199992" y="322467"/>
                  </a:cubicBezTo>
                  <a:cubicBezTo>
                    <a:pt x="209122" y="328152"/>
                    <a:pt x="226347" y="311443"/>
                    <a:pt x="227553" y="309720"/>
                  </a:cubicBezTo>
                  <a:cubicBezTo>
                    <a:pt x="230481" y="305758"/>
                    <a:pt x="217045" y="290944"/>
                    <a:pt x="217562" y="275785"/>
                  </a:cubicBezTo>
                  <a:cubicBezTo>
                    <a:pt x="217907" y="265622"/>
                    <a:pt x="234271" y="223246"/>
                    <a:pt x="239783" y="218423"/>
                  </a:cubicBezTo>
                  <a:cubicBezTo>
                    <a:pt x="244951" y="214117"/>
                    <a:pt x="291288" y="203781"/>
                    <a:pt x="308687" y="205159"/>
                  </a:cubicBezTo>
                  <a:cubicBezTo>
                    <a:pt x="308687" y="205159"/>
                    <a:pt x="312649" y="145903"/>
                    <a:pt x="311270" y="136084"/>
                  </a:cubicBezTo>
                  <a:cubicBezTo>
                    <a:pt x="309203" y="121786"/>
                    <a:pt x="289910" y="99910"/>
                    <a:pt x="289049" y="91641"/>
                  </a:cubicBezTo>
                  <a:cubicBezTo>
                    <a:pt x="284743" y="90780"/>
                    <a:pt x="283020" y="81995"/>
                    <a:pt x="277336" y="76310"/>
                  </a:cubicBezTo>
                  <a:cubicBezTo>
                    <a:pt x="271479" y="70626"/>
                    <a:pt x="261660" y="68042"/>
                    <a:pt x="257526" y="64941"/>
                  </a:cubicBezTo>
                  <a:cubicBezTo>
                    <a:pt x="251841" y="60807"/>
                    <a:pt x="253908" y="49438"/>
                    <a:pt x="246157" y="42375"/>
                  </a:cubicBezTo>
                  <a:cubicBezTo>
                    <a:pt x="239439" y="36346"/>
                    <a:pt x="228070" y="33246"/>
                    <a:pt x="224969" y="31868"/>
                  </a:cubicBezTo>
                  <a:lnTo>
                    <a:pt x="214289" y="0"/>
                  </a:lnTo>
                  <a:cubicBezTo>
                    <a:pt x="206021" y="1723"/>
                    <a:pt x="178976" y="6029"/>
                    <a:pt x="169674" y="9130"/>
                  </a:cubicBezTo>
                  <a:cubicBezTo>
                    <a:pt x="155032" y="14297"/>
                    <a:pt x="150726" y="49094"/>
                    <a:pt x="141424" y="60118"/>
                  </a:cubicBezTo>
                  <a:cubicBezTo>
                    <a:pt x="124370" y="80272"/>
                    <a:pt x="79239" y="94742"/>
                    <a:pt x="60807" y="99737"/>
                  </a:cubicBezTo>
                  <a:cubicBezTo>
                    <a:pt x="49610" y="102838"/>
                    <a:pt x="21705" y="102149"/>
                    <a:pt x="13781" y="110245"/>
                  </a:cubicBezTo>
                  <a:cubicBezTo>
                    <a:pt x="2239" y="121786"/>
                    <a:pt x="13436" y="168641"/>
                    <a:pt x="0" y="181905"/>
                  </a:cubicBezTo>
                  <a:cubicBezTo>
                    <a:pt x="12575" y="199819"/>
                    <a:pt x="27906" y="236338"/>
                    <a:pt x="40309" y="254425"/>
                  </a:cubicBezTo>
                  <a:cubicBezTo>
                    <a:pt x="30318" y="267517"/>
                    <a:pt x="23944" y="293700"/>
                    <a:pt x="23255" y="309203"/>
                  </a:cubicBezTo>
                  <a:cubicBezTo>
                    <a:pt x="22566" y="324017"/>
                    <a:pt x="38758" y="347444"/>
                    <a:pt x="45132" y="354507"/>
                  </a:cubicBezTo>
                  <a:cubicBezTo>
                    <a:pt x="59429" y="348478"/>
                    <a:pt x="92847" y="345894"/>
                    <a:pt x="105939" y="340382"/>
                  </a:cubicBezTo>
                  <a:cubicBezTo>
                    <a:pt x="109729" y="338832"/>
                    <a:pt x="127299" y="307308"/>
                    <a:pt x="131433" y="305069"/>
                  </a:cubicBezTo>
                  <a:cubicBezTo>
                    <a:pt x="137290" y="301796"/>
                    <a:pt x="154516" y="336420"/>
                    <a:pt x="154516" y="336420"/>
                  </a:cubicBezTo>
                  <a:lnTo>
                    <a:pt x="169846" y="337970"/>
                  </a:lnTo>
                  <a:lnTo>
                    <a:pt x="181560" y="307825"/>
                  </a:ln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 name="Google Shape;26;p2"/>
            <p:cNvSpPr/>
            <p:nvPr/>
          </p:nvSpPr>
          <p:spPr>
            <a:xfrm>
              <a:off x="6033697" y="3286850"/>
              <a:ext cx="579992" cy="676796"/>
            </a:xfrm>
            <a:custGeom>
              <a:rect b="b" l="l" r="r" t="t"/>
              <a:pathLst>
                <a:path extrusionOk="0" h="676796" w="579992">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7" name="Google Shape;27;p2"/>
            <p:cNvSpPr/>
            <p:nvPr/>
          </p:nvSpPr>
          <p:spPr>
            <a:xfrm>
              <a:off x="6033697" y="3286850"/>
              <a:ext cx="579992" cy="676796"/>
            </a:xfrm>
            <a:custGeom>
              <a:rect b="b" l="l" r="r" t="t"/>
              <a:pathLst>
                <a:path extrusionOk="0" h="676796" w="579992">
                  <a:moveTo>
                    <a:pt x="154515" y="178971"/>
                  </a:moveTo>
                  <a:cubicBezTo>
                    <a:pt x="150381" y="190340"/>
                    <a:pt x="146592" y="221863"/>
                    <a:pt x="139873" y="234094"/>
                  </a:cubicBezTo>
                  <a:cubicBezTo>
                    <a:pt x="137806" y="237883"/>
                    <a:pt x="119203" y="244257"/>
                    <a:pt x="117480" y="248219"/>
                  </a:cubicBezTo>
                  <a:cubicBezTo>
                    <a:pt x="113863" y="255798"/>
                    <a:pt x="117480" y="269751"/>
                    <a:pt x="117480" y="282154"/>
                  </a:cubicBezTo>
                  <a:cubicBezTo>
                    <a:pt x="117480" y="298002"/>
                    <a:pt x="114035" y="311782"/>
                    <a:pt x="114035" y="311782"/>
                  </a:cubicBezTo>
                  <a:cubicBezTo>
                    <a:pt x="114035" y="311782"/>
                    <a:pt x="90780" y="314022"/>
                    <a:pt x="87335" y="320912"/>
                  </a:cubicBezTo>
                  <a:cubicBezTo>
                    <a:pt x="83028" y="329525"/>
                    <a:pt x="76655" y="376207"/>
                    <a:pt x="70453" y="383958"/>
                  </a:cubicBezTo>
                  <a:cubicBezTo>
                    <a:pt x="63563" y="392571"/>
                    <a:pt x="50127" y="403768"/>
                    <a:pt x="38930" y="403768"/>
                  </a:cubicBezTo>
                  <a:cubicBezTo>
                    <a:pt x="36691" y="406007"/>
                    <a:pt x="13092" y="429951"/>
                    <a:pt x="9474" y="444765"/>
                  </a:cubicBezTo>
                  <a:cubicBezTo>
                    <a:pt x="7407" y="453206"/>
                    <a:pt x="18087" y="477667"/>
                    <a:pt x="17226" y="482318"/>
                  </a:cubicBezTo>
                  <a:cubicBezTo>
                    <a:pt x="14642" y="495926"/>
                    <a:pt x="12230" y="515563"/>
                    <a:pt x="0" y="523315"/>
                  </a:cubicBezTo>
                  <a:lnTo>
                    <a:pt x="24116" y="551910"/>
                  </a:lnTo>
                  <a:cubicBezTo>
                    <a:pt x="30834" y="555527"/>
                    <a:pt x="45993" y="552943"/>
                    <a:pt x="55639" y="557250"/>
                  </a:cubicBezTo>
                  <a:cubicBezTo>
                    <a:pt x="65286" y="561384"/>
                    <a:pt x="75277" y="579643"/>
                    <a:pt x="86129" y="582744"/>
                  </a:cubicBezTo>
                  <a:cubicBezTo>
                    <a:pt x="97670" y="585845"/>
                    <a:pt x="114724" y="580332"/>
                    <a:pt x="134534" y="582744"/>
                  </a:cubicBezTo>
                  <a:cubicBezTo>
                    <a:pt x="151587" y="584811"/>
                    <a:pt x="204126" y="616679"/>
                    <a:pt x="220318" y="619435"/>
                  </a:cubicBezTo>
                  <a:cubicBezTo>
                    <a:pt x="235132" y="621847"/>
                    <a:pt x="272340" y="611511"/>
                    <a:pt x="286121" y="606171"/>
                  </a:cubicBezTo>
                  <a:cubicBezTo>
                    <a:pt x="303346" y="599453"/>
                    <a:pt x="314715" y="613578"/>
                    <a:pt x="324190" y="613578"/>
                  </a:cubicBezTo>
                  <a:cubicBezTo>
                    <a:pt x="325568" y="613578"/>
                    <a:pt x="370355" y="604793"/>
                    <a:pt x="371905" y="605138"/>
                  </a:cubicBezTo>
                  <a:cubicBezTo>
                    <a:pt x="398433" y="610650"/>
                    <a:pt x="429956" y="614956"/>
                    <a:pt x="459929" y="634766"/>
                  </a:cubicBezTo>
                  <a:cubicBezTo>
                    <a:pt x="470781" y="642001"/>
                    <a:pt x="476466" y="666634"/>
                    <a:pt x="480772" y="676797"/>
                  </a:cubicBezTo>
                  <a:cubicBezTo>
                    <a:pt x="494725" y="674213"/>
                    <a:pt x="529004" y="679036"/>
                    <a:pt x="541752" y="671974"/>
                  </a:cubicBezTo>
                  <a:cubicBezTo>
                    <a:pt x="550192" y="667323"/>
                    <a:pt x="545369" y="640967"/>
                    <a:pt x="553465" y="620985"/>
                  </a:cubicBezTo>
                  <a:cubicBezTo>
                    <a:pt x="557944" y="609788"/>
                    <a:pt x="575170" y="601003"/>
                    <a:pt x="579993" y="598592"/>
                  </a:cubicBezTo>
                  <a:cubicBezTo>
                    <a:pt x="577237" y="591874"/>
                    <a:pt x="572930" y="574131"/>
                    <a:pt x="570519" y="567758"/>
                  </a:cubicBezTo>
                  <a:cubicBezTo>
                    <a:pt x="563111" y="548292"/>
                    <a:pt x="565351" y="516252"/>
                    <a:pt x="553465" y="498854"/>
                  </a:cubicBezTo>
                  <a:cubicBezTo>
                    <a:pt x="551743" y="495409"/>
                    <a:pt x="536239" y="498854"/>
                    <a:pt x="533311" y="495581"/>
                  </a:cubicBezTo>
                  <a:cubicBezTo>
                    <a:pt x="525904" y="487141"/>
                    <a:pt x="529521" y="450450"/>
                    <a:pt x="530727" y="437703"/>
                  </a:cubicBezTo>
                  <a:cubicBezTo>
                    <a:pt x="531761" y="425989"/>
                    <a:pt x="533828" y="393260"/>
                    <a:pt x="534517" y="381030"/>
                  </a:cubicBezTo>
                  <a:cubicBezTo>
                    <a:pt x="535206" y="367594"/>
                    <a:pt x="527454" y="338999"/>
                    <a:pt x="516430" y="326941"/>
                  </a:cubicBezTo>
                  <a:cubicBezTo>
                    <a:pt x="503166" y="312299"/>
                    <a:pt x="460446" y="246152"/>
                    <a:pt x="460273" y="240984"/>
                  </a:cubicBezTo>
                  <a:cubicBezTo>
                    <a:pt x="444942" y="246841"/>
                    <a:pt x="429611" y="239951"/>
                    <a:pt x="426683" y="235989"/>
                  </a:cubicBezTo>
                  <a:cubicBezTo>
                    <a:pt x="419621" y="226687"/>
                    <a:pt x="427372" y="218418"/>
                    <a:pt x="423238" y="207738"/>
                  </a:cubicBezTo>
                  <a:cubicBezTo>
                    <a:pt x="422032" y="204465"/>
                    <a:pt x="407218" y="198953"/>
                    <a:pt x="397055" y="191374"/>
                  </a:cubicBezTo>
                  <a:cubicBezTo>
                    <a:pt x="383446" y="181038"/>
                    <a:pt x="373628" y="167947"/>
                    <a:pt x="372939" y="160195"/>
                  </a:cubicBezTo>
                  <a:lnTo>
                    <a:pt x="331941" y="153822"/>
                  </a:lnTo>
                  <a:cubicBezTo>
                    <a:pt x="323328" y="140902"/>
                    <a:pt x="306447" y="118336"/>
                    <a:pt x="300074" y="106451"/>
                  </a:cubicBezTo>
                  <a:cubicBezTo>
                    <a:pt x="294906" y="96976"/>
                    <a:pt x="292839" y="55462"/>
                    <a:pt x="285948" y="47710"/>
                  </a:cubicBezTo>
                  <a:cubicBezTo>
                    <a:pt x="281986" y="43232"/>
                    <a:pt x="264933" y="45127"/>
                    <a:pt x="253736" y="39959"/>
                  </a:cubicBezTo>
                  <a:cubicBezTo>
                    <a:pt x="239955" y="33758"/>
                    <a:pt x="220835" y="21527"/>
                    <a:pt x="220835" y="21527"/>
                  </a:cubicBezTo>
                  <a:cubicBezTo>
                    <a:pt x="218940" y="23939"/>
                    <a:pt x="208432" y="30140"/>
                    <a:pt x="199130" y="29279"/>
                  </a:cubicBezTo>
                  <a:cubicBezTo>
                    <a:pt x="192412" y="28590"/>
                    <a:pt x="161234" y="512"/>
                    <a:pt x="160544" y="340"/>
                  </a:cubicBezTo>
                  <a:cubicBezTo>
                    <a:pt x="154515" y="-2244"/>
                    <a:pt x="141596" y="10503"/>
                    <a:pt x="134534" y="18771"/>
                  </a:cubicBezTo>
                  <a:cubicBezTo>
                    <a:pt x="135739" y="28073"/>
                    <a:pt x="141768" y="40992"/>
                    <a:pt x="142974" y="57012"/>
                  </a:cubicBezTo>
                  <a:cubicBezTo>
                    <a:pt x="143663" y="65970"/>
                    <a:pt x="137806" y="76822"/>
                    <a:pt x="137289" y="85263"/>
                  </a:cubicBezTo>
                  <a:cubicBezTo>
                    <a:pt x="136601" y="99388"/>
                    <a:pt x="140907" y="109207"/>
                    <a:pt x="140046" y="110068"/>
                  </a:cubicBezTo>
                  <a:cubicBezTo>
                    <a:pt x="141596" y="113513"/>
                    <a:pt x="154171" y="117131"/>
                    <a:pt x="156927" y="124193"/>
                  </a:cubicBezTo>
                  <a:cubicBezTo>
                    <a:pt x="163128" y="140730"/>
                    <a:pt x="159855" y="165880"/>
                    <a:pt x="154860" y="178627"/>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8" name="Google Shape;28;p2"/>
            <p:cNvSpPr/>
            <p:nvPr/>
          </p:nvSpPr>
          <p:spPr>
            <a:xfrm>
              <a:off x="6075891" y="1745824"/>
              <a:ext cx="1294645" cy="1100039"/>
            </a:xfrm>
            <a:custGeom>
              <a:rect b="b" l="l" r="r" t="t"/>
              <a:pathLst>
                <a:path extrusionOk="0" h="1100039" w="1294645">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9" name="Google Shape;29;p2"/>
            <p:cNvSpPr/>
            <p:nvPr/>
          </p:nvSpPr>
          <p:spPr>
            <a:xfrm>
              <a:off x="6075891" y="1745824"/>
              <a:ext cx="1294645" cy="1100039"/>
            </a:xfrm>
            <a:custGeom>
              <a:rect b="b" l="l" r="r" t="t"/>
              <a:pathLst>
                <a:path extrusionOk="0" h="1100039" w="1294645">
                  <a:moveTo>
                    <a:pt x="38079" y="309031"/>
                  </a:moveTo>
                  <a:cubicBezTo>
                    <a:pt x="43763" y="317127"/>
                    <a:pt x="44108" y="350717"/>
                    <a:pt x="40835" y="361742"/>
                  </a:cubicBezTo>
                  <a:cubicBezTo>
                    <a:pt x="43591" y="371733"/>
                    <a:pt x="48586" y="388614"/>
                    <a:pt x="57716" y="402395"/>
                  </a:cubicBezTo>
                  <a:cubicBezTo>
                    <a:pt x="63228" y="410663"/>
                    <a:pt x="73392" y="413419"/>
                    <a:pt x="79421" y="420826"/>
                  </a:cubicBezTo>
                  <a:cubicBezTo>
                    <a:pt x="87861" y="430817"/>
                    <a:pt x="76665" y="448732"/>
                    <a:pt x="80799" y="456828"/>
                  </a:cubicBezTo>
                  <a:cubicBezTo>
                    <a:pt x="87000" y="468886"/>
                    <a:pt x="105948" y="498343"/>
                    <a:pt x="113700" y="508506"/>
                  </a:cubicBezTo>
                  <a:cubicBezTo>
                    <a:pt x="128170" y="527110"/>
                    <a:pt x="166411" y="555877"/>
                    <a:pt x="170545" y="562939"/>
                  </a:cubicBezTo>
                  <a:cubicBezTo>
                    <a:pt x="174335" y="569313"/>
                    <a:pt x="172095" y="590673"/>
                    <a:pt x="173301" y="598252"/>
                  </a:cubicBezTo>
                  <a:cubicBezTo>
                    <a:pt x="182776" y="605315"/>
                    <a:pt x="205169" y="626675"/>
                    <a:pt x="222739" y="644934"/>
                  </a:cubicBezTo>
                  <a:cubicBezTo>
                    <a:pt x="235831" y="658542"/>
                    <a:pt x="255296" y="668533"/>
                    <a:pt x="254952" y="676630"/>
                  </a:cubicBezTo>
                  <a:cubicBezTo>
                    <a:pt x="254435" y="692650"/>
                    <a:pt x="224807" y="693683"/>
                    <a:pt x="216366" y="700057"/>
                  </a:cubicBezTo>
                  <a:cubicBezTo>
                    <a:pt x="202585" y="710564"/>
                    <a:pt x="188288" y="746222"/>
                    <a:pt x="181570" y="745705"/>
                  </a:cubicBezTo>
                  <a:cubicBezTo>
                    <a:pt x="175713" y="745188"/>
                    <a:pt x="172612" y="713837"/>
                    <a:pt x="158315" y="713837"/>
                  </a:cubicBezTo>
                  <a:cubicBezTo>
                    <a:pt x="146429" y="713837"/>
                    <a:pt x="116973" y="745361"/>
                    <a:pt x="110944" y="745705"/>
                  </a:cubicBezTo>
                  <a:cubicBezTo>
                    <a:pt x="114561" y="748461"/>
                    <a:pt x="123002" y="776022"/>
                    <a:pt x="123002" y="776022"/>
                  </a:cubicBezTo>
                  <a:cubicBezTo>
                    <a:pt x="138161" y="774472"/>
                    <a:pt x="165894" y="852850"/>
                    <a:pt x="178297" y="863530"/>
                  </a:cubicBezTo>
                  <a:cubicBezTo>
                    <a:pt x="180364" y="865252"/>
                    <a:pt x="210681" y="879894"/>
                    <a:pt x="244099" y="883684"/>
                  </a:cubicBezTo>
                  <a:cubicBezTo>
                    <a:pt x="269766" y="886612"/>
                    <a:pt x="298189" y="888507"/>
                    <a:pt x="311969" y="889024"/>
                  </a:cubicBezTo>
                  <a:cubicBezTo>
                    <a:pt x="323510" y="889368"/>
                    <a:pt x="338669" y="875760"/>
                    <a:pt x="346938" y="859223"/>
                  </a:cubicBezTo>
                  <a:cubicBezTo>
                    <a:pt x="356412" y="840447"/>
                    <a:pt x="358479" y="818226"/>
                    <a:pt x="367092" y="813575"/>
                  </a:cubicBezTo>
                  <a:cubicBezTo>
                    <a:pt x="382251" y="805306"/>
                    <a:pt x="400510" y="811163"/>
                    <a:pt x="420147" y="826322"/>
                  </a:cubicBezTo>
                  <a:cubicBezTo>
                    <a:pt x="425487" y="830456"/>
                    <a:pt x="431689" y="845270"/>
                    <a:pt x="437201" y="848543"/>
                  </a:cubicBezTo>
                  <a:cubicBezTo>
                    <a:pt x="442713" y="851816"/>
                    <a:pt x="447708" y="843720"/>
                    <a:pt x="453565" y="844237"/>
                  </a:cubicBezTo>
                  <a:cubicBezTo>
                    <a:pt x="464590" y="845098"/>
                    <a:pt x="476476" y="856467"/>
                    <a:pt x="476476" y="856467"/>
                  </a:cubicBezTo>
                  <a:cubicBezTo>
                    <a:pt x="480438" y="876449"/>
                    <a:pt x="481126" y="930021"/>
                    <a:pt x="480610" y="951381"/>
                  </a:cubicBezTo>
                  <a:cubicBezTo>
                    <a:pt x="480610" y="955171"/>
                    <a:pt x="486983" y="967746"/>
                    <a:pt x="488017" y="979976"/>
                  </a:cubicBezTo>
                  <a:cubicBezTo>
                    <a:pt x="489050" y="992206"/>
                    <a:pt x="484399" y="1004437"/>
                    <a:pt x="485605" y="1008226"/>
                  </a:cubicBezTo>
                  <a:lnTo>
                    <a:pt x="496285" y="1040094"/>
                  </a:lnTo>
                  <a:cubicBezTo>
                    <a:pt x="499558" y="1041644"/>
                    <a:pt x="510755" y="1044573"/>
                    <a:pt x="517473" y="1050774"/>
                  </a:cubicBezTo>
                  <a:cubicBezTo>
                    <a:pt x="525225" y="1057837"/>
                    <a:pt x="523157" y="1069206"/>
                    <a:pt x="528842" y="1073340"/>
                  </a:cubicBezTo>
                  <a:cubicBezTo>
                    <a:pt x="532976" y="1076440"/>
                    <a:pt x="542967" y="1079024"/>
                    <a:pt x="548652" y="1084709"/>
                  </a:cubicBezTo>
                  <a:cubicBezTo>
                    <a:pt x="554336" y="1090393"/>
                    <a:pt x="556059" y="1099179"/>
                    <a:pt x="560365" y="1100040"/>
                  </a:cubicBezTo>
                  <a:cubicBezTo>
                    <a:pt x="570184" y="1098145"/>
                    <a:pt x="601880" y="1084192"/>
                    <a:pt x="616521" y="1082642"/>
                  </a:cubicBezTo>
                  <a:cubicBezTo>
                    <a:pt x="621689" y="1081953"/>
                    <a:pt x="643738" y="1088671"/>
                    <a:pt x="647011" y="1086948"/>
                  </a:cubicBezTo>
                  <a:cubicBezTo>
                    <a:pt x="659758" y="1079541"/>
                    <a:pt x="649423" y="1060593"/>
                    <a:pt x="654935" y="1049396"/>
                  </a:cubicBezTo>
                  <a:cubicBezTo>
                    <a:pt x="659069" y="1041128"/>
                    <a:pt x="677501" y="1032515"/>
                    <a:pt x="693176" y="1034582"/>
                  </a:cubicBezTo>
                  <a:cubicBezTo>
                    <a:pt x="703856" y="1035960"/>
                    <a:pt x="720221" y="1038544"/>
                    <a:pt x="725733" y="1040955"/>
                  </a:cubicBezTo>
                  <a:cubicBezTo>
                    <a:pt x="728489" y="1030103"/>
                    <a:pt x="733657" y="1024763"/>
                    <a:pt x="744854" y="1016322"/>
                  </a:cubicBezTo>
                  <a:cubicBezTo>
                    <a:pt x="750021" y="1012360"/>
                    <a:pt x="779822" y="999613"/>
                    <a:pt x="792225" y="1004953"/>
                  </a:cubicBezTo>
                  <a:cubicBezTo>
                    <a:pt x="795497" y="1006331"/>
                    <a:pt x="798770" y="1022524"/>
                    <a:pt x="801354" y="1030448"/>
                  </a:cubicBezTo>
                  <a:cubicBezTo>
                    <a:pt x="803766" y="1037338"/>
                    <a:pt x="810484" y="1041472"/>
                    <a:pt x="814101" y="1041128"/>
                  </a:cubicBezTo>
                  <a:cubicBezTo>
                    <a:pt x="818580" y="1031998"/>
                    <a:pt x="836323" y="972569"/>
                    <a:pt x="845280" y="967573"/>
                  </a:cubicBezTo>
                  <a:cubicBezTo>
                    <a:pt x="848208" y="965851"/>
                    <a:pt x="868190" y="982904"/>
                    <a:pt x="872152" y="982388"/>
                  </a:cubicBezTo>
                  <a:cubicBezTo>
                    <a:pt x="873358" y="973775"/>
                    <a:pt x="888689" y="953276"/>
                    <a:pt x="886622" y="940012"/>
                  </a:cubicBezTo>
                  <a:cubicBezTo>
                    <a:pt x="885761" y="933983"/>
                    <a:pt x="879904" y="926059"/>
                    <a:pt x="882316" y="917791"/>
                  </a:cubicBezTo>
                  <a:cubicBezTo>
                    <a:pt x="884383" y="910900"/>
                    <a:pt x="894546" y="904010"/>
                    <a:pt x="896096" y="896603"/>
                  </a:cubicBezTo>
                  <a:cubicBezTo>
                    <a:pt x="897819" y="888335"/>
                    <a:pt x="892651" y="874382"/>
                    <a:pt x="896096" y="872142"/>
                  </a:cubicBezTo>
                  <a:cubicBezTo>
                    <a:pt x="902125" y="868353"/>
                    <a:pt x="916078" y="846821"/>
                    <a:pt x="935371" y="846648"/>
                  </a:cubicBezTo>
                  <a:cubicBezTo>
                    <a:pt x="945018" y="846648"/>
                    <a:pt x="954664" y="856811"/>
                    <a:pt x="959832" y="857328"/>
                  </a:cubicBezTo>
                  <a:cubicBezTo>
                    <a:pt x="980675" y="859223"/>
                    <a:pt x="1025290" y="850955"/>
                    <a:pt x="1034075" y="842514"/>
                  </a:cubicBezTo>
                  <a:cubicBezTo>
                    <a:pt x="1040965" y="835796"/>
                    <a:pt x="1041138" y="809785"/>
                    <a:pt x="1049923" y="802206"/>
                  </a:cubicBezTo>
                  <a:cubicBezTo>
                    <a:pt x="1080412" y="775678"/>
                    <a:pt x="1112108" y="737781"/>
                    <a:pt x="1128300" y="707981"/>
                  </a:cubicBezTo>
                  <a:cubicBezTo>
                    <a:pt x="1128300" y="707981"/>
                    <a:pt x="1089714" y="711081"/>
                    <a:pt x="1084030" y="709875"/>
                  </a:cubicBezTo>
                  <a:cubicBezTo>
                    <a:pt x="1084030" y="709875"/>
                    <a:pt x="1075589" y="667844"/>
                    <a:pt x="1074211" y="664916"/>
                  </a:cubicBezTo>
                  <a:cubicBezTo>
                    <a:pt x="1069905" y="656131"/>
                    <a:pt x="1057158" y="643384"/>
                    <a:pt x="1051128" y="625124"/>
                  </a:cubicBezTo>
                  <a:cubicBezTo>
                    <a:pt x="1045616" y="607899"/>
                    <a:pt x="1060775" y="582749"/>
                    <a:pt x="1060775" y="582749"/>
                  </a:cubicBezTo>
                  <a:lnTo>
                    <a:pt x="1120204" y="603937"/>
                  </a:lnTo>
                  <a:lnTo>
                    <a:pt x="1126922" y="552604"/>
                  </a:lnTo>
                  <a:lnTo>
                    <a:pt x="1141736" y="561044"/>
                  </a:lnTo>
                  <a:lnTo>
                    <a:pt x="1165852" y="524181"/>
                  </a:lnTo>
                  <a:lnTo>
                    <a:pt x="1182045" y="523492"/>
                  </a:lnTo>
                  <a:lnTo>
                    <a:pt x="1206161" y="449938"/>
                  </a:lnTo>
                  <a:lnTo>
                    <a:pt x="1168953" y="448904"/>
                  </a:lnTo>
                  <a:lnTo>
                    <a:pt x="1153105" y="462685"/>
                  </a:lnTo>
                  <a:lnTo>
                    <a:pt x="1143631" y="453211"/>
                  </a:lnTo>
                  <a:lnTo>
                    <a:pt x="1158445" y="429956"/>
                  </a:lnTo>
                  <a:lnTo>
                    <a:pt x="1158445" y="383274"/>
                  </a:lnTo>
                  <a:lnTo>
                    <a:pt x="1184973" y="376901"/>
                  </a:lnTo>
                  <a:lnTo>
                    <a:pt x="1189279" y="402395"/>
                  </a:lnTo>
                  <a:lnTo>
                    <a:pt x="1211501" y="406701"/>
                  </a:lnTo>
                  <a:lnTo>
                    <a:pt x="1227349" y="344172"/>
                  </a:lnTo>
                  <a:lnTo>
                    <a:pt x="1165852" y="332458"/>
                  </a:lnTo>
                  <a:cubicBezTo>
                    <a:pt x="1163613" y="331424"/>
                    <a:pt x="1164819" y="319022"/>
                    <a:pt x="1168436" y="314199"/>
                  </a:cubicBezTo>
                  <a:cubicBezTo>
                    <a:pt x="1174810" y="305586"/>
                    <a:pt x="1185834" y="279575"/>
                    <a:pt x="1195481" y="275096"/>
                  </a:cubicBezTo>
                  <a:cubicBezTo>
                    <a:pt x="1198754" y="273718"/>
                    <a:pt x="1202543" y="292150"/>
                    <a:pt x="1206161" y="292150"/>
                  </a:cubicBezTo>
                  <a:cubicBezTo>
                    <a:pt x="1210467" y="292150"/>
                    <a:pt x="1218391" y="292839"/>
                    <a:pt x="1222525" y="289049"/>
                  </a:cubicBezTo>
                  <a:cubicBezTo>
                    <a:pt x="1229588" y="282503"/>
                    <a:pt x="1219941" y="258904"/>
                    <a:pt x="1221492" y="247707"/>
                  </a:cubicBezTo>
                  <a:cubicBezTo>
                    <a:pt x="1222009" y="243573"/>
                    <a:pt x="1250948" y="233410"/>
                    <a:pt x="1257494" y="226692"/>
                  </a:cubicBezTo>
                  <a:cubicBezTo>
                    <a:pt x="1259561" y="224624"/>
                    <a:pt x="1251809" y="218251"/>
                    <a:pt x="1251809" y="218251"/>
                  </a:cubicBezTo>
                  <a:lnTo>
                    <a:pt x="1217185" y="212739"/>
                  </a:lnTo>
                  <a:cubicBezTo>
                    <a:pt x="1217185" y="212739"/>
                    <a:pt x="1218563" y="200508"/>
                    <a:pt x="1223731" y="191723"/>
                  </a:cubicBezTo>
                  <a:cubicBezTo>
                    <a:pt x="1225626" y="188450"/>
                    <a:pt x="1242507" y="176909"/>
                    <a:pt x="1243713" y="173464"/>
                  </a:cubicBezTo>
                  <a:cubicBezTo>
                    <a:pt x="1244919" y="170191"/>
                    <a:pt x="1233377" y="160545"/>
                    <a:pt x="1232861" y="157788"/>
                  </a:cubicBezTo>
                  <a:lnTo>
                    <a:pt x="1246986" y="120408"/>
                  </a:lnTo>
                  <a:cubicBezTo>
                    <a:pt x="1246986" y="120408"/>
                    <a:pt x="1280576" y="124370"/>
                    <a:pt x="1285227" y="114035"/>
                  </a:cubicBezTo>
                  <a:cubicBezTo>
                    <a:pt x="1289534" y="104561"/>
                    <a:pt x="1279887" y="89574"/>
                    <a:pt x="1277303" y="85440"/>
                  </a:cubicBezTo>
                  <a:cubicBezTo>
                    <a:pt x="1272997" y="78205"/>
                    <a:pt x="1300042" y="53055"/>
                    <a:pt x="1293668" y="47199"/>
                  </a:cubicBezTo>
                  <a:cubicBezTo>
                    <a:pt x="1287811" y="41859"/>
                    <a:pt x="1248020" y="13264"/>
                    <a:pt x="1248020" y="13264"/>
                  </a:cubicBezTo>
                  <a:lnTo>
                    <a:pt x="1230622" y="34624"/>
                  </a:lnTo>
                  <a:lnTo>
                    <a:pt x="1209089" y="29112"/>
                  </a:lnTo>
                  <a:lnTo>
                    <a:pt x="1236823" y="8441"/>
                  </a:lnTo>
                  <a:lnTo>
                    <a:pt x="1212362" y="0"/>
                  </a:lnTo>
                  <a:cubicBezTo>
                    <a:pt x="1200476" y="11197"/>
                    <a:pt x="1187385" y="31868"/>
                    <a:pt x="1178772" y="36002"/>
                  </a:cubicBezTo>
                  <a:cubicBezTo>
                    <a:pt x="1165336" y="42720"/>
                    <a:pt x="1145526" y="47371"/>
                    <a:pt x="1140358" y="47888"/>
                  </a:cubicBezTo>
                  <a:cubicBezTo>
                    <a:pt x="1125889" y="49610"/>
                    <a:pt x="1092298" y="38241"/>
                    <a:pt x="1073867" y="38069"/>
                  </a:cubicBezTo>
                  <a:cubicBezTo>
                    <a:pt x="1070766" y="38069"/>
                    <a:pt x="1068010" y="49783"/>
                    <a:pt x="1064565" y="49783"/>
                  </a:cubicBezTo>
                  <a:cubicBezTo>
                    <a:pt x="1062153" y="55984"/>
                    <a:pt x="1077484" y="66836"/>
                    <a:pt x="1076623" y="73382"/>
                  </a:cubicBezTo>
                  <a:cubicBezTo>
                    <a:pt x="1076106" y="77172"/>
                    <a:pt x="1073350" y="81823"/>
                    <a:pt x="1069732" y="86990"/>
                  </a:cubicBezTo>
                  <a:cubicBezTo>
                    <a:pt x="1066287" y="91814"/>
                    <a:pt x="1067837" y="97843"/>
                    <a:pt x="1063876" y="102494"/>
                  </a:cubicBezTo>
                  <a:cubicBezTo>
                    <a:pt x="1060086" y="107145"/>
                    <a:pt x="1050784" y="110245"/>
                    <a:pt x="1048889" y="113518"/>
                  </a:cubicBezTo>
                  <a:cubicBezTo>
                    <a:pt x="1040965" y="126782"/>
                    <a:pt x="1013059" y="127988"/>
                    <a:pt x="1003413" y="138668"/>
                  </a:cubicBezTo>
                  <a:cubicBezTo>
                    <a:pt x="1003413" y="138668"/>
                    <a:pt x="997039" y="163473"/>
                    <a:pt x="986876" y="188967"/>
                  </a:cubicBezTo>
                  <a:cubicBezTo>
                    <a:pt x="980331" y="205332"/>
                    <a:pt x="976368" y="226003"/>
                    <a:pt x="968445" y="242023"/>
                  </a:cubicBezTo>
                  <a:cubicBezTo>
                    <a:pt x="961210" y="256837"/>
                    <a:pt x="946912" y="273718"/>
                    <a:pt x="940883" y="284398"/>
                  </a:cubicBezTo>
                  <a:cubicBezTo>
                    <a:pt x="934854" y="295078"/>
                    <a:pt x="926069" y="305758"/>
                    <a:pt x="918145" y="314026"/>
                  </a:cubicBezTo>
                  <a:cubicBezTo>
                    <a:pt x="913150" y="319022"/>
                    <a:pt x="905743" y="322467"/>
                    <a:pt x="896957" y="325051"/>
                  </a:cubicBezTo>
                  <a:cubicBezTo>
                    <a:pt x="877665" y="330563"/>
                    <a:pt x="851826" y="334181"/>
                    <a:pt x="836150" y="336764"/>
                  </a:cubicBezTo>
                  <a:cubicBezTo>
                    <a:pt x="832533" y="337453"/>
                    <a:pt x="806522" y="362948"/>
                    <a:pt x="806522" y="362948"/>
                  </a:cubicBezTo>
                  <a:lnTo>
                    <a:pt x="795153" y="361570"/>
                  </a:lnTo>
                  <a:lnTo>
                    <a:pt x="808589" y="343138"/>
                  </a:lnTo>
                  <a:lnTo>
                    <a:pt x="782406" y="343827"/>
                  </a:lnTo>
                  <a:lnTo>
                    <a:pt x="755534" y="355885"/>
                  </a:lnTo>
                  <a:lnTo>
                    <a:pt x="776721" y="328324"/>
                  </a:lnTo>
                  <a:lnTo>
                    <a:pt x="814274" y="324706"/>
                  </a:lnTo>
                  <a:lnTo>
                    <a:pt x="792225" y="299557"/>
                  </a:lnTo>
                  <a:lnTo>
                    <a:pt x="732107" y="330391"/>
                  </a:lnTo>
                  <a:lnTo>
                    <a:pt x="704545" y="318333"/>
                  </a:lnTo>
                  <a:lnTo>
                    <a:pt x="715742" y="309892"/>
                  </a:lnTo>
                  <a:lnTo>
                    <a:pt x="739341" y="312648"/>
                  </a:lnTo>
                  <a:lnTo>
                    <a:pt x="781545" y="288532"/>
                  </a:lnTo>
                  <a:lnTo>
                    <a:pt x="768797" y="275268"/>
                  </a:lnTo>
                  <a:lnTo>
                    <a:pt x="754672" y="282159"/>
                  </a:lnTo>
                  <a:lnTo>
                    <a:pt x="746921" y="275096"/>
                  </a:lnTo>
                  <a:lnTo>
                    <a:pt x="760529" y="266483"/>
                  </a:lnTo>
                  <a:lnTo>
                    <a:pt x="735552" y="240472"/>
                  </a:lnTo>
                  <a:lnTo>
                    <a:pt x="674400" y="269067"/>
                  </a:lnTo>
                  <a:lnTo>
                    <a:pt x="666993" y="290599"/>
                  </a:lnTo>
                  <a:lnTo>
                    <a:pt x="652868" y="288532"/>
                  </a:lnTo>
                  <a:lnTo>
                    <a:pt x="655279" y="263727"/>
                  </a:lnTo>
                  <a:lnTo>
                    <a:pt x="725044" y="228414"/>
                  </a:lnTo>
                  <a:lnTo>
                    <a:pt x="707990" y="219974"/>
                  </a:lnTo>
                  <a:lnTo>
                    <a:pt x="655624" y="244262"/>
                  </a:lnTo>
                  <a:lnTo>
                    <a:pt x="645633" y="224969"/>
                  </a:lnTo>
                  <a:lnTo>
                    <a:pt x="694382" y="202403"/>
                  </a:lnTo>
                  <a:lnTo>
                    <a:pt x="677328" y="178976"/>
                  </a:lnTo>
                  <a:lnTo>
                    <a:pt x="633747" y="185350"/>
                  </a:lnTo>
                  <a:lnTo>
                    <a:pt x="549341" y="225658"/>
                  </a:lnTo>
                  <a:cubicBezTo>
                    <a:pt x="547101" y="231859"/>
                    <a:pt x="545034" y="264416"/>
                    <a:pt x="545034" y="264416"/>
                  </a:cubicBezTo>
                  <a:cubicBezTo>
                    <a:pt x="545034" y="264416"/>
                    <a:pt x="555198" y="286121"/>
                    <a:pt x="550374" y="291461"/>
                  </a:cubicBezTo>
                  <a:cubicBezTo>
                    <a:pt x="547963" y="294044"/>
                    <a:pt x="541417" y="282848"/>
                    <a:pt x="537110" y="284398"/>
                  </a:cubicBezTo>
                  <a:cubicBezTo>
                    <a:pt x="532804" y="285948"/>
                    <a:pt x="530737" y="300073"/>
                    <a:pt x="528670" y="302830"/>
                  </a:cubicBezTo>
                  <a:cubicBezTo>
                    <a:pt x="524708" y="307997"/>
                    <a:pt x="524363" y="319194"/>
                    <a:pt x="520229" y="324017"/>
                  </a:cubicBezTo>
                  <a:cubicBezTo>
                    <a:pt x="511272" y="334525"/>
                    <a:pt x="490084" y="337970"/>
                    <a:pt x="486294" y="343138"/>
                  </a:cubicBezTo>
                  <a:cubicBezTo>
                    <a:pt x="486294" y="343138"/>
                    <a:pt x="489050" y="361914"/>
                    <a:pt x="489912" y="379140"/>
                  </a:cubicBezTo>
                  <a:cubicBezTo>
                    <a:pt x="490084" y="384824"/>
                    <a:pt x="497491" y="405668"/>
                    <a:pt x="494907" y="409630"/>
                  </a:cubicBezTo>
                  <a:cubicBezTo>
                    <a:pt x="490601" y="416003"/>
                    <a:pt x="465279" y="430128"/>
                    <a:pt x="461662" y="426511"/>
                  </a:cubicBezTo>
                  <a:cubicBezTo>
                    <a:pt x="458044" y="422893"/>
                    <a:pt x="480954" y="397744"/>
                    <a:pt x="480782" y="388270"/>
                  </a:cubicBezTo>
                  <a:cubicBezTo>
                    <a:pt x="480265" y="372422"/>
                    <a:pt x="474408" y="349339"/>
                    <a:pt x="474408" y="349339"/>
                  </a:cubicBezTo>
                  <a:cubicBezTo>
                    <a:pt x="471652" y="349167"/>
                    <a:pt x="461489" y="368632"/>
                    <a:pt x="445125" y="374144"/>
                  </a:cubicBezTo>
                  <a:cubicBezTo>
                    <a:pt x="439440" y="376039"/>
                    <a:pt x="417908" y="380518"/>
                    <a:pt x="410156" y="386892"/>
                  </a:cubicBezTo>
                  <a:cubicBezTo>
                    <a:pt x="405505" y="390681"/>
                    <a:pt x="397409" y="411008"/>
                    <a:pt x="397409" y="411008"/>
                  </a:cubicBezTo>
                  <a:lnTo>
                    <a:pt x="389657" y="411697"/>
                  </a:lnTo>
                  <a:lnTo>
                    <a:pt x="393275" y="389131"/>
                  </a:lnTo>
                  <a:lnTo>
                    <a:pt x="312658" y="414453"/>
                  </a:lnTo>
                  <a:lnTo>
                    <a:pt x="280101" y="424961"/>
                  </a:lnTo>
                  <a:lnTo>
                    <a:pt x="255296" y="426339"/>
                  </a:lnTo>
                  <a:lnTo>
                    <a:pt x="251851" y="421343"/>
                  </a:lnTo>
                  <a:lnTo>
                    <a:pt x="274589" y="409285"/>
                  </a:lnTo>
                  <a:lnTo>
                    <a:pt x="262876" y="364326"/>
                  </a:lnTo>
                  <a:lnTo>
                    <a:pt x="269077" y="361053"/>
                  </a:lnTo>
                  <a:lnTo>
                    <a:pt x="284580" y="404979"/>
                  </a:lnTo>
                  <a:lnTo>
                    <a:pt x="402060" y="371733"/>
                  </a:lnTo>
                  <a:lnTo>
                    <a:pt x="400682" y="363292"/>
                  </a:lnTo>
                  <a:lnTo>
                    <a:pt x="358307" y="364843"/>
                  </a:lnTo>
                  <a:lnTo>
                    <a:pt x="326439" y="375178"/>
                  </a:lnTo>
                  <a:lnTo>
                    <a:pt x="322994" y="369493"/>
                  </a:lnTo>
                  <a:lnTo>
                    <a:pt x="374671" y="353990"/>
                  </a:lnTo>
                  <a:lnTo>
                    <a:pt x="453221" y="351923"/>
                  </a:lnTo>
                  <a:lnTo>
                    <a:pt x="483021" y="308514"/>
                  </a:lnTo>
                  <a:lnTo>
                    <a:pt x="493357" y="311959"/>
                  </a:lnTo>
                  <a:lnTo>
                    <a:pt x="517990" y="295767"/>
                  </a:lnTo>
                  <a:lnTo>
                    <a:pt x="525914" y="247535"/>
                  </a:lnTo>
                  <a:lnTo>
                    <a:pt x="499903" y="246674"/>
                  </a:lnTo>
                  <a:lnTo>
                    <a:pt x="489739" y="254253"/>
                  </a:lnTo>
                  <a:lnTo>
                    <a:pt x="486639" y="242023"/>
                  </a:lnTo>
                  <a:lnTo>
                    <a:pt x="494563" y="230826"/>
                  </a:lnTo>
                  <a:lnTo>
                    <a:pt x="527981" y="231343"/>
                  </a:lnTo>
                  <a:lnTo>
                    <a:pt x="527981" y="195341"/>
                  </a:lnTo>
                  <a:lnTo>
                    <a:pt x="507827" y="193274"/>
                  </a:lnTo>
                  <a:lnTo>
                    <a:pt x="491979" y="182594"/>
                  </a:lnTo>
                  <a:lnTo>
                    <a:pt x="486122" y="175186"/>
                  </a:lnTo>
                  <a:lnTo>
                    <a:pt x="430827" y="165195"/>
                  </a:lnTo>
                  <a:lnTo>
                    <a:pt x="422386" y="176220"/>
                  </a:lnTo>
                  <a:lnTo>
                    <a:pt x="408606" y="174153"/>
                  </a:lnTo>
                  <a:lnTo>
                    <a:pt x="413429" y="162439"/>
                  </a:lnTo>
                  <a:lnTo>
                    <a:pt x="380528" y="158650"/>
                  </a:lnTo>
                  <a:lnTo>
                    <a:pt x="371054" y="190001"/>
                  </a:lnTo>
                  <a:lnTo>
                    <a:pt x="302667" y="219112"/>
                  </a:lnTo>
                  <a:lnTo>
                    <a:pt x="287853" y="207399"/>
                  </a:lnTo>
                  <a:lnTo>
                    <a:pt x="293710" y="199475"/>
                  </a:lnTo>
                  <a:lnTo>
                    <a:pt x="320238" y="193618"/>
                  </a:lnTo>
                  <a:lnTo>
                    <a:pt x="309041" y="170363"/>
                  </a:lnTo>
                  <a:lnTo>
                    <a:pt x="290954" y="179321"/>
                  </a:lnTo>
                  <a:lnTo>
                    <a:pt x="277173" y="203781"/>
                  </a:lnTo>
                  <a:lnTo>
                    <a:pt x="265287" y="199475"/>
                  </a:lnTo>
                  <a:lnTo>
                    <a:pt x="271833" y="163473"/>
                  </a:lnTo>
                  <a:lnTo>
                    <a:pt x="245305" y="163473"/>
                  </a:lnTo>
                  <a:lnTo>
                    <a:pt x="233764" y="185694"/>
                  </a:lnTo>
                  <a:lnTo>
                    <a:pt x="206375" y="178287"/>
                  </a:lnTo>
                  <a:lnTo>
                    <a:pt x="208442" y="157099"/>
                  </a:lnTo>
                  <a:cubicBezTo>
                    <a:pt x="200690" y="155721"/>
                    <a:pt x="172785" y="149003"/>
                    <a:pt x="150563" y="144352"/>
                  </a:cubicBezTo>
                  <a:cubicBezTo>
                    <a:pt x="126619" y="139357"/>
                    <a:pt x="108188" y="136601"/>
                    <a:pt x="100092" y="136945"/>
                  </a:cubicBezTo>
                  <a:cubicBezTo>
                    <a:pt x="89412" y="137462"/>
                    <a:pt x="77354" y="152104"/>
                    <a:pt x="62195" y="153999"/>
                  </a:cubicBezTo>
                  <a:cubicBezTo>
                    <a:pt x="57199" y="154688"/>
                    <a:pt x="37734" y="150726"/>
                    <a:pt x="34806" y="151932"/>
                  </a:cubicBezTo>
                  <a:cubicBezTo>
                    <a:pt x="36873" y="159166"/>
                    <a:pt x="41007" y="187417"/>
                    <a:pt x="39629" y="195857"/>
                  </a:cubicBezTo>
                  <a:cubicBezTo>
                    <a:pt x="37218" y="210499"/>
                    <a:pt x="11551" y="218768"/>
                    <a:pt x="10" y="219801"/>
                  </a:cubicBezTo>
                  <a:cubicBezTo>
                    <a:pt x="-335" y="237716"/>
                    <a:pt x="8450" y="274235"/>
                    <a:pt x="16891" y="288704"/>
                  </a:cubicBezTo>
                  <a:cubicBezTo>
                    <a:pt x="20509" y="294906"/>
                    <a:pt x="33772" y="302657"/>
                    <a:pt x="38251" y="309203"/>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0" name="Google Shape;30;p2"/>
            <p:cNvSpPr/>
            <p:nvPr/>
          </p:nvSpPr>
          <p:spPr>
            <a:xfrm>
              <a:off x="6588497" y="1605109"/>
              <a:ext cx="48485" cy="74996"/>
            </a:xfrm>
            <a:custGeom>
              <a:rect b="b" l="l" r="r" t="t"/>
              <a:pathLst>
                <a:path extrusionOk="0" h="74996" w="48485">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 name="Google Shape;31;p2"/>
            <p:cNvSpPr/>
            <p:nvPr/>
          </p:nvSpPr>
          <p:spPr>
            <a:xfrm>
              <a:off x="6588497" y="1605109"/>
              <a:ext cx="48485" cy="74996"/>
            </a:xfrm>
            <a:custGeom>
              <a:rect b="b" l="l" r="r" t="t"/>
              <a:pathLst>
                <a:path extrusionOk="0" h="74996" w="48485">
                  <a:moveTo>
                    <a:pt x="14857" y="26508"/>
                  </a:moveTo>
                  <a:cubicBezTo>
                    <a:pt x="22781" y="33915"/>
                    <a:pt x="37251" y="69917"/>
                    <a:pt x="46208" y="74740"/>
                  </a:cubicBezTo>
                  <a:cubicBezTo>
                    <a:pt x="53271" y="78702"/>
                    <a:pt x="41902" y="35465"/>
                    <a:pt x="39146" y="26853"/>
                  </a:cubicBezTo>
                  <a:cubicBezTo>
                    <a:pt x="37423" y="21513"/>
                    <a:pt x="35011" y="4287"/>
                    <a:pt x="26054" y="2564"/>
                  </a:cubicBezTo>
                  <a:cubicBezTo>
                    <a:pt x="17613" y="1014"/>
                    <a:pt x="4177" y="-4326"/>
                    <a:pt x="560" y="7387"/>
                  </a:cubicBezTo>
                  <a:cubicBezTo>
                    <a:pt x="-3058" y="19101"/>
                    <a:pt x="11929" y="24269"/>
                    <a:pt x="14857" y="26508"/>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2" name="Google Shape;32;p2"/>
            <p:cNvSpPr/>
            <p:nvPr/>
          </p:nvSpPr>
          <p:spPr>
            <a:xfrm>
              <a:off x="6481224" y="1832815"/>
              <a:ext cx="227208" cy="87507"/>
            </a:xfrm>
            <a:custGeom>
              <a:rect b="b" l="l" r="r" t="t"/>
              <a:pathLst>
                <a:path extrusionOk="0" h="87507" w="227208">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3" name="Google Shape;33;p2"/>
            <p:cNvSpPr/>
            <p:nvPr/>
          </p:nvSpPr>
          <p:spPr>
            <a:xfrm>
              <a:off x="6481224" y="1832815"/>
              <a:ext cx="227208" cy="87507"/>
            </a:xfrm>
            <a:custGeom>
              <a:rect b="b" l="l" r="r" t="t"/>
              <a:pathLst>
                <a:path extrusionOk="0" h="87507" w="227208">
                  <a:moveTo>
                    <a:pt x="102493" y="83201"/>
                  </a:moveTo>
                  <a:lnTo>
                    <a:pt x="112484" y="72521"/>
                  </a:lnTo>
                  <a:lnTo>
                    <a:pt x="139012" y="87507"/>
                  </a:lnTo>
                  <a:lnTo>
                    <a:pt x="227208" y="50816"/>
                  </a:lnTo>
                  <a:lnTo>
                    <a:pt x="178287" y="0"/>
                  </a:lnTo>
                  <a:lnTo>
                    <a:pt x="113518" y="29112"/>
                  </a:lnTo>
                  <a:lnTo>
                    <a:pt x="94397" y="7924"/>
                  </a:lnTo>
                  <a:lnTo>
                    <a:pt x="29284" y="20154"/>
                  </a:lnTo>
                  <a:lnTo>
                    <a:pt x="27044" y="41342"/>
                  </a:lnTo>
                  <a:lnTo>
                    <a:pt x="0" y="41342"/>
                  </a:lnTo>
                  <a:lnTo>
                    <a:pt x="1895" y="64769"/>
                  </a:lnTo>
                  <a:lnTo>
                    <a:pt x="102493" y="83201"/>
                  </a:ln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 name="Google Shape;34;p2"/>
            <p:cNvSpPr/>
            <p:nvPr/>
          </p:nvSpPr>
          <p:spPr>
            <a:xfrm>
              <a:off x="4314389" y="2880144"/>
              <a:ext cx="1101115" cy="1288073"/>
            </a:xfrm>
            <a:custGeom>
              <a:rect b="b" l="l" r="r" t="t"/>
              <a:pathLst>
                <a:path extrusionOk="0" h="1288073" w="1101115">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5" name="Google Shape;35;p2"/>
            <p:cNvSpPr/>
            <p:nvPr/>
          </p:nvSpPr>
          <p:spPr>
            <a:xfrm>
              <a:off x="4314389" y="2880144"/>
              <a:ext cx="1101115" cy="1288073"/>
            </a:xfrm>
            <a:custGeom>
              <a:rect b="b" l="l" r="r" t="t"/>
              <a:pathLst>
                <a:path extrusionOk="0" h="1288073" w="1101115">
                  <a:moveTo>
                    <a:pt x="736920" y="1226822"/>
                  </a:moveTo>
                  <a:cubicBezTo>
                    <a:pt x="737954" y="1221482"/>
                    <a:pt x="762242" y="1239569"/>
                    <a:pt x="766376" y="1232162"/>
                  </a:cubicBezTo>
                  <a:cubicBezTo>
                    <a:pt x="769132" y="1227166"/>
                    <a:pt x="752595" y="1202878"/>
                    <a:pt x="739504" y="1180484"/>
                  </a:cubicBezTo>
                  <a:cubicBezTo>
                    <a:pt x="732786" y="1169288"/>
                    <a:pt x="703330" y="1162053"/>
                    <a:pt x="701263" y="1154646"/>
                  </a:cubicBezTo>
                  <a:cubicBezTo>
                    <a:pt x="699540" y="1148617"/>
                    <a:pt x="702124" y="1129496"/>
                    <a:pt x="698506" y="1106930"/>
                  </a:cubicBezTo>
                  <a:cubicBezTo>
                    <a:pt x="694028" y="1079714"/>
                    <a:pt x="683003" y="1048190"/>
                    <a:pt x="680247" y="1039061"/>
                  </a:cubicBezTo>
                  <a:cubicBezTo>
                    <a:pt x="676113" y="1025107"/>
                    <a:pt x="675768" y="997202"/>
                    <a:pt x="667672" y="975325"/>
                  </a:cubicBezTo>
                  <a:cubicBezTo>
                    <a:pt x="659576" y="953621"/>
                    <a:pt x="643901" y="937773"/>
                    <a:pt x="645279" y="932950"/>
                  </a:cubicBezTo>
                  <a:cubicBezTo>
                    <a:pt x="647174" y="926059"/>
                    <a:pt x="722967" y="919513"/>
                    <a:pt x="730891" y="920202"/>
                  </a:cubicBezTo>
                  <a:cubicBezTo>
                    <a:pt x="743810" y="921408"/>
                    <a:pt x="760175" y="872315"/>
                    <a:pt x="773094" y="863529"/>
                  </a:cubicBezTo>
                  <a:cubicBezTo>
                    <a:pt x="790320" y="851988"/>
                    <a:pt x="799450" y="851816"/>
                    <a:pt x="818398" y="839413"/>
                  </a:cubicBezTo>
                  <a:cubicBezTo>
                    <a:pt x="829939" y="831834"/>
                    <a:pt x="837174" y="825116"/>
                    <a:pt x="847854" y="821499"/>
                  </a:cubicBezTo>
                  <a:cubicBezTo>
                    <a:pt x="858534" y="817709"/>
                    <a:pt x="842514" y="846476"/>
                    <a:pt x="854228" y="850093"/>
                  </a:cubicBezTo>
                  <a:cubicBezTo>
                    <a:pt x="862496" y="852677"/>
                    <a:pt x="867836" y="849060"/>
                    <a:pt x="875243" y="850093"/>
                  </a:cubicBezTo>
                  <a:cubicBezTo>
                    <a:pt x="880239" y="833729"/>
                    <a:pt x="894192" y="819431"/>
                    <a:pt x="905561" y="806340"/>
                  </a:cubicBezTo>
                  <a:cubicBezTo>
                    <a:pt x="911590" y="799450"/>
                    <a:pt x="895397" y="769649"/>
                    <a:pt x="898326" y="763103"/>
                  </a:cubicBezTo>
                  <a:cubicBezTo>
                    <a:pt x="899015" y="761553"/>
                    <a:pt x="926576" y="738642"/>
                    <a:pt x="935189" y="738642"/>
                  </a:cubicBezTo>
                  <a:cubicBezTo>
                    <a:pt x="942941" y="738642"/>
                    <a:pt x="959650" y="774817"/>
                    <a:pt x="978426" y="788425"/>
                  </a:cubicBezTo>
                  <a:cubicBezTo>
                    <a:pt x="986694" y="794454"/>
                    <a:pt x="999958" y="781707"/>
                    <a:pt x="1001681" y="783085"/>
                  </a:cubicBezTo>
                  <a:cubicBezTo>
                    <a:pt x="1006332" y="775678"/>
                    <a:pt x="1009260" y="768443"/>
                    <a:pt x="1010121" y="757591"/>
                  </a:cubicBezTo>
                  <a:cubicBezTo>
                    <a:pt x="1010466" y="753974"/>
                    <a:pt x="1007365" y="726757"/>
                    <a:pt x="1003576" y="721589"/>
                  </a:cubicBezTo>
                  <a:cubicBezTo>
                    <a:pt x="1001336" y="718661"/>
                    <a:pt x="973775" y="681797"/>
                    <a:pt x="975497" y="680247"/>
                  </a:cubicBezTo>
                  <a:cubicBezTo>
                    <a:pt x="976703" y="679386"/>
                    <a:pt x="994618" y="675941"/>
                    <a:pt x="1002887" y="680247"/>
                  </a:cubicBezTo>
                  <a:cubicBezTo>
                    <a:pt x="1024074" y="691271"/>
                    <a:pt x="1021663" y="723311"/>
                    <a:pt x="1024936" y="722622"/>
                  </a:cubicBezTo>
                  <a:cubicBezTo>
                    <a:pt x="1031998" y="721244"/>
                    <a:pt x="1045951" y="710392"/>
                    <a:pt x="1056459" y="696784"/>
                  </a:cubicBezTo>
                  <a:cubicBezTo>
                    <a:pt x="1059904" y="692133"/>
                    <a:pt x="1062488" y="687826"/>
                    <a:pt x="1063349" y="684209"/>
                  </a:cubicBezTo>
                  <a:cubicBezTo>
                    <a:pt x="1060076" y="680419"/>
                    <a:pt x="1041989" y="654925"/>
                    <a:pt x="1040094" y="650446"/>
                  </a:cubicBezTo>
                  <a:cubicBezTo>
                    <a:pt x="1035788" y="640628"/>
                    <a:pt x="1045606" y="620990"/>
                    <a:pt x="1038544" y="605831"/>
                  </a:cubicBezTo>
                  <a:cubicBezTo>
                    <a:pt x="1025280" y="577753"/>
                    <a:pt x="937428" y="508334"/>
                    <a:pt x="917791" y="484217"/>
                  </a:cubicBezTo>
                  <a:cubicBezTo>
                    <a:pt x="917791" y="484217"/>
                    <a:pt x="907456" y="460963"/>
                    <a:pt x="910039" y="456656"/>
                  </a:cubicBezTo>
                  <a:cubicBezTo>
                    <a:pt x="912451" y="452694"/>
                    <a:pt x="933466" y="422549"/>
                    <a:pt x="957066" y="399294"/>
                  </a:cubicBezTo>
                  <a:cubicBezTo>
                    <a:pt x="969124" y="387581"/>
                    <a:pt x="987211" y="376212"/>
                    <a:pt x="992551" y="373628"/>
                  </a:cubicBezTo>
                  <a:cubicBezTo>
                    <a:pt x="999269" y="370355"/>
                    <a:pt x="1014772" y="349684"/>
                    <a:pt x="1020112" y="348306"/>
                  </a:cubicBezTo>
                  <a:cubicBezTo>
                    <a:pt x="1031654" y="345377"/>
                    <a:pt x="1057492" y="389131"/>
                    <a:pt x="1069895" y="387925"/>
                  </a:cubicBezTo>
                  <a:cubicBezTo>
                    <a:pt x="1079886" y="387064"/>
                    <a:pt x="1092116" y="365876"/>
                    <a:pt x="1100729" y="364670"/>
                  </a:cubicBezTo>
                  <a:cubicBezTo>
                    <a:pt x="1101590" y="356057"/>
                    <a:pt x="1101246" y="308170"/>
                    <a:pt x="1097284" y="301624"/>
                  </a:cubicBezTo>
                  <a:cubicBezTo>
                    <a:pt x="1089705" y="289394"/>
                    <a:pt x="1055253" y="286982"/>
                    <a:pt x="1046985" y="275613"/>
                  </a:cubicBezTo>
                  <a:cubicBezTo>
                    <a:pt x="1040783" y="267000"/>
                    <a:pt x="1018390" y="233926"/>
                    <a:pt x="1013739" y="216012"/>
                  </a:cubicBezTo>
                  <a:cubicBezTo>
                    <a:pt x="1011327" y="206710"/>
                    <a:pt x="999097" y="158305"/>
                    <a:pt x="1002025" y="154515"/>
                  </a:cubicBezTo>
                  <a:cubicBezTo>
                    <a:pt x="1001164" y="153826"/>
                    <a:pt x="1000819" y="140907"/>
                    <a:pt x="995652" y="140390"/>
                  </a:cubicBezTo>
                  <a:cubicBezTo>
                    <a:pt x="983249" y="139012"/>
                    <a:pt x="959994" y="149692"/>
                    <a:pt x="957066" y="146764"/>
                  </a:cubicBezTo>
                  <a:cubicBezTo>
                    <a:pt x="951037" y="140907"/>
                    <a:pt x="947764" y="119203"/>
                    <a:pt x="941563" y="112140"/>
                  </a:cubicBezTo>
                  <a:cubicBezTo>
                    <a:pt x="937084" y="106972"/>
                    <a:pt x="931572" y="85268"/>
                    <a:pt x="919858" y="72521"/>
                  </a:cubicBezTo>
                  <a:cubicBezTo>
                    <a:pt x="915896" y="68214"/>
                    <a:pt x="891091" y="57362"/>
                    <a:pt x="886268" y="52711"/>
                  </a:cubicBezTo>
                  <a:cubicBezTo>
                    <a:pt x="871626" y="38930"/>
                    <a:pt x="843892" y="7235"/>
                    <a:pt x="822360" y="0"/>
                  </a:cubicBezTo>
                  <a:cubicBezTo>
                    <a:pt x="816675" y="12230"/>
                    <a:pt x="818915" y="45648"/>
                    <a:pt x="811852" y="55467"/>
                  </a:cubicBezTo>
                  <a:cubicBezTo>
                    <a:pt x="788770" y="85096"/>
                    <a:pt x="689549" y="174325"/>
                    <a:pt x="651308" y="193618"/>
                  </a:cubicBezTo>
                  <a:cubicBezTo>
                    <a:pt x="632704" y="202920"/>
                    <a:pt x="616167" y="203609"/>
                    <a:pt x="585505" y="218079"/>
                  </a:cubicBezTo>
                  <a:cubicBezTo>
                    <a:pt x="576375" y="222385"/>
                    <a:pt x="561389" y="230998"/>
                    <a:pt x="552259" y="234443"/>
                  </a:cubicBezTo>
                  <a:cubicBezTo>
                    <a:pt x="526076" y="244262"/>
                    <a:pt x="501443" y="245640"/>
                    <a:pt x="483356" y="247535"/>
                  </a:cubicBezTo>
                  <a:lnTo>
                    <a:pt x="435468" y="229103"/>
                  </a:lnTo>
                  <a:cubicBezTo>
                    <a:pt x="429267" y="225486"/>
                    <a:pt x="423410" y="179321"/>
                    <a:pt x="417554" y="166573"/>
                  </a:cubicBezTo>
                  <a:cubicBezTo>
                    <a:pt x="404979" y="139012"/>
                    <a:pt x="393093" y="122820"/>
                    <a:pt x="374489" y="110417"/>
                  </a:cubicBezTo>
                  <a:cubicBezTo>
                    <a:pt x="366048" y="104733"/>
                    <a:pt x="335386" y="126782"/>
                    <a:pt x="332286" y="140046"/>
                  </a:cubicBezTo>
                  <a:cubicBezTo>
                    <a:pt x="328152" y="158650"/>
                    <a:pt x="341243" y="204470"/>
                    <a:pt x="352785" y="220146"/>
                  </a:cubicBezTo>
                  <a:cubicBezTo>
                    <a:pt x="359158" y="228759"/>
                    <a:pt x="378279" y="244951"/>
                    <a:pt x="389131" y="247190"/>
                  </a:cubicBezTo>
                  <a:cubicBezTo>
                    <a:pt x="414453" y="252530"/>
                    <a:pt x="418243" y="232032"/>
                    <a:pt x="425994" y="235477"/>
                  </a:cubicBezTo>
                  <a:lnTo>
                    <a:pt x="480255" y="252875"/>
                  </a:lnTo>
                  <a:cubicBezTo>
                    <a:pt x="489213" y="262694"/>
                    <a:pt x="486974" y="284570"/>
                    <a:pt x="499721" y="290599"/>
                  </a:cubicBezTo>
                  <a:cubicBezTo>
                    <a:pt x="507128" y="294217"/>
                    <a:pt x="526593" y="281814"/>
                    <a:pt x="533483" y="284743"/>
                  </a:cubicBezTo>
                  <a:cubicBezTo>
                    <a:pt x="544335" y="289394"/>
                    <a:pt x="581199" y="315404"/>
                    <a:pt x="585677" y="317127"/>
                  </a:cubicBezTo>
                  <a:cubicBezTo>
                    <a:pt x="589467" y="318677"/>
                    <a:pt x="608588" y="318333"/>
                    <a:pt x="608932" y="316093"/>
                  </a:cubicBezTo>
                  <a:cubicBezTo>
                    <a:pt x="609794" y="307481"/>
                    <a:pt x="600319" y="283881"/>
                    <a:pt x="603592" y="273718"/>
                  </a:cubicBezTo>
                  <a:cubicBezTo>
                    <a:pt x="608760" y="258387"/>
                    <a:pt x="628570" y="230309"/>
                    <a:pt x="643556" y="221696"/>
                  </a:cubicBezTo>
                  <a:cubicBezTo>
                    <a:pt x="671462" y="205848"/>
                    <a:pt x="704191" y="218768"/>
                    <a:pt x="731925" y="203609"/>
                  </a:cubicBezTo>
                  <a:cubicBezTo>
                    <a:pt x="735025" y="201886"/>
                    <a:pt x="775161" y="172775"/>
                    <a:pt x="775161" y="172775"/>
                  </a:cubicBezTo>
                  <a:cubicBezTo>
                    <a:pt x="775161" y="167435"/>
                    <a:pt x="764309" y="152965"/>
                    <a:pt x="767754" y="149520"/>
                  </a:cubicBezTo>
                  <a:cubicBezTo>
                    <a:pt x="774989" y="142113"/>
                    <a:pt x="798761" y="138323"/>
                    <a:pt x="808235" y="134706"/>
                  </a:cubicBezTo>
                  <a:cubicBezTo>
                    <a:pt x="828217" y="126954"/>
                    <a:pt x="835624" y="124543"/>
                    <a:pt x="845615" y="124543"/>
                  </a:cubicBezTo>
                  <a:cubicBezTo>
                    <a:pt x="852850" y="124543"/>
                    <a:pt x="873004" y="125576"/>
                    <a:pt x="875071" y="134706"/>
                  </a:cubicBezTo>
                  <a:cubicBezTo>
                    <a:pt x="876105" y="138840"/>
                    <a:pt x="871626" y="158650"/>
                    <a:pt x="868181" y="163301"/>
                  </a:cubicBezTo>
                  <a:cubicBezTo>
                    <a:pt x="863874" y="169157"/>
                    <a:pt x="848715" y="173981"/>
                    <a:pt x="848715" y="173981"/>
                  </a:cubicBezTo>
                  <a:cubicBezTo>
                    <a:pt x="848715" y="173981"/>
                    <a:pt x="875243" y="213428"/>
                    <a:pt x="881961" y="224969"/>
                  </a:cubicBezTo>
                  <a:cubicBezTo>
                    <a:pt x="883684" y="227897"/>
                    <a:pt x="875071" y="249430"/>
                    <a:pt x="875071" y="249430"/>
                  </a:cubicBezTo>
                  <a:lnTo>
                    <a:pt x="848715" y="246329"/>
                  </a:lnTo>
                  <a:cubicBezTo>
                    <a:pt x="848715" y="246329"/>
                    <a:pt x="843892" y="261660"/>
                    <a:pt x="840792" y="269584"/>
                  </a:cubicBezTo>
                  <a:cubicBezTo>
                    <a:pt x="835968" y="281470"/>
                    <a:pt x="828734" y="291805"/>
                    <a:pt x="828734" y="291805"/>
                  </a:cubicBezTo>
                  <a:lnTo>
                    <a:pt x="835107" y="299729"/>
                  </a:lnTo>
                  <a:lnTo>
                    <a:pt x="830801" y="330563"/>
                  </a:lnTo>
                  <a:lnTo>
                    <a:pt x="797555" y="317299"/>
                  </a:lnTo>
                  <a:lnTo>
                    <a:pt x="796005" y="322639"/>
                  </a:lnTo>
                  <a:lnTo>
                    <a:pt x="830628" y="337109"/>
                  </a:lnTo>
                  <a:lnTo>
                    <a:pt x="827700" y="347961"/>
                  </a:lnTo>
                  <a:lnTo>
                    <a:pt x="781363" y="324706"/>
                  </a:lnTo>
                  <a:lnTo>
                    <a:pt x="769821" y="358641"/>
                  </a:lnTo>
                  <a:lnTo>
                    <a:pt x="787736" y="367599"/>
                  </a:lnTo>
                  <a:lnTo>
                    <a:pt x="784119" y="382413"/>
                  </a:lnTo>
                  <a:lnTo>
                    <a:pt x="775506" y="381379"/>
                  </a:lnTo>
                  <a:lnTo>
                    <a:pt x="767237" y="408941"/>
                  </a:lnTo>
                  <a:lnTo>
                    <a:pt x="808752" y="423755"/>
                  </a:lnTo>
                  <a:lnTo>
                    <a:pt x="807718" y="437019"/>
                  </a:lnTo>
                  <a:lnTo>
                    <a:pt x="767754" y="425305"/>
                  </a:lnTo>
                  <a:lnTo>
                    <a:pt x="757763" y="447526"/>
                  </a:lnTo>
                  <a:lnTo>
                    <a:pt x="784119" y="464580"/>
                  </a:lnTo>
                  <a:lnTo>
                    <a:pt x="774128" y="475260"/>
                  </a:lnTo>
                  <a:lnTo>
                    <a:pt x="747772" y="456656"/>
                  </a:lnTo>
                  <a:lnTo>
                    <a:pt x="736231" y="466819"/>
                  </a:lnTo>
                  <a:lnTo>
                    <a:pt x="767237" y="489557"/>
                  </a:lnTo>
                  <a:lnTo>
                    <a:pt x="761553" y="497481"/>
                  </a:lnTo>
                  <a:lnTo>
                    <a:pt x="746739" y="488524"/>
                  </a:lnTo>
                  <a:lnTo>
                    <a:pt x="743121" y="493347"/>
                  </a:lnTo>
                  <a:lnTo>
                    <a:pt x="752940" y="509539"/>
                  </a:lnTo>
                  <a:lnTo>
                    <a:pt x="741571" y="516774"/>
                  </a:lnTo>
                  <a:lnTo>
                    <a:pt x="718316" y="470092"/>
                  </a:lnTo>
                  <a:lnTo>
                    <a:pt x="700918" y="481289"/>
                  </a:lnTo>
                  <a:lnTo>
                    <a:pt x="712115" y="506611"/>
                  </a:lnTo>
                  <a:lnTo>
                    <a:pt x="701952" y="514707"/>
                  </a:lnTo>
                  <a:lnTo>
                    <a:pt x="711426" y="520564"/>
                  </a:lnTo>
                  <a:lnTo>
                    <a:pt x="723484" y="514707"/>
                  </a:lnTo>
                  <a:lnTo>
                    <a:pt x="731925" y="526421"/>
                  </a:lnTo>
                  <a:lnTo>
                    <a:pt x="705052" y="539168"/>
                  </a:lnTo>
                  <a:lnTo>
                    <a:pt x="683520" y="537617"/>
                  </a:lnTo>
                  <a:lnTo>
                    <a:pt x="692133" y="526937"/>
                  </a:lnTo>
                  <a:lnTo>
                    <a:pt x="687826" y="502132"/>
                  </a:lnTo>
                  <a:lnTo>
                    <a:pt x="660437" y="489385"/>
                  </a:lnTo>
                  <a:lnTo>
                    <a:pt x="648896" y="505405"/>
                  </a:lnTo>
                  <a:lnTo>
                    <a:pt x="619440" y="509712"/>
                  </a:lnTo>
                  <a:lnTo>
                    <a:pt x="598425" y="528315"/>
                  </a:lnTo>
                  <a:lnTo>
                    <a:pt x="551570" y="534172"/>
                  </a:lnTo>
                  <a:lnTo>
                    <a:pt x="545197" y="561733"/>
                  </a:lnTo>
                  <a:lnTo>
                    <a:pt x="534689" y="565523"/>
                  </a:lnTo>
                  <a:lnTo>
                    <a:pt x="531588" y="531588"/>
                  </a:lnTo>
                  <a:lnTo>
                    <a:pt x="484217" y="522631"/>
                  </a:lnTo>
                  <a:lnTo>
                    <a:pt x="481461" y="541924"/>
                  </a:lnTo>
                  <a:lnTo>
                    <a:pt x="467336" y="543819"/>
                  </a:lnTo>
                  <a:lnTo>
                    <a:pt x="465786" y="520564"/>
                  </a:lnTo>
                  <a:lnTo>
                    <a:pt x="425822" y="523664"/>
                  </a:lnTo>
                  <a:lnTo>
                    <a:pt x="422721" y="540718"/>
                  </a:lnTo>
                  <a:lnTo>
                    <a:pt x="425822" y="566729"/>
                  </a:lnTo>
                  <a:cubicBezTo>
                    <a:pt x="407046" y="575170"/>
                    <a:pt x="383274" y="596185"/>
                    <a:pt x="362603" y="596357"/>
                  </a:cubicBezTo>
                  <a:cubicBezTo>
                    <a:pt x="358641" y="596357"/>
                    <a:pt x="339865" y="585161"/>
                    <a:pt x="335731" y="585161"/>
                  </a:cubicBezTo>
                  <a:cubicBezTo>
                    <a:pt x="331941" y="585161"/>
                    <a:pt x="319539" y="594635"/>
                    <a:pt x="315749" y="594635"/>
                  </a:cubicBezTo>
                  <a:cubicBezTo>
                    <a:pt x="287843" y="594635"/>
                    <a:pt x="278714" y="587055"/>
                    <a:pt x="253736" y="569141"/>
                  </a:cubicBezTo>
                  <a:cubicBezTo>
                    <a:pt x="248224" y="565179"/>
                    <a:pt x="263210" y="530899"/>
                    <a:pt x="268550" y="528832"/>
                  </a:cubicBezTo>
                  <a:cubicBezTo>
                    <a:pt x="279230" y="524526"/>
                    <a:pt x="295595" y="495931"/>
                    <a:pt x="290083" y="478705"/>
                  </a:cubicBezTo>
                  <a:cubicBezTo>
                    <a:pt x="286810" y="468370"/>
                    <a:pt x="281297" y="459412"/>
                    <a:pt x="273890" y="456656"/>
                  </a:cubicBezTo>
                  <a:cubicBezTo>
                    <a:pt x="266311" y="453900"/>
                    <a:pt x="244262" y="464063"/>
                    <a:pt x="232893" y="464063"/>
                  </a:cubicBezTo>
                  <a:cubicBezTo>
                    <a:pt x="206710" y="464063"/>
                    <a:pt x="156927" y="463374"/>
                    <a:pt x="150726" y="456656"/>
                  </a:cubicBezTo>
                  <a:cubicBezTo>
                    <a:pt x="131777" y="435813"/>
                    <a:pt x="95603" y="373800"/>
                    <a:pt x="98015" y="358986"/>
                  </a:cubicBezTo>
                  <a:cubicBezTo>
                    <a:pt x="100082" y="346755"/>
                    <a:pt x="125921" y="321778"/>
                    <a:pt x="140046" y="311270"/>
                  </a:cubicBezTo>
                  <a:cubicBezTo>
                    <a:pt x="144525" y="307825"/>
                    <a:pt x="141596" y="289049"/>
                    <a:pt x="136428" y="286465"/>
                  </a:cubicBezTo>
                  <a:cubicBezTo>
                    <a:pt x="110934" y="273718"/>
                    <a:pt x="70281" y="221868"/>
                    <a:pt x="54778" y="215839"/>
                  </a:cubicBezTo>
                  <a:cubicBezTo>
                    <a:pt x="49955" y="213944"/>
                    <a:pt x="34624" y="212050"/>
                    <a:pt x="33763" y="218940"/>
                  </a:cubicBezTo>
                  <a:cubicBezTo>
                    <a:pt x="38241" y="230137"/>
                    <a:pt x="38069" y="266656"/>
                    <a:pt x="42203" y="278369"/>
                  </a:cubicBezTo>
                  <a:cubicBezTo>
                    <a:pt x="39103" y="296456"/>
                    <a:pt x="8957" y="318333"/>
                    <a:pt x="0" y="330391"/>
                  </a:cubicBezTo>
                  <a:cubicBezTo>
                    <a:pt x="0" y="330391"/>
                    <a:pt x="22049" y="349512"/>
                    <a:pt x="24288" y="365532"/>
                  </a:cubicBezTo>
                  <a:cubicBezTo>
                    <a:pt x="25839" y="377762"/>
                    <a:pt x="31523" y="437708"/>
                    <a:pt x="28595" y="455622"/>
                  </a:cubicBezTo>
                  <a:cubicBezTo>
                    <a:pt x="26528" y="467508"/>
                    <a:pt x="45304" y="480772"/>
                    <a:pt x="45648" y="488696"/>
                  </a:cubicBezTo>
                  <a:cubicBezTo>
                    <a:pt x="46510" y="508850"/>
                    <a:pt x="34968" y="510745"/>
                    <a:pt x="36002" y="523492"/>
                  </a:cubicBezTo>
                  <a:cubicBezTo>
                    <a:pt x="36174" y="525904"/>
                    <a:pt x="48404" y="549848"/>
                    <a:pt x="48749" y="561733"/>
                  </a:cubicBezTo>
                  <a:cubicBezTo>
                    <a:pt x="48749" y="561733"/>
                    <a:pt x="76999" y="595152"/>
                    <a:pt x="83545" y="596702"/>
                  </a:cubicBezTo>
                  <a:cubicBezTo>
                    <a:pt x="99737" y="600836"/>
                    <a:pt x="142457" y="587400"/>
                    <a:pt x="149864" y="601008"/>
                  </a:cubicBezTo>
                  <a:cubicBezTo>
                    <a:pt x="162784" y="624435"/>
                    <a:pt x="140390" y="710220"/>
                    <a:pt x="149864" y="719866"/>
                  </a:cubicBezTo>
                  <a:cubicBezTo>
                    <a:pt x="153999" y="724001"/>
                    <a:pt x="167779" y="709359"/>
                    <a:pt x="190173" y="702468"/>
                  </a:cubicBezTo>
                  <a:cubicBezTo>
                    <a:pt x="209983" y="696439"/>
                    <a:pt x="238233" y="698162"/>
                    <a:pt x="245640" y="701779"/>
                  </a:cubicBezTo>
                  <a:cubicBezTo>
                    <a:pt x="252186" y="704880"/>
                    <a:pt x="254597" y="728652"/>
                    <a:pt x="268895" y="741054"/>
                  </a:cubicBezTo>
                  <a:cubicBezTo>
                    <a:pt x="293355" y="762414"/>
                    <a:pt x="325223" y="767410"/>
                    <a:pt x="333147" y="782396"/>
                  </a:cubicBezTo>
                  <a:cubicBezTo>
                    <a:pt x="339348" y="794282"/>
                    <a:pt x="333492" y="838380"/>
                    <a:pt x="336248" y="848199"/>
                  </a:cubicBezTo>
                  <a:cubicBezTo>
                    <a:pt x="342104" y="868697"/>
                    <a:pt x="350890" y="897981"/>
                    <a:pt x="347445" y="901943"/>
                  </a:cubicBezTo>
                  <a:cubicBezTo>
                    <a:pt x="343827" y="906250"/>
                    <a:pt x="330908" y="903493"/>
                    <a:pt x="322467" y="911762"/>
                  </a:cubicBezTo>
                  <a:cubicBezTo>
                    <a:pt x="303346" y="930882"/>
                    <a:pt x="283192" y="961027"/>
                    <a:pt x="278197" y="972224"/>
                  </a:cubicBezTo>
                  <a:cubicBezTo>
                    <a:pt x="273718" y="982560"/>
                    <a:pt x="287499" y="992206"/>
                    <a:pt x="286637" y="999786"/>
                  </a:cubicBezTo>
                  <a:cubicBezTo>
                    <a:pt x="284570" y="1018389"/>
                    <a:pt x="279747" y="1029586"/>
                    <a:pt x="280264" y="1046468"/>
                  </a:cubicBezTo>
                  <a:cubicBezTo>
                    <a:pt x="310926" y="1057837"/>
                    <a:pt x="338659" y="1104863"/>
                    <a:pt x="370699" y="1119677"/>
                  </a:cubicBezTo>
                  <a:cubicBezTo>
                    <a:pt x="379657" y="1123812"/>
                    <a:pt x="401706" y="1124673"/>
                    <a:pt x="418070" y="1130357"/>
                  </a:cubicBezTo>
                  <a:cubicBezTo>
                    <a:pt x="446837" y="1140176"/>
                    <a:pt x="472848" y="1155852"/>
                    <a:pt x="485423" y="1165498"/>
                  </a:cubicBezTo>
                  <a:cubicBezTo>
                    <a:pt x="496103" y="1173594"/>
                    <a:pt x="531761" y="1189786"/>
                    <a:pt x="541924" y="1203911"/>
                  </a:cubicBezTo>
                  <a:cubicBezTo>
                    <a:pt x="551915" y="1217864"/>
                    <a:pt x="561217" y="1231473"/>
                    <a:pt x="569485" y="1238708"/>
                  </a:cubicBezTo>
                  <a:cubicBezTo>
                    <a:pt x="584472" y="1251799"/>
                    <a:pt x="621852" y="1258000"/>
                    <a:pt x="647174" y="1260584"/>
                  </a:cubicBezTo>
                  <a:cubicBezTo>
                    <a:pt x="649413" y="1260929"/>
                    <a:pt x="665088" y="1276777"/>
                    <a:pt x="670084" y="1281255"/>
                  </a:cubicBezTo>
                  <a:cubicBezTo>
                    <a:pt x="689032" y="1298309"/>
                    <a:pt x="711426" y="1277121"/>
                    <a:pt x="733992" y="1284184"/>
                  </a:cubicBezTo>
                  <a:cubicBezTo>
                    <a:pt x="727618" y="1266097"/>
                    <a:pt x="735714" y="1239224"/>
                    <a:pt x="738126" y="122682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6" name="Google Shape;36;p2"/>
            <p:cNvSpPr/>
            <p:nvPr/>
          </p:nvSpPr>
          <p:spPr>
            <a:xfrm>
              <a:off x="4673513" y="3243779"/>
              <a:ext cx="66396" cy="136946"/>
            </a:xfrm>
            <a:custGeom>
              <a:rect b="b" l="l" r="r" t="t"/>
              <a:pathLst>
                <a:path extrusionOk="0" h="136946" w="66396">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7" name="Google Shape;37;p2"/>
            <p:cNvSpPr/>
            <p:nvPr/>
          </p:nvSpPr>
          <p:spPr>
            <a:xfrm>
              <a:off x="4673513" y="3243779"/>
              <a:ext cx="66396" cy="136946"/>
            </a:xfrm>
            <a:custGeom>
              <a:rect b="b" l="l" r="r" t="t"/>
              <a:pathLst>
                <a:path extrusionOk="0" h="136946" w="66396">
                  <a:moveTo>
                    <a:pt x="18294" y="136947"/>
                  </a:moveTo>
                  <a:lnTo>
                    <a:pt x="41032" y="135913"/>
                  </a:lnTo>
                  <a:cubicBezTo>
                    <a:pt x="41032" y="135913"/>
                    <a:pt x="64459" y="111453"/>
                    <a:pt x="66354" y="83891"/>
                  </a:cubicBezTo>
                  <a:cubicBezTo>
                    <a:pt x="67387" y="68044"/>
                    <a:pt x="49300" y="23601"/>
                    <a:pt x="38965" y="3275"/>
                  </a:cubicBezTo>
                  <a:cubicBezTo>
                    <a:pt x="35003" y="-4477"/>
                    <a:pt x="18294" y="3275"/>
                    <a:pt x="13643" y="8615"/>
                  </a:cubicBezTo>
                  <a:cubicBezTo>
                    <a:pt x="6063" y="17572"/>
                    <a:pt x="16743" y="43583"/>
                    <a:pt x="15710" y="56330"/>
                  </a:cubicBezTo>
                  <a:cubicBezTo>
                    <a:pt x="15193" y="62187"/>
                    <a:pt x="896" y="82858"/>
                    <a:pt x="34" y="94055"/>
                  </a:cubicBezTo>
                  <a:cubicBezTo>
                    <a:pt x="-655" y="102840"/>
                    <a:pt x="9164" y="127473"/>
                    <a:pt x="18121" y="136775"/>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8" name="Google Shape;38;p2"/>
            <p:cNvSpPr/>
            <p:nvPr/>
          </p:nvSpPr>
          <p:spPr>
            <a:xfrm>
              <a:off x="4410342" y="2988064"/>
              <a:ext cx="51382" cy="55458"/>
            </a:xfrm>
            <a:custGeom>
              <a:rect b="b" l="l" r="r" t="t"/>
              <a:pathLst>
                <a:path extrusionOk="0" h="55458" w="51382">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 name="Google Shape;39;p2"/>
            <p:cNvSpPr/>
            <p:nvPr/>
          </p:nvSpPr>
          <p:spPr>
            <a:xfrm>
              <a:off x="4410342" y="2988064"/>
              <a:ext cx="51382" cy="55458"/>
            </a:xfrm>
            <a:custGeom>
              <a:rect b="b" l="l" r="r" t="t"/>
              <a:pathLst>
                <a:path extrusionOk="0" h="55458" w="51382">
                  <a:moveTo>
                    <a:pt x="19460" y="47284"/>
                  </a:moveTo>
                  <a:cubicBezTo>
                    <a:pt x="23077" y="49868"/>
                    <a:pt x="44265" y="57964"/>
                    <a:pt x="47366" y="54691"/>
                  </a:cubicBezTo>
                  <a:cubicBezTo>
                    <a:pt x="50466" y="51590"/>
                    <a:pt x="55290" y="20756"/>
                    <a:pt x="45815" y="9043"/>
                  </a:cubicBezTo>
                  <a:cubicBezTo>
                    <a:pt x="35824" y="-3360"/>
                    <a:pt x="27384" y="602"/>
                    <a:pt x="20493" y="602"/>
                  </a:cubicBezTo>
                  <a:cubicBezTo>
                    <a:pt x="14637" y="602"/>
                    <a:pt x="1545" y="2152"/>
                    <a:pt x="167" y="8181"/>
                  </a:cubicBezTo>
                  <a:cubicBezTo>
                    <a:pt x="-1900" y="16794"/>
                    <a:pt x="15842" y="44700"/>
                    <a:pt x="19460" y="4728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0" name="Google Shape;40;p2"/>
            <p:cNvSpPr/>
            <p:nvPr/>
          </p:nvSpPr>
          <p:spPr>
            <a:xfrm>
              <a:off x="5315448" y="2891513"/>
              <a:ext cx="345827" cy="353128"/>
            </a:xfrm>
            <a:custGeom>
              <a:rect b="b" l="l" r="r" t="t"/>
              <a:pathLst>
                <a:path extrusionOk="0" h="353128" w="345827">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1" name="Google Shape;41;p2"/>
            <p:cNvSpPr/>
            <p:nvPr/>
          </p:nvSpPr>
          <p:spPr>
            <a:xfrm>
              <a:off x="5315448" y="2891513"/>
              <a:ext cx="345827" cy="353128"/>
            </a:xfrm>
            <a:custGeom>
              <a:rect b="b" l="l" r="r" t="t"/>
              <a:pathLst>
                <a:path extrusionOk="0" h="353128" w="345827">
                  <a:moveTo>
                    <a:pt x="165301" y="327807"/>
                  </a:moveTo>
                  <a:cubicBezTo>
                    <a:pt x="178909" y="327118"/>
                    <a:pt x="241956" y="336420"/>
                    <a:pt x="250913" y="330563"/>
                  </a:cubicBezTo>
                  <a:cubicBezTo>
                    <a:pt x="260387" y="324362"/>
                    <a:pt x="255736" y="310064"/>
                    <a:pt x="260043" y="305758"/>
                  </a:cubicBezTo>
                  <a:cubicBezTo>
                    <a:pt x="265727" y="299901"/>
                    <a:pt x="288982" y="298179"/>
                    <a:pt x="295184" y="293700"/>
                  </a:cubicBezTo>
                  <a:cubicBezTo>
                    <a:pt x="300007" y="290255"/>
                    <a:pt x="298112" y="261143"/>
                    <a:pt x="300868" y="256148"/>
                  </a:cubicBezTo>
                  <a:cubicBezTo>
                    <a:pt x="307242" y="244779"/>
                    <a:pt x="345827" y="205159"/>
                    <a:pt x="345827" y="205159"/>
                  </a:cubicBezTo>
                  <a:cubicBezTo>
                    <a:pt x="341865" y="201886"/>
                    <a:pt x="318611" y="199130"/>
                    <a:pt x="312065" y="192412"/>
                  </a:cubicBezTo>
                  <a:cubicBezTo>
                    <a:pt x="303452" y="183455"/>
                    <a:pt x="305863" y="170363"/>
                    <a:pt x="300868" y="166229"/>
                  </a:cubicBezTo>
                  <a:cubicBezTo>
                    <a:pt x="293633" y="160200"/>
                    <a:pt x="282092" y="161750"/>
                    <a:pt x="278475" y="152104"/>
                  </a:cubicBezTo>
                  <a:cubicBezTo>
                    <a:pt x="274857" y="142974"/>
                    <a:pt x="282437" y="103183"/>
                    <a:pt x="284159" y="89919"/>
                  </a:cubicBezTo>
                  <a:cubicBezTo>
                    <a:pt x="285020" y="82684"/>
                    <a:pt x="282609" y="68214"/>
                    <a:pt x="282609" y="52366"/>
                  </a:cubicBezTo>
                  <a:cubicBezTo>
                    <a:pt x="282609" y="37380"/>
                    <a:pt x="284848" y="7924"/>
                    <a:pt x="286915" y="0"/>
                  </a:cubicBezTo>
                  <a:cubicBezTo>
                    <a:pt x="279336" y="2756"/>
                    <a:pt x="255909" y="1206"/>
                    <a:pt x="249018" y="5684"/>
                  </a:cubicBezTo>
                  <a:cubicBezTo>
                    <a:pt x="239716" y="11714"/>
                    <a:pt x="213878" y="39619"/>
                    <a:pt x="205437" y="47371"/>
                  </a:cubicBezTo>
                  <a:cubicBezTo>
                    <a:pt x="197169" y="55123"/>
                    <a:pt x="199753" y="73554"/>
                    <a:pt x="192173" y="81995"/>
                  </a:cubicBezTo>
                  <a:cubicBezTo>
                    <a:pt x="182871" y="92330"/>
                    <a:pt x="164612" y="103010"/>
                    <a:pt x="152898" y="106800"/>
                  </a:cubicBezTo>
                  <a:cubicBezTo>
                    <a:pt x="153071" y="109039"/>
                    <a:pt x="153243" y="114551"/>
                    <a:pt x="153071" y="120236"/>
                  </a:cubicBezTo>
                  <a:cubicBezTo>
                    <a:pt x="152898" y="127299"/>
                    <a:pt x="112934" y="129882"/>
                    <a:pt x="110695" y="131605"/>
                  </a:cubicBezTo>
                  <a:cubicBezTo>
                    <a:pt x="101393" y="138495"/>
                    <a:pt x="81584" y="162095"/>
                    <a:pt x="75555" y="162784"/>
                  </a:cubicBezTo>
                  <a:cubicBezTo>
                    <a:pt x="67803" y="163645"/>
                    <a:pt x="9752" y="146247"/>
                    <a:pt x="450" y="142974"/>
                  </a:cubicBezTo>
                  <a:cubicBezTo>
                    <a:pt x="-2478" y="146764"/>
                    <a:pt x="9752" y="195341"/>
                    <a:pt x="12164" y="204470"/>
                  </a:cubicBezTo>
                  <a:cubicBezTo>
                    <a:pt x="16814" y="222385"/>
                    <a:pt x="39208" y="255459"/>
                    <a:pt x="45409" y="264071"/>
                  </a:cubicBezTo>
                  <a:cubicBezTo>
                    <a:pt x="53678" y="275613"/>
                    <a:pt x="88129" y="278024"/>
                    <a:pt x="95709" y="290082"/>
                  </a:cubicBezTo>
                  <a:cubicBezTo>
                    <a:pt x="99843" y="296628"/>
                    <a:pt x="100187" y="344344"/>
                    <a:pt x="99154" y="353129"/>
                  </a:cubicBezTo>
                  <a:lnTo>
                    <a:pt x="111901" y="353129"/>
                  </a:lnTo>
                  <a:cubicBezTo>
                    <a:pt x="122236" y="347100"/>
                    <a:pt x="146353" y="328496"/>
                    <a:pt x="165129" y="327635"/>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2" name="Google Shape;42;p2"/>
            <p:cNvSpPr/>
            <p:nvPr/>
          </p:nvSpPr>
          <p:spPr>
            <a:xfrm>
              <a:off x="5231491" y="3350258"/>
              <a:ext cx="207953" cy="214267"/>
            </a:xfrm>
            <a:custGeom>
              <a:rect b="b" l="l" r="r" t="t"/>
              <a:pathLst>
                <a:path extrusionOk="0" h="214267" w="207953">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3" name="Google Shape;43;p2"/>
            <p:cNvSpPr/>
            <p:nvPr/>
          </p:nvSpPr>
          <p:spPr>
            <a:xfrm>
              <a:off x="5231491" y="3350258"/>
              <a:ext cx="207953" cy="214267"/>
            </a:xfrm>
            <a:custGeom>
              <a:rect b="b" l="l" r="r" t="t"/>
              <a:pathLst>
                <a:path extrusionOk="0" h="214267" w="207953">
                  <a:moveTo>
                    <a:pt x="156755" y="170858"/>
                  </a:moveTo>
                  <a:cubicBezTo>
                    <a:pt x="158994" y="164140"/>
                    <a:pt x="202403" y="159833"/>
                    <a:pt x="206882" y="153977"/>
                  </a:cubicBezTo>
                  <a:cubicBezTo>
                    <a:pt x="209294" y="150704"/>
                    <a:pt x="206882" y="123143"/>
                    <a:pt x="206882" y="123143"/>
                  </a:cubicBezTo>
                  <a:cubicBezTo>
                    <a:pt x="207399" y="119181"/>
                    <a:pt x="182594" y="109534"/>
                    <a:pt x="180527" y="107639"/>
                  </a:cubicBezTo>
                  <a:cubicBezTo>
                    <a:pt x="165712" y="94203"/>
                    <a:pt x="165712" y="64575"/>
                    <a:pt x="165712" y="64575"/>
                  </a:cubicBezTo>
                  <a:cubicBezTo>
                    <a:pt x="157272" y="66642"/>
                    <a:pt x="140735" y="68537"/>
                    <a:pt x="132983" y="65953"/>
                  </a:cubicBezTo>
                  <a:cubicBezTo>
                    <a:pt x="123854" y="63024"/>
                    <a:pt x="53228" y="5663"/>
                    <a:pt x="44959" y="150"/>
                  </a:cubicBezTo>
                  <a:cubicBezTo>
                    <a:pt x="42375" y="-1572"/>
                    <a:pt x="6201" y="12036"/>
                    <a:pt x="0" y="14275"/>
                  </a:cubicBezTo>
                  <a:cubicBezTo>
                    <a:pt x="19465" y="38392"/>
                    <a:pt x="107489" y="107984"/>
                    <a:pt x="120753" y="135890"/>
                  </a:cubicBezTo>
                  <a:cubicBezTo>
                    <a:pt x="127815" y="151048"/>
                    <a:pt x="117997" y="170513"/>
                    <a:pt x="122303" y="180504"/>
                  </a:cubicBezTo>
                  <a:cubicBezTo>
                    <a:pt x="124198" y="184983"/>
                    <a:pt x="142113" y="210305"/>
                    <a:pt x="145558" y="214267"/>
                  </a:cubicBezTo>
                  <a:cubicBezTo>
                    <a:pt x="148487" y="212544"/>
                    <a:pt x="156410" y="209961"/>
                    <a:pt x="158477" y="209961"/>
                  </a:cubicBezTo>
                  <a:cubicBezTo>
                    <a:pt x="160200" y="203931"/>
                    <a:pt x="154171" y="178782"/>
                    <a:pt x="156755" y="171030"/>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4" name="Google Shape;44;p2"/>
            <p:cNvSpPr/>
            <p:nvPr/>
          </p:nvSpPr>
          <p:spPr>
            <a:xfrm>
              <a:off x="5372325" y="3588171"/>
              <a:ext cx="324273" cy="377542"/>
            </a:xfrm>
            <a:custGeom>
              <a:rect b="b" l="l" r="r" t="t"/>
              <a:pathLst>
                <a:path extrusionOk="0" h="377542" w="324273">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5" name="Google Shape;45;p2"/>
            <p:cNvSpPr/>
            <p:nvPr/>
          </p:nvSpPr>
          <p:spPr>
            <a:xfrm>
              <a:off x="5372325" y="3588171"/>
              <a:ext cx="324273" cy="377542"/>
            </a:xfrm>
            <a:custGeom>
              <a:rect b="b" l="l" r="r" t="t"/>
              <a:pathLst>
                <a:path extrusionOk="0" h="377542" w="324273">
                  <a:moveTo>
                    <a:pt x="259838" y="3226"/>
                  </a:moveTo>
                  <a:cubicBezTo>
                    <a:pt x="254498" y="-736"/>
                    <a:pt x="218668" y="-564"/>
                    <a:pt x="217290" y="1159"/>
                  </a:cubicBezTo>
                  <a:cubicBezTo>
                    <a:pt x="209883" y="11150"/>
                    <a:pt x="217979" y="25275"/>
                    <a:pt x="209539" y="33716"/>
                  </a:cubicBezTo>
                  <a:cubicBezTo>
                    <a:pt x="201098" y="42156"/>
                    <a:pt x="174398" y="48530"/>
                    <a:pt x="167508" y="58521"/>
                  </a:cubicBezTo>
                  <a:cubicBezTo>
                    <a:pt x="164579" y="62655"/>
                    <a:pt x="168025" y="88666"/>
                    <a:pt x="164752" y="92456"/>
                  </a:cubicBezTo>
                  <a:cubicBezTo>
                    <a:pt x="159412" y="98657"/>
                    <a:pt x="137363" y="110026"/>
                    <a:pt x="130300" y="111576"/>
                  </a:cubicBezTo>
                  <a:cubicBezTo>
                    <a:pt x="125649" y="112610"/>
                    <a:pt x="118070" y="93662"/>
                    <a:pt x="112730" y="91078"/>
                  </a:cubicBezTo>
                  <a:cubicBezTo>
                    <a:pt x="97571" y="95212"/>
                    <a:pt x="48822" y="98312"/>
                    <a:pt x="39003" y="106925"/>
                  </a:cubicBezTo>
                  <a:cubicBezTo>
                    <a:pt x="33491" y="111749"/>
                    <a:pt x="35386" y="160153"/>
                    <a:pt x="32630" y="165321"/>
                  </a:cubicBezTo>
                  <a:cubicBezTo>
                    <a:pt x="29012" y="172211"/>
                    <a:pt x="10581" y="175140"/>
                    <a:pt x="7480" y="184441"/>
                  </a:cubicBezTo>
                  <a:cubicBezTo>
                    <a:pt x="3001" y="197189"/>
                    <a:pt x="16265" y="211486"/>
                    <a:pt x="14887" y="225784"/>
                  </a:cubicBezTo>
                  <a:cubicBezTo>
                    <a:pt x="12992" y="245249"/>
                    <a:pt x="-1133" y="250588"/>
                    <a:pt x="73" y="270398"/>
                  </a:cubicBezTo>
                  <a:cubicBezTo>
                    <a:pt x="1279" y="290380"/>
                    <a:pt x="17471" y="361178"/>
                    <a:pt x="23156" y="377543"/>
                  </a:cubicBezTo>
                  <a:cubicBezTo>
                    <a:pt x="30563" y="373925"/>
                    <a:pt x="48477" y="351532"/>
                    <a:pt x="52956" y="340852"/>
                  </a:cubicBezTo>
                  <a:cubicBezTo>
                    <a:pt x="56918" y="331378"/>
                    <a:pt x="36419" y="323626"/>
                    <a:pt x="37625" y="314669"/>
                  </a:cubicBezTo>
                  <a:cubicBezTo>
                    <a:pt x="39864" y="296237"/>
                    <a:pt x="51923" y="271432"/>
                    <a:pt x="58641" y="253861"/>
                  </a:cubicBezTo>
                  <a:cubicBezTo>
                    <a:pt x="63292" y="241803"/>
                    <a:pt x="71215" y="205113"/>
                    <a:pt x="71215" y="205113"/>
                  </a:cubicBezTo>
                  <a:cubicBezTo>
                    <a:pt x="78106" y="209763"/>
                    <a:pt x="90853" y="242665"/>
                    <a:pt x="97915" y="246799"/>
                  </a:cubicBezTo>
                  <a:cubicBezTo>
                    <a:pt x="106528" y="251967"/>
                    <a:pt x="142703" y="212520"/>
                    <a:pt x="153383" y="216309"/>
                  </a:cubicBezTo>
                  <a:cubicBezTo>
                    <a:pt x="157000" y="217687"/>
                    <a:pt x="202648" y="284351"/>
                    <a:pt x="207472" y="284868"/>
                  </a:cubicBezTo>
                  <a:cubicBezTo>
                    <a:pt x="228659" y="287107"/>
                    <a:pt x="242440" y="225956"/>
                    <a:pt x="242268" y="216309"/>
                  </a:cubicBezTo>
                  <a:cubicBezTo>
                    <a:pt x="242096" y="203390"/>
                    <a:pt x="209022" y="188748"/>
                    <a:pt x="212467" y="180996"/>
                  </a:cubicBezTo>
                  <a:cubicBezTo>
                    <a:pt x="214879" y="175656"/>
                    <a:pt x="221424" y="141033"/>
                    <a:pt x="228659" y="139310"/>
                  </a:cubicBezTo>
                  <a:cubicBezTo>
                    <a:pt x="237617" y="137243"/>
                    <a:pt x="257254" y="150334"/>
                    <a:pt x="264489" y="148440"/>
                  </a:cubicBezTo>
                  <a:cubicBezTo>
                    <a:pt x="276719" y="145167"/>
                    <a:pt x="327708" y="72129"/>
                    <a:pt x="324090" y="52320"/>
                  </a:cubicBezTo>
                  <a:cubicBezTo>
                    <a:pt x="317028" y="50769"/>
                    <a:pt x="302730" y="46118"/>
                    <a:pt x="297390" y="42329"/>
                  </a:cubicBezTo>
                  <a:cubicBezTo>
                    <a:pt x="283610" y="32510"/>
                    <a:pt x="274480" y="14078"/>
                    <a:pt x="259838" y="3398"/>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6" name="Google Shape;46;p2"/>
            <p:cNvSpPr/>
            <p:nvPr/>
          </p:nvSpPr>
          <p:spPr>
            <a:xfrm>
              <a:off x="6083307" y="2094822"/>
              <a:ext cx="166229" cy="270730"/>
            </a:xfrm>
            <a:custGeom>
              <a:rect b="b" l="l" r="r" t="t"/>
              <a:pathLst>
                <a:path extrusionOk="0" h="270730" w="166229">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7" name="Google Shape;47;p2"/>
            <p:cNvSpPr/>
            <p:nvPr/>
          </p:nvSpPr>
          <p:spPr>
            <a:xfrm>
              <a:off x="6083307" y="2094822"/>
              <a:ext cx="166229" cy="270730"/>
            </a:xfrm>
            <a:custGeom>
              <a:rect b="b" l="l" r="r" t="t"/>
              <a:pathLst>
                <a:path extrusionOk="0" h="270730" w="166229">
                  <a:moveTo>
                    <a:pt x="13092" y="107831"/>
                  </a:moveTo>
                  <a:cubicBezTo>
                    <a:pt x="15848" y="124367"/>
                    <a:pt x="18087" y="135909"/>
                    <a:pt x="19465" y="153134"/>
                  </a:cubicBezTo>
                  <a:cubicBezTo>
                    <a:pt x="19982" y="159163"/>
                    <a:pt x="42892" y="242881"/>
                    <a:pt x="53572" y="256317"/>
                  </a:cubicBezTo>
                  <a:cubicBezTo>
                    <a:pt x="57879" y="255283"/>
                    <a:pt x="69937" y="274404"/>
                    <a:pt x="75621" y="270098"/>
                  </a:cubicBezTo>
                  <a:lnTo>
                    <a:pt x="102493" y="250460"/>
                  </a:lnTo>
                  <a:lnTo>
                    <a:pt x="100426" y="217559"/>
                  </a:lnTo>
                  <a:cubicBezTo>
                    <a:pt x="104561" y="215492"/>
                    <a:pt x="122992" y="237713"/>
                    <a:pt x="126265" y="239263"/>
                  </a:cubicBezTo>
                  <a:cubicBezTo>
                    <a:pt x="137462" y="246843"/>
                    <a:pt x="164679" y="249427"/>
                    <a:pt x="166229" y="249427"/>
                  </a:cubicBezTo>
                  <a:cubicBezTo>
                    <a:pt x="164851" y="241847"/>
                    <a:pt x="167263" y="220315"/>
                    <a:pt x="163473" y="214114"/>
                  </a:cubicBezTo>
                  <a:cubicBezTo>
                    <a:pt x="159339" y="207051"/>
                    <a:pt x="121097" y="178284"/>
                    <a:pt x="106628" y="159680"/>
                  </a:cubicBezTo>
                  <a:cubicBezTo>
                    <a:pt x="98876" y="149517"/>
                    <a:pt x="79928" y="120061"/>
                    <a:pt x="73726" y="108003"/>
                  </a:cubicBezTo>
                  <a:cubicBezTo>
                    <a:pt x="69420" y="99907"/>
                    <a:pt x="80789" y="81992"/>
                    <a:pt x="72348" y="72001"/>
                  </a:cubicBezTo>
                  <a:cubicBezTo>
                    <a:pt x="66147" y="64594"/>
                    <a:pt x="55984" y="61838"/>
                    <a:pt x="50644" y="53569"/>
                  </a:cubicBezTo>
                  <a:cubicBezTo>
                    <a:pt x="41514" y="39789"/>
                    <a:pt x="36519" y="22907"/>
                    <a:pt x="33763" y="12916"/>
                  </a:cubicBezTo>
                  <a:cubicBezTo>
                    <a:pt x="30318" y="12916"/>
                    <a:pt x="18604" y="-1726"/>
                    <a:pt x="7407" y="169"/>
                  </a:cubicBezTo>
                  <a:cubicBezTo>
                    <a:pt x="-1206" y="1547"/>
                    <a:pt x="2584" y="23596"/>
                    <a:pt x="0" y="23596"/>
                  </a:cubicBezTo>
                  <a:cubicBezTo>
                    <a:pt x="2239" y="28420"/>
                    <a:pt x="9646" y="34276"/>
                    <a:pt x="10508" y="40994"/>
                  </a:cubicBezTo>
                  <a:cubicBezTo>
                    <a:pt x="13609" y="62871"/>
                    <a:pt x="11197" y="95428"/>
                    <a:pt x="13264" y="108175"/>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8" name="Google Shape;48;p2"/>
            <p:cNvSpPr/>
            <p:nvPr/>
          </p:nvSpPr>
          <p:spPr>
            <a:xfrm>
              <a:off x="5927021" y="2411065"/>
              <a:ext cx="272043" cy="355706"/>
            </a:xfrm>
            <a:custGeom>
              <a:rect b="b" l="l" r="r" t="t"/>
              <a:pathLst>
                <a:path extrusionOk="0" h="355706" w="272043">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49" name="Google Shape;49;p2"/>
            <p:cNvSpPr/>
            <p:nvPr/>
          </p:nvSpPr>
          <p:spPr>
            <a:xfrm>
              <a:off x="5927021" y="2411065"/>
              <a:ext cx="272043" cy="355706"/>
            </a:xfrm>
            <a:custGeom>
              <a:rect b="b" l="l" r="r" t="t"/>
              <a:pathLst>
                <a:path extrusionOk="0" h="355706" w="272043">
                  <a:moveTo>
                    <a:pt x="209170" y="39811"/>
                  </a:moveTo>
                  <a:cubicBezTo>
                    <a:pt x="198490" y="35505"/>
                    <a:pt x="190911" y="42912"/>
                    <a:pt x="178508" y="32576"/>
                  </a:cubicBezTo>
                  <a:cubicBezTo>
                    <a:pt x="175235" y="29820"/>
                    <a:pt x="168000" y="10355"/>
                    <a:pt x="156459" y="2087"/>
                  </a:cubicBezTo>
                  <a:cubicBezTo>
                    <a:pt x="149913" y="-2564"/>
                    <a:pt x="138544" y="2087"/>
                    <a:pt x="134410" y="1570"/>
                  </a:cubicBezTo>
                  <a:cubicBezTo>
                    <a:pt x="129242" y="4154"/>
                    <a:pt x="101336" y="-1186"/>
                    <a:pt x="97030" y="1053"/>
                  </a:cubicBezTo>
                  <a:cubicBezTo>
                    <a:pt x="86522" y="6393"/>
                    <a:pt x="75670" y="26720"/>
                    <a:pt x="68607" y="37055"/>
                  </a:cubicBezTo>
                  <a:cubicBezTo>
                    <a:pt x="59994" y="49975"/>
                    <a:pt x="25887" y="57037"/>
                    <a:pt x="14863" y="53075"/>
                  </a:cubicBezTo>
                  <a:cubicBezTo>
                    <a:pt x="14863" y="53075"/>
                    <a:pt x="-985" y="70645"/>
                    <a:pt x="48" y="76502"/>
                  </a:cubicBezTo>
                  <a:cubicBezTo>
                    <a:pt x="2116" y="87010"/>
                    <a:pt x="20547" y="120773"/>
                    <a:pt x="21064" y="124218"/>
                  </a:cubicBezTo>
                  <a:cubicBezTo>
                    <a:pt x="36739" y="132486"/>
                    <a:pt x="64818" y="204490"/>
                    <a:pt x="68952" y="221888"/>
                  </a:cubicBezTo>
                  <a:cubicBezTo>
                    <a:pt x="76876" y="253928"/>
                    <a:pt x="69641" y="279595"/>
                    <a:pt x="77392" y="311979"/>
                  </a:cubicBezTo>
                  <a:cubicBezTo>
                    <a:pt x="80321" y="324554"/>
                    <a:pt x="94274" y="353321"/>
                    <a:pt x="105815" y="355560"/>
                  </a:cubicBezTo>
                  <a:cubicBezTo>
                    <a:pt x="114600" y="357111"/>
                    <a:pt x="146296" y="346086"/>
                    <a:pt x="169034" y="334373"/>
                  </a:cubicBezTo>
                  <a:cubicBezTo>
                    <a:pt x="178163" y="329722"/>
                    <a:pt x="186432" y="317491"/>
                    <a:pt x="190049" y="317319"/>
                  </a:cubicBezTo>
                  <a:cubicBezTo>
                    <a:pt x="194183" y="301988"/>
                    <a:pt x="176613" y="253411"/>
                    <a:pt x="180575" y="245143"/>
                  </a:cubicBezTo>
                  <a:cubicBezTo>
                    <a:pt x="182814" y="240492"/>
                    <a:pt x="224156" y="238597"/>
                    <a:pt x="242760" y="235669"/>
                  </a:cubicBezTo>
                  <a:cubicBezTo>
                    <a:pt x="247239" y="234980"/>
                    <a:pt x="249134" y="205351"/>
                    <a:pt x="246378" y="195877"/>
                  </a:cubicBezTo>
                  <a:cubicBezTo>
                    <a:pt x="242588" y="182096"/>
                    <a:pt x="230874" y="169005"/>
                    <a:pt x="236387" y="154535"/>
                  </a:cubicBezTo>
                  <a:cubicBezTo>
                    <a:pt x="245516" y="130936"/>
                    <a:pt x="267910" y="111298"/>
                    <a:pt x="272044" y="110954"/>
                  </a:cubicBezTo>
                  <a:cubicBezTo>
                    <a:pt x="272044" y="110954"/>
                    <a:pt x="263431" y="83393"/>
                    <a:pt x="259986" y="80809"/>
                  </a:cubicBezTo>
                  <a:cubicBezTo>
                    <a:pt x="248961" y="72540"/>
                    <a:pt x="245344" y="67373"/>
                    <a:pt x="232597" y="63755"/>
                  </a:cubicBezTo>
                  <a:cubicBezTo>
                    <a:pt x="217783" y="59621"/>
                    <a:pt x="217094" y="43256"/>
                    <a:pt x="208825" y="3998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0" name="Google Shape;50;p2"/>
            <p:cNvSpPr/>
            <p:nvPr/>
          </p:nvSpPr>
          <p:spPr>
            <a:xfrm>
              <a:off x="5501762" y="4974345"/>
              <a:ext cx="443394" cy="272279"/>
            </a:xfrm>
            <a:custGeom>
              <a:rect b="b" l="l" r="r" t="t"/>
              <a:pathLst>
                <a:path extrusionOk="0" h="272279" w="443394">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1" name="Google Shape;51;p2"/>
            <p:cNvSpPr/>
            <p:nvPr/>
          </p:nvSpPr>
          <p:spPr>
            <a:xfrm>
              <a:off x="5501762" y="4974345"/>
              <a:ext cx="443394" cy="272279"/>
            </a:xfrm>
            <a:custGeom>
              <a:rect b="b" l="l" r="r" t="t"/>
              <a:pathLst>
                <a:path extrusionOk="0" h="272279" w="443394">
                  <a:moveTo>
                    <a:pt x="338834" y="27156"/>
                  </a:moveTo>
                  <a:cubicBezTo>
                    <a:pt x="335733" y="23022"/>
                    <a:pt x="298008" y="-2989"/>
                    <a:pt x="293358" y="284"/>
                  </a:cubicBezTo>
                  <a:cubicBezTo>
                    <a:pt x="288018" y="4246"/>
                    <a:pt x="247020" y="27845"/>
                    <a:pt x="228072" y="34908"/>
                  </a:cubicBezTo>
                  <a:cubicBezTo>
                    <a:pt x="214291" y="40076"/>
                    <a:pt x="116621" y="61263"/>
                    <a:pt x="111625" y="61091"/>
                  </a:cubicBezTo>
                  <a:cubicBezTo>
                    <a:pt x="95950" y="60747"/>
                    <a:pt x="73384" y="45071"/>
                    <a:pt x="43583" y="45588"/>
                  </a:cubicBezTo>
                  <a:cubicBezTo>
                    <a:pt x="34454" y="45588"/>
                    <a:pt x="30492" y="54029"/>
                    <a:pt x="26013" y="56268"/>
                  </a:cubicBezTo>
                  <a:cubicBezTo>
                    <a:pt x="24118" y="63503"/>
                    <a:pt x="25152" y="87964"/>
                    <a:pt x="21190" y="102950"/>
                  </a:cubicBezTo>
                  <a:cubicBezTo>
                    <a:pt x="15677" y="123276"/>
                    <a:pt x="22912" y="146014"/>
                    <a:pt x="16194" y="164446"/>
                  </a:cubicBezTo>
                  <a:cubicBezTo>
                    <a:pt x="10510" y="179949"/>
                    <a:pt x="-170" y="183222"/>
                    <a:pt x="2" y="192696"/>
                  </a:cubicBezTo>
                  <a:cubicBezTo>
                    <a:pt x="174" y="199759"/>
                    <a:pt x="30836" y="197175"/>
                    <a:pt x="32214" y="199070"/>
                  </a:cubicBezTo>
                  <a:cubicBezTo>
                    <a:pt x="41172" y="210783"/>
                    <a:pt x="29630" y="229732"/>
                    <a:pt x="36521" y="238689"/>
                  </a:cubicBezTo>
                  <a:cubicBezTo>
                    <a:pt x="43067" y="247130"/>
                    <a:pt x="53058" y="252814"/>
                    <a:pt x="61843" y="263839"/>
                  </a:cubicBezTo>
                  <a:lnTo>
                    <a:pt x="99739" y="272280"/>
                  </a:lnTo>
                  <a:cubicBezTo>
                    <a:pt x="113176" y="271074"/>
                    <a:pt x="125750" y="257121"/>
                    <a:pt x="141081" y="249369"/>
                  </a:cubicBezTo>
                  <a:cubicBezTo>
                    <a:pt x="158996" y="240240"/>
                    <a:pt x="180184" y="237483"/>
                    <a:pt x="189486" y="225253"/>
                  </a:cubicBezTo>
                  <a:cubicBezTo>
                    <a:pt x="196548" y="215951"/>
                    <a:pt x="181562" y="201998"/>
                    <a:pt x="195515" y="185289"/>
                  </a:cubicBezTo>
                  <a:cubicBezTo>
                    <a:pt x="200683" y="178916"/>
                    <a:pt x="273376" y="141536"/>
                    <a:pt x="290257" y="139641"/>
                  </a:cubicBezTo>
                  <a:cubicBezTo>
                    <a:pt x="303176" y="138263"/>
                    <a:pt x="345207" y="168236"/>
                    <a:pt x="362088" y="167202"/>
                  </a:cubicBezTo>
                  <a:cubicBezTo>
                    <a:pt x="379487" y="165996"/>
                    <a:pt x="398435" y="134817"/>
                    <a:pt x="406703" y="133267"/>
                  </a:cubicBezTo>
                  <a:cubicBezTo>
                    <a:pt x="408254" y="128099"/>
                    <a:pt x="393784" y="111046"/>
                    <a:pt x="400330" y="101400"/>
                  </a:cubicBezTo>
                  <a:cubicBezTo>
                    <a:pt x="404981" y="94509"/>
                    <a:pt x="421862" y="100538"/>
                    <a:pt x="431853" y="97093"/>
                  </a:cubicBezTo>
                  <a:cubicBezTo>
                    <a:pt x="439605" y="94509"/>
                    <a:pt x="441327" y="81934"/>
                    <a:pt x="443394" y="80040"/>
                  </a:cubicBezTo>
                  <a:cubicBezTo>
                    <a:pt x="436849" y="68154"/>
                    <a:pt x="432197" y="43176"/>
                    <a:pt x="420312" y="30085"/>
                  </a:cubicBezTo>
                  <a:cubicBezTo>
                    <a:pt x="413077" y="35425"/>
                    <a:pt x="345724" y="36458"/>
                    <a:pt x="338834" y="2681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2" name="Google Shape;52;p2"/>
            <p:cNvSpPr/>
            <p:nvPr/>
          </p:nvSpPr>
          <p:spPr>
            <a:xfrm>
              <a:off x="5098164" y="5472627"/>
              <a:ext cx="495758" cy="275785"/>
            </a:xfrm>
            <a:custGeom>
              <a:rect b="b" l="l" r="r" t="t"/>
              <a:pathLst>
                <a:path extrusionOk="0" h="275785" w="495758">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3" name="Google Shape;53;p2"/>
            <p:cNvSpPr/>
            <p:nvPr/>
          </p:nvSpPr>
          <p:spPr>
            <a:xfrm>
              <a:off x="5098164" y="5472627"/>
              <a:ext cx="495758" cy="275785"/>
            </a:xfrm>
            <a:custGeom>
              <a:rect b="b" l="l" r="r" t="t"/>
              <a:pathLst>
                <a:path extrusionOk="0" h="275785" w="495758">
                  <a:moveTo>
                    <a:pt x="157444" y="201025"/>
                  </a:moveTo>
                  <a:cubicBezTo>
                    <a:pt x="168985" y="192929"/>
                    <a:pt x="237027" y="200336"/>
                    <a:pt x="247363" y="203781"/>
                  </a:cubicBezTo>
                  <a:cubicBezTo>
                    <a:pt x="254597" y="206193"/>
                    <a:pt x="300246" y="206021"/>
                    <a:pt x="302141" y="205159"/>
                  </a:cubicBezTo>
                  <a:cubicBezTo>
                    <a:pt x="308170" y="202575"/>
                    <a:pt x="361742" y="168468"/>
                    <a:pt x="386375" y="158477"/>
                  </a:cubicBezTo>
                  <a:cubicBezTo>
                    <a:pt x="400672" y="152621"/>
                    <a:pt x="418759" y="221007"/>
                    <a:pt x="427717" y="221352"/>
                  </a:cubicBezTo>
                  <a:cubicBezTo>
                    <a:pt x="443220" y="222041"/>
                    <a:pt x="457173" y="203609"/>
                    <a:pt x="468370" y="199475"/>
                  </a:cubicBezTo>
                  <a:cubicBezTo>
                    <a:pt x="479911" y="195168"/>
                    <a:pt x="494208" y="199475"/>
                    <a:pt x="495759" y="198097"/>
                  </a:cubicBezTo>
                  <a:cubicBezTo>
                    <a:pt x="491452" y="185177"/>
                    <a:pt x="459068" y="145730"/>
                    <a:pt x="450110" y="137290"/>
                  </a:cubicBezTo>
                  <a:cubicBezTo>
                    <a:pt x="438913" y="126610"/>
                    <a:pt x="440292" y="97154"/>
                    <a:pt x="405840" y="62357"/>
                  </a:cubicBezTo>
                  <a:cubicBezTo>
                    <a:pt x="403601" y="59946"/>
                    <a:pt x="342966" y="33074"/>
                    <a:pt x="334870" y="23427"/>
                  </a:cubicBezTo>
                  <a:cubicBezTo>
                    <a:pt x="328496" y="15503"/>
                    <a:pt x="323328" y="2412"/>
                    <a:pt x="321433" y="0"/>
                  </a:cubicBezTo>
                  <a:cubicBezTo>
                    <a:pt x="303691" y="2412"/>
                    <a:pt x="241161" y="-3790"/>
                    <a:pt x="227725" y="14814"/>
                  </a:cubicBezTo>
                  <a:cubicBezTo>
                    <a:pt x="225314" y="18259"/>
                    <a:pt x="226692" y="24461"/>
                    <a:pt x="229275" y="31695"/>
                  </a:cubicBezTo>
                  <a:cubicBezTo>
                    <a:pt x="230998" y="36691"/>
                    <a:pt x="252875" y="33935"/>
                    <a:pt x="252875" y="33935"/>
                  </a:cubicBezTo>
                  <a:cubicBezTo>
                    <a:pt x="245468" y="46682"/>
                    <a:pt x="238233" y="78205"/>
                    <a:pt x="234960" y="78550"/>
                  </a:cubicBezTo>
                  <a:cubicBezTo>
                    <a:pt x="228586" y="79239"/>
                    <a:pt x="223591" y="68214"/>
                    <a:pt x="210499" y="67870"/>
                  </a:cubicBezTo>
                  <a:cubicBezTo>
                    <a:pt x="199647" y="67698"/>
                    <a:pt x="167607" y="85268"/>
                    <a:pt x="153999" y="77344"/>
                  </a:cubicBezTo>
                  <a:cubicBezTo>
                    <a:pt x="139529" y="69075"/>
                    <a:pt x="136256" y="50472"/>
                    <a:pt x="123509" y="42376"/>
                  </a:cubicBezTo>
                  <a:cubicBezTo>
                    <a:pt x="120925" y="47371"/>
                    <a:pt x="110245" y="49266"/>
                    <a:pt x="103872" y="60807"/>
                  </a:cubicBezTo>
                  <a:cubicBezTo>
                    <a:pt x="86646" y="92330"/>
                    <a:pt x="63908" y="149003"/>
                    <a:pt x="37897" y="178287"/>
                  </a:cubicBezTo>
                  <a:cubicBezTo>
                    <a:pt x="24461" y="193446"/>
                    <a:pt x="5340" y="201886"/>
                    <a:pt x="0" y="207916"/>
                  </a:cubicBezTo>
                  <a:cubicBezTo>
                    <a:pt x="9474" y="215839"/>
                    <a:pt x="26700" y="263038"/>
                    <a:pt x="29456" y="275785"/>
                  </a:cubicBezTo>
                  <a:cubicBezTo>
                    <a:pt x="49783" y="275785"/>
                    <a:pt x="103527" y="251841"/>
                    <a:pt x="103872" y="251669"/>
                  </a:cubicBezTo>
                  <a:cubicBezTo>
                    <a:pt x="120236" y="246501"/>
                    <a:pt x="138151" y="214289"/>
                    <a:pt x="157272" y="200681"/>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4" name="Google Shape;54;p2"/>
            <p:cNvSpPr/>
            <p:nvPr/>
          </p:nvSpPr>
          <p:spPr>
            <a:xfrm>
              <a:off x="4959238" y="3701643"/>
              <a:ext cx="349941" cy="596103"/>
            </a:xfrm>
            <a:custGeom>
              <a:rect b="b" l="l" r="r" t="t"/>
              <a:pathLst>
                <a:path extrusionOk="0" h="596103" w="349941">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 name="Google Shape;55;p2"/>
            <p:cNvSpPr/>
            <p:nvPr/>
          </p:nvSpPr>
          <p:spPr>
            <a:xfrm>
              <a:off x="4959238" y="3701643"/>
              <a:ext cx="349941" cy="596103"/>
            </a:xfrm>
            <a:custGeom>
              <a:rect b="b" l="l" r="r" t="t"/>
              <a:pathLst>
                <a:path extrusionOk="0" h="596103" w="349941">
                  <a:moveTo>
                    <a:pt x="305499" y="413418"/>
                  </a:moveTo>
                  <a:cubicBezTo>
                    <a:pt x="310494" y="402049"/>
                    <a:pt x="325998" y="380172"/>
                    <a:pt x="328581" y="373110"/>
                  </a:cubicBezTo>
                  <a:cubicBezTo>
                    <a:pt x="330821" y="367253"/>
                    <a:pt x="313939" y="343481"/>
                    <a:pt x="316007" y="331423"/>
                  </a:cubicBezTo>
                  <a:cubicBezTo>
                    <a:pt x="317385" y="322983"/>
                    <a:pt x="330476" y="317815"/>
                    <a:pt x="338400" y="308857"/>
                  </a:cubicBezTo>
                  <a:cubicBezTo>
                    <a:pt x="342707" y="303862"/>
                    <a:pt x="348736" y="295249"/>
                    <a:pt x="349941" y="288703"/>
                  </a:cubicBezTo>
                  <a:cubicBezTo>
                    <a:pt x="348736" y="281985"/>
                    <a:pt x="346841" y="269755"/>
                    <a:pt x="338400" y="267515"/>
                  </a:cubicBezTo>
                  <a:cubicBezTo>
                    <a:pt x="329959" y="265276"/>
                    <a:pt x="313595" y="270788"/>
                    <a:pt x="309978" y="262176"/>
                  </a:cubicBezTo>
                  <a:cubicBezTo>
                    <a:pt x="302398" y="243744"/>
                    <a:pt x="298436" y="193789"/>
                    <a:pt x="297403" y="174152"/>
                  </a:cubicBezTo>
                  <a:cubicBezTo>
                    <a:pt x="297230" y="169328"/>
                    <a:pt x="294474" y="147279"/>
                    <a:pt x="293269" y="141250"/>
                  </a:cubicBezTo>
                  <a:cubicBezTo>
                    <a:pt x="290512" y="138322"/>
                    <a:pt x="279316" y="132121"/>
                    <a:pt x="277593" y="125747"/>
                  </a:cubicBezTo>
                  <a:cubicBezTo>
                    <a:pt x="275526" y="117995"/>
                    <a:pt x="279316" y="100425"/>
                    <a:pt x="274665" y="94396"/>
                  </a:cubicBezTo>
                  <a:cubicBezTo>
                    <a:pt x="269497" y="87678"/>
                    <a:pt x="256578" y="80099"/>
                    <a:pt x="248998" y="69246"/>
                  </a:cubicBezTo>
                  <a:cubicBezTo>
                    <a:pt x="238663" y="54605"/>
                    <a:pt x="234012" y="36345"/>
                    <a:pt x="230050" y="28938"/>
                  </a:cubicBezTo>
                  <a:cubicBezTo>
                    <a:pt x="222643" y="27904"/>
                    <a:pt x="217303" y="31522"/>
                    <a:pt x="209034" y="28938"/>
                  </a:cubicBezTo>
                  <a:cubicBezTo>
                    <a:pt x="197493" y="25321"/>
                    <a:pt x="213513" y="-3446"/>
                    <a:pt x="202661" y="343"/>
                  </a:cubicBezTo>
                  <a:cubicBezTo>
                    <a:pt x="191981" y="3961"/>
                    <a:pt x="184746" y="10851"/>
                    <a:pt x="173205" y="18258"/>
                  </a:cubicBezTo>
                  <a:cubicBezTo>
                    <a:pt x="154256" y="30661"/>
                    <a:pt x="145127" y="30833"/>
                    <a:pt x="127901" y="42374"/>
                  </a:cubicBezTo>
                  <a:cubicBezTo>
                    <a:pt x="114981" y="50987"/>
                    <a:pt x="98617" y="100253"/>
                    <a:pt x="85697" y="99047"/>
                  </a:cubicBezTo>
                  <a:cubicBezTo>
                    <a:pt x="77774" y="98358"/>
                    <a:pt x="1980" y="104904"/>
                    <a:pt x="85" y="111794"/>
                  </a:cubicBezTo>
                  <a:cubicBezTo>
                    <a:pt x="-1293" y="116790"/>
                    <a:pt x="14383" y="132465"/>
                    <a:pt x="22479" y="154170"/>
                  </a:cubicBezTo>
                  <a:cubicBezTo>
                    <a:pt x="30575" y="176046"/>
                    <a:pt x="30919" y="203780"/>
                    <a:pt x="35054" y="217905"/>
                  </a:cubicBezTo>
                  <a:cubicBezTo>
                    <a:pt x="37810" y="227035"/>
                    <a:pt x="48834" y="258558"/>
                    <a:pt x="53313" y="285775"/>
                  </a:cubicBezTo>
                  <a:cubicBezTo>
                    <a:pt x="57103" y="308341"/>
                    <a:pt x="54347" y="327461"/>
                    <a:pt x="56069" y="333490"/>
                  </a:cubicBezTo>
                  <a:cubicBezTo>
                    <a:pt x="58136" y="340897"/>
                    <a:pt x="87765" y="348132"/>
                    <a:pt x="94310" y="359329"/>
                  </a:cubicBezTo>
                  <a:cubicBezTo>
                    <a:pt x="107574" y="381550"/>
                    <a:pt x="124111" y="406011"/>
                    <a:pt x="121183" y="411006"/>
                  </a:cubicBezTo>
                  <a:cubicBezTo>
                    <a:pt x="116876" y="418413"/>
                    <a:pt x="92760" y="400327"/>
                    <a:pt x="91727" y="405666"/>
                  </a:cubicBezTo>
                  <a:cubicBezTo>
                    <a:pt x="89315" y="418069"/>
                    <a:pt x="81219" y="444769"/>
                    <a:pt x="87592" y="463028"/>
                  </a:cubicBezTo>
                  <a:cubicBezTo>
                    <a:pt x="93966" y="466646"/>
                    <a:pt x="103785" y="485250"/>
                    <a:pt x="113948" y="493863"/>
                  </a:cubicBezTo>
                  <a:cubicBezTo>
                    <a:pt x="133585" y="510572"/>
                    <a:pt x="154256" y="521424"/>
                    <a:pt x="156151" y="533137"/>
                  </a:cubicBezTo>
                  <a:cubicBezTo>
                    <a:pt x="157701" y="543645"/>
                    <a:pt x="141337" y="556392"/>
                    <a:pt x="135136" y="568106"/>
                  </a:cubicBezTo>
                  <a:cubicBezTo>
                    <a:pt x="128762" y="579819"/>
                    <a:pt x="132379" y="590499"/>
                    <a:pt x="139270" y="594634"/>
                  </a:cubicBezTo>
                  <a:cubicBezTo>
                    <a:pt x="152017" y="602041"/>
                    <a:pt x="164592" y="579130"/>
                    <a:pt x="173032" y="577580"/>
                  </a:cubicBezTo>
                  <a:cubicBezTo>
                    <a:pt x="185607" y="575513"/>
                    <a:pt x="227810" y="592394"/>
                    <a:pt x="235217" y="586021"/>
                  </a:cubicBezTo>
                  <a:cubicBezTo>
                    <a:pt x="248309" y="574824"/>
                    <a:pt x="250032" y="548813"/>
                    <a:pt x="252099" y="532965"/>
                  </a:cubicBezTo>
                  <a:cubicBezTo>
                    <a:pt x="254338" y="515567"/>
                    <a:pt x="260539" y="505576"/>
                    <a:pt x="274148" y="496791"/>
                  </a:cubicBezTo>
                  <a:cubicBezTo>
                    <a:pt x="282933" y="491279"/>
                    <a:pt x="311872" y="498858"/>
                    <a:pt x="318418" y="490417"/>
                  </a:cubicBezTo>
                  <a:cubicBezTo>
                    <a:pt x="323414" y="483872"/>
                    <a:pt x="321519" y="466474"/>
                    <a:pt x="324792" y="458550"/>
                  </a:cubicBezTo>
                  <a:cubicBezTo>
                    <a:pt x="319969" y="452521"/>
                    <a:pt x="299470" y="427715"/>
                    <a:pt x="305499" y="413590"/>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6" name="Google Shape;56;p2"/>
            <p:cNvSpPr/>
            <p:nvPr/>
          </p:nvSpPr>
          <p:spPr>
            <a:xfrm>
              <a:off x="6674149" y="3189002"/>
              <a:ext cx="133191" cy="282571"/>
            </a:xfrm>
            <a:custGeom>
              <a:rect b="b" l="l" r="r" t="t"/>
              <a:pathLst>
                <a:path extrusionOk="0" h="282571" w="133191">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7" name="Google Shape;57;p2"/>
            <p:cNvSpPr/>
            <p:nvPr/>
          </p:nvSpPr>
          <p:spPr>
            <a:xfrm>
              <a:off x="6674149" y="3189002"/>
              <a:ext cx="133191" cy="282571"/>
            </a:xfrm>
            <a:custGeom>
              <a:rect b="b" l="l" r="r" t="t"/>
              <a:pathLst>
                <a:path extrusionOk="0" h="282571" w="133191">
                  <a:moveTo>
                    <a:pt x="132986" y="230309"/>
                  </a:moveTo>
                  <a:cubicBezTo>
                    <a:pt x="132125" y="221696"/>
                    <a:pt x="115416" y="197580"/>
                    <a:pt x="113866" y="180354"/>
                  </a:cubicBezTo>
                  <a:cubicBezTo>
                    <a:pt x="111971" y="160200"/>
                    <a:pt x="101119" y="123337"/>
                    <a:pt x="100085" y="101805"/>
                  </a:cubicBezTo>
                  <a:cubicBezTo>
                    <a:pt x="99741" y="92675"/>
                    <a:pt x="95262" y="34796"/>
                    <a:pt x="92678" y="31868"/>
                  </a:cubicBezTo>
                  <a:cubicBezTo>
                    <a:pt x="90267" y="28939"/>
                    <a:pt x="83893" y="13092"/>
                    <a:pt x="77864" y="0"/>
                  </a:cubicBezTo>
                  <a:lnTo>
                    <a:pt x="33938" y="2067"/>
                  </a:lnTo>
                  <a:cubicBezTo>
                    <a:pt x="29459" y="5512"/>
                    <a:pt x="34455" y="20154"/>
                    <a:pt x="30837" y="25494"/>
                  </a:cubicBezTo>
                  <a:cubicBezTo>
                    <a:pt x="19813" y="41514"/>
                    <a:pt x="9650" y="46510"/>
                    <a:pt x="10683" y="52022"/>
                  </a:cubicBezTo>
                  <a:cubicBezTo>
                    <a:pt x="12578" y="61152"/>
                    <a:pt x="42379" y="104733"/>
                    <a:pt x="43584" y="116791"/>
                  </a:cubicBezTo>
                  <a:cubicBezTo>
                    <a:pt x="45135" y="132294"/>
                    <a:pt x="13611" y="167263"/>
                    <a:pt x="3" y="174153"/>
                  </a:cubicBezTo>
                  <a:cubicBezTo>
                    <a:pt x="-341" y="179665"/>
                    <a:pt x="27220" y="194479"/>
                    <a:pt x="30837" y="206021"/>
                  </a:cubicBezTo>
                  <a:cubicBezTo>
                    <a:pt x="33421" y="214806"/>
                    <a:pt x="9994" y="236855"/>
                    <a:pt x="14990" y="250635"/>
                  </a:cubicBezTo>
                  <a:cubicBezTo>
                    <a:pt x="23775" y="253047"/>
                    <a:pt x="36522" y="261832"/>
                    <a:pt x="48924" y="261315"/>
                  </a:cubicBezTo>
                  <a:cubicBezTo>
                    <a:pt x="63394" y="260626"/>
                    <a:pt x="68562" y="243228"/>
                    <a:pt x="79070" y="245295"/>
                  </a:cubicBezTo>
                  <a:cubicBezTo>
                    <a:pt x="83721" y="246157"/>
                    <a:pt x="87338" y="273029"/>
                    <a:pt x="92850" y="280264"/>
                  </a:cubicBezTo>
                  <a:cubicBezTo>
                    <a:pt x="97673" y="286637"/>
                    <a:pt x="116622" y="278369"/>
                    <a:pt x="124718" y="272857"/>
                  </a:cubicBezTo>
                  <a:cubicBezTo>
                    <a:pt x="127991" y="263555"/>
                    <a:pt x="133675" y="235649"/>
                    <a:pt x="133159" y="230481"/>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8" name="Google Shape;58;p2"/>
            <p:cNvSpPr/>
            <p:nvPr/>
          </p:nvSpPr>
          <p:spPr>
            <a:xfrm>
              <a:off x="6890336" y="2713175"/>
              <a:ext cx="569549" cy="352906"/>
            </a:xfrm>
            <a:custGeom>
              <a:rect b="b" l="l" r="r" t="t"/>
              <a:pathLst>
                <a:path extrusionOk="0" h="352906" w="569549">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9" name="Google Shape;59;p2"/>
            <p:cNvSpPr/>
            <p:nvPr/>
          </p:nvSpPr>
          <p:spPr>
            <a:xfrm>
              <a:off x="6890336" y="2713175"/>
              <a:ext cx="569549" cy="352906"/>
            </a:xfrm>
            <a:custGeom>
              <a:rect b="b" l="l" r="r" t="t"/>
              <a:pathLst>
                <a:path extrusionOk="0" h="352906" w="569549">
                  <a:moveTo>
                    <a:pt x="310409" y="32263"/>
                  </a:moveTo>
                  <a:cubicBezTo>
                    <a:pt x="299729" y="35536"/>
                    <a:pt x="233754" y="72572"/>
                    <a:pt x="209638" y="67232"/>
                  </a:cubicBezTo>
                  <a:cubicBezTo>
                    <a:pt x="183283" y="61547"/>
                    <a:pt x="168641" y="59135"/>
                    <a:pt x="152276" y="50178"/>
                  </a:cubicBezTo>
                  <a:cubicBezTo>
                    <a:pt x="143319" y="45355"/>
                    <a:pt x="134361" y="32435"/>
                    <a:pt x="121442" y="30024"/>
                  </a:cubicBezTo>
                  <a:cubicBezTo>
                    <a:pt x="114379" y="28646"/>
                    <a:pt x="58051" y="15210"/>
                    <a:pt x="58051" y="15210"/>
                  </a:cubicBezTo>
                  <a:cubicBezTo>
                    <a:pt x="54089" y="15726"/>
                    <a:pt x="34107" y="-1327"/>
                    <a:pt x="31179" y="395"/>
                  </a:cubicBezTo>
                  <a:cubicBezTo>
                    <a:pt x="22394" y="5391"/>
                    <a:pt x="4651" y="64820"/>
                    <a:pt x="0" y="73950"/>
                  </a:cubicBezTo>
                  <a:cubicBezTo>
                    <a:pt x="7579" y="86180"/>
                    <a:pt x="3962" y="107368"/>
                    <a:pt x="11369" y="125627"/>
                  </a:cubicBezTo>
                  <a:cubicBezTo>
                    <a:pt x="14642" y="133895"/>
                    <a:pt x="29628" y="134757"/>
                    <a:pt x="35485" y="141819"/>
                  </a:cubicBezTo>
                  <a:cubicBezTo>
                    <a:pt x="44443" y="152671"/>
                    <a:pt x="45304" y="172998"/>
                    <a:pt x="63735" y="174376"/>
                  </a:cubicBezTo>
                  <a:cubicBezTo>
                    <a:pt x="63735" y="174376"/>
                    <a:pt x="71659" y="138202"/>
                    <a:pt x="80444" y="137341"/>
                  </a:cubicBezTo>
                  <a:cubicBezTo>
                    <a:pt x="91641" y="136479"/>
                    <a:pt x="116619" y="136479"/>
                    <a:pt x="134361" y="145264"/>
                  </a:cubicBezTo>
                  <a:cubicBezTo>
                    <a:pt x="149692" y="152844"/>
                    <a:pt x="158994" y="169381"/>
                    <a:pt x="159166" y="170070"/>
                  </a:cubicBezTo>
                  <a:cubicBezTo>
                    <a:pt x="163990" y="194875"/>
                    <a:pt x="135050" y="221058"/>
                    <a:pt x="128677" y="245002"/>
                  </a:cubicBezTo>
                  <a:cubicBezTo>
                    <a:pt x="122475" y="268084"/>
                    <a:pt x="127643" y="329064"/>
                    <a:pt x="124198" y="351630"/>
                  </a:cubicBezTo>
                  <a:cubicBezTo>
                    <a:pt x="127299" y="351974"/>
                    <a:pt x="143491" y="355247"/>
                    <a:pt x="157099" y="349735"/>
                  </a:cubicBezTo>
                  <a:cubicBezTo>
                    <a:pt x="170708" y="344222"/>
                    <a:pt x="186900" y="323207"/>
                    <a:pt x="190345" y="322173"/>
                  </a:cubicBezTo>
                  <a:cubicBezTo>
                    <a:pt x="203781" y="318211"/>
                    <a:pt x="241333" y="327169"/>
                    <a:pt x="241333" y="327169"/>
                  </a:cubicBezTo>
                  <a:cubicBezTo>
                    <a:pt x="258904" y="297713"/>
                    <a:pt x="267689" y="281176"/>
                    <a:pt x="296456" y="273080"/>
                  </a:cubicBezTo>
                  <a:cubicBezTo>
                    <a:pt x="299729" y="272219"/>
                    <a:pt x="337626" y="273252"/>
                    <a:pt x="353818" y="274113"/>
                  </a:cubicBezTo>
                  <a:cubicBezTo>
                    <a:pt x="363981" y="274630"/>
                    <a:pt x="371388" y="258266"/>
                    <a:pt x="376039" y="258266"/>
                  </a:cubicBezTo>
                  <a:cubicBezTo>
                    <a:pt x="392748" y="257921"/>
                    <a:pt x="400672" y="277386"/>
                    <a:pt x="406873" y="281693"/>
                  </a:cubicBezTo>
                  <a:cubicBezTo>
                    <a:pt x="416348" y="288239"/>
                    <a:pt x="417726" y="301330"/>
                    <a:pt x="417553" y="314594"/>
                  </a:cubicBezTo>
                  <a:cubicBezTo>
                    <a:pt x="417553" y="322690"/>
                    <a:pt x="433746" y="328719"/>
                    <a:pt x="435641" y="332681"/>
                  </a:cubicBezTo>
                  <a:cubicBezTo>
                    <a:pt x="439775" y="332337"/>
                    <a:pt x="461996" y="313561"/>
                    <a:pt x="471815" y="312527"/>
                  </a:cubicBezTo>
                  <a:cubicBezTo>
                    <a:pt x="480083" y="311666"/>
                    <a:pt x="507989" y="322518"/>
                    <a:pt x="512123" y="322001"/>
                  </a:cubicBezTo>
                  <a:cubicBezTo>
                    <a:pt x="516774" y="319934"/>
                    <a:pt x="543819" y="318556"/>
                    <a:pt x="558805" y="308220"/>
                  </a:cubicBezTo>
                  <a:cubicBezTo>
                    <a:pt x="569141" y="300986"/>
                    <a:pt x="569830" y="284449"/>
                    <a:pt x="569485" y="280659"/>
                  </a:cubicBezTo>
                  <a:cubicBezTo>
                    <a:pt x="565868" y="276181"/>
                    <a:pt x="547781" y="271874"/>
                    <a:pt x="543991" y="266879"/>
                  </a:cubicBezTo>
                  <a:cubicBezTo>
                    <a:pt x="531244" y="245691"/>
                    <a:pt x="496275" y="177821"/>
                    <a:pt x="489902" y="158701"/>
                  </a:cubicBezTo>
                  <a:cubicBezTo>
                    <a:pt x="487835" y="152671"/>
                    <a:pt x="480600" y="96688"/>
                    <a:pt x="475088" y="90831"/>
                  </a:cubicBezTo>
                  <a:cubicBezTo>
                    <a:pt x="469575" y="84974"/>
                    <a:pt x="453900" y="84457"/>
                    <a:pt x="453900" y="84457"/>
                  </a:cubicBezTo>
                  <a:cubicBezTo>
                    <a:pt x="453900" y="84457"/>
                    <a:pt x="464063" y="38292"/>
                    <a:pt x="466647" y="30368"/>
                  </a:cubicBezTo>
                  <a:cubicBezTo>
                    <a:pt x="469231" y="22444"/>
                    <a:pt x="457690" y="6424"/>
                    <a:pt x="449593" y="740"/>
                  </a:cubicBezTo>
                  <a:cubicBezTo>
                    <a:pt x="441498" y="-5117"/>
                    <a:pt x="445804" y="25545"/>
                    <a:pt x="431851" y="31230"/>
                  </a:cubicBezTo>
                  <a:cubicBezTo>
                    <a:pt x="427200" y="33124"/>
                    <a:pt x="411525" y="8147"/>
                    <a:pt x="411525" y="8147"/>
                  </a:cubicBezTo>
                  <a:cubicBezTo>
                    <a:pt x="401017" y="9008"/>
                    <a:pt x="365187" y="42254"/>
                    <a:pt x="351062" y="43115"/>
                  </a:cubicBezTo>
                  <a:cubicBezTo>
                    <a:pt x="335559" y="44149"/>
                    <a:pt x="322467" y="28990"/>
                    <a:pt x="310753" y="32435"/>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0" name="Google Shape;60;p2"/>
            <p:cNvSpPr/>
            <p:nvPr/>
          </p:nvSpPr>
          <p:spPr>
            <a:xfrm>
              <a:off x="5478638" y="4795653"/>
              <a:ext cx="450613" cy="239783"/>
            </a:xfrm>
            <a:custGeom>
              <a:rect b="b" l="l" r="r" t="t"/>
              <a:pathLst>
                <a:path extrusionOk="0" h="239783" w="450613">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1" name="Google Shape;61;p2"/>
            <p:cNvSpPr/>
            <p:nvPr/>
          </p:nvSpPr>
          <p:spPr>
            <a:xfrm>
              <a:off x="5478638" y="4795653"/>
              <a:ext cx="450613" cy="239783"/>
            </a:xfrm>
            <a:custGeom>
              <a:rect b="b" l="l" r="r" t="t"/>
              <a:pathLst>
                <a:path extrusionOk="0" h="239783" w="450613">
                  <a:moveTo>
                    <a:pt x="49137" y="234960"/>
                  </a:moveTo>
                  <a:cubicBezTo>
                    <a:pt x="53788" y="232893"/>
                    <a:pt x="57750" y="224452"/>
                    <a:pt x="66708" y="224280"/>
                  </a:cubicBezTo>
                  <a:cubicBezTo>
                    <a:pt x="96508" y="223763"/>
                    <a:pt x="119074" y="239439"/>
                    <a:pt x="134749" y="239783"/>
                  </a:cubicBezTo>
                  <a:cubicBezTo>
                    <a:pt x="139745" y="239783"/>
                    <a:pt x="237415" y="218768"/>
                    <a:pt x="251196" y="213600"/>
                  </a:cubicBezTo>
                  <a:cubicBezTo>
                    <a:pt x="270144" y="206537"/>
                    <a:pt x="311142" y="182938"/>
                    <a:pt x="316482" y="178976"/>
                  </a:cubicBezTo>
                  <a:cubicBezTo>
                    <a:pt x="320961" y="175531"/>
                    <a:pt x="358857" y="201542"/>
                    <a:pt x="361958" y="205848"/>
                  </a:cubicBezTo>
                  <a:cubicBezTo>
                    <a:pt x="368848" y="215323"/>
                    <a:pt x="436373" y="214461"/>
                    <a:pt x="443436" y="209121"/>
                  </a:cubicBezTo>
                  <a:cubicBezTo>
                    <a:pt x="449982" y="203265"/>
                    <a:pt x="454116" y="182077"/>
                    <a:pt x="446537" y="165885"/>
                  </a:cubicBezTo>
                  <a:cubicBezTo>
                    <a:pt x="436546" y="144697"/>
                    <a:pt x="400199" y="105939"/>
                    <a:pt x="397099" y="94570"/>
                  </a:cubicBezTo>
                  <a:cubicBezTo>
                    <a:pt x="395548" y="88713"/>
                    <a:pt x="408640" y="36346"/>
                    <a:pt x="403472" y="10680"/>
                  </a:cubicBezTo>
                  <a:cubicBezTo>
                    <a:pt x="402094" y="3962"/>
                    <a:pt x="395548" y="1206"/>
                    <a:pt x="392964" y="0"/>
                  </a:cubicBezTo>
                  <a:cubicBezTo>
                    <a:pt x="383318" y="6546"/>
                    <a:pt x="367987" y="15159"/>
                    <a:pt x="360235" y="24461"/>
                  </a:cubicBezTo>
                  <a:cubicBezTo>
                    <a:pt x="351795" y="34796"/>
                    <a:pt x="346282" y="45476"/>
                    <a:pt x="339564" y="47888"/>
                  </a:cubicBezTo>
                  <a:cubicBezTo>
                    <a:pt x="326990" y="52539"/>
                    <a:pt x="270489" y="76999"/>
                    <a:pt x="262737" y="74416"/>
                  </a:cubicBezTo>
                  <a:cubicBezTo>
                    <a:pt x="256364" y="65975"/>
                    <a:pt x="252919" y="31006"/>
                    <a:pt x="234315" y="39447"/>
                  </a:cubicBezTo>
                  <a:cubicBezTo>
                    <a:pt x="221395" y="45304"/>
                    <a:pt x="206926" y="83717"/>
                    <a:pt x="198657" y="85957"/>
                  </a:cubicBezTo>
                  <a:cubicBezTo>
                    <a:pt x="187977" y="88713"/>
                    <a:pt x="161450" y="101116"/>
                    <a:pt x="139573" y="105250"/>
                  </a:cubicBezTo>
                  <a:cubicBezTo>
                    <a:pt x="121141" y="108695"/>
                    <a:pt x="100470" y="101805"/>
                    <a:pt x="83761" y="103183"/>
                  </a:cubicBezTo>
                  <a:cubicBezTo>
                    <a:pt x="65502" y="104561"/>
                    <a:pt x="13308" y="118858"/>
                    <a:pt x="7623" y="121270"/>
                  </a:cubicBezTo>
                  <a:cubicBezTo>
                    <a:pt x="4695" y="122648"/>
                    <a:pt x="216" y="166229"/>
                    <a:pt x="44" y="171741"/>
                  </a:cubicBezTo>
                  <a:cubicBezTo>
                    <a:pt x="-818" y="182938"/>
                    <a:pt x="11240" y="206537"/>
                    <a:pt x="20198" y="221007"/>
                  </a:cubicBezTo>
                  <a:cubicBezTo>
                    <a:pt x="23126" y="225830"/>
                    <a:pt x="41041" y="235649"/>
                    <a:pt x="48965" y="23513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2" name="Google Shape;62;p2"/>
            <p:cNvSpPr/>
            <p:nvPr/>
          </p:nvSpPr>
          <p:spPr>
            <a:xfrm>
              <a:off x="5387420" y="3417416"/>
              <a:ext cx="348270" cy="282199"/>
            </a:xfrm>
            <a:custGeom>
              <a:rect b="b" l="l" r="r" t="t"/>
              <a:pathLst>
                <a:path extrusionOk="0" h="282199" w="348270">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3" name="Google Shape;63;p2"/>
            <p:cNvSpPr/>
            <p:nvPr/>
          </p:nvSpPr>
          <p:spPr>
            <a:xfrm>
              <a:off x="5387420" y="3417416"/>
              <a:ext cx="348270" cy="282199"/>
            </a:xfrm>
            <a:custGeom>
              <a:rect b="b" l="l" r="r" t="t"/>
              <a:pathLst>
                <a:path extrusionOk="0" h="282199" w="348270">
                  <a:moveTo>
                    <a:pt x="308134" y="65803"/>
                  </a:moveTo>
                  <a:cubicBezTo>
                    <a:pt x="299005" y="43926"/>
                    <a:pt x="298832" y="21188"/>
                    <a:pt x="296937" y="18432"/>
                  </a:cubicBezTo>
                  <a:cubicBezTo>
                    <a:pt x="289530" y="7752"/>
                    <a:pt x="272994" y="0"/>
                    <a:pt x="272994" y="0"/>
                  </a:cubicBezTo>
                  <a:cubicBezTo>
                    <a:pt x="263175" y="7752"/>
                    <a:pt x="239575" y="17915"/>
                    <a:pt x="228379" y="40308"/>
                  </a:cubicBezTo>
                  <a:cubicBezTo>
                    <a:pt x="222866" y="51677"/>
                    <a:pt x="226312" y="64424"/>
                    <a:pt x="221316" y="66492"/>
                  </a:cubicBezTo>
                  <a:cubicBezTo>
                    <a:pt x="206674" y="72865"/>
                    <a:pt x="125541" y="77861"/>
                    <a:pt x="100219" y="74243"/>
                  </a:cubicBezTo>
                  <a:cubicBezTo>
                    <a:pt x="92467" y="73210"/>
                    <a:pt x="58015" y="60462"/>
                    <a:pt x="50781" y="55812"/>
                  </a:cubicBezTo>
                  <a:cubicBezTo>
                    <a:pt x="50781" y="55812"/>
                    <a:pt x="53192" y="83373"/>
                    <a:pt x="50781" y="86646"/>
                  </a:cubicBezTo>
                  <a:cubicBezTo>
                    <a:pt x="46302" y="92502"/>
                    <a:pt x="2893" y="96981"/>
                    <a:pt x="654" y="103527"/>
                  </a:cubicBezTo>
                  <a:cubicBezTo>
                    <a:pt x="-1930" y="111279"/>
                    <a:pt x="4099" y="136428"/>
                    <a:pt x="2376" y="142457"/>
                  </a:cubicBezTo>
                  <a:cubicBezTo>
                    <a:pt x="15812" y="148659"/>
                    <a:pt x="47680" y="141596"/>
                    <a:pt x="56121" y="152621"/>
                  </a:cubicBezTo>
                  <a:cubicBezTo>
                    <a:pt x="61633" y="159855"/>
                    <a:pt x="56121" y="177943"/>
                    <a:pt x="61805" y="192240"/>
                  </a:cubicBezTo>
                  <a:cubicBezTo>
                    <a:pt x="74897" y="225486"/>
                    <a:pt x="97635" y="261660"/>
                    <a:pt x="97635" y="261660"/>
                  </a:cubicBezTo>
                  <a:cubicBezTo>
                    <a:pt x="102803" y="264244"/>
                    <a:pt x="110554" y="283192"/>
                    <a:pt x="115205" y="282159"/>
                  </a:cubicBezTo>
                  <a:cubicBezTo>
                    <a:pt x="122268" y="280608"/>
                    <a:pt x="144317" y="269239"/>
                    <a:pt x="149657" y="263038"/>
                  </a:cubicBezTo>
                  <a:cubicBezTo>
                    <a:pt x="153102" y="259248"/>
                    <a:pt x="149657" y="233237"/>
                    <a:pt x="152413" y="229103"/>
                  </a:cubicBezTo>
                  <a:cubicBezTo>
                    <a:pt x="159475" y="219112"/>
                    <a:pt x="186003" y="212911"/>
                    <a:pt x="194444" y="204298"/>
                  </a:cubicBezTo>
                  <a:cubicBezTo>
                    <a:pt x="202885" y="195857"/>
                    <a:pt x="194616" y="181732"/>
                    <a:pt x="202195" y="171741"/>
                  </a:cubicBezTo>
                  <a:cubicBezTo>
                    <a:pt x="203574" y="170019"/>
                    <a:pt x="239403" y="169846"/>
                    <a:pt x="244743" y="173808"/>
                  </a:cubicBezTo>
                  <a:cubicBezTo>
                    <a:pt x="259385" y="184488"/>
                    <a:pt x="268515" y="202920"/>
                    <a:pt x="282296" y="212739"/>
                  </a:cubicBezTo>
                  <a:cubicBezTo>
                    <a:pt x="287635" y="216528"/>
                    <a:pt x="301933" y="221179"/>
                    <a:pt x="308995" y="222730"/>
                  </a:cubicBezTo>
                  <a:cubicBezTo>
                    <a:pt x="318986" y="218940"/>
                    <a:pt x="343964" y="175531"/>
                    <a:pt x="348270" y="167435"/>
                  </a:cubicBezTo>
                  <a:cubicBezTo>
                    <a:pt x="348098" y="158477"/>
                    <a:pt x="342414" y="132122"/>
                    <a:pt x="339141" y="123509"/>
                  </a:cubicBezTo>
                  <a:cubicBezTo>
                    <a:pt x="331733" y="103872"/>
                    <a:pt x="322087" y="98704"/>
                    <a:pt x="308134" y="65458"/>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4" name="Google Shape;64;p2"/>
            <p:cNvSpPr/>
            <p:nvPr/>
          </p:nvSpPr>
          <p:spPr>
            <a:xfrm>
              <a:off x="7857252" y="3297512"/>
              <a:ext cx="119343" cy="142238"/>
            </a:xfrm>
            <a:custGeom>
              <a:rect b="b" l="l" r="r" t="t"/>
              <a:pathLst>
                <a:path extrusionOk="0" h="142238" w="119343">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5" name="Google Shape;65;p2"/>
            <p:cNvSpPr/>
            <p:nvPr/>
          </p:nvSpPr>
          <p:spPr>
            <a:xfrm>
              <a:off x="7857252" y="3297512"/>
              <a:ext cx="119343" cy="142238"/>
            </a:xfrm>
            <a:custGeom>
              <a:rect b="b" l="l" r="r" t="t"/>
              <a:pathLst>
                <a:path extrusionOk="0" h="142238" w="119343">
                  <a:moveTo>
                    <a:pt x="486" y="75462"/>
                  </a:moveTo>
                  <a:cubicBezTo>
                    <a:pt x="-3304" y="86658"/>
                    <a:pt x="16333" y="101989"/>
                    <a:pt x="16333" y="101989"/>
                  </a:cubicBezTo>
                  <a:cubicBezTo>
                    <a:pt x="22018" y="102334"/>
                    <a:pt x="30975" y="105779"/>
                    <a:pt x="40621" y="110602"/>
                  </a:cubicBezTo>
                  <a:cubicBezTo>
                    <a:pt x="47340" y="113875"/>
                    <a:pt x="43033" y="137302"/>
                    <a:pt x="49234" y="141264"/>
                  </a:cubicBezTo>
                  <a:cubicBezTo>
                    <a:pt x="56814" y="146087"/>
                    <a:pt x="74556" y="131273"/>
                    <a:pt x="78002" y="134374"/>
                  </a:cubicBezTo>
                  <a:cubicBezTo>
                    <a:pt x="82997" y="126967"/>
                    <a:pt x="87648" y="118009"/>
                    <a:pt x="91610" y="107846"/>
                  </a:cubicBezTo>
                  <a:cubicBezTo>
                    <a:pt x="96433" y="96133"/>
                    <a:pt x="91093" y="85108"/>
                    <a:pt x="94883" y="72189"/>
                  </a:cubicBezTo>
                  <a:cubicBezTo>
                    <a:pt x="100740" y="51862"/>
                    <a:pt x="114865" y="29469"/>
                    <a:pt x="119344" y="13793"/>
                  </a:cubicBezTo>
                  <a:cubicBezTo>
                    <a:pt x="116243" y="6386"/>
                    <a:pt x="99878" y="-332"/>
                    <a:pt x="90749" y="13"/>
                  </a:cubicBezTo>
                  <a:cubicBezTo>
                    <a:pt x="73523" y="702"/>
                    <a:pt x="58536" y="16033"/>
                    <a:pt x="48201" y="16033"/>
                  </a:cubicBezTo>
                  <a:cubicBezTo>
                    <a:pt x="45445" y="20511"/>
                    <a:pt x="41827" y="38082"/>
                    <a:pt x="33387" y="47900"/>
                  </a:cubicBezTo>
                  <a:cubicBezTo>
                    <a:pt x="20812" y="62370"/>
                    <a:pt x="2380" y="69777"/>
                    <a:pt x="486" y="7546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6" name="Google Shape;66;p2"/>
            <p:cNvSpPr/>
            <p:nvPr/>
          </p:nvSpPr>
          <p:spPr>
            <a:xfrm>
              <a:off x="6363951" y="2959429"/>
              <a:ext cx="354010" cy="571429"/>
            </a:xfrm>
            <a:custGeom>
              <a:rect b="b" l="l" r="r" t="t"/>
              <a:pathLst>
                <a:path extrusionOk="0" h="571429" w="354010">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7" name="Google Shape;67;p2"/>
            <p:cNvSpPr/>
            <p:nvPr/>
          </p:nvSpPr>
          <p:spPr>
            <a:xfrm>
              <a:off x="6363951" y="2959429"/>
              <a:ext cx="354010" cy="571429"/>
            </a:xfrm>
            <a:custGeom>
              <a:rect b="b" l="l" r="r" t="t"/>
              <a:pathLst>
                <a:path extrusionOk="0" h="571429" w="354010">
                  <a:moveTo>
                    <a:pt x="223384" y="13562"/>
                  </a:moveTo>
                  <a:cubicBezTo>
                    <a:pt x="217699" y="18213"/>
                    <a:pt x="201335" y="60760"/>
                    <a:pt x="201163" y="70924"/>
                  </a:cubicBezTo>
                  <a:cubicBezTo>
                    <a:pt x="200646" y="86082"/>
                    <a:pt x="214254" y="100896"/>
                    <a:pt x="211326" y="104858"/>
                  </a:cubicBezTo>
                  <a:cubicBezTo>
                    <a:pt x="209948" y="106581"/>
                    <a:pt x="192894" y="123290"/>
                    <a:pt x="183765" y="117605"/>
                  </a:cubicBezTo>
                  <a:cubicBezTo>
                    <a:pt x="174635" y="111921"/>
                    <a:pt x="165677" y="102791"/>
                    <a:pt x="165677" y="102791"/>
                  </a:cubicBezTo>
                  <a:lnTo>
                    <a:pt x="153964" y="132936"/>
                  </a:lnTo>
                  <a:lnTo>
                    <a:pt x="138633" y="131386"/>
                  </a:lnTo>
                  <a:cubicBezTo>
                    <a:pt x="137083" y="136726"/>
                    <a:pt x="136738" y="146717"/>
                    <a:pt x="138633" y="154296"/>
                  </a:cubicBezTo>
                  <a:cubicBezTo>
                    <a:pt x="139839" y="158775"/>
                    <a:pt x="151897" y="160498"/>
                    <a:pt x="154998" y="167560"/>
                  </a:cubicBezTo>
                  <a:cubicBezTo>
                    <a:pt x="161199" y="180996"/>
                    <a:pt x="159304" y="200634"/>
                    <a:pt x="156031" y="203045"/>
                  </a:cubicBezTo>
                  <a:cubicBezTo>
                    <a:pt x="143973" y="212520"/>
                    <a:pt x="67318" y="243698"/>
                    <a:pt x="60600" y="245421"/>
                  </a:cubicBezTo>
                  <a:cubicBezTo>
                    <a:pt x="53365" y="247316"/>
                    <a:pt x="46475" y="263508"/>
                    <a:pt x="38379" y="261269"/>
                  </a:cubicBezTo>
                  <a:cubicBezTo>
                    <a:pt x="26665" y="258168"/>
                    <a:pt x="9956" y="240770"/>
                    <a:pt x="4444" y="240081"/>
                  </a:cubicBezTo>
                  <a:cubicBezTo>
                    <a:pt x="4099" y="247488"/>
                    <a:pt x="-2446" y="259546"/>
                    <a:pt x="999" y="273327"/>
                  </a:cubicBezTo>
                  <a:cubicBezTo>
                    <a:pt x="4444" y="287796"/>
                    <a:pt x="18397" y="307434"/>
                    <a:pt x="28216" y="325693"/>
                  </a:cubicBezTo>
                  <a:cubicBezTo>
                    <a:pt x="40618" y="348776"/>
                    <a:pt x="49403" y="369791"/>
                    <a:pt x="54226" y="375303"/>
                  </a:cubicBezTo>
                  <a:cubicBezTo>
                    <a:pt x="61117" y="383055"/>
                    <a:pt x="89884" y="384433"/>
                    <a:pt x="95913" y="388740"/>
                  </a:cubicBezTo>
                  <a:cubicBezTo>
                    <a:pt x="103837" y="394424"/>
                    <a:pt x="95052" y="441451"/>
                    <a:pt x="85922" y="453853"/>
                  </a:cubicBezTo>
                  <a:cubicBezTo>
                    <a:pt x="75070" y="468840"/>
                    <a:pt x="43547" y="488477"/>
                    <a:pt x="43547" y="488477"/>
                  </a:cubicBezTo>
                  <a:cubicBezTo>
                    <a:pt x="44235" y="496229"/>
                    <a:pt x="53882" y="509320"/>
                    <a:pt x="67663" y="519656"/>
                  </a:cubicBezTo>
                  <a:cubicBezTo>
                    <a:pt x="77826" y="527235"/>
                    <a:pt x="92640" y="532747"/>
                    <a:pt x="93846" y="536020"/>
                  </a:cubicBezTo>
                  <a:cubicBezTo>
                    <a:pt x="97980" y="546700"/>
                    <a:pt x="90228" y="554969"/>
                    <a:pt x="97463" y="564271"/>
                  </a:cubicBezTo>
                  <a:cubicBezTo>
                    <a:pt x="100392" y="568060"/>
                    <a:pt x="115723" y="574951"/>
                    <a:pt x="131054" y="569266"/>
                  </a:cubicBezTo>
                  <a:cubicBezTo>
                    <a:pt x="131054" y="569266"/>
                    <a:pt x="160682" y="549801"/>
                    <a:pt x="164989" y="538432"/>
                  </a:cubicBezTo>
                  <a:cubicBezTo>
                    <a:pt x="166366" y="534642"/>
                    <a:pt x="162404" y="530336"/>
                    <a:pt x="163955" y="525685"/>
                  </a:cubicBezTo>
                  <a:cubicBezTo>
                    <a:pt x="165677" y="520173"/>
                    <a:pt x="176874" y="516038"/>
                    <a:pt x="178769" y="509837"/>
                  </a:cubicBezTo>
                  <a:cubicBezTo>
                    <a:pt x="186176" y="486238"/>
                    <a:pt x="181870" y="436627"/>
                    <a:pt x="183075" y="422847"/>
                  </a:cubicBezTo>
                  <a:cubicBezTo>
                    <a:pt x="183765" y="413545"/>
                    <a:pt x="193411" y="398558"/>
                    <a:pt x="188416" y="378232"/>
                  </a:cubicBezTo>
                  <a:cubicBezTo>
                    <a:pt x="186348" y="369964"/>
                    <a:pt x="172223" y="364451"/>
                    <a:pt x="169295" y="358078"/>
                  </a:cubicBezTo>
                  <a:cubicBezTo>
                    <a:pt x="161026" y="339646"/>
                    <a:pt x="163955" y="327243"/>
                    <a:pt x="172395" y="325176"/>
                  </a:cubicBezTo>
                  <a:cubicBezTo>
                    <a:pt x="179458" y="323454"/>
                    <a:pt x="231824" y="346364"/>
                    <a:pt x="249912" y="356011"/>
                  </a:cubicBezTo>
                  <a:cubicBezTo>
                    <a:pt x="261625" y="362212"/>
                    <a:pt x="303828" y="391323"/>
                    <a:pt x="310374" y="403726"/>
                  </a:cubicBezTo>
                  <a:cubicBezTo>
                    <a:pt x="323983" y="396836"/>
                    <a:pt x="355506" y="361867"/>
                    <a:pt x="353955" y="346364"/>
                  </a:cubicBezTo>
                  <a:cubicBezTo>
                    <a:pt x="352750" y="334306"/>
                    <a:pt x="322949" y="290725"/>
                    <a:pt x="321054" y="281595"/>
                  </a:cubicBezTo>
                  <a:cubicBezTo>
                    <a:pt x="320021" y="276083"/>
                    <a:pt x="330184" y="271087"/>
                    <a:pt x="341208" y="255067"/>
                  </a:cubicBezTo>
                  <a:cubicBezTo>
                    <a:pt x="344826" y="249727"/>
                    <a:pt x="340003" y="235258"/>
                    <a:pt x="344309" y="231640"/>
                  </a:cubicBezTo>
                  <a:cubicBezTo>
                    <a:pt x="335007" y="224922"/>
                    <a:pt x="295560" y="209247"/>
                    <a:pt x="295560" y="197705"/>
                  </a:cubicBezTo>
                  <a:cubicBezTo>
                    <a:pt x="295560" y="186164"/>
                    <a:pt x="331734" y="171005"/>
                    <a:pt x="329495" y="167905"/>
                  </a:cubicBezTo>
                  <a:cubicBezTo>
                    <a:pt x="322605" y="158431"/>
                    <a:pt x="295043" y="166182"/>
                    <a:pt x="285397" y="151885"/>
                  </a:cubicBezTo>
                  <a:cubicBezTo>
                    <a:pt x="279540" y="143272"/>
                    <a:pt x="281607" y="109165"/>
                    <a:pt x="282641" y="99691"/>
                  </a:cubicBezTo>
                  <a:cubicBezTo>
                    <a:pt x="284363" y="83326"/>
                    <a:pt x="293321" y="17524"/>
                    <a:pt x="292976" y="125"/>
                  </a:cubicBezTo>
                  <a:cubicBezTo>
                    <a:pt x="275578" y="-1253"/>
                    <a:pt x="229241" y="9083"/>
                    <a:pt x="223901" y="13389"/>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8" name="Google Shape;68;p2"/>
            <p:cNvSpPr/>
            <p:nvPr/>
          </p:nvSpPr>
          <p:spPr>
            <a:xfrm>
              <a:off x="5427349" y="3097016"/>
              <a:ext cx="374144" cy="312319"/>
            </a:xfrm>
            <a:custGeom>
              <a:rect b="b" l="l" r="r" t="t"/>
              <a:pathLst>
                <a:path extrusionOk="0" h="312319" w="374144">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69" name="Google Shape;69;p2"/>
            <p:cNvSpPr/>
            <p:nvPr/>
          </p:nvSpPr>
          <p:spPr>
            <a:xfrm>
              <a:off x="5427349" y="3097016"/>
              <a:ext cx="374144" cy="312319"/>
            </a:xfrm>
            <a:custGeom>
              <a:rect b="b" l="l" r="r" t="t"/>
              <a:pathLst>
                <a:path extrusionOk="0" h="312319" w="374144">
                  <a:moveTo>
                    <a:pt x="360708" y="213600"/>
                  </a:moveTo>
                  <a:cubicBezTo>
                    <a:pt x="356746" y="208949"/>
                    <a:pt x="325568" y="214806"/>
                    <a:pt x="320055" y="211533"/>
                  </a:cubicBezTo>
                  <a:cubicBezTo>
                    <a:pt x="315749" y="208949"/>
                    <a:pt x="332975" y="167952"/>
                    <a:pt x="329185" y="156410"/>
                  </a:cubicBezTo>
                  <a:cubicBezTo>
                    <a:pt x="326429" y="148314"/>
                    <a:pt x="289221" y="131088"/>
                    <a:pt x="286293" y="122475"/>
                  </a:cubicBezTo>
                  <a:cubicBezTo>
                    <a:pt x="278886" y="119547"/>
                    <a:pt x="257870" y="91124"/>
                    <a:pt x="256837" y="84234"/>
                  </a:cubicBezTo>
                  <a:cubicBezTo>
                    <a:pt x="255459" y="74415"/>
                    <a:pt x="286293" y="53055"/>
                    <a:pt x="286293" y="37552"/>
                  </a:cubicBezTo>
                  <a:cubicBezTo>
                    <a:pt x="286293" y="31868"/>
                    <a:pt x="277852" y="17915"/>
                    <a:pt x="268378" y="7579"/>
                  </a:cubicBezTo>
                  <a:cubicBezTo>
                    <a:pt x="263210" y="2067"/>
                    <a:pt x="238233" y="1550"/>
                    <a:pt x="233754" y="0"/>
                  </a:cubicBezTo>
                  <a:cubicBezTo>
                    <a:pt x="233754" y="0"/>
                    <a:pt x="195168" y="39619"/>
                    <a:pt x="188795" y="50988"/>
                  </a:cubicBezTo>
                  <a:cubicBezTo>
                    <a:pt x="186039" y="55984"/>
                    <a:pt x="188106" y="85095"/>
                    <a:pt x="183110" y="88541"/>
                  </a:cubicBezTo>
                  <a:cubicBezTo>
                    <a:pt x="176909" y="93019"/>
                    <a:pt x="153826" y="94742"/>
                    <a:pt x="147970" y="100599"/>
                  </a:cubicBezTo>
                  <a:cubicBezTo>
                    <a:pt x="143663" y="104905"/>
                    <a:pt x="148314" y="119203"/>
                    <a:pt x="138840" y="125404"/>
                  </a:cubicBezTo>
                  <a:cubicBezTo>
                    <a:pt x="129883" y="131261"/>
                    <a:pt x="66836" y="121959"/>
                    <a:pt x="53228" y="122648"/>
                  </a:cubicBezTo>
                  <a:cubicBezTo>
                    <a:pt x="34279" y="123509"/>
                    <a:pt x="10163" y="141941"/>
                    <a:pt x="0" y="148142"/>
                  </a:cubicBezTo>
                  <a:cubicBezTo>
                    <a:pt x="3790" y="158994"/>
                    <a:pt x="6718" y="223246"/>
                    <a:pt x="3273" y="231170"/>
                  </a:cubicBezTo>
                  <a:cubicBezTo>
                    <a:pt x="9302" y="237199"/>
                    <a:pt x="25839" y="243228"/>
                    <a:pt x="30145" y="246157"/>
                  </a:cubicBezTo>
                  <a:cubicBezTo>
                    <a:pt x="37552" y="250980"/>
                    <a:pt x="55639" y="269412"/>
                    <a:pt x="77172" y="280436"/>
                  </a:cubicBezTo>
                  <a:cubicBezTo>
                    <a:pt x="94397" y="289393"/>
                    <a:pt x="115413" y="291461"/>
                    <a:pt x="122131" y="293872"/>
                  </a:cubicBezTo>
                  <a:cubicBezTo>
                    <a:pt x="137634" y="299384"/>
                    <a:pt x="141079" y="311787"/>
                    <a:pt x="157961" y="312304"/>
                  </a:cubicBezTo>
                  <a:cubicBezTo>
                    <a:pt x="174842" y="312821"/>
                    <a:pt x="221868" y="300246"/>
                    <a:pt x="230309" y="299557"/>
                  </a:cubicBezTo>
                  <a:cubicBezTo>
                    <a:pt x="234099" y="294906"/>
                    <a:pt x="254253" y="268895"/>
                    <a:pt x="261143" y="267000"/>
                  </a:cubicBezTo>
                  <a:cubicBezTo>
                    <a:pt x="266483" y="265622"/>
                    <a:pt x="283364" y="276302"/>
                    <a:pt x="300418" y="277680"/>
                  </a:cubicBezTo>
                  <a:cubicBezTo>
                    <a:pt x="319022" y="279058"/>
                    <a:pt x="337970" y="270790"/>
                    <a:pt x="342621" y="268206"/>
                  </a:cubicBezTo>
                  <a:cubicBezTo>
                    <a:pt x="351406" y="263210"/>
                    <a:pt x="366910" y="242195"/>
                    <a:pt x="374145" y="234788"/>
                  </a:cubicBezTo>
                  <a:cubicBezTo>
                    <a:pt x="371733" y="223074"/>
                    <a:pt x="364670" y="218768"/>
                    <a:pt x="360708" y="21394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 name="Google Shape;70;p2"/>
            <p:cNvSpPr/>
            <p:nvPr/>
          </p:nvSpPr>
          <p:spPr>
            <a:xfrm>
              <a:off x="5563088" y="4060867"/>
              <a:ext cx="284053" cy="471575"/>
            </a:xfrm>
            <a:custGeom>
              <a:rect b="b" l="l" r="r" t="t"/>
              <a:pathLst>
                <a:path extrusionOk="0" h="471575" w="284053">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1" name="Google Shape;71;p2"/>
            <p:cNvSpPr/>
            <p:nvPr/>
          </p:nvSpPr>
          <p:spPr>
            <a:xfrm>
              <a:off x="5563088" y="4060867"/>
              <a:ext cx="284053" cy="471575"/>
            </a:xfrm>
            <a:custGeom>
              <a:rect b="b" l="l" r="r" t="t"/>
              <a:pathLst>
                <a:path extrusionOk="0" h="471575" w="284053">
                  <a:moveTo>
                    <a:pt x="66836" y="452455"/>
                  </a:moveTo>
                  <a:cubicBezTo>
                    <a:pt x="73037" y="449009"/>
                    <a:pt x="96292" y="424893"/>
                    <a:pt x="109901" y="420587"/>
                  </a:cubicBezTo>
                  <a:cubicBezTo>
                    <a:pt x="121097" y="417142"/>
                    <a:pt x="134534" y="422137"/>
                    <a:pt x="137290" y="421621"/>
                  </a:cubicBezTo>
                  <a:cubicBezTo>
                    <a:pt x="142974" y="414730"/>
                    <a:pt x="154343" y="415075"/>
                    <a:pt x="158822" y="406290"/>
                  </a:cubicBezTo>
                  <a:cubicBezTo>
                    <a:pt x="165368" y="393542"/>
                    <a:pt x="164334" y="372010"/>
                    <a:pt x="165712" y="367532"/>
                  </a:cubicBezTo>
                  <a:cubicBezTo>
                    <a:pt x="166746" y="350650"/>
                    <a:pt x="164162" y="332046"/>
                    <a:pt x="169846" y="315510"/>
                  </a:cubicBezTo>
                  <a:cubicBezTo>
                    <a:pt x="173981" y="303968"/>
                    <a:pt x="193790" y="275373"/>
                    <a:pt x="197752" y="263488"/>
                  </a:cubicBezTo>
                  <a:cubicBezTo>
                    <a:pt x="205159" y="241266"/>
                    <a:pt x="214461" y="222490"/>
                    <a:pt x="231515" y="194584"/>
                  </a:cubicBezTo>
                  <a:cubicBezTo>
                    <a:pt x="238061" y="183732"/>
                    <a:pt x="275958" y="167884"/>
                    <a:pt x="284054" y="161339"/>
                  </a:cubicBezTo>
                  <a:lnTo>
                    <a:pt x="242023" y="124475"/>
                  </a:lnTo>
                  <a:cubicBezTo>
                    <a:pt x="227208" y="117413"/>
                    <a:pt x="213083" y="106388"/>
                    <a:pt x="200681" y="95019"/>
                  </a:cubicBezTo>
                  <a:cubicBezTo>
                    <a:pt x="188278" y="83650"/>
                    <a:pt x="177598" y="71937"/>
                    <a:pt x="169330" y="62979"/>
                  </a:cubicBezTo>
                  <a:cubicBezTo>
                    <a:pt x="159166" y="55055"/>
                    <a:pt x="90952" y="-4546"/>
                    <a:pt x="81995" y="277"/>
                  </a:cubicBezTo>
                  <a:cubicBezTo>
                    <a:pt x="73382" y="5100"/>
                    <a:pt x="67697" y="19398"/>
                    <a:pt x="61668" y="34040"/>
                  </a:cubicBezTo>
                  <a:cubicBezTo>
                    <a:pt x="54434" y="51266"/>
                    <a:pt x="13608" y="47648"/>
                    <a:pt x="0" y="50577"/>
                  </a:cubicBezTo>
                  <a:cubicBezTo>
                    <a:pt x="6374" y="69180"/>
                    <a:pt x="10335" y="97948"/>
                    <a:pt x="12575" y="121375"/>
                  </a:cubicBezTo>
                  <a:cubicBezTo>
                    <a:pt x="13953" y="136706"/>
                    <a:pt x="15159" y="152898"/>
                    <a:pt x="16881" y="169435"/>
                  </a:cubicBezTo>
                  <a:cubicBezTo>
                    <a:pt x="17915" y="179598"/>
                    <a:pt x="24461" y="190106"/>
                    <a:pt x="25150" y="200613"/>
                  </a:cubicBezTo>
                  <a:cubicBezTo>
                    <a:pt x="28939" y="258492"/>
                    <a:pt x="27906" y="317232"/>
                    <a:pt x="24288" y="360124"/>
                  </a:cubicBezTo>
                  <a:cubicBezTo>
                    <a:pt x="23083" y="373905"/>
                    <a:pt x="14470" y="446770"/>
                    <a:pt x="5857" y="459862"/>
                  </a:cubicBezTo>
                  <a:cubicBezTo>
                    <a:pt x="8268" y="460551"/>
                    <a:pt x="16709" y="471575"/>
                    <a:pt x="23772" y="471575"/>
                  </a:cubicBezTo>
                  <a:cubicBezTo>
                    <a:pt x="30145" y="471575"/>
                    <a:pt x="63391" y="454522"/>
                    <a:pt x="67008" y="452455"/>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2" name="Google Shape;72;p2"/>
            <p:cNvSpPr/>
            <p:nvPr/>
          </p:nvSpPr>
          <p:spPr>
            <a:xfrm>
              <a:off x="6419292" y="3886303"/>
              <a:ext cx="499466" cy="501098"/>
            </a:xfrm>
            <a:custGeom>
              <a:rect b="b" l="l" r="r" t="t"/>
              <a:pathLst>
                <a:path extrusionOk="0" h="501098" w="499466">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3" name="Google Shape;73;p2"/>
            <p:cNvSpPr/>
            <p:nvPr/>
          </p:nvSpPr>
          <p:spPr>
            <a:xfrm>
              <a:off x="6419292" y="3886303"/>
              <a:ext cx="499466" cy="501098"/>
            </a:xfrm>
            <a:custGeom>
              <a:rect b="b" l="l" r="r" t="t"/>
              <a:pathLst>
                <a:path extrusionOk="0" h="501098" w="499466">
                  <a:moveTo>
                    <a:pt x="485342" y="168641"/>
                  </a:moveTo>
                  <a:cubicBezTo>
                    <a:pt x="450890" y="159683"/>
                    <a:pt x="384915" y="181560"/>
                    <a:pt x="356837" y="179321"/>
                  </a:cubicBezTo>
                  <a:cubicBezTo>
                    <a:pt x="344607" y="178976"/>
                    <a:pt x="332377" y="192757"/>
                    <a:pt x="327209" y="185694"/>
                  </a:cubicBezTo>
                  <a:cubicBezTo>
                    <a:pt x="320146" y="175875"/>
                    <a:pt x="307227" y="151931"/>
                    <a:pt x="292241" y="129882"/>
                  </a:cubicBezTo>
                  <a:cubicBezTo>
                    <a:pt x="277254" y="107833"/>
                    <a:pt x="265024" y="88024"/>
                    <a:pt x="266230" y="76483"/>
                  </a:cubicBezTo>
                  <a:cubicBezTo>
                    <a:pt x="266919" y="70453"/>
                    <a:pt x="301026" y="61152"/>
                    <a:pt x="307572" y="53056"/>
                  </a:cubicBezTo>
                  <a:cubicBezTo>
                    <a:pt x="315840" y="42892"/>
                    <a:pt x="278804" y="13436"/>
                    <a:pt x="267263" y="11713"/>
                  </a:cubicBezTo>
                  <a:cubicBezTo>
                    <a:pt x="244697" y="8268"/>
                    <a:pt x="213519" y="8957"/>
                    <a:pt x="195087" y="0"/>
                  </a:cubicBezTo>
                  <a:cubicBezTo>
                    <a:pt x="190264" y="2412"/>
                    <a:pt x="173038" y="11197"/>
                    <a:pt x="168559" y="22221"/>
                  </a:cubicBezTo>
                  <a:cubicBezTo>
                    <a:pt x="160463" y="42031"/>
                    <a:pt x="165286" y="68386"/>
                    <a:pt x="156846" y="73210"/>
                  </a:cubicBezTo>
                  <a:cubicBezTo>
                    <a:pt x="144099" y="80272"/>
                    <a:pt x="109819" y="75449"/>
                    <a:pt x="95866" y="78033"/>
                  </a:cubicBezTo>
                  <a:cubicBezTo>
                    <a:pt x="90871" y="84234"/>
                    <a:pt x="71750" y="85784"/>
                    <a:pt x="60209" y="97498"/>
                  </a:cubicBezTo>
                  <a:cubicBezTo>
                    <a:pt x="51252" y="106628"/>
                    <a:pt x="45567" y="125576"/>
                    <a:pt x="35232" y="133672"/>
                  </a:cubicBezTo>
                  <a:cubicBezTo>
                    <a:pt x="22657" y="143319"/>
                    <a:pt x="4742" y="146419"/>
                    <a:pt x="263" y="152793"/>
                  </a:cubicBezTo>
                  <a:cubicBezTo>
                    <a:pt x="-3354" y="157961"/>
                    <a:pt x="31270" y="166401"/>
                    <a:pt x="45911" y="171913"/>
                  </a:cubicBezTo>
                  <a:cubicBezTo>
                    <a:pt x="50563" y="173636"/>
                    <a:pt x="73817" y="157616"/>
                    <a:pt x="103273" y="148486"/>
                  </a:cubicBezTo>
                  <a:cubicBezTo>
                    <a:pt x="117571" y="144180"/>
                    <a:pt x="133763" y="147108"/>
                    <a:pt x="148061" y="145730"/>
                  </a:cubicBezTo>
                  <a:cubicBezTo>
                    <a:pt x="158224" y="144697"/>
                    <a:pt x="167526" y="139185"/>
                    <a:pt x="174416" y="137979"/>
                  </a:cubicBezTo>
                  <a:cubicBezTo>
                    <a:pt x="194054" y="134533"/>
                    <a:pt x="220409" y="165023"/>
                    <a:pt x="229539" y="179321"/>
                  </a:cubicBezTo>
                  <a:cubicBezTo>
                    <a:pt x="236946" y="191034"/>
                    <a:pt x="270192" y="284053"/>
                    <a:pt x="275015" y="312476"/>
                  </a:cubicBezTo>
                  <a:cubicBezTo>
                    <a:pt x="275015" y="312476"/>
                    <a:pt x="312739" y="309031"/>
                    <a:pt x="324108" y="319539"/>
                  </a:cubicBezTo>
                  <a:cubicBezTo>
                    <a:pt x="330482" y="325395"/>
                    <a:pt x="332549" y="355024"/>
                    <a:pt x="332549" y="355024"/>
                  </a:cubicBezTo>
                  <a:cubicBezTo>
                    <a:pt x="332549" y="355024"/>
                    <a:pt x="352703" y="404462"/>
                    <a:pt x="354254" y="417726"/>
                  </a:cubicBezTo>
                  <a:cubicBezTo>
                    <a:pt x="355632" y="428750"/>
                    <a:pt x="364245" y="501099"/>
                    <a:pt x="364245" y="501099"/>
                  </a:cubicBezTo>
                  <a:cubicBezTo>
                    <a:pt x="386121" y="489902"/>
                    <a:pt x="444000" y="497653"/>
                    <a:pt x="449168" y="487318"/>
                  </a:cubicBezTo>
                  <a:cubicBezTo>
                    <a:pt x="452268" y="480944"/>
                    <a:pt x="451924" y="419104"/>
                    <a:pt x="456575" y="382241"/>
                  </a:cubicBezTo>
                  <a:cubicBezTo>
                    <a:pt x="460020" y="353818"/>
                    <a:pt x="472078" y="266828"/>
                    <a:pt x="477763" y="238922"/>
                  </a:cubicBezTo>
                  <a:cubicBezTo>
                    <a:pt x="478968" y="232893"/>
                    <a:pt x="476557" y="205504"/>
                    <a:pt x="480863" y="197580"/>
                  </a:cubicBezTo>
                  <a:cubicBezTo>
                    <a:pt x="483964" y="191895"/>
                    <a:pt x="496883" y="187761"/>
                    <a:pt x="499467" y="183971"/>
                  </a:cubicBezTo>
                  <a:cubicBezTo>
                    <a:pt x="495677" y="182077"/>
                    <a:pt x="489993" y="170191"/>
                    <a:pt x="484997" y="168813"/>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4" name="Google Shape;74;p2"/>
            <p:cNvSpPr/>
            <p:nvPr/>
          </p:nvSpPr>
          <p:spPr>
            <a:xfrm>
              <a:off x="6751841" y="3168676"/>
              <a:ext cx="241972" cy="411696"/>
            </a:xfrm>
            <a:custGeom>
              <a:rect b="b" l="l" r="r" t="t"/>
              <a:pathLst>
                <a:path extrusionOk="0" h="411696" w="241972">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5" name="Google Shape;75;p2"/>
            <p:cNvSpPr/>
            <p:nvPr/>
          </p:nvSpPr>
          <p:spPr>
            <a:xfrm>
              <a:off x="6751841" y="3168676"/>
              <a:ext cx="241972" cy="411696"/>
            </a:xfrm>
            <a:custGeom>
              <a:rect b="b" l="l" r="r" t="t"/>
              <a:pathLst>
                <a:path extrusionOk="0" h="411696" w="241972">
                  <a:moveTo>
                    <a:pt x="14814" y="11886"/>
                  </a:moveTo>
                  <a:cubicBezTo>
                    <a:pt x="7407" y="9130"/>
                    <a:pt x="689" y="19293"/>
                    <a:pt x="0" y="20326"/>
                  </a:cubicBezTo>
                  <a:cubicBezTo>
                    <a:pt x="6029" y="33418"/>
                    <a:pt x="12403" y="49266"/>
                    <a:pt x="14814" y="52194"/>
                  </a:cubicBezTo>
                  <a:cubicBezTo>
                    <a:pt x="17398" y="55123"/>
                    <a:pt x="21877" y="113174"/>
                    <a:pt x="22221" y="122131"/>
                  </a:cubicBezTo>
                  <a:cubicBezTo>
                    <a:pt x="23255" y="143663"/>
                    <a:pt x="34279" y="180354"/>
                    <a:pt x="36002" y="200681"/>
                  </a:cubicBezTo>
                  <a:cubicBezTo>
                    <a:pt x="37552" y="217906"/>
                    <a:pt x="54261" y="241850"/>
                    <a:pt x="55123" y="250635"/>
                  </a:cubicBezTo>
                  <a:cubicBezTo>
                    <a:pt x="55640" y="255803"/>
                    <a:pt x="49955" y="283881"/>
                    <a:pt x="46682" y="293011"/>
                  </a:cubicBezTo>
                  <a:cubicBezTo>
                    <a:pt x="50816" y="307997"/>
                    <a:pt x="63391" y="341760"/>
                    <a:pt x="71143" y="341760"/>
                  </a:cubicBezTo>
                  <a:cubicBezTo>
                    <a:pt x="78894" y="341760"/>
                    <a:pt x="109901" y="307308"/>
                    <a:pt x="122131" y="310926"/>
                  </a:cubicBezTo>
                  <a:cubicBezTo>
                    <a:pt x="137806" y="315577"/>
                    <a:pt x="158478" y="339693"/>
                    <a:pt x="171914" y="348133"/>
                  </a:cubicBezTo>
                  <a:cubicBezTo>
                    <a:pt x="195341" y="362603"/>
                    <a:pt x="232548" y="405495"/>
                    <a:pt x="240989" y="411697"/>
                  </a:cubicBezTo>
                  <a:cubicBezTo>
                    <a:pt x="245123" y="385169"/>
                    <a:pt x="234788" y="318333"/>
                    <a:pt x="236338" y="290427"/>
                  </a:cubicBezTo>
                  <a:cubicBezTo>
                    <a:pt x="236683" y="284226"/>
                    <a:pt x="213772" y="284053"/>
                    <a:pt x="210155" y="278024"/>
                  </a:cubicBezTo>
                  <a:cubicBezTo>
                    <a:pt x="206193" y="271651"/>
                    <a:pt x="206882" y="251152"/>
                    <a:pt x="200681" y="232376"/>
                  </a:cubicBezTo>
                  <a:cubicBezTo>
                    <a:pt x="197752" y="223591"/>
                    <a:pt x="183972" y="218940"/>
                    <a:pt x="180527" y="210155"/>
                  </a:cubicBezTo>
                  <a:cubicBezTo>
                    <a:pt x="171225" y="186900"/>
                    <a:pt x="160889" y="161578"/>
                    <a:pt x="160372" y="151759"/>
                  </a:cubicBezTo>
                  <a:cubicBezTo>
                    <a:pt x="159511" y="135739"/>
                    <a:pt x="186211" y="100599"/>
                    <a:pt x="186728" y="87679"/>
                  </a:cubicBezTo>
                  <a:cubicBezTo>
                    <a:pt x="186900" y="81995"/>
                    <a:pt x="181560" y="45993"/>
                    <a:pt x="175187" y="46682"/>
                  </a:cubicBezTo>
                  <a:cubicBezTo>
                    <a:pt x="166574" y="47543"/>
                    <a:pt x="142802" y="67870"/>
                    <a:pt x="134878" y="63735"/>
                  </a:cubicBezTo>
                  <a:cubicBezTo>
                    <a:pt x="129366" y="60807"/>
                    <a:pt x="136256" y="23599"/>
                    <a:pt x="133845" y="11714"/>
                  </a:cubicBezTo>
                  <a:cubicBezTo>
                    <a:pt x="132811" y="6374"/>
                    <a:pt x="124715" y="1723"/>
                    <a:pt x="123165" y="0"/>
                  </a:cubicBezTo>
                  <a:cubicBezTo>
                    <a:pt x="113518" y="6890"/>
                    <a:pt x="63736" y="41342"/>
                    <a:pt x="56328" y="43581"/>
                  </a:cubicBezTo>
                  <a:cubicBezTo>
                    <a:pt x="45993" y="46510"/>
                    <a:pt x="22394" y="14297"/>
                    <a:pt x="14987" y="1171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6" name="Google Shape;76;p2"/>
            <p:cNvSpPr/>
            <p:nvPr/>
          </p:nvSpPr>
          <p:spPr>
            <a:xfrm>
              <a:off x="5587204" y="2092569"/>
              <a:ext cx="408960" cy="356412"/>
            </a:xfrm>
            <a:custGeom>
              <a:rect b="b" l="l" r="r" t="t"/>
              <a:pathLst>
                <a:path extrusionOk="0" h="356412" w="408960">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7" name="Google Shape;77;p2"/>
            <p:cNvSpPr/>
            <p:nvPr/>
          </p:nvSpPr>
          <p:spPr>
            <a:xfrm>
              <a:off x="5587204" y="2092569"/>
              <a:ext cx="408960" cy="356412"/>
            </a:xfrm>
            <a:custGeom>
              <a:rect b="b" l="l" r="r" t="t"/>
              <a:pathLst>
                <a:path extrusionOk="0" h="356412" w="408960">
                  <a:moveTo>
                    <a:pt x="99048" y="129549"/>
                  </a:moveTo>
                  <a:cubicBezTo>
                    <a:pt x="102493" y="134372"/>
                    <a:pt x="93019" y="154698"/>
                    <a:pt x="96981" y="171924"/>
                  </a:cubicBezTo>
                  <a:cubicBezTo>
                    <a:pt x="99910" y="185188"/>
                    <a:pt x="116963" y="195696"/>
                    <a:pt x="116963" y="201725"/>
                  </a:cubicBezTo>
                  <a:cubicBezTo>
                    <a:pt x="125921" y="204825"/>
                    <a:pt x="136256" y="212577"/>
                    <a:pt x="145558" y="221190"/>
                  </a:cubicBezTo>
                  <a:cubicBezTo>
                    <a:pt x="150037" y="225324"/>
                    <a:pt x="150381" y="250129"/>
                    <a:pt x="156066" y="273901"/>
                  </a:cubicBezTo>
                  <a:cubicBezTo>
                    <a:pt x="162095" y="299223"/>
                    <a:pt x="173636" y="323683"/>
                    <a:pt x="182421" y="325923"/>
                  </a:cubicBezTo>
                  <a:cubicBezTo>
                    <a:pt x="196202" y="329368"/>
                    <a:pt x="216012" y="310420"/>
                    <a:pt x="242367" y="310075"/>
                  </a:cubicBezTo>
                  <a:cubicBezTo>
                    <a:pt x="252358" y="309903"/>
                    <a:pt x="284915" y="310936"/>
                    <a:pt x="307653" y="320583"/>
                  </a:cubicBezTo>
                  <a:cubicBezTo>
                    <a:pt x="330735" y="330574"/>
                    <a:pt x="343999" y="349522"/>
                    <a:pt x="352785" y="356413"/>
                  </a:cubicBezTo>
                  <a:cubicBezTo>
                    <a:pt x="361053" y="355379"/>
                    <a:pt x="371905" y="345216"/>
                    <a:pt x="373800" y="340737"/>
                  </a:cubicBezTo>
                  <a:cubicBezTo>
                    <a:pt x="378968" y="329540"/>
                    <a:pt x="375006" y="264082"/>
                    <a:pt x="378107" y="250474"/>
                  </a:cubicBezTo>
                  <a:cubicBezTo>
                    <a:pt x="380346" y="240655"/>
                    <a:pt x="412730" y="192423"/>
                    <a:pt x="408596" y="182604"/>
                  </a:cubicBezTo>
                  <a:lnTo>
                    <a:pt x="362259" y="177264"/>
                  </a:lnTo>
                  <a:cubicBezTo>
                    <a:pt x="362259" y="171580"/>
                    <a:pt x="370527" y="156765"/>
                    <a:pt x="374834" y="139023"/>
                  </a:cubicBezTo>
                  <a:cubicBezTo>
                    <a:pt x="378623" y="124209"/>
                    <a:pt x="378795" y="106983"/>
                    <a:pt x="377934" y="95442"/>
                  </a:cubicBezTo>
                  <a:cubicBezTo>
                    <a:pt x="377245" y="86656"/>
                    <a:pt x="384997" y="61507"/>
                    <a:pt x="378968" y="52033"/>
                  </a:cubicBezTo>
                  <a:cubicBezTo>
                    <a:pt x="372766" y="42214"/>
                    <a:pt x="355541" y="31017"/>
                    <a:pt x="350545" y="24471"/>
                  </a:cubicBezTo>
                  <a:cubicBezTo>
                    <a:pt x="324706" y="32395"/>
                    <a:pt x="263210" y="50655"/>
                    <a:pt x="237888" y="58406"/>
                  </a:cubicBezTo>
                  <a:cubicBezTo>
                    <a:pt x="211361" y="66502"/>
                    <a:pt x="141252" y="59612"/>
                    <a:pt x="112657" y="54100"/>
                  </a:cubicBezTo>
                  <a:cubicBezTo>
                    <a:pt x="95086" y="50827"/>
                    <a:pt x="87335" y="-851"/>
                    <a:pt x="82167" y="11"/>
                  </a:cubicBezTo>
                  <a:cubicBezTo>
                    <a:pt x="67870" y="2422"/>
                    <a:pt x="28250" y="12585"/>
                    <a:pt x="0" y="11724"/>
                  </a:cubicBezTo>
                  <a:cubicBezTo>
                    <a:pt x="6201" y="30156"/>
                    <a:pt x="26355" y="78560"/>
                    <a:pt x="37725" y="92858"/>
                  </a:cubicBezTo>
                  <a:cubicBezTo>
                    <a:pt x="49094" y="107327"/>
                    <a:pt x="87679" y="113701"/>
                    <a:pt x="99048" y="129549"/>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8" name="Google Shape;78;p2"/>
            <p:cNvSpPr/>
            <p:nvPr/>
          </p:nvSpPr>
          <p:spPr>
            <a:xfrm>
              <a:off x="5227309" y="2268972"/>
              <a:ext cx="408090" cy="532105"/>
            </a:xfrm>
            <a:custGeom>
              <a:rect b="b" l="l" r="r" t="t"/>
              <a:pathLst>
                <a:path extrusionOk="0" h="532105" w="408090">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9" name="Google Shape;79;p2"/>
            <p:cNvSpPr/>
            <p:nvPr/>
          </p:nvSpPr>
          <p:spPr>
            <a:xfrm>
              <a:off x="5227309" y="2268972"/>
              <a:ext cx="408090" cy="532105"/>
            </a:xfrm>
            <a:custGeom>
              <a:rect b="b" l="l" r="r" t="t"/>
              <a:pathLst>
                <a:path extrusionOk="0" h="532105" w="408090">
                  <a:moveTo>
                    <a:pt x="403132" y="446665"/>
                  </a:moveTo>
                  <a:cubicBezTo>
                    <a:pt x="391418" y="439775"/>
                    <a:pt x="375226" y="412558"/>
                    <a:pt x="367819" y="401017"/>
                  </a:cubicBezTo>
                  <a:cubicBezTo>
                    <a:pt x="359550" y="387753"/>
                    <a:pt x="371436" y="369838"/>
                    <a:pt x="366268" y="355541"/>
                  </a:cubicBezTo>
                  <a:lnTo>
                    <a:pt x="334745" y="316266"/>
                  </a:lnTo>
                  <a:cubicBezTo>
                    <a:pt x="318897" y="319883"/>
                    <a:pt x="275316" y="332975"/>
                    <a:pt x="266359" y="333319"/>
                  </a:cubicBezTo>
                  <a:cubicBezTo>
                    <a:pt x="259296" y="317644"/>
                    <a:pt x="238108" y="286465"/>
                    <a:pt x="231218" y="282159"/>
                  </a:cubicBezTo>
                  <a:cubicBezTo>
                    <a:pt x="224328" y="277852"/>
                    <a:pt x="198317" y="256665"/>
                    <a:pt x="190565" y="254770"/>
                  </a:cubicBezTo>
                  <a:cubicBezTo>
                    <a:pt x="184019" y="247018"/>
                    <a:pt x="199350" y="225486"/>
                    <a:pt x="201073" y="213428"/>
                  </a:cubicBezTo>
                  <a:cubicBezTo>
                    <a:pt x="202451" y="203264"/>
                    <a:pt x="221572" y="187072"/>
                    <a:pt x="225189" y="175186"/>
                  </a:cubicBezTo>
                  <a:cubicBezTo>
                    <a:pt x="221744" y="163990"/>
                    <a:pt x="203484" y="163817"/>
                    <a:pt x="201073" y="150726"/>
                  </a:cubicBezTo>
                  <a:cubicBezTo>
                    <a:pt x="198317" y="135912"/>
                    <a:pt x="213648" y="110073"/>
                    <a:pt x="204173" y="97670"/>
                  </a:cubicBezTo>
                  <a:cubicBezTo>
                    <a:pt x="196594" y="87507"/>
                    <a:pt x="177646" y="48060"/>
                    <a:pt x="169377" y="39275"/>
                  </a:cubicBezTo>
                  <a:cubicBezTo>
                    <a:pt x="163348" y="32729"/>
                    <a:pt x="138715" y="0"/>
                    <a:pt x="127174" y="0"/>
                  </a:cubicBezTo>
                  <a:cubicBezTo>
                    <a:pt x="125796" y="33935"/>
                    <a:pt x="142505" y="89746"/>
                    <a:pt x="120801" y="119892"/>
                  </a:cubicBezTo>
                  <a:cubicBezTo>
                    <a:pt x="115461" y="127471"/>
                    <a:pt x="92206" y="170880"/>
                    <a:pt x="80837" y="176048"/>
                  </a:cubicBezTo>
                  <a:cubicBezTo>
                    <a:pt x="65678" y="182938"/>
                    <a:pt x="49141" y="183283"/>
                    <a:pt x="35533" y="182421"/>
                  </a:cubicBezTo>
                  <a:cubicBezTo>
                    <a:pt x="23992" y="181732"/>
                    <a:pt x="19513" y="150209"/>
                    <a:pt x="10211" y="150554"/>
                  </a:cubicBezTo>
                  <a:cubicBezTo>
                    <a:pt x="5904" y="150726"/>
                    <a:pt x="-2536" y="174497"/>
                    <a:pt x="737" y="177081"/>
                  </a:cubicBezTo>
                  <a:cubicBezTo>
                    <a:pt x="9694" y="184144"/>
                    <a:pt x="17790" y="214978"/>
                    <a:pt x="20374" y="224797"/>
                  </a:cubicBezTo>
                  <a:cubicBezTo>
                    <a:pt x="22269" y="231687"/>
                    <a:pt x="392" y="246674"/>
                    <a:pt x="737" y="253392"/>
                  </a:cubicBezTo>
                  <a:cubicBezTo>
                    <a:pt x="1253" y="267344"/>
                    <a:pt x="7110" y="298006"/>
                    <a:pt x="20719" y="298006"/>
                  </a:cubicBezTo>
                  <a:cubicBezTo>
                    <a:pt x="28298" y="287499"/>
                    <a:pt x="58615" y="282159"/>
                    <a:pt x="68090" y="287326"/>
                  </a:cubicBezTo>
                  <a:cubicBezTo>
                    <a:pt x="86521" y="297662"/>
                    <a:pt x="99441" y="324362"/>
                    <a:pt x="94445" y="347789"/>
                  </a:cubicBezTo>
                  <a:cubicBezTo>
                    <a:pt x="94445" y="363809"/>
                    <a:pt x="88244" y="421860"/>
                    <a:pt x="82904" y="436846"/>
                  </a:cubicBezTo>
                  <a:cubicBezTo>
                    <a:pt x="98579" y="444598"/>
                    <a:pt x="130102" y="443737"/>
                    <a:pt x="159731" y="453900"/>
                  </a:cubicBezTo>
                  <a:cubicBezTo>
                    <a:pt x="194699" y="465786"/>
                    <a:pt x="228117" y="488524"/>
                    <a:pt x="244999" y="493175"/>
                  </a:cubicBezTo>
                  <a:cubicBezTo>
                    <a:pt x="270493" y="500065"/>
                    <a:pt x="333711" y="500065"/>
                    <a:pt x="345253" y="503510"/>
                  </a:cubicBezTo>
                  <a:cubicBezTo>
                    <a:pt x="356966" y="506955"/>
                    <a:pt x="375053" y="526421"/>
                    <a:pt x="385561" y="532105"/>
                  </a:cubicBezTo>
                  <a:cubicBezTo>
                    <a:pt x="392968" y="520736"/>
                    <a:pt x="403132" y="505405"/>
                    <a:pt x="406921" y="493347"/>
                  </a:cubicBezTo>
                  <a:cubicBezTo>
                    <a:pt x="410711" y="481289"/>
                    <a:pt x="404165" y="459412"/>
                    <a:pt x="403132" y="446493"/>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0" name="Google Shape;80;p2"/>
            <p:cNvSpPr/>
            <p:nvPr/>
          </p:nvSpPr>
          <p:spPr>
            <a:xfrm>
              <a:off x="6368222" y="3059074"/>
              <a:ext cx="154630" cy="161635"/>
            </a:xfrm>
            <a:custGeom>
              <a:rect b="b" l="l" r="r" t="t"/>
              <a:pathLst>
                <a:path extrusionOk="0" h="161635" w="154630">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1" name="Google Shape;81;p2"/>
            <p:cNvSpPr/>
            <p:nvPr/>
          </p:nvSpPr>
          <p:spPr>
            <a:xfrm>
              <a:off x="6368222" y="3059074"/>
              <a:ext cx="154630" cy="161635"/>
            </a:xfrm>
            <a:custGeom>
              <a:rect b="b" l="l" r="r" t="t"/>
              <a:pathLst>
                <a:path extrusionOk="0" h="161635" w="154630">
                  <a:moveTo>
                    <a:pt x="111106" y="391"/>
                  </a:moveTo>
                  <a:cubicBezTo>
                    <a:pt x="106972" y="2630"/>
                    <a:pt x="89402" y="34153"/>
                    <a:pt x="85612" y="35703"/>
                  </a:cubicBezTo>
                  <a:cubicBezTo>
                    <a:pt x="72348" y="41216"/>
                    <a:pt x="39102" y="43972"/>
                    <a:pt x="24805" y="49829"/>
                  </a:cubicBezTo>
                  <a:cubicBezTo>
                    <a:pt x="24805" y="56202"/>
                    <a:pt x="38241" y="96510"/>
                    <a:pt x="33246" y="102884"/>
                  </a:cubicBezTo>
                  <a:cubicBezTo>
                    <a:pt x="28767" y="108569"/>
                    <a:pt x="16709" y="110463"/>
                    <a:pt x="12747" y="111325"/>
                  </a:cubicBezTo>
                  <a:lnTo>
                    <a:pt x="0" y="140264"/>
                  </a:lnTo>
                  <a:cubicBezTo>
                    <a:pt x="5685" y="141125"/>
                    <a:pt x="22221" y="158351"/>
                    <a:pt x="33935" y="161452"/>
                  </a:cubicBezTo>
                  <a:cubicBezTo>
                    <a:pt x="42203" y="163519"/>
                    <a:pt x="48921" y="147499"/>
                    <a:pt x="56156" y="145604"/>
                  </a:cubicBezTo>
                  <a:cubicBezTo>
                    <a:pt x="62874" y="143709"/>
                    <a:pt x="139529" y="112703"/>
                    <a:pt x="151587" y="103228"/>
                  </a:cubicBezTo>
                  <a:cubicBezTo>
                    <a:pt x="154860" y="100645"/>
                    <a:pt x="156755" y="81179"/>
                    <a:pt x="150553" y="67743"/>
                  </a:cubicBezTo>
                  <a:cubicBezTo>
                    <a:pt x="147280" y="60681"/>
                    <a:pt x="135222" y="58958"/>
                    <a:pt x="134189" y="54480"/>
                  </a:cubicBezTo>
                  <a:cubicBezTo>
                    <a:pt x="132294" y="46900"/>
                    <a:pt x="132639" y="37081"/>
                    <a:pt x="134189" y="31569"/>
                  </a:cubicBezTo>
                  <a:cubicBezTo>
                    <a:pt x="134189" y="31569"/>
                    <a:pt x="116791" y="-3055"/>
                    <a:pt x="111106" y="218"/>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2" name="Google Shape;82;p2"/>
            <p:cNvSpPr/>
            <p:nvPr/>
          </p:nvSpPr>
          <p:spPr>
            <a:xfrm>
              <a:off x="5092587" y="1987644"/>
              <a:ext cx="146226" cy="125779"/>
            </a:xfrm>
            <a:custGeom>
              <a:rect b="b" l="l" r="r" t="t"/>
              <a:pathLst>
                <a:path extrusionOk="0" h="125779" w="146226">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3" name="Google Shape;83;p2"/>
            <p:cNvSpPr/>
            <p:nvPr/>
          </p:nvSpPr>
          <p:spPr>
            <a:xfrm>
              <a:off x="5092587" y="1987644"/>
              <a:ext cx="146226" cy="125779"/>
            </a:xfrm>
            <a:custGeom>
              <a:rect b="b" l="l" r="r" t="t"/>
              <a:pathLst>
                <a:path extrusionOk="0" h="125779" w="146226">
                  <a:moveTo>
                    <a:pt x="79476" y="125779"/>
                  </a:moveTo>
                  <a:cubicBezTo>
                    <a:pt x="94118" y="125090"/>
                    <a:pt x="96357" y="92878"/>
                    <a:pt x="102558" y="80131"/>
                  </a:cubicBezTo>
                  <a:cubicBezTo>
                    <a:pt x="108243" y="68589"/>
                    <a:pt x="125985" y="38961"/>
                    <a:pt x="140455" y="35516"/>
                  </a:cubicBezTo>
                  <a:cubicBezTo>
                    <a:pt x="147345" y="33965"/>
                    <a:pt x="148034" y="8988"/>
                    <a:pt x="142694" y="6576"/>
                  </a:cubicBezTo>
                  <a:cubicBezTo>
                    <a:pt x="123401" y="-2209"/>
                    <a:pt x="103420" y="-1520"/>
                    <a:pt x="94118" y="4682"/>
                  </a:cubicBezTo>
                  <a:cubicBezTo>
                    <a:pt x="84816" y="10883"/>
                    <a:pt x="92567" y="29315"/>
                    <a:pt x="81543" y="29142"/>
                  </a:cubicBezTo>
                  <a:cubicBezTo>
                    <a:pt x="62767" y="28798"/>
                    <a:pt x="17980" y="10022"/>
                    <a:pt x="6783" y="25869"/>
                  </a:cubicBezTo>
                  <a:cubicBezTo>
                    <a:pt x="-1830" y="38272"/>
                    <a:pt x="-3036" y="88571"/>
                    <a:pt x="7816" y="98045"/>
                  </a:cubicBezTo>
                  <a:cubicBezTo>
                    <a:pt x="24698" y="112687"/>
                    <a:pt x="64834" y="126468"/>
                    <a:pt x="79476" y="125607"/>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4" name="Google Shape;84;p2"/>
            <p:cNvSpPr/>
            <p:nvPr/>
          </p:nvSpPr>
          <p:spPr>
            <a:xfrm>
              <a:off x="5223497" y="3228653"/>
              <a:ext cx="208903" cy="188637"/>
            </a:xfrm>
            <a:custGeom>
              <a:rect b="b" l="l" r="r" t="t"/>
              <a:pathLst>
                <a:path extrusionOk="0" h="188637" w="208903">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5" name="Google Shape;85;p2"/>
            <p:cNvSpPr/>
            <p:nvPr/>
          </p:nvSpPr>
          <p:spPr>
            <a:xfrm>
              <a:off x="5223497" y="3228653"/>
              <a:ext cx="208903" cy="188637"/>
            </a:xfrm>
            <a:custGeom>
              <a:rect b="b" l="l" r="r" t="t"/>
              <a:pathLst>
                <a:path extrusionOk="0" h="188637" w="208903">
                  <a:moveTo>
                    <a:pt x="53126" y="121583"/>
                  </a:moveTo>
                  <a:cubicBezTo>
                    <a:pt x="61394" y="127095"/>
                    <a:pt x="132020" y="184457"/>
                    <a:pt x="141150" y="187385"/>
                  </a:cubicBezTo>
                  <a:cubicBezTo>
                    <a:pt x="148901" y="189969"/>
                    <a:pt x="165438" y="188074"/>
                    <a:pt x="173879" y="186007"/>
                  </a:cubicBezTo>
                  <a:cubicBezTo>
                    <a:pt x="178013" y="177050"/>
                    <a:pt x="177324" y="119171"/>
                    <a:pt x="188004" y="106941"/>
                  </a:cubicBezTo>
                  <a:cubicBezTo>
                    <a:pt x="191621" y="102807"/>
                    <a:pt x="203679" y="100395"/>
                    <a:pt x="207297" y="99361"/>
                  </a:cubicBezTo>
                  <a:cubicBezTo>
                    <a:pt x="210914" y="91438"/>
                    <a:pt x="207813" y="27013"/>
                    <a:pt x="204024" y="16333"/>
                  </a:cubicBezTo>
                  <a:lnTo>
                    <a:pt x="191277" y="16333"/>
                  </a:lnTo>
                  <a:cubicBezTo>
                    <a:pt x="182664" y="17711"/>
                    <a:pt x="170433" y="38727"/>
                    <a:pt x="160442" y="39760"/>
                  </a:cubicBezTo>
                  <a:cubicBezTo>
                    <a:pt x="148040" y="40966"/>
                    <a:pt x="122029" y="-2788"/>
                    <a:pt x="110660" y="141"/>
                  </a:cubicBezTo>
                  <a:cubicBezTo>
                    <a:pt x="105148" y="1519"/>
                    <a:pt x="89817" y="22190"/>
                    <a:pt x="82926" y="25463"/>
                  </a:cubicBezTo>
                  <a:cubicBezTo>
                    <a:pt x="77586" y="28047"/>
                    <a:pt x="59327" y="39243"/>
                    <a:pt x="47441" y="51129"/>
                  </a:cubicBezTo>
                  <a:cubicBezTo>
                    <a:pt x="23842" y="74384"/>
                    <a:pt x="2826" y="104357"/>
                    <a:pt x="415" y="108491"/>
                  </a:cubicBezTo>
                  <a:cubicBezTo>
                    <a:pt x="-2169" y="112798"/>
                    <a:pt x="8166" y="136052"/>
                    <a:pt x="8166" y="136052"/>
                  </a:cubicBezTo>
                  <a:cubicBezTo>
                    <a:pt x="14368" y="133813"/>
                    <a:pt x="50542" y="120205"/>
                    <a:pt x="53126" y="121927"/>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6" name="Google Shape;86;p2"/>
            <p:cNvSpPr/>
            <p:nvPr/>
          </p:nvSpPr>
          <p:spPr>
            <a:xfrm>
              <a:off x="5252334" y="3558270"/>
              <a:ext cx="232892" cy="436915"/>
            </a:xfrm>
            <a:custGeom>
              <a:rect b="b" l="l" r="r" t="t"/>
              <a:pathLst>
                <a:path extrusionOk="0" h="436915" w="232892">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7" name="Google Shape;87;p2"/>
            <p:cNvSpPr/>
            <p:nvPr/>
          </p:nvSpPr>
          <p:spPr>
            <a:xfrm>
              <a:off x="5252334" y="3558270"/>
              <a:ext cx="232892" cy="436915"/>
            </a:xfrm>
            <a:custGeom>
              <a:rect b="b" l="l" r="r" t="t"/>
              <a:pathLst>
                <a:path extrusionOk="0" h="436915" w="232892">
                  <a:moveTo>
                    <a:pt x="134878" y="255684"/>
                  </a:moveTo>
                  <a:cubicBezTo>
                    <a:pt x="136256" y="241214"/>
                    <a:pt x="123165" y="227089"/>
                    <a:pt x="127471" y="214342"/>
                  </a:cubicBezTo>
                  <a:cubicBezTo>
                    <a:pt x="130744" y="205040"/>
                    <a:pt x="149003" y="202112"/>
                    <a:pt x="152793" y="195221"/>
                  </a:cubicBezTo>
                  <a:cubicBezTo>
                    <a:pt x="155549" y="190054"/>
                    <a:pt x="153654" y="141649"/>
                    <a:pt x="159166" y="136826"/>
                  </a:cubicBezTo>
                  <a:cubicBezTo>
                    <a:pt x="168985" y="128041"/>
                    <a:pt x="217734" y="125112"/>
                    <a:pt x="232893" y="120978"/>
                  </a:cubicBezTo>
                  <a:cubicBezTo>
                    <a:pt x="232893" y="120978"/>
                    <a:pt x="210155" y="84804"/>
                    <a:pt x="197063" y="51558"/>
                  </a:cubicBezTo>
                  <a:cubicBezTo>
                    <a:pt x="191379" y="37261"/>
                    <a:pt x="197063" y="19174"/>
                    <a:pt x="191379" y="11939"/>
                  </a:cubicBezTo>
                  <a:cubicBezTo>
                    <a:pt x="182938" y="914"/>
                    <a:pt x="151070" y="7977"/>
                    <a:pt x="137634" y="1776"/>
                  </a:cubicBezTo>
                  <a:cubicBezTo>
                    <a:pt x="135567" y="1776"/>
                    <a:pt x="127643" y="4532"/>
                    <a:pt x="124715" y="6082"/>
                  </a:cubicBezTo>
                  <a:cubicBezTo>
                    <a:pt x="123854" y="9700"/>
                    <a:pt x="121270" y="14006"/>
                    <a:pt x="117825" y="18657"/>
                  </a:cubicBezTo>
                  <a:cubicBezTo>
                    <a:pt x="107489" y="32438"/>
                    <a:pt x="93364" y="43290"/>
                    <a:pt x="86301" y="44496"/>
                  </a:cubicBezTo>
                  <a:cubicBezTo>
                    <a:pt x="83028" y="45185"/>
                    <a:pt x="85268" y="13145"/>
                    <a:pt x="64252" y="2120"/>
                  </a:cubicBezTo>
                  <a:cubicBezTo>
                    <a:pt x="56156" y="-2186"/>
                    <a:pt x="38069" y="1259"/>
                    <a:pt x="36863" y="2120"/>
                  </a:cubicBezTo>
                  <a:cubicBezTo>
                    <a:pt x="35141" y="3671"/>
                    <a:pt x="62874" y="40534"/>
                    <a:pt x="64941" y="43462"/>
                  </a:cubicBezTo>
                  <a:cubicBezTo>
                    <a:pt x="68731" y="48630"/>
                    <a:pt x="71832" y="76019"/>
                    <a:pt x="71487" y="79464"/>
                  </a:cubicBezTo>
                  <a:cubicBezTo>
                    <a:pt x="70626" y="90316"/>
                    <a:pt x="67870" y="97551"/>
                    <a:pt x="63047" y="104958"/>
                  </a:cubicBezTo>
                  <a:cubicBezTo>
                    <a:pt x="65975" y="106681"/>
                    <a:pt x="81995" y="100652"/>
                    <a:pt x="88368" y="108231"/>
                  </a:cubicBezTo>
                  <a:cubicBezTo>
                    <a:pt x="102666" y="125457"/>
                    <a:pt x="98704" y="160942"/>
                    <a:pt x="101977" y="166627"/>
                  </a:cubicBezTo>
                  <a:cubicBezTo>
                    <a:pt x="104561" y="170933"/>
                    <a:pt x="89919" y="222783"/>
                    <a:pt x="87335" y="234496"/>
                  </a:cubicBezTo>
                  <a:cubicBezTo>
                    <a:pt x="85612" y="242248"/>
                    <a:pt x="69248" y="228639"/>
                    <a:pt x="53572" y="240870"/>
                  </a:cubicBezTo>
                  <a:cubicBezTo>
                    <a:pt x="37725" y="253272"/>
                    <a:pt x="11025" y="267225"/>
                    <a:pt x="0" y="284451"/>
                  </a:cubicBezTo>
                  <a:cubicBezTo>
                    <a:pt x="1206" y="290480"/>
                    <a:pt x="3962" y="312529"/>
                    <a:pt x="4134" y="317352"/>
                  </a:cubicBezTo>
                  <a:cubicBezTo>
                    <a:pt x="5168" y="336990"/>
                    <a:pt x="9130" y="386945"/>
                    <a:pt x="16709" y="405376"/>
                  </a:cubicBezTo>
                  <a:cubicBezTo>
                    <a:pt x="20326" y="413989"/>
                    <a:pt x="36691" y="408305"/>
                    <a:pt x="45132" y="410716"/>
                  </a:cubicBezTo>
                  <a:cubicBezTo>
                    <a:pt x="53572" y="412956"/>
                    <a:pt x="55467" y="425186"/>
                    <a:pt x="56673" y="431904"/>
                  </a:cubicBezTo>
                  <a:cubicBezTo>
                    <a:pt x="68559" y="432593"/>
                    <a:pt x="83201" y="436210"/>
                    <a:pt x="103010" y="436899"/>
                  </a:cubicBezTo>
                  <a:cubicBezTo>
                    <a:pt x="124370" y="437589"/>
                    <a:pt x="132811" y="415540"/>
                    <a:pt x="142974" y="407443"/>
                  </a:cubicBezTo>
                  <a:cubicBezTo>
                    <a:pt x="137117" y="391079"/>
                    <a:pt x="121097" y="320281"/>
                    <a:pt x="119892" y="300299"/>
                  </a:cubicBezTo>
                  <a:cubicBezTo>
                    <a:pt x="118514" y="280489"/>
                    <a:pt x="132639" y="275149"/>
                    <a:pt x="134534" y="25568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8" name="Google Shape;88;p2"/>
            <p:cNvSpPr/>
            <p:nvPr/>
          </p:nvSpPr>
          <p:spPr>
            <a:xfrm>
              <a:off x="6061431" y="2312245"/>
              <a:ext cx="269932" cy="179461"/>
            </a:xfrm>
            <a:custGeom>
              <a:rect b="b" l="l" r="r" t="t"/>
              <a:pathLst>
                <a:path extrusionOk="0" h="179461" w="269932">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89" name="Google Shape;89;p2"/>
            <p:cNvSpPr/>
            <p:nvPr/>
          </p:nvSpPr>
          <p:spPr>
            <a:xfrm>
              <a:off x="6061431" y="2312245"/>
              <a:ext cx="269932" cy="179461"/>
            </a:xfrm>
            <a:custGeom>
              <a:rect b="b" l="l" r="r" t="t"/>
              <a:pathLst>
                <a:path extrusionOk="0" h="179461" w="269932">
                  <a:moveTo>
                    <a:pt x="122131" y="136"/>
                  </a:moveTo>
                  <a:lnTo>
                    <a:pt x="124198" y="33037"/>
                  </a:lnTo>
                  <a:lnTo>
                    <a:pt x="97326" y="52674"/>
                  </a:lnTo>
                  <a:cubicBezTo>
                    <a:pt x="91469" y="56981"/>
                    <a:pt x="79411" y="37860"/>
                    <a:pt x="75277" y="38894"/>
                  </a:cubicBezTo>
                  <a:cubicBezTo>
                    <a:pt x="72004" y="42167"/>
                    <a:pt x="61496" y="48885"/>
                    <a:pt x="57362" y="48885"/>
                  </a:cubicBezTo>
                  <a:cubicBezTo>
                    <a:pt x="48577" y="49057"/>
                    <a:pt x="34796" y="45956"/>
                    <a:pt x="25322" y="51469"/>
                  </a:cubicBezTo>
                  <a:cubicBezTo>
                    <a:pt x="11197" y="59737"/>
                    <a:pt x="3617" y="88159"/>
                    <a:pt x="0" y="100390"/>
                  </a:cubicBezTo>
                  <a:cubicBezTo>
                    <a:pt x="4134" y="100734"/>
                    <a:pt x="15675" y="96256"/>
                    <a:pt x="22049" y="100907"/>
                  </a:cubicBezTo>
                  <a:cubicBezTo>
                    <a:pt x="33590" y="109175"/>
                    <a:pt x="40825" y="128640"/>
                    <a:pt x="44098" y="131396"/>
                  </a:cubicBezTo>
                  <a:cubicBezTo>
                    <a:pt x="56328" y="141732"/>
                    <a:pt x="64080" y="134325"/>
                    <a:pt x="74760" y="138631"/>
                  </a:cubicBezTo>
                  <a:cubicBezTo>
                    <a:pt x="83028" y="141904"/>
                    <a:pt x="83545" y="158441"/>
                    <a:pt x="98531" y="162403"/>
                  </a:cubicBezTo>
                  <a:cubicBezTo>
                    <a:pt x="111279" y="166020"/>
                    <a:pt x="114896" y="171188"/>
                    <a:pt x="125921" y="179456"/>
                  </a:cubicBezTo>
                  <a:cubicBezTo>
                    <a:pt x="131949" y="179112"/>
                    <a:pt x="161406" y="147589"/>
                    <a:pt x="173292" y="147589"/>
                  </a:cubicBezTo>
                  <a:cubicBezTo>
                    <a:pt x="187417" y="147589"/>
                    <a:pt x="190517" y="178939"/>
                    <a:pt x="196546" y="179456"/>
                  </a:cubicBezTo>
                  <a:cubicBezTo>
                    <a:pt x="203264" y="179973"/>
                    <a:pt x="217390" y="144316"/>
                    <a:pt x="231342" y="133808"/>
                  </a:cubicBezTo>
                  <a:cubicBezTo>
                    <a:pt x="239783" y="127434"/>
                    <a:pt x="269239" y="126401"/>
                    <a:pt x="269928" y="110381"/>
                  </a:cubicBezTo>
                  <a:cubicBezTo>
                    <a:pt x="270273" y="102285"/>
                    <a:pt x="250808" y="92121"/>
                    <a:pt x="237716" y="78685"/>
                  </a:cubicBezTo>
                  <a:cubicBezTo>
                    <a:pt x="220146" y="60426"/>
                    <a:pt x="197752" y="38894"/>
                    <a:pt x="188278" y="32003"/>
                  </a:cubicBezTo>
                  <a:cubicBezTo>
                    <a:pt x="186728" y="32003"/>
                    <a:pt x="159511" y="29592"/>
                    <a:pt x="148314" y="21840"/>
                  </a:cubicBezTo>
                  <a:cubicBezTo>
                    <a:pt x="145213" y="20290"/>
                    <a:pt x="126782" y="-1931"/>
                    <a:pt x="122475" y="136"/>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0" name="Google Shape;90;p2"/>
            <p:cNvSpPr/>
            <p:nvPr/>
          </p:nvSpPr>
          <p:spPr>
            <a:xfrm>
              <a:off x="5661463" y="3783883"/>
              <a:ext cx="397211" cy="468640"/>
            </a:xfrm>
            <a:custGeom>
              <a:rect b="b" l="l" r="r" t="t"/>
              <a:pathLst>
                <a:path extrusionOk="0" h="468640" w="397211">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1" name="Google Shape;91;p2"/>
            <p:cNvSpPr/>
            <p:nvPr/>
          </p:nvSpPr>
          <p:spPr>
            <a:xfrm>
              <a:off x="5661463" y="3783883"/>
              <a:ext cx="397211" cy="468640"/>
            </a:xfrm>
            <a:custGeom>
              <a:rect b="b" l="l" r="r" t="t"/>
              <a:pathLst>
                <a:path extrusionOk="0" h="468640" w="397211">
                  <a:moveTo>
                    <a:pt x="372751" y="26971"/>
                  </a:moveTo>
                  <a:cubicBezTo>
                    <a:pt x="367410" y="18186"/>
                    <a:pt x="350357" y="-3347"/>
                    <a:pt x="341227" y="443"/>
                  </a:cubicBezTo>
                  <a:cubicBezTo>
                    <a:pt x="334337" y="3199"/>
                    <a:pt x="311426" y="26109"/>
                    <a:pt x="305398" y="29038"/>
                  </a:cubicBezTo>
                  <a:cubicBezTo>
                    <a:pt x="296957" y="33344"/>
                    <a:pt x="248380" y="20425"/>
                    <a:pt x="224264" y="22664"/>
                  </a:cubicBezTo>
                  <a:cubicBezTo>
                    <a:pt x="218579" y="21114"/>
                    <a:pt x="198770" y="51948"/>
                    <a:pt x="196875" y="54532"/>
                  </a:cubicBezTo>
                  <a:cubicBezTo>
                    <a:pt x="190501" y="62972"/>
                    <a:pt x="181027" y="88467"/>
                    <a:pt x="174826" y="90706"/>
                  </a:cubicBezTo>
                  <a:cubicBezTo>
                    <a:pt x="166730" y="93462"/>
                    <a:pt x="116603" y="108621"/>
                    <a:pt x="104717" y="120334"/>
                  </a:cubicBezTo>
                  <a:cubicBezTo>
                    <a:pt x="86113" y="138766"/>
                    <a:pt x="75433" y="169600"/>
                    <a:pt x="64753" y="173390"/>
                  </a:cubicBezTo>
                  <a:cubicBezTo>
                    <a:pt x="45977" y="179936"/>
                    <a:pt x="14281" y="144106"/>
                    <a:pt x="9975" y="147896"/>
                  </a:cubicBezTo>
                  <a:cubicBezTo>
                    <a:pt x="156" y="156853"/>
                    <a:pt x="-5012" y="197851"/>
                    <a:pt x="6874" y="232819"/>
                  </a:cubicBezTo>
                  <a:cubicBezTo>
                    <a:pt x="14970" y="257107"/>
                    <a:pt x="37881" y="276056"/>
                    <a:pt x="45805" y="289147"/>
                  </a:cubicBezTo>
                  <a:cubicBezTo>
                    <a:pt x="48044" y="292937"/>
                    <a:pt x="79912" y="296899"/>
                    <a:pt x="82668" y="314641"/>
                  </a:cubicBezTo>
                  <a:cubicBezTo>
                    <a:pt x="84218" y="324116"/>
                    <a:pt x="76467" y="335140"/>
                    <a:pt x="71127" y="340136"/>
                  </a:cubicBezTo>
                  <a:cubicBezTo>
                    <a:pt x="79395" y="349093"/>
                    <a:pt x="90075" y="360807"/>
                    <a:pt x="102478" y="372176"/>
                  </a:cubicBezTo>
                  <a:cubicBezTo>
                    <a:pt x="114880" y="383545"/>
                    <a:pt x="129005" y="394569"/>
                    <a:pt x="143819" y="401632"/>
                  </a:cubicBezTo>
                  <a:lnTo>
                    <a:pt x="185850" y="438495"/>
                  </a:lnTo>
                  <a:lnTo>
                    <a:pt x="211345" y="468640"/>
                  </a:lnTo>
                  <a:cubicBezTo>
                    <a:pt x="211345" y="468640"/>
                    <a:pt x="223058" y="451931"/>
                    <a:pt x="242868" y="447453"/>
                  </a:cubicBezTo>
                  <a:cubicBezTo>
                    <a:pt x="256304" y="444352"/>
                    <a:pt x="270601" y="454687"/>
                    <a:pt x="280764" y="448486"/>
                  </a:cubicBezTo>
                  <a:cubicBezTo>
                    <a:pt x="286966" y="444868"/>
                    <a:pt x="322796" y="379755"/>
                    <a:pt x="326068" y="375276"/>
                  </a:cubicBezTo>
                  <a:cubicBezTo>
                    <a:pt x="335543" y="362529"/>
                    <a:pt x="360865" y="357189"/>
                    <a:pt x="366205" y="347543"/>
                  </a:cubicBezTo>
                  <a:cubicBezTo>
                    <a:pt x="371889" y="337724"/>
                    <a:pt x="371028" y="317225"/>
                    <a:pt x="366205" y="307923"/>
                  </a:cubicBezTo>
                  <a:cubicBezTo>
                    <a:pt x="360520" y="297243"/>
                    <a:pt x="335543" y="295176"/>
                    <a:pt x="331408" y="283980"/>
                  </a:cubicBezTo>
                  <a:cubicBezTo>
                    <a:pt x="325896" y="268993"/>
                    <a:pt x="350874" y="181141"/>
                    <a:pt x="350874" y="181141"/>
                  </a:cubicBezTo>
                  <a:cubicBezTo>
                    <a:pt x="364654" y="176146"/>
                    <a:pt x="374129" y="163916"/>
                    <a:pt x="380674" y="148413"/>
                  </a:cubicBezTo>
                  <a:cubicBezTo>
                    <a:pt x="386359" y="134976"/>
                    <a:pt x="385670" y="119645"/>
                    <a:pt x="388081" y="104487"/>
                  </a:cubicBezTo>
                  <a:cubicBezTo>
                    <a:pt x="390837" y="86227"/>
                    <a:pt x="396350" y="68313"/>
                    <a:pt x="397211" y="56082"/>
                  </a:cubicBezTo>
                  <a:lnTo>
                    <a:pt x="372923" y="27487"/>
                  </a:ln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 name="Google Shape;92;p2"/>
            <p:cNvSpPr/>
            <p:nvPr/>
          </p:nvSpPr>
          <p:spPr>
            <a:xfrm>
              <a:off x="5728800" y="4222551"/>
              <a:ext cx="320744" cy="266482"/>
            </a:xfrm>
            <a:custGeom>
              <a:rect b="b" l="l" r="r" t="t"/>
              <a:pathLst>
                <a:path extrusionOk="0" h="266482" w="320744">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3" name="Google Shape;93;p2"/>
            <p:cNvSpPr/>
            <p:nvPr/>
          </p:nvSpPr>
          <p:spPr>
            <a:xfrm>
              <a:off x="5728800" y="4222551"/>
              <a:ext cx="320744" cy="266482"/>
            </a:xfrm>
            <a:custGeom>
              <a:rect b="b" l="l" r="r" t="t"/>
              <a:pathLst>
                <a:path extrusionOk="0" h="266482" w="320744">
                  <a:moveTo>
                    <a:pt x="90608" y="207054"/>
                  </a:moveTo>
                  <a:lnTo>
                    <a:pt x="111279" y="216528"/>
                  </a:lnTo>
                  <a:cubicBezTo>
                    <a:pt x="122131" y="216356"/>
                    <a:pt x="137634" y="208777"/>
                    <a:pt x="153137" y="206020"/>
                  </a:cubicBezTo>
                  <a:cubicBezTo>
                    <a:pt x="173808" y="202403"/>
                    <a:pt x="194652" y="203264"/>
                    <a:pt x="204470" y="204815"/>
                  </a:cubicBezTo>
                  <a:cubicBezTo>
                    <a:pt x="205848" y="213772"/>
                    <a:pt x="196030" y="226347"/>
                    <a:pt x="194996" y="235649"/>
                  </a:cubicBezTo>
                  <a:cubicBezTo>
                    <a:pt x="193618" y="247190"/>
                    <a:pt x="201197" y="255631"/>
                    <a:pt x="204470" y="266483"/>
                  </a:cubicBezTo>
                  <a:cubicBezTo>
                    <a:pt x="208949" y="261832"/>
                    <a:pt x="256492" y="231515"/>
                    <a:pt x="275441" y="226175"/>
                  </a:cubicBezTo>
                  <a:cubicBezTo>
                    <a:pt x="285087" y="223418"/>
                    <a:pt x="314715" y="225830"/>
                    <a:pt x="320745" y="224108"/>
                  </a:cubicBezTo>
                  <a:cubicBezTo>
                    <a:pt x="320745" y="224108"/>
                    <a:pt x="285432" y="185694"/>
                    <a:pt x="279747" y="181732"/>
                  </a:cubicBezTo>
                  <a:cubicBezTo>
                    <a:pt x="278024" y="180526"/>
                    <a:pt x="246501" y="188278"/>
                    <a:pt x="236510" y="179665"/>
                  </a:cubicBezTo>
                  <a:cubicBezTo>
                    <a:pt x="225658" y="170191"/>
                    <a:pt x="260799" y="126609"/>
                    <a:pt x="257526" y="123509"/>
                  </a:cubicBezTo>
                  <a:cubicBezTo>
                    <a:pt x="245468" y="111279"/>
                    <a:pt x="186555" y="99909"/>
                    <a:pt x="164851" y="85268"/>
                  </a:cubicBezTo>
                  <a:cubicBezTo>
                    <a:pt x="149003" y="74587"/>
                    <a:pt x="146419" y="52538"/>
                    <a:pt x="143835" y="30145"/>
                  </a:cubicBezTo>
                  <a:lnTo>
                    <a:pt x="118341" y="0"/>
                  </a:lnTo>
                  <a:cubicBezTo>
                    <a:pt x="110245" y="6546"/>
                    <a:pt x="72348" y="22393"/>
                    <a:pt x="65803" y="33246"/>
                  </a:cubicBezTo>
                  <a:cubicBezTo>
                    <a:pt x="48921" y="61324"/>
                    <a:pt x="39447" y="79928"/>
                    <a:pt x="32040" y="102149"/>
                  </a:cubicBezTo>
                  <a:cubicBezTo>
                    <a:pt x="28078" y="114035"/>
                    <a:pt x="8268" y="142630"/>
                    <a:pt x="4134" y="154171"/>
                  </a:cubicBezTo>
                  <a:cubicBezTo>
                    <a:pt x="-1723" y="170708"/>
                    <a:pt x="861" y="189311"/>
                    <a:pt x="0" y="206193"/>
                  </a:cubicBezTo>
                  <a:cubicBezTo>
                    <a:pt x="12230" y="207226"/>
                    <a:pt x="78722" y="205676"/>
                    <a:pt x="90608" y="207226"/>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4" name="Google Shape;94;p2"/>
            <p:cNvSpPr/>
            <p:nvPr/>
          </p:nvSpPr>
          <p:spPr>
            <a:xfrm>
              <a:off x="6107354" y="2522336"/>
              <a:ext cx="457221" cy="418629"/>
            </a:xfrm>
            <a:custGeom>
              <a:rect b="b" l="l" r="r" t="t"/>
              <a:pathLst>
                <a:path extrusionOk="0" h="418629" w="457221">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5" name="Google Shape;95;p2"/>
            <p:cNvSpPr/>
            <p:nvPr/>
          </p:nvSpPr>
          <p:spPr>
            <a:xfrm>
              <a:off x="6107354" y="2522336"/>
              <a:ext cx="457221" cy="418629"/>
            </a:xfrm>
            <a:custGeom>
              <a:rect b="b" l="l" r="r" t="t"/>
              <a:pathLst>
                <a:path extrusionOk="0" h="418629" w="457221">
                  <a:moveTo>
                    <a:pt x="56398" y="43092"/>
                  </a:moveTo>
                  <a:cubicBezTo>
                    <a:pt x="50713" y="57562"/>
                    <a:pt x="62599" y="70654"/>
                    <a:pt x="66389" y="84434"/>
                  </a:cubicBezTo>
                  <a:cubicBezTo>
                    <a:pt x="68973" y="94081"/>
                    <a:pt x="67078" y="123537"/>
                    <a:pt x="62771" y="124226"/>
                  </a:cubicBezTo>
                  <a:cubicBezTo>
                    <a:pt x="44168" y="127154"/>
                    <a:pt x="2998" y="129221"/>
                    <a:pt x="586" y="133872"/>
                  </a:cubicBezTo>
                  <a:cubicBezTo>
                    <a:pt x="-3376" y="141969"/>
                    <a:pt x="14195" y="190718"/>
                    <a:pt x="10060" y="206049"/>
                  </a:cubicBezTo>
                  <a:cubicBezTo>
                    <a:pt x="10060" y="206049"/>
                    <a:pt x="15056" y="222585"/>
                    <a:pt x="26942" y="227236"/>
                  </a:cubicBezTo>
                  <a:cubicBezTo>
                    <a:pt x="34693" y="230337"/>
                    <a:pt x="48302" y="211561"/>
                    <a:pt x="57431" y="211389"/>
                  </a:cubicBezTo>
                  <a:cubicBezTo>
                    <a:pt x="66733" y="211044"/>
                    <a:pt x="97740" y="227236"/>
                    <a:pt x="100668" y="230854"/>
                  </a:cubicBezTo>
                  <a:cubicBezTo>
                    <a:pt x="106525" y="238261"/>
                    <a:pt x="119961" y="269440"/>
                    <a:pt x="125129" y="276158"/>
                  </a:cubicBezTo>
                  <a:cubicBezTo>
                    <a:pt x="126851" y="279086"/>
                    <a:pt x="135809" y="285804"/>
                    <a:pt x="146144" y="287527"/>
                  </a:cubicBezTo>
                  <a:cubicBezTo>
                    <a:pt x="156307" y="289077"/>
                    <a:pt x="165610" y="275124"/>
                    <a:pt x="167849" y="278397"/>
                  </a:cubicBezTo>
                  <a:cubicBezTo>
                    <a:pt x="170777" y="282359"/>
                    <a:pt x="178012" y="306130"/>
                    <a:pt x="175600" y="329385"/>
                  </a:cubicBezTo>
                  <a:cubicBezTo>
                    <a:pt x="175083" y="334553"/>
                    <a:pt x="164748" y="339893"/>
                    <a:pt x="163715" y="344889"/>
                  </a:cubicBezTo>
                  <a:cubicBezTo>
                    <a:pt x="159236" y="364526"/>
                    <a:pt x="172844" y="371589"/>
                    <a:pt x="174222" y="381579"/>
                  </a:cubicBezTo>
                  <a:cubicBezTo>
                    <a:pt x="174911" y="386230"/>
                    <a:pt x="164059" y="408796"/>
                    <a:pt x="165782" y="413447"/>
                  </a:cubicBezTo>
                  <a:cubicBezTo>
                    <a:pt x="170088" y="413964"/>
                    <a:pt x="185591" y="403801"/>
                    <a:pt x="197305" y="402078"/>
                  </a:cubicBezTo>
                  <a:cubicBezTo>
                    <a:pt x="204540" y="401045"/>
                    <a:pt x="211258" y="417409"/>
                    <a:pt x="216942" y="418443"/>
                  </a:cubicBezTo>
                  <a:cubicBezTo>
                    <a:pt x="224005" y="419649"/>
                    <a:pt x="237096" y="414653"/>
                    <a:pt x="240369" y="414136"/>
                  </a:cubicBezTo>
                  <a:cubicBezTo>
                    <a:pt x="253806" y="401045"/>
                    <a:pt x="242609" y="354190"/>
                    <a:pt x="254150" y="342477"/>
                  </a:cubicBezTo>
                  <a:cubicBezTo>
                    <a:pt x="262074" y="334553"/>
                    <a:pt x="289980" y="335070"/>
                    <a:pt x="301177" y="331969"/>
                  </a:cubicBezTo>
                  <a:cubicBezTo>
                    <a:pt x="319608" y="326974"/>
                    <a:pt x="364740" y="312504"/>
                    <a:pt x="381793" y="292350"/>
                  </a:cubicBezTo>
                  <a:cubicBezTo>
                    <a:pt x="391095" y="281325"/>
                    <a:pt x="395402" y="246529"/>
                    <a:pt x="410043" y="241361"/>
                  </a:cubicBezTo>
                  <a:cubicBezTo>
                    <a:pt x="419346" y="238089"/>
                    <a:pt x="446390" y="233954"/>
                    <a:pt x="454659" y="232232"/>
                  </a:cubicBezTo>
                  <a:cubicBezTo>
                    <a:pt x="453453" y="228270"/>
                    <a:pt x="458104" y="216212"/>
                    <a:pt x="457070" y="203981"/>
                  </a:cubicBezTo>
                  <a:cubicBezTo>
                    <a:pt x="456209" y="191751"/>
                    <a:pt x="449663" y="179176"/>
                    <a:pt x="449663" y="175387"/>
                  </a:cubicBezTo>
                  <a:cubicBezTo>
                    <a:pt x="450007" y="154027"/>
                    <a:pt x="449663" y="100282"/>
                    <a:pt x="445529" y="80472"/>
                  </a:cubicBezTo>
                  <a:cubicBezTo>
                    <a:pt x="445529" y="80472"/>
                    <a:pt x="433643" y="69103"/>
                    <a:pt x="422619" y="68242"/>
                  </a:cubicBezTo>
                  <a:cubicBezTo>
                    <a:pt x="416589" y="67725"/>
                    <a:pt x="411766" y="75821"/>
                    <a:pt x="406254" y="72549"/>
                  </a:cubicBezTo>
                  <a:cubicBezTo>
                    <a:pt x="400742" y="69276"/>
                    <a:pt x="394713" y="54289"/>
                    <a:pt x="389200" y="50327"/>
                  </a:cubicBezTo>
                  <a:cubicBezTo>
                    <a:pt x="369391" y="35341"/>
                    <a:pt x="351304" y="29312"/>
                    <a:pt x="336145" y="37580"/>
                  </a:cubicBezTo>
                  <a:cubicBezTo>
                    <a:pt x="327532" y="42231"/>
                    <a:pt x="325465" y="64452"/>
                    <a:pt x="315991" y="83229"/>
                  </a:cubicBezTo>
                  <a:cubicBezTo>
                    <a:pt x="307722" y="99593"/>
                    <a:pt x="292564" y="113201"/>
                    <a:pt x="281022" y="113029"/>
                  </a:cubicBezTo>
                  <a:cubicBezTo>
                    <a:pt x="267242" y="112685"/>
                    <a:pt x="238819" y="110618"/>
                    <a:pt x="213153" y="107689"/>
                  </a:cubicBezTo>
                  <a:cubicBezTo>
                    <a:pt x="179735" y="103900"/>
                    <a:pt x="149417" y="89258"/>
                    <a:pt x="147350" y="87535"/>
                  </a:cubicBezTo>
                  <a:cubicBezTo>
                    <a:pt x="134948" y="76855"/>
                    <a:pt x="107214" y="-1695"/>
                    <a:pt x="92055" y="28"/>
                  </a:cubicBezTo>
                  <a:cubicBezTo>
                    <a:pt x="87749" y="372"/>
                    <a:pt x="65527" y="19838"/>
                    <a:pt x="56398" y="43609"/>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6" name="Google Shape;96;p2"/>
            <p:cNvSpPr/>
            <p:nvPr/>
          </p:nvSpPr>
          <p:spPr>
            <a:xfrm>
              <a:off x="5045896" y="5630921"/>
              <a:ext cx="547853" cy="434414"/>
            </a:xfrm>
            <a:custGeom>
              <a:rect b="b" l="l" r="r" t="t"/>
              <a:pathLst>
                <a:path extrusionOk="0" h="434414" w="547853">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7" name="Google Shape;97;p2"/>
            <p:cNvSpPr/>
            <p:nvPr/>
          </p:nvSpPr>
          <p:spPr>
            <a:xfrm>
              <a:off x="5045896" y="5630921"/>
              <a:ext cx="547853" cy="434414"/>
            </a:xfrm>
            <a:custGeom>
              <a:rect b="b" l="l" r="r" t="t"/>
              <a:pathLst>
                <a:path extrusionOk="0" h="434414" w="547853">
                  <a:moveTo>
                    <a:pt x="520637" y="41353"/>
                  </a:moveTo>
                  <a:cubicBezTo>
                    <a:pt x="509440" y="45487"/>
                    <a:pt x="495315" y="63919"/>
                    <a:pt x="479984" y="63230"/>
                  </a:cubicBezTo>
                  <a:cubicBezTo>
                    <a:pt x="471027" y="62885"/>
                    <a:pt x="452767" y="-5501"/>
                    <a:pt x="438642" y="356"/>
                  </a:cubicBezTo>
                  <a:cubicBezTo>
                    <a:pt x="414009" y="10347"/>
                    <a:pt x="360437" y="44454"/>
                    <a:pt x="354408" y="47038"/>
                  </a:cubicBezTo>
                  <a:cubicBezTo>
                    <a:pt x="352513" y="47899"/>
                    <a:pt x="306865" y="48071"/>
                    <a:pt x="299630" y="45659"/>
                  </a:cubicBezTo>
                  <a:cubicBezTo>
                    <a:pt x="289294" y="42214"/>
                    <a:pt x="221252" y="34807"/>
                    <a:pt x="209711" y="42904"/>
                  </a:cubicBezTo>
                  <a:cubicBezTo>
                    <a:pt x="190591" y="56340"/>
                    <a:pt x="172676" y="88552"/>
                    <a:pt x="156311" y="93892"/>
                  </a:cubicBezTo>
                  <a:cubicBezTo>
                    <a:pt x="155967" y="93892"/>
                    <a:pt x="102222" y="118008"/>
                    <a:pt x="81896" y="118008"/>
                  </a:cubicBezTo>
                  <a:cubicBezTo>
                    <a:pt x="95332" y="143847"/>
                    <a:pt x="105323" y="173131"/>
                    <a:pt x="102911" y="202931"/>
                  </a:cubicBezTo>
                  <a:cubicBezTo>
                    <a:pt x="102567" y="206549"/>
                    <a:pt x="87408" y="257537"/>
                    <a:pt x="87408" y="266667"/>
                  </a:cubicBezTo>
                  <a:cubicBezTo>
                    <a:pt x="87408" y="276485"/>
                    <a:pt x="95849" y="289577"/>
                    <a:pt x="95849" y="297845"/>
                  </a:cubicBezTo>
                  <a:cubicBezTo>
                    <a:pt x="95849" y="310592"/>
                    <a:pt x="51062" y="340565"/>
                    <a:pt x="49511" y="355896"/>
                  </a:cubicBezTo>
                  <a:cubicBezTo>
                    <a:pt x="49167" y="358652"/>
                    <a:pt x="89647" y="381391"/>
                    <a:pt x="86030" y="388453"/>
                  </a:cubicBezTo>
                  <a:cubicBezTo>
                    <a:pt x="83102" y="394137"/>
                    <a:pt x="53473" y="388970"/>
                    <a:pt x="49511" y="389831"/>
                  </a:cubicBezTo>
                  <a:cubicBezTo>
                    <a:pt x="38314" y="392587"/>
                    <a:pt x="3518" y="409641"/>
                    <a:pt x="418" y="416703"/>
                  </a:cubicBezTo>
                  <a:cubicBezTo>
                    <a:pt x="-3028" y="424455"/>
                    <a:pt x="15749" y="436513"/>
                    <a:pt x="23500" y="434101"/>
                  </a:cubicBezTo>
                  <a:cubicBezTo>
                    <a:pt x="40037" y="433585"/>
                    <a:pt x="55540" y="428934"/>
                    <a:pt x="71732" y="424283"/>
                  </a:cubicBezTo>
                  <a:cubicBezTo>
                    <a:pt x="87925" y="419459"/>
                    <a:pt x="104806" y="414809"/>
                    <a:pt x="124099" y="414119"/>
                  </a:cubicBezTo>
                  <a:cubicBezTo>
                    <a:pt x="147009" y="413258"/>
                    <a:pt x="158551" y="422043"/>
                    <a:pt x="183011" y="423938"/>
                  </a:cubicBezTo>
                  <a:cubicBezTo>
                    <a:pt x="194036" y="424799"/>
                    <a:pt x="214362" y="417909"/>
                    <a:pt x="226592" y="418253"/>
                  </a:cubicBezTo>
                  <a:cubicBezTo>
                    <a:pt x="263111" y="419115"/>
                    <a:pt x="293601" y="425144"/>
                    <a:pt x="320473" y="424972"/>
                  </a:cubicBezTo>
                  <a:cubicBezTo>
                    <a:pt x="334082" y="424972"/>
                    <a:pt x="370945" y="412742"/>
                    <a:pt x="383864" y="408435"/>
                  </a:cubicBezTo>
                  <a:lnTo>
                    <a:pt x="409014" y="415670"/>
                  </a:lnTo>
                  <a:cubicBezTo>
                    <a:pt x="417454" y="410502"/>
                    <a:pt x="447255" y="375878"/>
                    <a:pt x="444154" y="367265"/>
                  </a:cubicBezTo>
                  <a:cubicBezTo>
                    <a:pt x="441226" y="358825"/>
                    <a:pt x="415904" y="329541"/>
                    <a:pt x="407636" y="309214"/>
                  </a:cubicBezTo>
                  <a:cubicBezTo>
                    <a:pt x="401779" y="294917"/>
                    <a:pt x="406085" y="275969"/>
                    <a:pt x="399195" y="262533"/>
                  </a:cubicBezTo>
                  <a:cubicBezTo>
                    <a:pt x="385070" y="234627"/>
                    <a:pt x="369050" y="215851"/>
                    <a:pt x="369739" y="212922"/>
                  </a:cubicBezTo>
                  <a:cubicBezTo>
                    <a:pt x="372323" y="203448"/>
                    <a:pt x="425895" y="151082"/>
                    <a:pt x="456729" y="140746"/>
                  </a:cubicBezTo>
                  <a:cubicBezTo>
                    <a:pt x="458107" y="140229"/>
                    <a:pt x="491870" y="143502"/>
                    <a:pt x="504445" y="143502"/>
                  </a:cubicBezTo>
                  <a:cubicBezTo>
                    <a:pt x="504445" y="143502"/>
                    <a:pt x="508062" y="111979"/>
                    <a:pt x="512885" y="98370"/>
                  </a:cubicBezTo>
                  <a:cubicBezTo>
                    <a:pt x="517536" y="85451"/>
                    <a:pt x="539413" y="74943"/>
                    <a:pt x="545098" y="68570"/>
                  </a:cubicBezTo>
                  <a:lnTo>
                    <a:pt x="547854" y="40320"/>
                  </a:lnTo>
                  <a:cubicBezTo>
                    <a:pt x="546303" y="41870"/>
                    <a:pt x="532006" y="37391"/>
                    <a:pt x="520465" y="41698"/>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8" name="Google Shape;98;p2"/>
            <p:cNvSpPr/>
            <p:nvPr/>
          </p:nvSpPr>
          <p:spPr>
            <a:xfrm>
              <a:off x="7251027" y="3234306"/>
              <a:ext cx="654253" cy="558842"/>
            </a:xfrm>
            <a:custGeom>
              <a:rect b="b" l="l" r="r" t="t"/>
              <a:pathLst>
                <a:path extrusionOk="0" h="558842" w="654253">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9" name="Google Shape;99;p2"/>
            <p:cNvSpPr/>
            <p:nvPr/>
          </p:nvSpPr>
          <p:spPr>
            <a:xfrm>
              <a:off x="7251027" y="3234306"/>
              <a:ext cx="654253" cy="558842"/>
            </a:xfrm>
            <a:custGeom>
              <a:rect b="b" l="l" r="r" t="t"/>
              <a:pathLst>
                <a:path extrusionOk="0" h="558842" w="654253">
                  <a:moveTo>
                    <a:pt x="380536" y="477327"/>
                  </a:moveTo>
                  <a:cubicBezTo>
                    <a:pt x="384326" y="471643"/>
                    <a:pt x="385359" y="430473"/>
                    <a:pt x="388115" y="427028"/>
                  </a:cubicBezTo>
                  <a:cubicBezTo>
                    <a:pt x="390354" y="415486"/>
                    <a:pt x="433419" y="418932"/>
                    <a:pt x="450473" y="399983"/>
                  </a:cubicBezTo>
                  <a:cubicBezTo>
                    <a:pt x="462531" y="387581"/>
                    <a:pt x="463220" y="361570"/>
                    <a:pt x="470627" y="345894"/>
                  </a:cubicBezTo>
                  <a:cubicBezTo>
                    <a:pt x="478034" y="330219"/>
                    <a:pt x="512486" y="251152"/>
                    <a:pt x="525749" y="239783"/>
                  </a:cubicBezTo>
                  <a:cubicBezTo>
                    <a:pt x="540564" y="227036"/>
                    <a:pt x="561235" y="221868"/>
                    <a:pt x="591552" y="202748"/>
                  </a:cubicBezTo>
                  <a:cubicBezTo>
                    <a:pt x="606194" y="193446"/>
                    <a:pt x="614635" y="175531"/>
                    <a:pt x="622386" y="165540"/>
                  </a:cubicBezTo>
                  <a:cubicBezTo>
                    <a:pt x="622386" y="165540"/>
                    <a:pt x="602749" y="150209"/>
                    <a:pt x="606538" y="139012"/>
                  </a:cubicBezTo>
                  <a:cubicBezTo>
                    <a:pt x="608433" y="133328"/>
                    <a:pt x="626865" y="125748"/>
                    <a:pt x="639440" y="111451"/>
                  </a:cubicBezTo>
                  <a:cubicBezTo>
                    <a:pt x="648053" y="101632"/>
                    <a:pt x="651498" y="84062"/>
                    <a:pt x="654254" y="79583"/>
                  </a:cubicBezTo>
                  <a:cubicBezTo>
                    <a:pt x="626865" y="71143"/>
                    <a:pt x="582767" y="47888"/>
                    <a:pt x="544870" y="32901"/>
                  </a:cubicBezTo>
                  <a:cubicBezTo>
                    <a:pt x="536085" y="29456"/>
                    <a:pt x="527644" y="16365"/>
                    <a:pt x="519720" y="15331"/>
                  </a:cubicBezTo>
                  <a:cubicBezTo>
                    <a:pt x="515586" y="14814"/>
                    <a:pt x="511796" y="34279"/>
                    <a:pt x="507662" y="33935"/>
                  </a:cubicBezTo>
                  <a:cubicBezTo>
                    <a:pt x="504045" y="33590"/>
                    <a:pt x="470455" y="15159"/>
                    <a:pt x="467354" y="17054"/>
                  </a:cubicBezTo>
                  <a:lnTo>
                    <a:pt x="467009" y="66836"/>
                  </a:lnTo>
                  <a:lnTo>
                    <a:pt x="457880" y="73899"/>
                  </a:lnTo>
                  <a:lnTo>
                    <a:pt x="456502" y="56156"/>
                  </a:lnTo>
                  <a:lnTo>
                    <a:pt x="444443" y="55467"/>
                  </a:lnTo>
                  <a:lnTo>
                    <a:pt x="440137" y="78894"/>
                  </a:lnTo>
                  <a:cubicBezTo>
                    <a:pt x="428768" y="78894"/>
                    <a:pt x="410681" y="70798"/>
                    <a:pt x="399829" y="56328"/>
                  </a:cubicBezTo>
                  <a:cubicBezTo>
                    <a:pt x="393800" y="48405"/>
                    <a:pt x="386909" y="27561"/>
                    <a:pt x="383464" y="24461"/>
                  </a:cubicBezTo>
                  <a:cubicBezTo>
                    <a:pt x="373818" y="15676"/>
                    <a:pt x="360898" y="7752"/>
                    <a:pt x="355903" y="0"/>
                  </a:cubicBezTo>
                  <a:cubicBezTo>
                    <a:pt x="355903" y="0"/>
                    <a:pt x="350563" y="25322"/>
                    <a:pt x="344189" y="33935"/>
                  </a:cubicBezTo>
                  <a:cubicBezTo>
                    <a:pt x="339366" y="40481"/>
                    <a:pt x="325930" y="34624"/>
                    <a:pt x="321624" y="42203"/>
                  </a:cubicBezTo>
                  <a:cubicBezTo>
                    <a:pt x="310943" y="60807"/>
                    <a:pt x="300953" y="85785"/>
                    <a:pt x="290100" y="100254"/>
                  </a:cubicBezTo>
                  <a:cubicBezTo>
                    <a:pt x="283038" y="109556"/>
                    <a:pt x="267535" y="111796"/>
                    <a:pt x="255649" y="129366"/>
                  </a:cubicBezTo>
                  <a:cubicBezTo>
                    <a:pt x="234633" y="160200"/>
                    <a:pt x="210689" y="196891"/>
                    <a:pt x="198804" y="214978"/>
                  </a:cubicBezTo>
                  <a:cubicBezTo>
                    <a:pt x="184851" y="235994"/>
                    <a:pt x="178305" y="268895"/>
                    <a:pt x="153155" y="301968"/>
                  </a:cubicBezTo>
                  <a:cubicBezTo>
                    <a:pt x="140236" y="318850"/>
                    <a:pt x="116120" y="321950"/>
                    <a:pt x="102167" y="328496"/>
                  </a:cubicBezTo>
                  <a:cubicBezTo>
                    <a:pt x="93726" y="339521"/>
                    <a:pt x="88042" y="347272"/>
                    <a:pt x="80979" y="368805"/>
                  </a:cubicBezTo>
                  <a:cubicBezTo>
                    <a:pt x="73916" y="390509"/>
                    <a:pt x="74606" y="413419"/>
                    <a:pt x="71505" y="427200"/>
                  </a:cubicBezTo>
                  <a:cubicBezTo>
                    <a:pt x="66854" y="447182"/>
                    <a:pt x="10698" y="481117"/>
                    <a:pt x="3635" y="501443"/>
                  </a:cubicBezTo>
                  <a:cubicBezTo>
                    <a:pt x="-3083" y="520908"/>
                    <a:pt x="1568" y="558805"/>
                    <a:pt x="1568" y="558805"/>
                  </a:cubicBezTo>
                  <a:cubicBezTo>
                    <a:pt x="10526" y="559494"/>
                    <a:pt x="29991" y="550537"/>
                    <a:pt x="47216" y="549331"/>
                  </a:cubicBezTo>
                  <a:cubicBezTo>
                    <a:pt x="62720" y="548125"/>
                    <a:pt x="77189" y="554154"/>
                    <a:pt x="91831" y="552948"/>
                  </a:cubicBezTo>
                  <a:cubicBezTo>
                    <a:pt x="103373" y="552087"/>
                    <a:pt x="157806" y="507300"/>
                    <a:pt x="161768" y="507300"/>
                  </a:cubicBezTo>
                  <a:cubicBezTo>
                    <a:pt x="169003" y="507300"/>
                    <a:pt x="191741" y="540201"/>
                    <a:pt x="196737" y="544508"/>
                  </a:cubicBezTo>
                  <a:cubicBezTo>
                    <a:pt x="208450" y="553982"/>
                    <a:pt x="248931" y="553637"/>
                    <a:pt x="285794" y="550881"/>
                  </a:cubicBezTo>
                  <a:cubicBezTo>
                    <a:pt x="296474" y="534172"/>
                    <a:pt x="364688" y="500926"/>
                    <a:pt x="380191" y="47767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0" name="Google Shape;100;p2"/>
            <p:cNvSpPr/>
            <p:nvPr/>
          </p:nvSpPr>
          <p:spPr>
            <a:xfrm>
              <a:off x="6587851" y="3434299"/>
              <a:ext cx="509022" cy="640248"/>
            </a:xfrm>
            <a:custGeom>
              <a:rect b="b" l="l" r="r" t="t"/>
              <a:pathLst>
                <a:path extrusionOk="0" h="640248" w="509022">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1" name="Google Shape;101;p2"/>
            <p:cNvSpPr/>
            <p:nvPr/>
          </p:nvSpPr>
          <p:spPr>
            <a:xfrm>
              <a:off x="6587851" y="3434299"/>
              <a:ext cx="509022" cy="640248"/>
            </a:xfrm>
            <a:custGeom>
              <a:rect b="b" l="l" r="r" t="t"/>
              <a:pathLst>
                <a:path extrusionOk="0" h="640248" w="509022">
                  <a:moveTo>
                    <a:pt x="469575" y="406183"/>
                  </a:moveTo>
                  <a:cubicBezTo>
                    <a:pt x="466819" y="394469"/>
                    <a:pt x="470954" y="372765"/>
                    <a:pt x="468542" y="358467"/>
                  </a:cubicBezTo>
                  <a:cubicBezTo>
                    <a:pt x="466647" y="347098"/>
                    <a:pt x="458034" y="343481"/>
                    <a:pt x="456139" y="331423"/>
                  </a:cubicBezTo>
                  <a:cubicBezTo>
                    <a:pt x="451833" y="305584"/>
                    <a:pt x="448732" y="280607"/>
                    <a:pt x="443565" y="257869"/>
                  </a:cubicBezTo>
                  <a:cubicBezTo>
                    <a:pt x="437535" y="230996"/>
                    <a:pt x="428406" y="207225"/>
                    <a:pt x="411180" y="188793"/>
                  </a:cubicBezTo>
                  <a:cubicBezTo>
                    <a:pt x="406529" y="183798"/>
                    <a:pt x="404806" y="153652"/>
                    <a:pt x="404806" y="146418"/>
                  </a:cubicBezTo>
                  <a:cubicBezTo>
                    <a:pt x="396366" y="140216"/>
                    <a:pt x="359158" y="97324"/>
                    <a:pt x="335731" y="82854"/>
                  </a:cubicBezTo>
                  <a:cubicBezTo>
                    <a:pt x="322295" y="74414"/>
                    <a:pt x="301452" y="50298"/>
                    <a:pt x="285948" y="45647"/>
                  </a:cubicBezTo>
                  <a:cubicBezTo>
                    <a:pt x="273718" y="42029"/>
                    <a:pt x="242367" y="76481"/>
                    <a:pt x="234960" y="76481"/>
                  </a:cubicBezTo>
                  <a:cubicBezTo>
                    <a:pt x="227553" y="76481"/>
                    <a:pt x="214806" y="42718"/>
                    <a:pt x="210499" y="27732"/>
                  </a:cubicBezTo>
                  <a:cubicBezTo>
                    <a:pt x="202575" y="33244"/>
                    <a:pt x="183455" y="41512"/>
                    <a:pt x="178632" y="35139"/>
                  </a:cubicBezTo>
                  <a:cubicBezTo>
                    <a:pt x="173119" y="27732"/>
                    <a:pt x="169330" y="1032"/>
                    <a:pt x="164851" y="171"/>
                  </a:cubicBezTo>
                  <a:cubicBezTo>
                    <a:pt x="154171" y="-1897"/>
                    <a:pt x="149175" y="15501"/>
                    <a:pt x="134706" y="16191"/>
                  </a:cubicBezTo>
                  <a:cubicBezTo>
                    <a:pt x="122303" y="16707"/>
                    <a:pt x="109556" y="7922"/>
                    <a:pt x="100771" y="5510"/>
                  </a:cubicBezTo>
                  <a:cubicBezTo>
                    <a:pt x="100771" y="5510"/>
                    <a:pt x="81650" y="19119"/>
                    <a:pt x="82684" y="24631"/>
                  </a:cubicBezTo>
                  <a:cubicBezTo>
                    <a:pt x="83890" y="30143"/>
                    <a:pt x="96464" y="40479"/>
                    <a:pt x="97498" y="48058"/>
                  </a:cubicBezTo>
                  <a:cubicBezTo>
                    <a:pt x="98532" y="55982"/>
                    <a:pt x="103699" y="77170"/>
                    <a:pt x="103010" y="81476"/>
                  </a:cubicBezTo>
                  <a:cubicBezTo>
                    <a:pt x="100943" y="94568"/>
                    <a:pt x="86301" y="93534"/>
                    <a:pt x="82684" y="106454"/>
                  </a:cubicBezTo>
                  <a:cubicBezTo>
                    <a:pt x="74415" y="135910"/>
                    <a:pt x="83545" y="242021"/>
                    <a:pt x="82684" y="249772"/>
                  </a:cubicBezTo>
                  <a:cubicBezTo>
                    <a:pt x="81823" y="256835"/>
                    <a:pt x="71832" y="264070"/>
                    <a:pt x="71142" y="270960"/>
                  </a:cubicBezTo>
                  <a:cubicBezTo>
                    <a:pt x="69764" y="287325"/>
                    <a:pt x="67870" y="302139"/>
                    <a:pt x="61496" y="311268"/>
                  </a:cubicBezTo>
                  <a:cubicBezTo>
                    <a:pt x="57190" y="317298"/>
                    <a:pt x="22738" y="316609"/>
                    <a:pt x="17053" y="321949"/>
                  </a:cubicBezTo>
                  <a:cubicBezTo>
                    <a:pt x="6546" y="331423"/>
                    <a:pt x="5168" y="337107"/>
                    <a:pt x="0" y="352783"/>
                  </a:cubicBezTo>
                  <a:cubicBezTo>
                    <a:pt x="11886" y="370181"/>
                    <a:pt x="9474" y="402393"/>
                    <a:pt x="17053" y="421686"/>
                  </a:cubicBezTo>
                  <a:cubicBezTo>
                    <a:pt x="19465" y="428060"/>
                    <a:pt x="23944" y="445630"/>
                    <a:pt x="26528" y="452520"/>
                  </a:cubicBezTo>
                  <a:cubicBezTo>
                    <a:pt x="44959" y="461478"/>
                    <a:pt x="76138" y="460788"/>
                    <a:pt x="98704" y="464234"/>
                  </a:cubicBezTo>
                  <a:cubicBezTo>
                    <a:pt x="110245" y="465956"/>
                    <a:pt x="147280" y="495412"/>
                    <a:pt x="139012" y="505576"/>
                  </a:cubicBezTo>
                  <a:cubicBezTo>
                    <a:pt x="132467" y="513672"/>
                    <a:pt x="98359" y="522801"/>
                    <a:pt x="97670" y="529003"/>
                  </a:cubicBezTo>
                  <a:cubicBezTo>
                    <a:pt x="96464" y="540544"/>
                    <a:pt x="108695" y="560354"/>
                    <a:pt x="123681" y="582403"/>
                  </a:cubicBezTo>
                  <a:cubicBezTo>
                    <a:pt x="138668" y="604452"/>
                    <a:pt x="151587" y="628568"/>
                    <a:pt x="158650" y="638214"/>
                  </a:cubicBezTo>
                  <a:cubicBezTo>
                    <a:pt x="163817" y="645277"/>
                    <a:pt x="176048" y="631668"/>
                    <a:pt x="188278" y="631841"/>
                  </a:cubicBezTo>
                  <a:cubicBezTo>
                    <a:pt x="216184" y="634080"/>
                    <a:pt x="282331" y="612376"/>
                    <a:pt x="316783" y="621161"/>
                  </a:cubicBezTo>
                  <a:cubicBezTo>
                    <a:pt x="321606" y="622367"/>
                    <a:pt x="327463" y="634425"/>
                    <a:pt x="331252" y="636319"/>
                  </a:cubicBezTo>
                  <a:cubicBezTo>
                    <a:pt x="355368" y="634941"/>
                    <a:pt x="423755" y="596355"/>
                    <a:pt x="436846" y="577752"/>
                  </a:cubicBezTo>
                  <a:cubicBezTo>
                    <a:pt x="444081" y="567244"/>
                    <a:pt x="418415" y="517978"/>
                    <a:pt x="428406" y="506609"/>
                  </a:cubicBezTo>
                  <a:cubicBezTo>
                    <a:pt x="444081" y="488867"/>
                    <a:pt x="493175" y="473363"/>
                    <a:pt x="509022" y="458894"/>
                  </a:cubicBezTo>
                  <a:cubicBezTo>
                    <a:pt x="507472" y="451142"/>
                    <a:pt x="504888" y="432538"/>
                    <a:pt x="497309" y="425992"/>
                  </a:cubicBezTo>
                  <a:cubicBezTo>
                    <a:pt x="487146" y="417035"/>
                    <a:pt x="471470" y="413590"/>
                    <a:pt x="469748" y="40687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2" name="Google Shape;102;p2"/>
            <p:cNvSpPr/>
            <p:nvPr/>
          </p:nvSpPr>
          <p:spPr>
            <a:xfrm>
              <a:off x="6636600" y="2780440"/>
              <a:ext cx="237888" cy="432177"/>
            </a:xfrm>
            <a:custGeom>
              <a:rect b="b" l="l" r="r" t="t"/>
              <a:pathLst>
                <a:path extrusionOk="0" h="432177" w="237888">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3" name="Google Shape;103;p2"/>
            <p:cNvSpPr/>
            <p:nvPr/>
          </p:nvSpPr>
          <p:spPr>
            <a:xfrm>
              <a:off x="6636600" y="2780440"/>
              <a:ext cx="237888" cy="432177"/>
            </a:xfrm>
            <a:custGeom>
              <a:rect b="b" l="l" r="r" t="t"/>
              <a:pathLst>
                <a:path extrusionOk="0" h="432177" w="237888">
                  <a:moveTo>
                    <a:pt x="234788" y="289704"/>
                  </a:moveTo>
                  <a:cubicBezTo>
                    <a:pt x="227897" y="269378"/>
                    <a:pt x="186039" y="222696"/>
                    <a:pt x="185177" y="214772"/>
                  </a:cubicBezTo>
                  <a:cubicBezTo>
                    <a:pt x="183971" y="203403"/>
                    <a:pt x="193962" y="171708"/>
                    <a:pt x="192240" y="163095"/>
                  </a:cubicBezTo>
                  <a:cubicBezTo>
                    <a:pt x="191379" y="158616"/>
                    <a:pt x="185522" y="156377"/>
                    <a:pt x="180871" y="141907"/>
                  </a:cubicBezTo>
                  <a:cubicBezTo>
                    <a:pt x="171741" y="112623"/>
                    <a:pt x="168813" y="58879"/>
                    <a:pt x="166746" y="49232"/>
                  </a:cubicBezTo>
                  <a:cubicBezTo>
                    <a:pt x="164162" y="37002"/>
                    <a:pt x="163817" y="19259"/>
                    <a:pt x="165368" y="6684"/>
                  </a:cubicBezTo>
                  <a:cubicBezTo>
                    <a:pt x="159855" y="4273"/>
                    <a:pt x="143491" y="1689"/>
                    <a:pt x="132811" y="311"/>
                  </a:cubicBezTo>
                  <a:cubicBezTo>
                    <a:pt x="117308" y="-1756"/>
                    <a:pt x="98704" y="6857"/>
                    <a:pt x="94570" y="15125"/>
                  </a:cubicBezTo>
                  <a:cubicBezTo>
                    <a:pt x="89057" y="26322"/>
                    <a:pt x="99393" y="45270"/>
                    <a:pt x="86646" y="52677"/>
                  </a:cubicBezTo>
                  <a:cubicBezTo>
                    <a:pt x="83373" y="54572"/>
                    <a:pt x="61496" y="47854"/>
                    <a:pt x="56156" y="48371"/>
                  </a:cubicBezTo>
                  <a:cubicBezTo>
                    <a:pt x="41514" y="50093"/>
                    <a:pt x="9819" y="63874"/>
                    <a:pt x="0" y="65769"/>
                  </a:cubicBezTo>
                  <a:cubicBezTo>
                    <a:pt x="861" y="74037"/>
                    <a:pt x="20154" y="95914"/>
                    <a:pt x="22221" y="110211"/>
                  </a:cubicBezTo>
                  <a:cubicBezTo>
                    <a:pt x="23599" y="120030"/>
                    <a:pt x="19637" y="179115"/>
                    <a:pt x="19637" y="179115"/>
                  </a:cubicBezTo>
                  <a:cubicBezTo>
                    <a:pt x="19982" y="196685"/>
                    <a:pt x="11025" y="262488"/>
                    <a:pt x="9302" y="278680"/>
                  </a:cubicBezTo>
                  <a:cubicBezTo>
                    <a:pt x="8268" y="288154"/>
                    <a:pt x="6201" y="322261"/>
                    <a:pt x="12058" y="330874"/>
                  </a:cubicBezTo>
                  <a:cubicBezTo>
                    <a:pt x="21704" y="344999"/>
                    <a:pt x="49266" y="337248"/>
                    <a:pt x="56156" y="346894"/>
                  </a:cubicBezTo>
                  <a:cubicBezTo>
                    <a:pt x="58395" y="349995"/>
                    <a:pt x="22221" y="364981"/>
                    <a:pt x="22221" y="376695"/>
                  </a:cubicBezTo>
                  <a:cubicBezTo>
                    <a:pt x="22221" y="388408"/>
                    <a:pt x="61668" y="403911"/>
                    <a:pt x="70970" y="410630"/>
                  </a:cubicBezTo>
                  <a:lnTo>
                    <a:pt x="114896" y="408562"/>
                  </a:lnTo>
                  <a:cubicBezTo>
                    <a:pt x="115585" y="407529"/>
                    <a:pt x="122303" y="397366"/>
                    <a:pt x="129710" y="400122"/>
                  </a:cubicBezTo>
                  <a:cubicBezTo>
                    <a:pt x="137289" y="402706"/>
                    <a:pt x="160889" y="434918"/>
                    <a:pt x="171052" y="431989"/>
                  </a:cubicBezTo>
                  <a:cubicBezTo>
                    <a:pt x="178459" y="429922"/>
                    <a:pt x="228242" y="395471"/>
                    <a:pt x="237888" y="388408"/>
                  </a:cubicBezTo>
                  <a:cubicBezTo>
                    <a:pt x="235132" y="384446"/>
                    <a:pt x="213944" y="370493"/>
                    <a:pt x="212394" y="362914"/>
                  </a:cubicBezTo>
                  <a:cubicBezTo>
                    <a:pt x="210327" y="352579"/>
                    <a:pt x="219801" y="340521"/>
                    <a:pt x="225141" y="336386"/>
                  </a:cubicBezTo>
                  <a:cubicBezTo>
                    <a:pt x="225141" y="336386"/>
                    <a:pt x="241161" y="309686"/>
                    <a:pt x="234271" y="28970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4" name="Google Shape;104;p2"/>
            <p:cNvSpPr/>
            <p:nvPr/>
          </p:nvSpPr>
          <p:spPr>
            <a:xfrm>
              <a:off x="5937749" y="1965453"/>
              <a:ext cx="181007" cy="222729"/>
            </a:xfrm>
            <a:custGeom>
              <a:rect b="b" l="l" r="r" t="t"/>
              <a:pathLst>
                <a:path extrusionOk="0" h="222729" w="181007">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5" name="Google Shape;105;p2"/>
            <p:cNvSpPr/>
            <p:nvPr/>
          </p:nvSpPr>
          <p:spPr>
            <a:xfrm>
              <a:off x="5937749" y="1965453"/>
              <a:ext cx="181007" cy="222729"/>
            </a:xfrm>
            <a:custGeom>
              <a:rect b="b" l="l" r="r" t="t"/>
              <a:pathLst>
                <a:path extrusionOk="0" h="222729" w="181007">
                  <a:moveTo>
                    <a:pt x="28422" y="179321"/>
                  </a:moveTo>
                  <a:cubicBezTo>
                    <a:pt x="34452" y="188795"/>
                    <a:pt x="26700" y="213944"/>
                    <a:pt x="27389" y="222730"/>
                  </a:cubicBezTo>
                  <a:cubicBezTo>
                    <a:pt x="38069" y="220835"/>
                    <a:pt x="96120" y="210327"/>
                    <a:pt x="107317" y="207915"/>
                  </a:cubicBezTo>
                  <a:cubicBezTo>
                    <a:pt x="118514" y="205504"/>
                    <a:pt x="135739" y="156755"/>
                    <a:pt x="145214" y="152793"/>
                  </a:cubicBezTo>
                  <a:cubicBezTo>
                    <a:pt x="147797" y="152793"/>
                    <a:pt x="144008" y="130916"/>
                    <a:pt x="152621" y="129366"/>
                  </a:cubicBezTo>
                  <a:cubicBezTo>
                    <a:pt x="163817" y="127471"/>
                    <a:pt x="175531" y="142113"/>
                    <a:pt x="178976" y="142113"/>
                  </a:cubicBezTo>
                  <a:cubicBezTo>
                    <a:pt x="182249" y="131088"/>
                    <a:pt x="181732" y="97498"/>
                    <a:pt x="176220" y="89402"/>
                  </a:cubicBezTo>
                  <a:cubicBezTo>
                    <a:pt x="171741" y="82856"/>
                    <a:pt x="158477" y="75104"/>
                    <a:pt x="154860" y="68903"/>
                  </a:cubicBezTo>
                  <a:cubicBezTo>
                    <a:pt x="146592" y="54434"/>
                    <a:pt x="137634" y="17743"/>
                    <a:pt x="137979" y="0"/>
                  </a:cubicBezTo>
                  <a:cubicBezTo>
                    <a:pt x="126610" y="8613"/>
                    <a:pt x="100943" y="7407"/>
                    <a:pt x="91641" y="17054"/>
                  </a:cubicBezTo>
                  <a:cubicBezTo>
                    <a:pt x="88024" y="20671"/>
                    <a:pt x="96120" y="30145"/>
                    <a:pt x="95775" y="38241"/>
                  </a:cubicBezTo>
                  <a:cubicBezTo>
                    <a:pt x="95431" y="46337"/>
                    <a:pt x="86818" y="53055"/>
                    <a:pt x="88368" y="57362"/>
                  </a:cubicBezTo>
                  <a:cubicBezTo>
                    <a:pt x="89230" y="59946"/>
                    <a:pt x="98876" y="91297"/>
                    <a:pt x="98876" y="91297"/>
                  </a:cubicBezTo>
                  <a:cubicBezTo>
                    <a:pt x="95259" y="89574"/>
                    <a:pt x="67525" y="82684"/>
                    <a:pt x="66319" y="84923"/>
                  </a:cubicBezTo>
                  <a:cubicBezTo>
                    <a:pt x="64597" y="87679"/>
                    <a:pt x="66664" y="109556"/>
                    <a:pt x="64252" y="112484"/>
                  </a:cubicBezTo>
                  <a:cubicBezTo>
                    <a:pt x="46854" y="132639"/>
                    <a:pt x="21188" y="143146"/>
                    <a:pt x="0" y="151759"/>
                  </a:cubicBezTo>
                  <a:cubicBezTo>
                    <a:pt x="4995" y="158305"/>
                    <a:pt x="22221" y="169674"/>
                    <a:pt x="28422" y="179321"/>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6" name="Google Shape;106;p2"/>
            <p:cNvSpPr/>
            <p:nvPr/>
          </p:nvSpPr>
          <p:spPr>
            <a:xfrm>
              <a:off x="5239071" y="2706163"/>
              <a:ext cx="416477" cy="292494"/>
            </a:xfrm>
            <a:custGeom>
              <a:rect b="b" l="l" r="r" t="t"/>
              <a:pathLst>
                <a:path extrusionOk="0" h="292494" w="416477">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7" name="Google Shape;107;p2"/>
            <p:cNvSpPr/>
            <p:nvPr/>
          </p:nvSpPr>
          <p:spPr>
            <a:xfrm>
              <a:off x="5239071" y="2706163"/>
              <a:ext cx="416477" cy="292494"/>
            </a:xfrm>
            <a:custGeom>
              <a:rect b="b" l="l" r="r" t="t"/>
              <a:pathLst>
                <a:path extrusionOk="0" h="292494" w="416477">
                  <a:moveTo>
                    <a:pt x="79583" y="196202"/>
                  </a:moveTo>
                  <a:cubicBezTo>
                    <a:pt x="83373" y="207399"/>
                    <a:pt x="73726" y="228931"/>
                    <a:pt x="73210" y="235821"/>
                  </a:cubicBezTo>
                  <a:cubicBezTo>
                    <a:pt x="72521" y="246501"/>
                    <a:pt x="88196" y="259076"/>
                    <a:pt x="91469" y="263383"/>
                  </a:cubicBezTo>
                  <a:cubicBezTo>
                    <a:pt x="94053" y="266828"/>
                    <a:pt x="161750" y="271823"/>
                    <a:pt x="168641" y="269067"/>
                  </a:cubicBezTo>
                  <a:cubicBezTo>
                    <a:pt x="181560" y="263899"/>
                    <a:pt x="190345" y="246157"/>
                    <a:pt x="200164" y="247190"/>
                  </a:cubicBezTo>
                  <a:cubicBezTo>
                    <a:pt x="212739" y="248568"/>
                    <a:pt x="217390" y="291288"/>
                    <a:pt x="228931" y="292494"/>
                  </a:cubicBezTo>
                  <a:cubicBezTo>
                    <a:pt x="240645" y="288705"/>
                    <a:pt x="258904" y="278024"/>
                    <a:pt x="268206" y="267689"/>
                  </a:cubicBezTo>
                  <a:cubicBezTo>
                    <a:pt x="275785" y="259248"/>
                    <a:pt x="273201" y="240817"/>
                    <a:pt x="281470" y="233065"/>
                  </a:cubicBezTo>
                  <a:cubicBezTo>
                    <a:pt x="289738" y="225141"/>
                    <a:pt x="315749" y="197235"/>
                    <a:pt x="324879" y="191379"/>
                  </a:cubicBezTo>
                  <a:cubicBezTo>
                    <a:pt x="331769" y="186900"/>
                    <a:pt x="355196" y="188450"/>
                    <a:pt x="362775" y="185694"/>
                  </a:cubicBezTo>
                  <a:cubicBezTo>
                    <a:pt x="363292" y="178115"/>
                    <a:pt x="377245" y="165368"/>
                    <a:pt x="383274" y="160200"/>
                  </a:cubicBezTo>
                  <a:cubicBezTo>
                    <a:pt x="389303" y="155032"/>
                    <a:pt x="411697" y="149692"/>
                    <a:pt x="415831" y="141079"/>
                  </a:cubicBezTo>
                  <a:cubicBezTo>
                    <a:pt x="421516" y="129538"/>
                    <a:pt x="388270" y="105939"/>
                    <a:pt x="373456" y="95086"/>
                  </a:cubicBezTo>
                  <a:cubicBezTo>
                    <a:pt x="362948" y="89402"/>
                    <a:pt x="344861" y="69937"/>
                    <a:pt x="333147" y="66492"/>
                  </a:cubicBezTo>
                  <a:cubicBezTo>
                    <a:pt x="321606" y="63046"/>
                    <a:pt x="258387" y="63046"/>
                    <a:pt x="233065" y="56156"/>
                  </a:cubicBezTo>
                  <a:cubicBezTo>
                    <a:pt x="216184" y="51505"/>
                    <a:pt x="182766" y="28767"/>
                    <a:pt x="147797" y="16881"/>
                  </a:cubicBezTo>
                  <a:cubicBezTo>
                    <a:pt x="117997" y="6718"/>
                    <a:pt x="86646" y="7752"/>
                    <a:pt x="70970" y="0"/>
                  </a:cubicBezTo>
                  <a:cubicBezTo>
                    <a:pt x="71487" y="6718"/>
                    <a:pt x="56156" y="39792"/>
                    <a:pt x="53056" y="45648"/>
                  </a:cubicBezTo>
                  <a:cubicBezTo>
                    <a:pt x="38069" y="74415"/>
                    <a:pt x="22049" y="105077"/>
                    <a:pt x="0" y="128504"/>
                  </a:cubicBezTo>
                  <a:cubicBezTo>
                    <a:pt x="20154" y="139357"/>
                    <a:pt x="73899" y="180526"/>
                    <a:pt x="79239" y="19637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8" name="Google Shape;108;p2"/>
            <p:cNvSpPr/>
            <p:nvPr/>
          </p:nvSpPr>
          <p:spPr>
            <a:xfrm>
              <a:off x="6948732" y="2431067"/>
              <a:ext cx="403945" cy="349660"/>
            </a:xfrm>
            <a:custGeom>
              <a:rect b="b" l="l" r="r" t="t"/>
              <a:pathLst>
                <a:path extrusionOk="0" h="349660" w="403945">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09" name="Google Shape;109;p2"/>
            <p:cNvSpPr/>
            <p:nvPr/>
          </p:nvSpPr>
          <p:spPr>
            <a:xfrm>
              <a:off x="6948732" y="2431067"/>
              <a:ext cx="403945" cy="349660"/>
            </a:xfrm>
            <a:custGeom>
              <a:rect b="b" l="l" r="r" t="t"/>
              <a:pathLst>
                <a:path extrusionOk="0" h="349660" w="403945">
                  <a:moveTo>
                    <a:pt x="177770" y="116963"/>
                  </a:moveTo>
                  <a:cubicBezTo>
                    <a:pt x="168985" y="124543"/>
                    <a:pt x="168641" y="150726"/>
                    <a:pt x="161922" y="157272"/>
                  </a:cubicBezTo>
                  <a:cubicBezTo>
                    <a:pt x="153137" y="165712"/>
                    <a:pt x="108523" y="173981"/>
                    <a:pt x="87679" y="172086"/>
                  </a:cubicBezTo>
                  <a:cubicBezTo>
                    <a:pt x="82512" y="171569"/>
                    <a:pt x="72865" y="161406"/>
                    <a:pt x="63219" y="161406"/>
                  </a:cubicBezTo>
                  <a:cubicBezTo>
                    <a:pt x="43926" y="161578"/>
                    <a:pt x="29973" y="183110"/>
                    <a:pt x="23944" y="186900"/>
                  </a:cubicBezTo>
                  <a:cubicBezTo>
                    <a:pt x="20499" y="189139"/>
                    <a:pt x="25667" y="203092"/>
                    <a:pt x="23944" y="211361"/>
                  </a:cubicBezTo>
                  <a:cubicBezTo>
                    <a:pt x="22394" y="218768"/>
                    <a:pt x="12230" y="225830"/>
                    <a:pt x="10163" y="232548"/>
                  </a:cubicBezTo>
                  <a:cubicBezTo>
                    <a:pt x="7579" y="240989"/>
                    <a:pt x="13436" y="248913"/>
                    <a:pt x="14470" y="254770"/>
                  </a:cubicBezTo>
                  <a:cubicBezTo>
                    <a:pt x="16537" y="268206"/>
                    <a:pt x="1034" y="288532"/>
                    <a:pt x="0" y="297145"/>
                  </a:cubicBezTo>
                  <a:cubicBezTo>
                    <a:pt x="0" y="297145"/>
                    <a:pt x="56328" y="310754"/>
                    <a:pt x="63391" y="311959"/>
                  </a:cubicBezTo>
                  <a:cubicBezTo>
                    <a:pt x="76138" y="314371"/>
                    <a:pt x="85268" y="327290"/>
                    <a:pt x="94225" y="332113"/>
                  </a:cubicBezTo>
                  <a:cubicBezTo>
                    <a:pt x="110590" y="341071"/>
                    <a:pt x="125232" y="343483"/>
                    <a:pt x="151587" y="349167"/>
                  </a:cubicBezTo>
                  <a:cubicBezTo>
                    <a:pt x="175703" y="354335"/>
                    <a:pt x="241850" y="317299"/>
                    <a:pt x="252358" y="314199"/>
                  </a:cubicBezTo>
                  <a:cubicBezTo>
                    <a:pt x="264072" y="310754"/>
                    <a:pt x="277163" y="325912"/>
                    <a:pt x="292667" y="324879"/>
                  </a:cubicBezTo>
                  <a:cubicBezTo>
                    <a:pt x="306792" y="324017"/>
                    <a:pt x="342621" y="290599"/>
                    <a:pt x="353129" y="289910"/>
                  </a:cubicBezTo>
                  <a:lnTo>
                    <a:pt x="342449" y="260282"/>
                  </a:lnTo>
                  <a:lnTo>
                    <a:pt x="403945" y="210327"/>
                  </a:lnTo>
                  <a:lnTo>
                    <a:pt x="384824" y="173119"/>
                  </a:lnTo>
                  <a:lnTo>
                    <a:pt x="340210" y="207054"/>
                  </a:lnTo>
                  <a:lnTo>
                    <a:pt x="339865" y="187072"/>
                  </a:lnTo>
                  <a:lnTo>
                    <a:pt x="316783" y="176909"/>
                  </a:lnTo>
                  <a:lnTo>
                    <a:pt x="352957" y="146592"/>
                  </a:lnTo>
                  <a:lnTo>
                    <a:pt x="334008" y="85957"/>
                  </a:lnTo>
                  <a:cubicBezTo>
                    <a:pt x="327979" y="83890"/>
                    <a:pt x="300074" y="116791"/>
                    <a:pt x="296628" y="113346"/>
                  </a:cubicBezTo>
                  <a:cubicBezTo>
                    <a:pt x="294906" y="111623"/>
                    <a:pt x="291461" y="93881"/>
                    <a:pt x="291461" y="92330"/>
                  </a:cubicBezTo>
                  <a:cubicBezTo>
                    <a:pt x="291461" y="83717"/>
                    <a:pt x="318333" y="75966"/>
                    <a:pt x="335042" y="63735"/>
                  </a:cubicBezTo>
                  <a:cubicBezTo>
                    <a:pt x="339004" y="60807"/>
                    <a:pt x="326084" y="40481"/>
                    <a:pt x="328668" y="37208"/>
                  </a:cubicBezTo>
                  <a:lnTo>
                    <a:pt x="354163" y="37208"/>
                  </a:lnTo>
                  <a:lnTo>
                    <a:pt x="337109" y="0"/>
                  </a:lnTo>
                  <a:lnTo>
                    <a:pt x="280781" y="26528"/>
                  </a:lnTo>
                  <a:lnTo>
                    <a:pt x="256148" y="22394"/>
                  </a:lnTo>
                  <a:cubicBezTo>
                    <a:pt x="239955" y="52194"/>
                    <a:pt x="208260" y="90263"/>
                    <a:pt x="177770" y="116619"/>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0" name="Google Shape;110;p2"/>
            <p:cNvSpPr/>
            <p:nvPr/>
          </p:nvSpPr>
          <p:spPr>
            <a:xfrm>
              <a:off x="3732447" y="3210190"/>
              <a:ext cx="928774" cy="781809"/>
            </a:xfrm>
            <a:custGeom>
              <a:rect b="b" l="l" r="r" t="t"/>
              <a:pathLst>
                <a:path extrusionOk="0" h="781809" w="928774">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1" name="Google Shape;111;p2"/>
            <p:cNvSpPr/>
            <p:nvPr/>
          </p:nvSpPr>
          <p:spPr>
            <a:xfrm>
              <a:off x="3732447" y="3210190"/>
              <a:ext cx="928774" cy="781809"/>
            </a:xfrm>
            <a:custGeom>
              <a:rect b="b" l="l" r="r" t="t"/>
              <a:pathLst>
                <a:path extrusionOk="0" h="781809" w="928774">
                  <a:moveTo>
                    <a:pt x="916812" y="517808"/>
                  </a:moveTo>
                  <a:cubicBezTo>
                    <a:pt x="914055" y="507989"/>
                    <a:pt x="919912" y="463891"/>
                    <a:pt x="913711" y="452005"/>
                  </a:cubicBezTo>
                  <a:cubicBezTo>
                    <a:pt x="905787" y="437019"/>
                    <a:pt x="874092" y="432023"/>
                    <a:pt x="849459" y="410663"/>
                  </a:cubicBezTo>
                  <a:cubicBezTo>
                    <a:pt x="835161" y="398260"/>
                    <a:pt x="832922" y="374489"/>
                    <a:pt x="826204" y="371388"/>
                  </a:cubicBezTo>
                  <a:cubicBezTo>
                    <a:pt x="818797" y="367771"/>
                    <a:pt x="790546" y="366220"/>
                    <a:pt x="770737" y="372077"/>
                  </a:cubicBezTo>
                  <a:cubicBezTo>
                    <a:pt x="748343" y="378795"/>
                    <a:pt x="734390" y="393610"/>
                    <a:pt x="730428" y="389475"/>
                  </a:cubicBezTo>
                  <a:cubicBezTo>
                    <a:pt x="720954" y="380001"/>
                    <a:pt x="743348" y="294044"/>
                    <a:pt x="730428" y="270617"/>
                  </a:cubicBezTo>
                  <a:cubicBezTo>
                    <a:pt x="722849" y="257009"/>
                    <a:pt x="680301" y="270445"/>
                    <a:pt x="664109" y="266311"/>
                  </a:cubicBezTo>
                  <a:cubicBezTo>
                    <a:pt x="657563" y="264761"/>
                    <a:pt x="629313" y="231343"/>
                    <a:pt x="629313" y="231343"/>
                  </a:cubicBezTo>
                  <a:cubicBezTo>
                    <a:pt x="628968" y="219457"/>
                    <a:pt x="616910" y="195513"/>
                    <a:pt x="616738" y="193101"/>
                  </a:cubicBezTo>
                  <a:cubicBezTo>
                    <a:pt x="615704" y="180354"/>
                    <a:pt x="627418" y="178459"/>
                    <a:pt x="626557" y="158305"/>
                  </a:cubicBezTo>
                  <a:cubicBezTo>
                    <a:pt x="626212" y="150381"/>
                    <a:pt x="607436" y="136945"/>
                    <a:pt x="609503" y="125232"/>
                  </a:cubicBezTo>
                  <a:cubicBezTo>
                    <a:pt x="612604" y="107317"/>
                    <a:pt x="606919" y="47199"/>
                    <a:pt x="605197" y="35141"/>
                  </a:cubicBezTo>
                  <a:cubicBezTo>
                    <a:pt x="603130" y="19121"/>
                    <a:pt x="580908" y="0"/>
                    <a:pt x="580908" y="0"/>
                  </a:cubicBezTo>
                  <a:cubicBezTo>
                    <a:pt x="572468" y="10163"/>
                    <a:pt x="506837" y="43237"/>
                    <a:pt x="493573" y="47715"/>
                  </a:cubicBezTo>
                  <a:cubicBezTo>
                    <a:pt x="480137" y="52194"/>
                    <a:pt x="475659" y="44442"/>
                    <a:pt x="470491" y="40308"/>
                  </a:cubicBezTo>
                  <a:cubicBezTo>
                    <a:pt x="463256" y="34452"/>
                    <a:pt x="442585" y="40997"/>
                    <a:pt x="432594" y="47715"/>
                  </a:cubicBezTo>
                  <a:cubicBezTo>
                    <a:pt x="419675" y="56328"/>
                    <a:pt x="424153" y="91297"/>
                    <a:pt x="424153" y="102838"/>
                  </a:cubicBezTo>
                  <a:cubicBezTo>
                    <a:pt x="424153" y="112484"/>
                    <a:pt x="441035" y="115930"/>
                    <a:pt x="444135" y="124026"/>
                  </a:cubicBezTo>
                  <a:cubicBezTo>
                    <a:pt x="447236" y="132466"/>
                    <a:pt x="438795" y="150553"/>
                    <a:pt x="430527" y="164334"/>
                  </a:cubicBezTo>
                  <a:cubicBezTo>
                    <a:pt x="420708" y="180354"/>
                    <a:pt x="390563" y="205332"/>
                    <a:pt x="371615" y="215323"/>
                  </a:cubicBezTo>
                  <a:cubicBezTo>
                    <a:pt x="355767" y="223591"/>
                    <a:pt x="328723" y="228414"/>
                    <a:pt x="312530" y="226864"/>
                  </a:cubicBezTo>
                  <a:cubicBezTo>
                    <a:pt x="291343" y="224969"/>
                    <a:pt x="270499" y="197235"/>
                    <a:pt x="248450" y="193101"/>
                  </a:cubicBezTo>
                  <a:cubicBezTo>
                    <a:pt x="244144" y="206882"/>
                    <a:pt x="258958" y="237716"/>
                    <a:pt x="253618" y="241850"/>
                  </a:cubicBezTo>
                  <a:cubicBezTo>
                    <a:pt x="237943" y="249774"/>
                    <a:pt x="185576" y="231170"/>
                    <a:pt x="177824" y="254597"/>
                  </a:cubicBezTo>
                  <a:cubicBezTo>
                    <a:pt x="179203" y="259076"/>
                    <a:pt x="181786" y="281297"/>
                    <a:pt x="191433" y="287499"/>
                  </a:cubicBezTo>
                  <a:cubicBezTo>
                    <a:pt x="197634" y="291461"/>
                    <a:pt x="205386" y="283537"/>
                    <a:pt x="212448" y="285432"/>
                  </a:cubicBezTo>
                  <a:cubicBezTo>
                    <a:pt x="220889" y="287499"/>
                    <a:pt x="219855" y="320744"/>
                    <a:pt x="215549" y="342793"/>
                  </a:cubicBezTo>
                  <a:cubicBezTo>
                    <a:pt x="243110" y="341071"/>
                    <a:pt x="283419" y="289393"/>
                    <a:pt x="305640" y="292150"/>
                  </a:cubicBezTo>
                  <a:cubicBezTo>
                    <a:pt x="319765" y="293872"/>
                    <a:pt x="349393" y="322122"/>
                    <a:pt x="346121" y="340726"/>
                  </a:cubicBezTo>
                  <a:cubicBezTo>
                    <a:pt x="345948" y="345894"/>
                    <a:pt x="337680" y="362603"/>
                    <a:pt x="328206" y="366220"/>
                  </a:cubicBezTo>
                  <a:cubicBezTo>
                    <a:pt x="322177" y="368460"/>
                    <a:pt x="318215" y="347961"/>
                    <a:pt x="314597" y="348133"/>
                  </a:cubicBezTo>
                  <a:cubicBezTo>
                    <a:pt x="303917" y="348995"/>
                    <a:pt x="274633" y="406357"/>
                    <a:pt x="288242" y="416003"/>
                  </a:cubicBezTo>
                  <a:cubicBezTo>
                    <a:pt x="295649" y="421343"/>
                    <a:pt x="310808" y="375695"/>
                    <a:pt x="328206" y="376728"/>
                  </a:cubicBezTo>
                  <a:cubicBezTo>
                    <a:pt x="332684" y="377073"/>
                    <a:pt x="346982" y="374833"/>
                    <a:pt x="355595" y="382068"/>
                  </a:cubicBezTo>
                  <a:cubicBezTo>
                    <a:pt x="366103" y="390853"/>
                    <a:pt x="371098" y="409457"/>
                    <a:pt x="372476" y="410663"/>
                  </a:cubicBezTo>
                  <a:cubicBezTo>
                    <a:pt x="379366" y="416692"/>
                    <a:pt x="415541" y="353473"/>
                    <a:pt x="433455" y="355541"/>
                  </a:cubicBezTo>
                  <a:cubicBezTo>
                    <a:pt x="438451" y="356057"/>
                    <a:pt x="460844" y="362948"/>
                    <a:pt x="461878" y="376728"/>
                  </a:cubicBezTo>
                  <a:cubicBezTo>
                    <a:pt x="463601" y="385513"/>
                    <a:pt x="428115" y="426339"/>
                    <a:pt x="425015" y="429784"/>
                  </a:cubicBezTo>
                  <a:cubicBezTo>
                    <a:pt x="422431" y="435640"/>
                    <a:pt x="418469" y="450627"/>
                    <a:pt x="410373" y="458379"/>
                  </a:cubicBezTo>
                  <a:cubicBezTo>
                    <a:pt x="399693" y="468542"/>
                    <a:pt x="377299" y="470609"/>
                    <a:pt x="368170" y="475260"/>
                  </a:cubicBezTo>
                  <a:cubicBezTo>
                    <a:pt x="342331" y="488868"/>
                    <a:pt x="301334" y="502821"/>
                    <a:pt x="302884" y="511262"/>
                  </a:cubicBezTo>
                  <a:cubicBezTo>
                    <a:pt x="302712" y="515224"/>
                    <a:pt x="324072" y="523664"/>
                    <a:pt x="335613" y="528315"/>
                  </a:cubicBezTo>
                  <a:cubicBezTo>
                    <a:pt x="343364" y="531416"/>
                    <a:pt x="335785" y="554671"/>
                    <a:pt x="332512" y="563284"/>
                  </a:cubicBezTo>
                  <a:cubicBezTo>
                    <a:pt x="328550" y="573447"/>
                    <a:pt x="305640" y="585849"/>
                    <a:pt x="289275" y="584472"/>
                  </a:cubicBezTo>
                  <a:cubicBezTo>
                    <a:pt x="271705" y="582921"/>
                    <a:pt x="256546" y="583093"/>
                    <a:pt x="246039" y="579131"/>
                  </a:cubicBezTo>
                  <a:cubicBezTo>
                    <a:pt x="243110" y="578098"/>
                    <a:pt x="233808" y="556738"/>
                    <a:pt x="231224" y="556910"/>
                  </a:cubicBezTo>
                  <a:cubicBezTo>
                    <a:pt x="225368" y="563628"/>
                    <a:pt x="208314" y="591879"/>
                    <a:pt x="191261" y="599286"/>
                  </a:cubicBezTo>
                  <a:cubicBezTo>
                    <a:pt x="185576" y="601697"/>
                    <a:pt x="171451" y="591017"/>
                    <a:pt x="164905" y="592912"/>
                  </a:cubicBezTo>
                  <a:cubicBezTo>
                    <a:pt x="145095" y="598597"/>
                    <a:pt x="120635" y="614100"/>
                    <a:pt x="115467" y="615133"/>
                  </a:cubicBezTo>
                  <a:cubicBezTo>
                    <a:pt x="109610" y="616339"/>
                    <a:pt x="76020" y="633910"/>
                    <a:pt x="67063" y="638560"/>
                  </a:cubicBezTo>
                  <a:cubicBezTo>
                    <a:pt x="48803" y="648035"/>
                    <a:pt x="27099" y="635287"/>
                    <a:pt x="21759" y="642867"/>
                  </a:cubicBezTo>
                  <a:cubicBezTo>
                    <a:pt x="9873" y="650274"/>
                    <a:pt x="37262" y="663366"/>
                    <a:pt x="32266" y="678869"/>
                  </a:cubicBezTo>
                  <a:cubicBezTo>
                    <a:pt x="23998" y="693166"/>
                    <a:pt x="-1324" y="755351"/>
                    <a:pt x="54" y="763792"/>
                  </a:cubicBezTo>
                  <a:cubicBezTo>
                    <a:pt x="20036" y="764998"/>
                    <a:pt x="86011" y="757419"/>
                    <a:pt x="99792" y="755351"/>
                  </a:cubicBezTo>
                  <a:cubicBezTo>
                    <a:pt x="105993" y="754318"/>
                    <a:pt x="129075" y="765170"/>
                    <a:pt x="139755" y="765859"/>
                  </a:cubicBezTo>
                  <a:cubicBezTo>
                    <a:pt x="155603" y="766893"/>
                    <a:pt x="199701" y="765859"/>
                    <a:pt x="220889" y="764826"/>
                  </a:cubicBezTo>
                  <a:cubicBezTo>
                    <a:pt x="228468" y="764481"/>
                    <a:pt x="235186" y="733475"/>
                    <a:pt x="244833" y="734508"/>
                  </a:cubicBezTo>
                  <a:cubicBezTo>
                    <a:pt x="265159" y="736575"/>
                    <a:pt x="299783" y="732441"/>
                    <a:pt x="324072" y="737092"/>
                  </a:cubicBezTo>
                  <a:cubicBezTo>
                    <a:pt x="336474" y="739504"/>
                    <a:pt x="348188" y="756041"/>
                    <a:pt x="361968" y="755179"/>
                  </a:cubicBezTo>
                  <a:cubicBezTo>
                    <a:pt x="374888" y="754318"/>
                    <a:pt x="399004" y="729513"/>
                    <a:pt x="410373" y="729685"/>
                  </a:cubicBezTo>
                  <a:cubicBezTo>
                    <a:pt x="418124" y="729685"/>
                    <a:pt x="434834" y="741226"/>
                    <a:pt x="440863" y="741398"/>
                  </a:cubicBezTo>
                  <a:cubicBezTo>
                    <a:pt x="461189" y="749667"/>
                    <a:pt x="494263" y="788942"/>
                    <a:pt x="515623" y="780673"/>
                  </a:cubicBezTo>
                  <a:cubicBezTo>
                    <a:pt x="542667" y="770166"/>
                    <a:pt x="564199" y="711598"/>
                    <a:pt x="592450" y="709531"/>
                  </a:cubicBezTo>
                  <a:cubicBezTo>
                    <a:pt x="607436" y="708497"/>
                    <a:pt x="644816" y="722450"/>
                    <a:pt x="669277" y="726584"/>
                  </a:cubicBezTo>
                  <a:cubicBezTo>
                    <a:pt x="683402" y="728996"/>
                    <a:pt x="705623" y="723828"/>
                    <a:pt x="714581" y="725551"/>
                  </a:cubicBezTo>
                  <a:cubicBezTo>
                    <a:pt x="735941" y="729857"/>
                    <a:pt x="754544" y="758452"/>
                    <a:pt x="773493" y="758452"/>
                  </a:cubicBezTo>
                  <a:cubicBezTo>
                    <a:pt x="780728" y="758452"/>
                    <a:pt x="794164" y="738815"/>
                    <a:pt x="812423" y="727618"/>
                  </a:cubicBezTo>
                  <a:cubicBezTo>
                    <a:pt x="828960" y="717455"/>
                    <a:pt x="850320" y="715732"/>
                    <a:pt x="860828" y="715904"/>
                  </a:cubicBezTo>
                  <a:cubicBezTo>
                    <a:pt x="860311" y="699023"/>
                    <a:pt x="865134" y="687826"/>
                    <a:pt x="867201" y="669222"/>
                  </a:cubicBezTo>
                  <a:cubicBezTo>
                    <a:pt x="868063" y="661643"/>
                    <a:pt x="854282" y="651997"/>
                    <a:pt x="858761" y="641661"/>
                  </a:cubicBezTo>
                  <a:cubicBezTo>
                    <a:pt x="863584" y="630464"/>
                    <a:pt x="883910" y="600147"/>
                    <a:pt x="903031" y="581199"/>
                  </a:cubicBezTo>
                  <a:cubicBezTo>
                    <a:pt x="911472" y="572930"/>
                    <a:pt x="924219" y="575686"/>
                    <a:pt x="928008" y="571380"/>
                  </a:cubicBezTo>
                  <a:cubicBezTo>
                    <a:pt x="931453" y="567418"/>
                    <a:pt x="922496" y="538134"/>
                    <a:pt x="916812" y="517635"/>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2" name="Google Shape;112;p2"/>
            <p:cNvSpPr/>
            <p:nvPr/>
          </p:nvSpPr>
          <p:spPr>
            <a:xfrm>
              <a:off x="3758283" y="3488948"/>
              <a:ext cx="32459" cy="52378"/>
            </a:xfrm>
            <a:custGeom>
              <a:rect b="b" l="l" r="r" t="t"/>
              <a:pathLst>
                <a:path extrusionOk="0" h="52378" w="32459">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3" name="Google Shape;113;p2"/>
            <p:cNvSpPr/>
            <p:nvPr/>
          </p:nvSpPr>
          <p:spPr>
            <a:xfrm>
              <a:off x="3758283" y="3488948"/>
              <a:ext cx="32459" cy="52378"/>
            </a:xfrm>
            <a:custGeom>
              <a:rect b="b" l="l" r="r" t="t"/>
              <a:pathLst>
                <a:path extrusionOk="0" h="52378" w="32459">
                  <a:moveTo>
                    <a:pt x="25552" y="51805"/>
                  </a:moveTo>
                  <a:cubicBezTo>
                    <a:pt x="28652" y="48532"/>
                    <a:pt x="36059" y="17870"/>
                    <a:pt x="30375" y="8741"/>
                  </a:cubicBezTo>
                  <a:cubicBezTo>
                    <a:pt x="25207" y="300"/>
                    <a:pt x="7292" y="-2456"/>
                    <a:pt x="2469" y="2367"/>
                  </a:cubicBezTo>
                  <a:cubicBezTo>
                    <a:pt x="-2871" y="7707"/>
                    <a:pt x="1608" y="42159"/>
                    <a:pt x="5053" y="44743"/>
                  </a:cubicBezTo>
                  <a:cubicBezTo>
                    <a:pt x="8670" y="47326"/>
                    <a:pt x="22279" y="54734"/>
                    <a:pt x="25379" y="51633"/>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4" name="Google Shape;114;p2"/>
            <p:cNvSpPr/>
            <p:nvPr/>
          </p:nvSpPr>
          <p:spPr>
            <a:xfrm>
              <a:off x="5136577" y="2834323"/>
              <a:ext cx="332012" cy="220176"/>
            </a:xfrm>
            <a:custGeom>
              <a:rect b="b" l="l" r="r" t="t"/>
              <a:pathLst>
                <a:path extrusionOk="0" h="220176" w="332012">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5" name="Google Shape;115;p2"/>
            <p:cNvSpPr/>
            <p:nvPr/>
          </p:nvSpPr>
          <p:spPr>
            <a:xfrm>
              <a:off x="5136577" y="2834323"/>
              <a:ext cx="332012" cy="220176"/>
            </a:xfrm>
            <a:custGeom>
              <a:rect b="b" l="l" r="r" t="t"/>
              <a:pathLst>
                <a:path extrusionOk="0" h="220176" w="332012">
                  <a:moveTo>
                    <a:pt x="63563" y="98531"/>
                  </a:moveTo>
                  <a:cubicBezTo>
                    <a:pt x="68386" y="103183"/>
                    <a:pt x="93364" y="114035"/>
                    <a:pt x="97154" y="118341"/>
                  </a:cubicBezTo>
                  <a:cubicBezTo>
                    <a:pt x="109039" y="131088"/>
                    <a:pt x="114379" y="152793"/>
                    <a:pt x="118858" y="157961"/>
                  </a:cubicBezTo>
                  <a:cubicBezTo>
                    <a:pt x="125059" y="165023"/>
                    <a:pt x="128332" y="186728"/>
                    <a:pt x="134361" y="192584"/>
                  </a:cubicBezTo>
                  <a:cubicBezTo>
                    <a:pt x="137290" y="195513"/>
                    <a:pt x="160545" y="184661"/>
                    <a:pt x="172947" y="186211"/>
                  </a:cubicBezTo>
                  <a:cubicBezTo>
                    <a:pt x="178115" y="186728"/>
                    <a:pt x="178459" y="199647"/>
                    <a:pt x="179321" y="200336"/>
                  </a:cubicBezTo>
                  <a:cubicBezTo>
                    <a:pt x="188623" y="203609"/>
                    <a:pt x="246674" y="221007"/>
                    <a:pt x="254425" y="220146"/>
                  </a:cubicBezTo>
                  <a:cubicBezTo>
                    <a:pt x="260454" y="219457"/>
                    <a:pt x="280264" y="196030"/>
                    <a:pt x="289566" y="188967"/>
                  </a:cubicBezTo>
                  <a:cubicBezTo>
                    <a:pt x="291805" y="187244"/>
                    <a:pt x="331597" y="184661"/>
                    <a:pt x="331941" y="177598"/>
                  </a:cubicBezTo>
                  <a:cubicBezTo>
                    <a:pt x="332114" y="171913"/>
                    <a:pt x="331941" y="166401"/>
                    <a:pt x="331769" y="164162"/>
                  </a:cubicBezTo>
                  <a:cubicBezTo>
                    <a:pt x="320228" y="162956"/>
                    <a:pt x="315577" y="120236"/>
                    <a:pt x="303002" y="118858"/>
                  </a:cubicBezTo>
                  <a:cubicBezTo>
                    <a:pt x="293183" y="117824"/>
                    <a:pt x="284398" y="135567"/>
                    <a:pt x="271479" y="140735"/>
                  </a:cubicBezTo>
                  <a:cubicBezTo>
                    <a:pt x="264416" y="143491"/>
                    <a:pt x="196891" y="138495"/>
                    <a:pt x="194307" y="135050"/>
                  </a:cubicBezTo>
                  <a:cubicBezTo>
                    <a:pt x="191034" y="130744"/>
                    <a:pt x="175359" y="117997"/>
                    <a:pt x="176048" y="107489"/>
                  </a:cubicBezTo>
                  <a:cubicBezTo>
                    <a:pt x="176392" y="100599"/>
                    <a:pt x="186211" y="79066"/>
                    <a:pt x="182421" y="67870"/>
                  </a:cubicBezTo>
                  <a:cubicBezTo>
                    <a:pt x="177081" y="52022"/>
                    <a:pt x="123165" y="10852"/>
                    <a:pt x="103183" y="0"/>
                  </a:cubicBezTo>
                  <a:cubicBezTo>
                    <a:pt x="90263" y="10335"/>
                    <a:pt x="53745" y="38586"/>
                    <a:pt x="36863" y="41342"/>
                  </a:cubicBezTo>
                  <a:cubicBezTo>
                    <a:pt x="26356" y="43065"/>
                    <a:pt x="20671" y="21015"/>
                    <a:pt x="11541" y="24288"/>
                  </a:cubicBezTo>
                  <a:cubicBezTo>
                    <a:pt x="4134" y="27045"/>
                    <a:pt x="5340" y="36863"/>
                    <a:pt x="0" y="45476"/>
                  </a:cubicBezTo>
                  <a:cubicBezTo>
                    <a:pt x="21532" y="52711"/>
                    <a:pt x="49266" y="84406"/>
                    <a:pt x="63908" y="98187"/>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6" name="Google Shape;116;p2"/>
            <p:cNvSpPr/>
            <p:nvPr/>
          </p:nvSpPr>
          <p:spPr>
            <a:xfrm>
              <a:off x="4906102" y="2654234"/>
              <a:ext cx="82962" cy="51420"/>
            </a:xfrm>
            <a:custGeom>
              <a:rect b="b" l="l" r="r" t="t"/>
              <a:pathLst>
                <a:path extrusionOk="0" h="51420" w="82962">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7" name="Google Shape;117;p2"/>
            <p:cNvSpPr/>
            <p:nvPr/>
          </p:nvSpPr>
          <p:spPr>
            <a:xfrm>
              <a:off x="4906102" y="2654234"/>
              <a:ext cx="82962" cy="51420"/>
            </a:xfrm>
            <a:custGeom>
              <a:rect b="b" l="l" r="r" t="t"/>
              <a:pathLst>
                <a:path extrusionOk="0" h="51420" w="82962">
                  <a:moveTo>
                    <a:pt x="18425" y="51412"/>
                  </a:moveTo>
                  <a:cubicBezTo>
                    <a:pt x="27900" y="51929"/>
                    <a:pt x="29967" y="28674"/>
                    <a:pt x="39441" y="28674"/>
                  </a:cubicBezTo>
                  <a:cubicBezTo>
                    <a:pt x="50466" y="28674"/>
                    <a:pt x="71481" y="39527"/>
                    <a:pt x="81472" y="39871"/>
                  </a:cubicBezTo>
                  <a:cubicBezTo>
                    <a:pt x="89568" y="40043"/>
                    <a:pt x="62524" y="13343"/>
                    <a:pt x="52188" y="9726"/>
                  </a:cubicBezTo>
                  <a:cubicBezTo>
                    <a:pt x="46848" y="7831"/>
                    <a:pt x="22732" y="-2160"/>
                    <a:pt x="14119" y="424"/>
                  </a:cubicBezTo>
                  <a:cubicBezTo>
                    <a:pt x="6023" y="3008"/>
                    <a:pt x="-1729" y="17305"/>
                    <a:pt x="338" y="29191"/>
                  </a:cubicBezTo>
                  <a:cubicBezTo>
                    <a:pt x="2578" y="41249"/>
                    <a:pt x="14636" y="50896"/>
                    <a:pt x="18253" y="5141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8" name="Google Shape;118;p2"/>
            <p:cNvSpPr/>
            <p:nvPr/>
          </p:nvSpPr>
          <p:spPr>
            <a:xfrm>
              <a:off x="5189288" y="3618614"/>
              <a:ext cx="165634" cy="223763"/>
            </a:xfrm>
            <a:custGeom>
              <a:rect b="b" l="l" r="r" t="t"/>
              <a:pathLst>
                <a:path extrusionOk="0" h="223763" w="165634">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9" name="Google Shape;119;p2"/>
            <p:cNvSpPr/>
            <p:nvPr/>
          </p:nvSpPr>
          <p:spPr>
            <a:xfrm>
              <a:off x="5189288" y="3618614"/>
              <a:ext cx="165634" cy="223763"/>
            </a:xfrm>
            <a:custGeom>
              <a:rect b="b" l="l" r="r" t="t"/>
              <a:pathLst>
                <a:path extrusionOk="0" h="223763" w="165634">
                  <a:moveTo>
                    <a:pt x="116791" y="180526"/>
                  </a:moveTo>
                  <a:cubicBezTo>
                    <a:pt x="132466" y="168296"/>
                    <a:pt x="148831" y="181904"/>
                    <a:pt x="150554" y="174153"/>
                  </a:cubicBezTo>
                  <a:cubicBezTo>
                    <a:pt x="153137" y="162439"/>
                    <a:pt x="167779" y="110590"/>
                    <a:pt x="165368" y="106283"/>
                  </a:cubicBezTo>
                  <a:cubicBezTo>
                    <a:pt x="162095" y="100771"/>
                    <a:pt x="166057" y="65286"/>
                    <a:pt x="151759" y="47888"/>
                  </a:cubicBezTo>
                  <a:cubicBezTo>
                    <a:pt x="145558" y="40308"/>
                    <a:pt x="129366" y="46337"/>
                    <a:pt x="126437" y="44615"/>
                  </a:cubicBezTo>
                  <a:cubicBezTo>
                    <a:pt x="124887" y="43065"/>
                    <a:pt x="111623" y="55984"/>
                    <a:pt x="103183" y="49955"/>
                  </a:cubicBezTo>
                  <a:cubicBezTo>
                    <a:pt x="84406" y="36346"/>
                    <a:pt x="67870" y="0"/>
                    <a:pt x="59946" y="0"/>
                  </a:cubicBezTo>
                  <a:cubicBezTo>
                    <a:pt x="51333" y="0"/>
                    <a:pt x="23772" y="22910"/>
                    <a:pt x="23083" y="24461"/>
                  </a:cubicBezTo>
                  <a:cubicBezTo>
                    <a:pt x="20154" y="31006"/>
                    <a:pt x="36346" y="60807"/>
                    <a:pt x="30317" y="67697"/>
                  </a:cubicBezTo>
                  <a:cubicBezTo>
                    <a:pt x="18948" y="80961"/>
                    <a:pt x="4823" y="94914"/>
                    <a:pt x="0" y="111451"/>
                  </a:cubicBezTo>
                  <a:cubicBezTo>
                    <a:pt x="3962" y="119030"/>
                    <a:pt x="8613" y="137117"/>
                    <a:pt x="18948" y="151759"/>
                  </a:cubicBezTo>
                  <a:cubicBezTo>
                    <a:pt x="26528" y="162611"/>
                    <a:pt x="39619" y="170191"/>
                    <a:pt x="44615" y="176909"/>
                  </a:cubicBezTo>
                  <a:cubicBezTo>
                    <a:pt x="49094" y="182938"/>
                    <a:pt x="45476" y="200508"/>
                    <a:pt x="47543" y="208260"/>
                  </a:cubicBezTo>
                  <a:cubicBezTo>
                    <a:pt x="49266" y="214633"/>
                    <a:pt x="60462" y="220835"/>
                    <a:pt x="63219" y="223763"/>
                  </a:cubicBezTo>
                  <a:cubicBezTo>
                    <a:pt x="74243" y="206710"/>
                    <a:pt x="101115" y="192757"/>
                    <a:pt x="116791" y="18018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0" name="Google Shape;120;p2"/>
            <p:cNvSpPr/>
            <p:nvPr/>
          </p:nvSpPr>
          <p:spPr>
            <a:xfrm>
              <a:off x="5939989" y="2118246"/>
              <a:ext cx="196718" cy="347231"/>
            </a:xfrm>
            <a:custGeom>
              <a:rect b="b" l="l" r="r" t="t"/>
              <a:pathLst>
                <a:path extrusionOk="0" h="347231" w="196718">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1" name="Google Shape;121;p2"/>
            <p:cNvSpPr/>
            <p:nvPr/>
          </p:nvSpPr>
          <p:spPr>
            <a:xfrm>
              <a:off x="5939989" y="2118246"/>
              <a:ext cx="196718" cy="347231"/>
            </a:xfrm>
            <a:custGeom>
              <a:rect b="b" l="l" r="r" t="t"/>
              <a:pathLst>
                <a:path extrusionOk="0" h="347231" w="196718">
                  <a:moveTo>
                    <a:pt x="55639" y="330046"/>
                  </a:moveTo>
                  <a:cubicBezTo>
                    <a:pt x="62702" y="319711"/>
                    <a:pt x="73554" y="299212"/>
                    <a:pt x="84062" y="294044"/>
                  </a:cubicBezTo>
                  <a:cubicBezTo>
                    <a:pt x="88368" y="291977"/>
                    <a:pt x="116102" y="297145"/>
                    <a:pt x="121442" y="294561"/>
                  </a:cubicBezTo>
                  <a:cubicBezTo>
                    <a:pt x="125059" y="282331"/>
                    <a:pt x="132639" y="253908"/>
                    <a:pt x="146764" y="245640"/>
                  </a:cubicBezTo>
                  <a:cubicBezTo>
                    <a:pt x="156238" y="240128"/>
                    <a:pt x="170019" y="243228"/>
                    <a:pt x="178804" y="243056"/>
                  </a:cubicBezTo>
                  <a:cubicBezTo>
                    <a:pt x="182938" y="243056"/>
                    <a:pt x="193274" y="236166"/>
                    <a:pt x="196719" y="233065"/>
                  </a:cubicBezTo>
                  <a:cubicBezTo>
                    <a:pt x="186039" y="219629"/>
                    <a:pt x="163128" y="136084"/>
                    <a:pt x="162612" y="129883"/>
                  </a:cubicBezTo>
                  <a:cubicBezTo>
                    <a:pt x="161406" y="112657"/>
                    <a:pt x="158994" y="101115"/>
                    <a:pt x="156238" y="84579"/>
                  </a:cubicBezTo>
                  <a:cubicBezTo>
                    <a:pt x="154171" y="71832"/>
                    <a:pt x="156583" y="39275"/>
                    <a:pt x="153482" y="17398"/>
                  </a:cubicBezTo>
                  <a:cubicBezTo>
                    <a:pt x="152448" y="10680"/>
                    <a:pt x="145213" y="4823"/>
                    <a:pt x="142974" y="0"/>
                  </a:cubicBezTo>
                  <a:cubicBezTo>
                    <a:pt x="133500" y="3962"/>
                    <a:pt x="116274" y="52711"/>
                    <a:pt x="105077" y="55123"/>
                  </a:cubicBezTo>
                  <a:cubicBezTo>
                    <a:pt x="93881" y="57534"/>
                    <a:pt x="35830" y="68042"/>
                    <a:pt x="25150" y="69937"/>
                  </a:cubicBezTo>
                  <a:cubicBezTo>
                    <a:pt x="25839" y="81478"/>
                    <a:pt x="25666" y="98704"/>
                    <a:pt x="22049" y="113518"/>
                  </a:cubicBezTo>
                  <a:cubicBezTo>
                    <a:pt x="17570" y="131088"/>
                    <a:pt x="9474" y="145903"/>
                    <a:pt x="9474" y="151759"/>
                  </a:cubicBezTo>
                  <a:lnTo>
                    <a:pt x="55811" y="157099"/>
                  </a:lnTo>
                  <a:cubicBezTo>
                    <a:pt x="59946" y="166918"/>
                    <a:pt x="27561" y="215150"/>
                    <a:pt x="25322" y="224969"/>
                  </a:cubicBezTo>
                  <a:cubicBezTo>
                    <a:pt x="22221" y="238577"/>
                    <a:pt x="26183" y="303863"/>
                    <a:pt x="21016" y="315232"/>
                  </a:cubicBezTo>
                  <a:cubicBezTo>
                    <a:pt x="18948" y="319539"/>
                    <a:pt x="8096" y="329874"/>
                    <a:pt x="0" y="330908"/>
                  </a:cubicBezTo>
                  <a:lnTo>
                    <a:pt x="2067" y="346066"/>
                  </a:lnTo>
                  <a:cubicBezTo>
                    <a:pt x="13092" y="350201"/>
                    <a:pt x="47199" y="342966"/>
                    <a:pt x="55811" y="330219"/>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 name="Google Shape;122;p2"/>
            <p:cNvSpPr/>
            <p:nvPr/>
          </p:nvSpPr>
          <p:spPr>
            <a:xfrm>
              <a:off x="5119176" y="4972906"/>
              <a:ext cx="174844" cy="274966"/>
            </a:xfrm>
            <a:custGeom>
              <a:rect b="b" l="l" r="r" t="t"/>
              <a:pathLst>
                <a:path extrusionOk="0" h="274966" w="174844">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3" name="Google Shape;123;p2"/>
            <p:cNvSpPr/>
            <p:nvPr/>
          </p:nvSpPr>
          <p:spPr>
            <a:xfrm>
              <a:off x="5119176" y="4972906"/>
              <a:ext cx="174844" cy="274966"/>
            </a:xfrm>
            <a:custGeom>
              <a:rect b="b" l="l" r="r" t="t"/>
              <a:pathLst>
                <a:path extrusionOk="0" h="274966" w="174844">
                  <a:moveTo>
                    <a:pt x="124373" y="267000"/>
                  </a:moveTo>
                  <a:cubicBezTo>
                    <a:pt x="130747" y="266483"/>
                    <a:pt x="154002" y="259937"/>
                    <a:pt x="162270" y="260971"/>
                  </a:cubicBezTo>
                  <a:cubicBezTo>
                    <a:pt x="165198" y="253736"/>
                    <a:pt x="167782" y="245640"/>
                    <a:pt x="165715" y="240817"/>
                  </a:cubicBezTo>
                  <a:cubicBezTo>
                    <a:pt x="163131" y="234615"/>
                    <a:pt x="154518" y="232204"/>
                    <a:pt x="147456" y="226002"/>
                  </a:cubicBezTo>
                  <a:cubicBezTo>
                    <a:pt x="143666" y="222730"/>
                    <a:pt x="137637" y="187933"/>
                    <a:pt x="137637" y="182938"/>
                  </a:cubicBezTo>
                  <a:cubicBezTo>
                    <a:pt x="137637" y="175875"/>
                    <a:pt x="162270" y="171569"/>
                    <a:pt x="164337" y="164506"/>
                  </a:cubicBezTo>
                  <a:cubicBezTo>
                    <a:pt x="170366" y="144352"/>
                    <a:pt x="163476" y="117480"/>
                    <a:pt x="174845" y="98704"/>
                  </a:cubicBezTo>
                  <a:cubicBezTo>
                    <a:pt x="166060" y="90435"/>
                    <a:pt x="165543" y="44443"/>
                    <a:pt x="157275" y="33590"/>
                  </a:cubicBezTo>
                  <a:cubicBezTo>
                    <a:pt x="146422" y="19293"/>
                    <a:pt x="117138" y="8613"/>
                    <a:pt x="104219" y="0"/>
                  </a:cubicBezTo>
                  <a:cubicBezTo>
                    <a:pt x="102497" y="2412"/>
                    <a:pt x="102669" y="32901"/>
                    <a:pt x="102669" y="32901"/>
                  </a:cubicBezTo>
                  <a:lnTo>
                    <a:pt x="83720" y="38758"/>
                  </a:lnTo>
                  <a:lnTo>
                    <a:pt x="84237" y="66836"/>
                  </a:lnTo>
                  <a:cubicBezTo>
                    <a:pt x="84237" y="66836"/>
                    <a:pt x="61327" y="63391"/>
                    <a:pt x="52714" y="64769"/>
                  </a:cubicBezTo>
                  <a:cubicBezTo>
                    <a:pt x="49786" y="65286"/>
                    <a:pt x="39450" y="79411"/>
                    <a:pt x="33766" y="83890"/>
                  </a:cubicBezTo>
                  <a:cubicBezTo>
                    <a:pt x="28081" y="88368"/>
                    <a:pt x="4654" y="88368"/>
                    <a:pt x="3" y="89230"/>
                  </a:cubicBezTo>
                  <a:cubicBezTo>
                    <a:pt x="-342" y="96981"/>
                    <a:pt x="28598" y="104905"/>
                    <a:pt x="29459" y="110073"/>
                  </a:cubicBezTo>
                  <a:cubicBezTo>
                    <a:pt x="30320" y="115068"/>
                    <a:pt x="20502" y="126093"/>
                    <a:pt x="19640" y="135567"/>
                  </a:cubicBezTo>
                  <a:cubicBezTo>
                    <a:pt x="18951" y="143835"/>
                    <a:pt x="27392" y="150553"/>
                    <a:pt x="24636" y="155377"/>
                  </a:cubicBezTo>
                  <a:cubicBezTo>
                    <a:pt x="22741" y="158650"/>
                    <a:pt x="1898" y="159855"/>
                    <a:pt x="692" y="162439"/>
                  </a:cubicBezTo>
                  <a:cubicBezTo>
                    <a:pt x="-4131" y="174670"/>
                    <a:pt x="28426" y="189484"/>
                    <a:pt x="30148" y="196374"/>
                  </a:cubicBezTo>
                  <a:cubicBezTo>
                    <a:pt x="31354" y="201025"/>
                    <a:pt x="28770" y="222213"/>
                    <a:pt x="25842" y="222041"/>
                  </a:cubicBezTo>
                  <a:cubicBezTo>
                    <a:pt x="28598" y="222385"/>
                    <a:pt x="50819" y="213772"/>
                    <a:pt x="54609" y="217562"/>
                  </a:cubicBezTo>
                  <a:cubicBezTo>
                    <a:pt x="59432" y="222041"/>
                    <a:pt x="63566" y="241161"/>
                    <a:pt x="69423" y="255114"/>
                  </a:cubicBezTo>
                  <a:cubicBezTo>
                    <a:pt x="74591" y="267172"/>
                    <a:pt x="81653" y="274579"/>
                    <a:pt x="85271" y="274924"/>
                  </a:cubicBezTo>
                  <a:cubicBezTo>
                    <a:pt x="86993" y="275613"/>
                    <a:pt x="116105" y="267689"/>
                    <a:pt x="124201" y="26717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4" name="Google Shape;124;p2"/>
            <p:cNvSpPr/>
            <p:nvPr/>
          </p:nvSpPr>
          <p:spPr>
            <a:xfrm>
              <a:off x="5015824" y="4425727"/>
              <a:ext cx="1286250" cy="646055"/>
            </a:xfrm>
            <a:custGeom>
              <a:rect b="b" l="l" r="r" t="t"/>
              <a:pathLst>
                <a:path extrusionOk="0" h="646055" w="1286250">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5" name="Google Shape;125;p2"/>
            <p:cNvSpPr/>
            <p:nvPr/>
          </p:nvSpPr>
          <p:spPr>
            <a:xfrm>
              <a:off x="5015824" y="4425727"/>
              <a:ext cx="1286250" cy="646055"/>
            </a:xfrm>
            <a:custGeom>
              <a:rect b="b" l="l" r="r" t="t"/>
              <a:pathLst>
                <a:path extrusionOk="0" h="646055" w="1286250">
                  <a:moveTo>
                    <a:pt x="1286079" y="51593"/>
                  </a:moveTo>
                  <a:cubicBezTo>
                    <a:pt x="1286079" y="46253"/>
                    <a:pt x="1247493" y="26788"/>
                    <a:pt x="1247493" y="26788"/>
                  </a:cubicBezTo>
                  <a:cubicBezTo>
                    <a:pt x="1241809" y="26788"/>
                    <a:pt x="1228372" y="35056"/>
                    <a:pt x="1221482" y="34540"/>
                  </a:cubicBezTo>
                  <a:cubicBezTo>
                    <a:pt x="1209252" y="33851"/>
                    <a:pt x="1197883" y="24204"/>
                    <a:pt x="1184963" y="21793"/>
                  </a:cubicBezTo>
                  <a:cubicBezTo>
                    <a:pt x="1158780" y="16969"/>
                    <a:pt x="1130874" y="18520"/>
                    <a:pt x="1110548" y="20759"/>
                  </a:cubicBezTo>
                  <a:lnTo>
                    <a:pt x="1033721" y="20759"/>
                  </a:lnTo>
                  <a:cubicBezTo>
                    <a:pt x="1027692" y="22482"/>
                    <a:pt x="998063" y="20242"/>
                    <a:pt x="988417" y="22826"/>
                  </a:cubicBezTo>
                  <a:cubicBezTo>
                    <a:pt x="969468" y="28166"/>
                    <a:pt x="921753" y="58483"/>
                    <a:pt x="917446" y="63135"/>
                  </a:cubicBezTo>
                  <a:cubicBezTo>
                    <a:pt x="914174" y="52282"/>
                    <a:pt x="906766" y="43842"/>
                    <a:pt x="907972" y="32300"/>
                  </a:cubicBezTo>
                  <a:cubicBezTo>
                    <a:pt x="909006" y="22998"/>
                    <a:pt x="918824" y="10596"/>
                    <a:pt x="917446" y="1466"/>
                  </a:cubicBezTo>
                  <a:cubicBezTo>
                    <a:pt x="907456" y="-256"/>
                    <a:pt x="886784" y="-1118"/>
                    <a:pt x="866114" y="2672"/>
                  </a:cubicBezTo>
                  <a:cubicBezTo>
                    <a:pt x="850610" y="5428"/>
                    <a:pt x="835107" y="13007"/>
                    <a:pt x="824255" y="13180"/>
                  </a:cubicBezTo>
                  <a:lnTo>
                    <a:pt x="803584" y="3706"/>
                  </a:lnTo>
                  <a:cubicBezTo>
                    <a:pt x="791870" y="2155"/>
                    <a:pt x="725206" y="3706"/>
                    <a:pt x="712976" y="2672"/>
                  </a:cubicBezTo>
                  <a:cubicBezTo>
                    <a:pt x="711598" y="7151"/>
                    <a:pt x="712804" y="28683"/>
                    <a:pt x="706086" y="41430"/>
                  </a:cubicBezTo>
                  <a:cubicBezTo>
                    <a:pt x="701607" y="50215"/>
                    <a:pt x="690238" y="50043"/>
                    <a:pt x="684554" y="56761"/>
                  </a:cubicBezTo>
                  <a:cubicBezTo>
                    <a:pt x="681797" y="57278"/>
                    <a:pt x="668361" y="52282"/>
                    <a:pt x="657164" y="55728"/>
                  </a:cubicBezTo>
                  <a:cubicBezTo>
                    <a:pt x="643556" y="60034"/>
                    <a:pt x="620129" y="83978"/>
                    <a:pt x="614100" y="87595"/>
                  </a:cubicBezTo>
                  <a:cubicBezTo>
                    <a:pt x="610483" y="89662"/>
                    <a:pt x="577237" y="106716"/>
                    <a:pt x="570863" y="106716"/>
                  </a:cubicBezTo>
                  <a:cubicBezTo>
                    <a:pt x="563801" y="106716"/>
                    <a:pt x="555360" y="95691"/>
                    <a:pt x="552948" y="95002"/>
                  </a:cubicBezTo>
                  <a:cubicBezTo>
                    <a:pt x="545369" y="107060"/>
                    <a:pt x="526593" y="121875"/>
                    <a:pt x="512985" y="121530"/>
                  </a:cubicBezTo>
                  <a:cubicBezTo>
                    <a:pt x="486112" y="120841"/>
                    <a:pt x="460618" y="94830"/>
                    <a:pt x="450799" y="104649"/>
                  </a:cubicBezTo>
                  <a:cubicBezTo>
                    <a:pt x="442186" y="113262"/>
                    <a:pt x="451316" y="149953"/>
                    <a:pt x="447010" y="159943"/>
                  </a:cubicBezTo>
                  <a:cubicBezTo>
                    <a:pt x="441842" y="172002"/>
                    <a:pt x="436502" y="182682"/>
                    <a:pt x="423583" y="187333"/>
                  </a:cubicBezTo>
                  <a:cubicBezTo>
                    <a:pt x="415486" y="190261"/>
                    <a:pt x="363809" y="143234"/>
                    <a:pt x="355196" y="159771"/>
                  </a:cubicBezTo>
                  <a:cubicBezTo>
                    <a:pt x="351923" y="165973"/>
                    <a:pt x="335559" y="172346"/>
                    <a:pt x="336248" y="183198"/>
                  </a:cubicBezTo>
                  <a:cubicBezTo>
                    <a:pt x="337281" y="199391"/>
                    <a:pt x="370527" y="210587"/>
                    <a:pt x="377245" y="228847"/>
                  </a:cubicBezTo>
                  <a:cubicBezTo>
                    <a:pt x="383963" y="247106"/>
                    <a:pt x="364498" y="272428"/>
                    <a:pt x="360364" y="280869"/>
                  </a:cubicBezTo>
                  <a:cubicBezTo>
                    <a:pt x="352440" y="297406"/>
                    <a:pt x="298006" y="281902"/>
                    <a:pt x="266655" y="286209"/>
                  </a:cubicBezTo>
                  <a:cubicBezTo>
                    <a:pt x="256320" y="287587"/>
                    <a:pt x="259076" y="318249"/>
                    <a:pt x="256148" y="321177"/>
                  </a:cubicBezTo>
                  <a:cubicBezTo>
                    <a:pt x="260454" y="339264"/>
                    <a:pt x="302141" y="334441"/>
                    <a:pt x="304552" y="356145"/>
                  </a:cubicBezTo>
                  <a:cubicBezTo>
                    <a:pt x="305586" y="365620"/>
                    <a:pt x="285604" y="377505"/>
                    <a:pt x="279402" y="378884"/>
                  </a:cubicBezTo>
                  <a:cubicBezTo>
                    <a:pt x="264072" y="382156"/>
                    <a:pt x="241161" y="383190"/>
                    <a:pt x="236166" y="390080"/>
                  </a:cubicBezTo>
                  <a:cubicBezTo>
                    <a:pt x="228242" y="401449"/>
                    <a:pt x="239094" y="445720"/>
                    <a:pt x="242539" y="458983"/>
                  </a:cubicBezTo>
                  <a:cubicBezTo>
                    <a:pt x="237544" y="461567"/>
                    <a:pt x="203609" y="460534"/>
                    <a:pt x="198269" y="462256"/>
                  </a:cubicBezTo>
                  <a:cubicBezTo>
                    <a:pt x="193273" y="461740"/>
                    <a:pt x="185866" y="426082"/>
                    <a:pt x="182421" y="404894"/>
                  </a:cubicBezTo>
                  <a:cubicBezTo>
                    <a:pt x="180699" y="393526"/>
                    <a:pt x="197063" y="373027"/>
                    <a:pt x="193962" y="363553"/>
                  </a:cubicBezTo>
                  <a:cubicBezTo>
                    <a:pt x="189484" y="348911"/>
                    <a:pt x="177598" y="333924"/>
                    <a:pt x="169674" y="333924"/>
                  </a:cubicBezTo>
                  <a:cubicBezTo>
                    <a:pt x="164851" y="333924"/>
                    <a:pt x="155204" y="339609"/>
                    <a:pt x="153826" y="349772"/>
                  </a:cubicBezTo>
                  <a:cubicBezTo>
                    <a:pt x="152621" y="359074"/>
                    <a:pt x="164162" y="370960"/>
                    <a:pt x="164334" y="382673"/>
                  </a:cubicBezTo>
                  <a:cubicBezTo>
                    <a:pt x="164506" y="401105"/>
                    <a:pt x="160889" y="420225"/>
                    <a:pt x="159166" y="426254"/>
                  </a:cubicBezTo>
                  <a:cubicBezTo>
                    <a:pt x="157616" y="431422"/>
                    <a:pt x="147453" y="429355"/>
                    <a:pt x="133844" y="426254"/>
                  </a:cubicBezTo>
                  <a:cubicBezTo>
                    <a:pt x="125576" y="424360"/>
                    <a:pt x="117997" y="446409"/>
                    <a:pt x="119203" y="458122"/>
                  </a:cubicBezTo>
                  <a:cubicBezTo>
                    <a:pt x="119547" y="462601"/>
                    <a:pt x="122475" y="494813"/>
                    <a:pt x="109728" y="510144"/>
                  </a:cubicBezTo>
                  <a:cubicBezTo>
                    <a:pt x="98876" y="523063"/>
                    <a:pt x="72521" y="527026"/>
                    <a:pt x="67525" y="524958"/>
                  </a:cubicBezTo>
                  <a:cubicBezTo>
                    <a:pt x="54778" y="519790"/>
                    <a:pt x="57017" y="481377"/>
                    <a:pt x="46510" y="479310"/>
                  </a:cubicBezTo>
                  <a:cubicBezTo>
                    <a:pt x="43237" y="478621"/>
                    <a:pt x="17398" y="480860"/>
                    <a:pt x="12747" y="491023"/>
                  </a:cubicBezTo>
                  <a:cubicBezTo>
                    <a:pt x="7752" y="501876"/>
                    <a:pt x="18604" y="524786"/>
                    <a:pt x="16881" y="537705"/>
                  </a:cubicBezTo>
                  <a:cubicBezTo>
                    <a:pt x="14986" y="553209"/>
                    <a:pt x="8441" y="558893"/>
                    <a:pt x="0" y="561133"/>
                  </a:cubicBezTo>
                  <a:cubicBezTo>
                    <a:pt x="6373" y="563200"/>
                    <a:pt x="28422" y="580253"/>
                    <a:pt x="28422" y="580253"/>
                  </a:cubicBezTo>
                  <a:cubicBezTo>
                    <a:pt x="31006" y="585076"/>
                    <a:pt x="30145" y="605920"/>
                    <a:pt x="36863" y="612121"/>
                  </a:cubicBezTo>
                  <a:cubicBezTo>
                    <a:pt x="47199" y="621940"/>
                    <a:pt x="104561" y="599201"/>
                    <a:pt x="106283" y="599374"/>
                  </a:cubicBezTo>
                  <a:cubicBezTo>
                    <a:pt x="113174" y="600235"/>
                    <a:pt x="101115" y="628658"/>
                    <a:pt x="103183" y="636582"/>
                  </a:cubicBezTo>
                  <a:cubicBezTo>
                    <a:pt x="107661" y="635720"/>
                    <a:pt x="131088" y="635720"/>
                    <a:pt x="136945" y="631241"/>
                  </a:cubicBezTo>
                  <a:cubicBezTo>
                    <a:pt x="142630" y="626763"/>
                    <a:pt x="152965" y="612638"/>
                    <a:pt x="155893" y="612121"/>
                  </a:cubicBezTo>
                  <a:cubicBezTo>
                    <a:pt x="164679" y="610915"/>
                    <a:pt x="187417" y="614188"/>
                    <a:pt x="187417" y="614188"/>
                  </a:cubicBezTo>
                  <a:lnTo>
                    <a:pt x="186900" y="586110"/>
                  </a:lnTo>
                  <a:lnTo>
                    <a:pt x="205848" y="580253"/>
                  </a:lnTo>
                  <a:cubicBezTo>
                    <a:pt x="205848" y="580253"/>
                    <a:pt x="205676" y="549763"/>
                    <a:pt x="207399" y="547352"/>
                  </a:cubicBezTo>
                  <a:cubicBezTo>
                    <a:pt x="220318" y="555965"/>
                    <a:pt x="249602" y="566645"/>
                    <a:pt x="260454" y="580942"/>
                  </a:cubicBezTo>
                  <a:cubicBezTo>
                    <a:pt x="268723" y="591794"/>
                    <a:pt x="269067" y="637615"/>
                    <a:pt x="278025" y="646056"/>
                  </a:cubicBezTo>
                  <a:cubicBezTo>
                    <a:pt x="286293" y="640371"/>
                    <a:pt x="307481" y="619011"/>
                    <a:pt x="328324" y="598340"/>
                  </a:cubicBezTo>
                  <a:cubicBezTo>
                    <a:pt x="333319" y="593345"/>
                    <a:pt x="327463" y="569229"/>
                    <a:pt x="331424" y="564061"/>
                  </a:cubicBezTo>
                  <a:cubicBezTo>
                    <a:pt x="338487" y="554759"/>
                    <a:pt x="352957" y="568540"/>
                    <a:pt x="358125" y="564750"/>
                  </a:cubicBezTo>
                  <a:cubicBezTo>
                    <a:pt x="361397" y="562338"/>
                    <a:pt x="381896" y="550797"/>
                    <a:pt x="387753" y="549247"/>
                  </a:cubicBezTo>
                  <a:cubicBezTo>
                    <a:pt x="407218" y="544768"/>
                    <a:pt x="436330" y="544424"/>
                    <a:pt x="442359" y="542701"/>
                  </a:cubicBezTo>
                  <a:lnTo>
                    <a:pt x="462857" y="541495"/>
                  </a:lnTo>
                  <a:cubicBezTo>
                    <a:pt x="462857" y="535983"/>
                    <a:pt x="467336" y="492402"/>
                    <a:pt x="470437" y="491023"/>
                  </a:cubicBezTo>
                  <a:cubicBezTo>
                    <a:pt x="476293" y="488612"/>
                    <a:pt x="528488" y="474314"/>
                    <a:pt x="546575" y="472937"/>
                  </a:cubicBezTo>
                  <a:cubicBezTo>
                    <a:pt x="563284" y="471731"/>
                    <a:pt x="583955" y="478449"/>
                    <a:pt x="602386" y="475004"/>
                  </a:cubicBezTo>
                  <a:cubicBezTo>
                    <a:pt x="624263" y="470869"/>
                    <a:pt x="650791" y="458467"/>
                    <a:pt x="661471" y="455711"/>
                  </a:cubicBezTo>
                  <a:cubicBezTo>
                    <a:pt x="669739" y="453471"/>
                    <a:pt x="684381" y="415058"/>
                    <a:pt x="697128" y="409201"/>
                  </a:cubicBezTo>
                  <a:cubicBezTo>
                    <a:pt x="715732" y="400760"/>
                    <a:pt x="719177" y="435729"/>
                    <a:pt x="725551" y="444169"/>
                  </a:cubicBezTo>
                  <a:cubicBezTo>
                    <a:pt x="733303" y="446753"/>
                    <a:pt x="789803" y="422293"/>
                    <a:pt x="802378" y="417642"/>
                  </a:cubicBezTo>
                  <a:cubicBezTo>
                    <a:pt x="808924" y="415230"/>
                    <a:pt x="814436" y="404550"/>
                    <a:pt x="823049" y="394214"/>
                  </a:cubicBezTo>
                  <a:cubicBezTo>
                    <a:pt x="830801" y="384913"/>
                    <a:pt x="845959" y="376300"/>
                    <a:pt x="855778" y="369754"/>
                  </a:cubicBezTo>
                  <a:cubicBezTo>
                    <a:pt x="855778" y="369754"/>
                    <a:pt x="860429" y="347360"/>
                    <a:pt x="866286" y="342192"/>
                  </a:cubicBezTo>
                  <a:cubicBezTo>
                    <a:pt x="871109" y="338058"/>
                    <a:pt x="884717" y="336853"/>
                    <a:pt x="897120" y="335474"/>
                  </a:cubicBezTo>
                  <a:cubicBezTo>
                    <a:pt x="905561" y="334613"/>
                    <a:pt x="921581" y="318938"/>
                    <a:pt x="925370" y="316698"/>
                  </a:cubicBezTo>
                  <a:cubicBezTo>
                    <a:pt x="940701" y="307741"/>
                    <a:pt x="966712" y="309119"/>
                    <a:pt x="981699" y="304468"/>
                  </a:cubicBezTo>
                  <a:cubicBezTo>
                    <a:pt x="1000303" y="298956"/>
                    <a:pt x="1039405" y="290343"/>
                    <a:pt x="1069550" y="289309"/>
                  </a:cubicBezTo>
                  <a:cubicBezTo>
                    <a:pt x="1084192" y="288793"/>
                    <a:pt x="1096595" y="290171"/>
                    <a:pt x="1107964" y="291032"/>
                  </a:cubicBezTo>
                  <a:cubicBezTo>
                    <a:pt x="1119505" y="291893"/>
                    <a:pt x="1136731" y="282419"/>
                    <a:pt x="1147411" y="279835"/>
                  </a:cubicBezTo>
                  <a:cubicBezTo>
                    <a:pt x="1165843" y="275357"/>
                    <a:pt x="1220104" y="284142"/>
                    <a:pt x="1220104" y="284142"/>
                  </a:cubicBezTo>
                  <a:lnTo>
                    <a:pt x="1255934" y="293616"/>
                  </a:lnTo>
                  <a:lnTo>
                    <a:pt x="1274882" y="288276"/>
                  </a:lnTo>
                  <a:cubicBezTo>
                    <a:pt x="1267303" y="275184"/>
                    <a:pt x="1256623" y="145646"/>
                    <a:pt x="1258001" y="132899"/>
                  </a:cubicBezTo>
                  <a:cubicBezTo>
                    <a:pt x="1258345" y="129626"/>
                    <a:pt x="1285217" y="101031"/>
                    <a:pt x="1284012" y="96897"/>
                  </a:cubicBezTo>
                  <a:cubicBezTo>
                    <a:pt x="1280911" y="86734"/>
                    <a:pt x="1245254" y="69508"/>
                    <a:pt x="1250421" y="57967"/>
                  </a:cubicBezTo>
                  <a:cubicBezTo>
                    <a:pt x="1253005" y="52282"/>
                    <a:pt x="1286079" y="56933"/>
                    <a:pt x="1286251" y="51593"/>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 name="Google Shape;126;p2"/>
            <p:cNvSpPr/>
            <p:nvPr/>
          </p:nvSpPr>
          <p:spPr>
            <a:xfrm>
              <a:off x="5256986" y="4967222"/>
              <a:ext cx="306963" cy="329874"/>
            </a:xfrm>
            <a:custGeom>
              <a:rect b="b" l="l" r="r" t="t"/>
              <a:pathLst>
                <a:path extrusionOk="0" h="329874" w="306963">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 name="Google Shape;127;p2"/>
            <p:cNvSpPr/>
            <p:nvPr/>
          </p:nvSpPr>
          <p:spPr>
            <a:xfrm>
              <a:off x="5256986" y="4967222"/>
              <a:ext cx="306963" cy="329874"/>
            </a:xfrm>
            <a:custGeom>
              <a:rect b="b" l="l" r="r" t="t"/>
              <a:pathLst>
                <a:path extrusionOk="0" h="329874" w="306963">
                  <a:moveTo>
                    <a:pt x="0" y="188622"/>
                  </a:moveTo>
                  <a:cubicBezTo>
                    <a:pt x="0" y="193618"/>
                    <a:pt x="6029" y="228414"/>
                    <a:pt x="9819" y="231687"/>
                  </a:cubicBezTo>
                  <a:cubicBezTo>
                    <a:pt x="16881" y="237888"/>
                    <a:pt x="25494" y="240300"/>
                    <a:pt x="28078" y="246501"/>
                  </a:cubicBezTo>
                  <a:cubicBezTo>
                    <a:pt x="30145" y="251324"/>
                    <a:pt x="27561" y="259421"/>
                    <a:pt x="24633" y="266655"/>
                  </a:cubicBezTo>
                  <a:cubicBezTo>
                    <a:pt x="23772" y="270100"/>
                    <a:pt x="30834" y="283881"/>
                    <a:pt x="31006" y="296284"/>
                  </a:cubicBezTo>
                  <a:cubicBezTo>
                    <a:pt x="31006" y="306103"/>
                    <a:pt x="23772" y="315232"/>
                    <a:pt x="26011" y="317816"/>
                  </a:cubicBezTo>
                  <a:cubicBezTo>
                    <a:pt x="31695" y="324189"/>
                    <a:pt x="82339" y="327979"/>
                    <a:pt x="89919" y="329874"/>
                  </a:cubicBezTo>
                  <a:cubicBezTo>
                    <a:pt x="89919" y="329874"/>
                    <a:pt x="88541" y="291116"/>
                    <a:pt x="94225" y="281814"/>
                  </a:cubicBezTo>
                  <a:cubicBezTo>
                    <a:pt x="100599" y="271134"/>
                    <a:pt x="135050" y="289738"/>
                    <a:pt x="140390" y="295422"/>
                  </a:cubicBezTo>
                  <a:cubicBezTo>
                    <a:pt x="144697" y="300073"/>
                    <a:pt x="134189" y="306792"/>
                    <a:pt x="133328" y="314371"/>
                  </a:cubicBezTo>
                  <a:cubicBezTo>
                    <a:pt x="132466" y="321778"/>
                    <a:pt x="162439" y="327635"/>
                    <a:pt x="165884" y="327118"/>
                  </a:cubicBezTo>
                  <a:cubicBezTo>
                    <a:pt x="170708" y="326429"/>
                    <a:pt x="187761" y="291461"/>
                    <a:pt x="201714" y="283709"/>
                  </a:cubicBezTo>
                  <a:cubicBezTo>
                    <a:pt x="212050" y="277852"/>
                    <a:pt x="259593" y="286293"/>
                    <a:pt x="267000" y="288015"/>
                  </a:cubicBezTo>
                  <a:cubicBezTo>
                    <a:pt x="276474" y="290082"/>
                    <a:pt x="300074" y="274063"/>
                    <a:pt x="306964" y="270962"/>
                  </a:cubicBezTo>
                  <a:cubicBezTo>
                    <a:pt x="298351" y="260109"/>
                    <a:pt x="288188" y="254253"/>
                    <a:pt x="281642" y="245812"/>
                  </a:cubicBezTo>
                  <a:cubicBezTo>
                    <a:pt x="274752" y="236855"/>
                    <a:pt x="286293" y="217906"/>
                    <a:pt x="277335" y="206193"/>
                  </a:cubicBezTo>
                  <a:cubicBezTo>
                    <a:pt x="275957" y="204298"/>
                    <a:pt x="245295" y="206882"/>
                    <a:pt x="245123" y="199819"/>
                  </a:cubicBezTo>
                  <a:cubicBezTo>
                    <a:pt x="244779" y="190345"/>
                    <a:pt x="255631" y="187072"/>
                    <a:pt x="261315" y="171569"/>
                  </a:cubicBezTo>
                  <a:cubicBezTo>
                    <a:pt x="268034" y="153137"/>
                    <a:pt x="260799" y="130399"/>
                    <a:pt x="266311" y="110073"/>
                  </a:cubicBezTo>
                  <a:cubicBezTo>
                    <a:pt x="270273" y="95087"/>
                    <a:pt x="269239" y="70626"/>
                    <a:pt x="271306" y="63391"/>
                  </a:cubicBezTo>
                  <a:cubicBezTo>
                    <a:pt x="263383" y="63908"/>
                    <a:pt x="245468" y="54089"/>
                    <a:pt x="242539" y="49266"/>
                  </a:cubicBezTo>
                  <a:cubicBezTo>
                    <a:pt x="233582" y="34624"/>
                    <a:pt x="221524" y="11197"/>
                    <a:pt x="222385" y="0"/>
                  </a:cubicBezTo>
                  <a:lnTo>
                    <a:pt x="201886" y="1206"/>
                  </a:lnTo>
                  <a:cubicBezTo>
                    <a:pt x="196030" y="2928"/>
                    <a:pt x="166918" y="3273"/>
                    <a:pt x="147281" y="7752"/>
                  </a:cubicBezTo>
                  <a:cubicBezTo>
                    <a:pt x="141252" y="9130"/>
                    <a:pt x="120753" y="20843"/>
                    <a:pt x="117652" y="23255"/>
                  </a:cubicBezTo>
                  <a:cubicBezTo>
                    <a:pt x="112484" y="27044"/>
                    <a:pt x="98015" y="13264"/>
                    <a:pt x="90952" y="22566"/>
                  </a:cubicBezTo>
                  <a:cubicBezTo>
                    <a:pt x="86990" y="27734"/>
                    <a:pt x="92675" y="52022"/>
                    <a:pt x="87852" y="56845"/>
                  </a:cubicBezTo>
                  <a:cubicBezTo>
                    <a:pt x="67181" y="77516"/>
                    <a:pt x="45821" y="98876"/>
                    <a:pt x="37552" y="104560"/>
                  </a:cubicBezTo>
                  <a:cubicBezTo>
                    <a:pt x="26011" y="123337"/>
                    <a:pt x="33074" y="150209"/>
                    <a:pt x="27045" y="170363"/>
                  </a:cubicBezTo>
                  <a:cubicBezTo>
                    <a:pt x="24977" y="177426"/>
                    <a:pt x="344" y="181732"/>
                    <a:pt x="344" y="188795"/>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8" name="Google Shape;128;p2"/>
            <p:cNvSpPr/>
            <p:nvPr/>
          </p:nvSpPr>
          <p:spPr>
            <a:xfrm>
              <a:off x="6069871" y="2798493"/>
              <a:ext cx="213567" cy="221351"/>
            </a:xfrm>
            <a:custGeom>
              <a:rect b="b" l="l" r="r" t="t"/>
              <a:pathLst>
                <a:path extrusionOk="0" h="221351" w="213567">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9" name="Google Shape;129;p2"/>
            <p:cNvSpPr/>
            <p:nvPr/>
          </p:nvSpPr>
          <p:spPr>
            <a:xfrm>
              <a:off x="6069871" y="2798493"/>
              <a:ext cx="213567" cy="221351"/>
            </a:xfrm>
            <a:custGeom>
              <a:rect b="b" l="l" r="r" t="t"/>
              <a:pathLst>
                <a:path extrusionOk="0" h="221351" w="213567">
                  <a:moveTo>
                    <a:pt x="140907" y="26872"/>
                  </a:moveTo>
                  <a:cubicBezTo>
                    <a:pt x="134878" y="33763"/>
                    <a:pt x="101805" y="42720"/>
                    <a:pt x="98015" y="49783"/>
                  </a:cubicBezTo>
                  <a:cubicBezTo>
                    <a:pt x="88885" y="67008"/>
                    <a:pt x="109728" y="127299"/>
                    <a:pt x="104388" y="146419"/>
                  </a:cubicBezTo>
                  <a:cubicBezTo>
                    <a:pt x="103010" y="150898"/>
                    <a:pt x="63219" y="150381"/>
                    <a:pt x="61152" y="150726"/>
                  </a:cubicBezTo>
                  <a:cubicBezTo>
                    <a:pt x="58740" y="151070"/>
                    <a:pt x="53572" y="136945"/>
                    <a:pt x="46337" y="136945"/>
                  </a:cubicBezTo>
                  <a:cubicBezTo>
                    <a:pt x="36174" y="136945"/>
                    <a:pt x="23427" y="151243"/>
                    <a:pt x="18948" y="152793"/>
                  </a:cubicBezTo>
                  <a:cubicBezTo>
                    <a:pt x="10508" y="155893"/>
                    <a:pt x="2756" y="180010"/>
                    <a:pt x="0" y="186728"/>
                  </a:cubicBezTo>
                  <a:cubicBezTo>
                    <a:pt x="4134" y="194652"/>
                    <a:pt x="16537" y="215495"/>
                    <a:pt x="31179" y="220663"/>
                  </a:cubicBezTo>
                  <a:lnTo>
                    <a:pt x="57190" y="209982"/>
                  </a:lnTo>
                  <a:cubicBezTo>
                    <a:pt x="67698" y="214633"/>
                    <a:pt x="87679" y="207399"/>
                    <a:pt x="103527" y="211361"/>
                  </a:cubicBezTo>
                  <a:cubicBezTo>
                    <a:pt x="127127" y="217390"/>
                    <a:pt x="125748" y="218768"/>
                    <a:pt x="142113" y="221352"/>
                  </a:cubicBezTo>
                  <a:cubicBezTo>
                    <a:pt x="148486" y="207743"/>
                    <a:pt x="160717" y="188967"/>
                    <a:pt x="158305" y="176048"/>
                  </a:cubicBezTo>
                  <a:cubicBezTo>
                    <a:pt x="157616" y="172430"/>
                    <a:pt x="151759" y="144008"/>
                    <a:pt x="158305" y="136428"/>
                  </a:cubicBezTo>
                  <a:cubicBezTo>
                    <a:pt x="162095" y="131950"/>
                    <a:pt x="195685" y="140735"/>
                    <a:pt x="203265" y="137117"/>
                  </a:cubicBezTo>
                  <a:cubicBezTo>
                    <a:pt x="201542" y="132466"/>
                    <a:pt x="212394" y="109901"/>
                    <a:pt x="211705" y="105250"/>
                  </a:cubicBezTo>
                  <a:cubicBezTo>
                    <a:pt x="210327" y="95086"/>
                    <a:pt x="196719" y="88024"/>
                    <a:pt x="201198" y="68559"/>
                  </a:cubicBezTo>
                  <a:cubicBezTo>
                    <a:pt x="202403" y="63391"/>
                    <a:pt x="212566" y="58223"/>
                    <a:pt x="213083" y="53056"/>
                  </a:cubicBezTo>
                  <a:cubicBezTo>
                    <a:pt x="215495" y="29801"/>
                    <a:pt x="208260" y="6201"/>
                    <a:pt x="205332" y="2067"/>
                  </a:cubicBezTo>
                  <a:cubicBezTo>
                    <a:pt x="203092" y="-1034"/>
                    <a:pt x="193790" y="12919"/>
                    <a:pt x="183627" y="11369"/>
                  </a:cubicBezTo>
                  <a:cubicBezTo>
                    <a:pt x="173292" y="9646"/>
                    <a:pt x="164334" y="2928"/>
                    <a:pt x="162612" y="0"/>
                  </a:cubicBezTo>
                  <a:cubicBezTo>
                    <a:pt x="147970" y="11714"/>
                    <a:pt x="147797" y="19121"/>
                    <a:pt x="140907" y="2687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0" name="Google Shape;130;p2"/>
            <p:cNvSpPr/>
            <p:nvPr/>
          </p:nvSpPr>
          <p:spPr>
            <a:xfrm>
              <a:off x="5397376" y="3327842"/>
              <a:ext cx="263382" cy="164862"/>
            </a:xfrm>
            <a:custGeom>
              <a:rect b="b" l="l" r="r" t="t"/>
              <a:pathLst>
                <a:path extrusionOk="0" h="164862" w="263382">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1" name="Google Shape;131;p2"/>
            <p:cNvSpPr/>
            <p:nvPr/>
          </p:nvSpPr>
          <p:spPr>
            <a:xfrm>
              <a:off x="5397376" y="3327842"/>
              <a:ext cx="263382" cy="164862"/>
            </a:xfrm>
            <a:custGeom>
              <a:rect b="b" l="l" r="r" t="t"/>
              <a:pathLst>
                <a:path extrusionOk="0" h="164862" w="263382">
                  <a:moveTo>
                    <a:pt x="152276" y="62702"/>
                  </a:moveTo>
                  <a:cubicBezTo>
                    <a:pt x="145558" y="60290"/>
                    <a:pt x="124543" y="58223"/>
                    <a:pt x="107317" y="49266"/>
                  </a:cubicBezTo>
                  <a:cubicBezTo>
                    <a:pt x="85785" y="38241"/>
                    <a:pt x="67697" y="19810"/>
                    <a:pt x="60290" y="14986"/>
                  </a:cubicBezTo>
                  <a:cubicBezTo>
                    <a:pt x="55812" y="12058"/>
                    <a:pt x="39447" y="6029"/>
                    <a:pt x="33418" y="0"/>
                  </a:cubicBezTo>
                  <a:cubicBezTo>
                    <a:pt x="29801" y="1034"/>
                    <a:pt x="17570" y="3445"/>
                    <a:pt x="14125" y="7579"/>
                  </a:cubicBezTo>
                  <a:cubicBezTo>
                    <a:pt x="3445" y="19810"/>
                    <a:pt x="4134" y="77861"/>
                    <a:pt x="0" y="86646"/>
                  </a:cubicBezTo>
                  <a:cubicBezTo>
                    <a:pt x="0" y="86646"/>
                    <a:pt x="0" y="116274"/>
                    <a:pt x="14814" y="129710"/>
                  </a:cubicBezTo>
                  <a:cubicBezTo>
                    <a:pt x="16881" y="131605"/>
                    <a:pt x="41514" y="141252"/>
                    <a:pt x="41170" y="145214"/>
                  </a:cubicBezTo>
                  <a:cubicBezTo>
                    <a:pt x="48405" y="149865"/>
                    <a:pt x="82856" y="162612"/>
                    <a:pt x="90608" y="163645"/>
                  </a:cubicBezTo>
                  <a:cubicBezTo>
                    <a:pt x="115930" y="167263"/>
                    <a:pt x="196891" y="162267"/>
                    <a:pt x="211705" y="155894"/>
                  </a:cubicBezTo>
                  <a:cubicBezTo>
                    <a:pt x="216701" y="153826"/>
                    <a:pt x="213083" y="141079"/>
                    <a:pt x="218768" y="129710"/>
                  </a:cubicBezTo>
                  <a:cubicBezTo>
                    <a:pt x="229792" y="107317"/>
                    <a:pt x="253564" y="97154"/>
                    <a:pt x="263383" y="89402"/>
                  </a:cubicBezTo>
                  <a:lnTo>
                    <a:pt x="260454" y="68214"/>
                  </a:lnTo>
                  <a:cubicBezTo>
                    <a:pt x="252014" y="68903"/>
                    <a:pt x="205159" y="81478"/>
                    <a:pt x="188106" y="80961"/>
                  </a:cubicBezTo>
                  <a:cubicBezTo>
                    <a:pt x="171225" y="80445"/>
                    <a:pt x="167779" y="68042"/>
                    <a:pt x="152276" y="62530"/>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2" name="Google Shape;132;p2"/>
            <p:cNvSpPr/>
            <p:nvPr/>
          </p:nvSpPr>
          <p:spPr>
            <a:xfrm>
              <a:off x="5984604" y="3386159"/>
              <a:ext cx="209832" cy="305320"/>
            </a:xfrm>
            <a:custGeom>
              <a:rect b="b" l="l" r="r" t="t"/>
              <a:pathLst>
                <a:path extrusionOk="0" h="305320" w="209832">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3" name="Google Shape;133;p2"/>
            <p:cNvSpPr/>
            <p:nvPr/>
          </p:nvSpPr>
          <p:spPr>
            <a:xfrm>
              <a:off x="5984604" y="3386159"/>
              <a:ext cx="209832" cy="305320"/>
            </a:xfrm>
            <a:custGeom>
              <a:rect b="b" l="l" r="r" t="t"/>
              <a:pathLst>
                <a:path extrusionOk="0" h="305320" w="209832">
                  <a:moveTo>
                    <a:pt x="167090" y="149427"/>
                  </a:moveTo>
                  <a:cubicBezTo>
                    <a:pt x="168985" y="145465"/>
                    <a:pt x="187417" y="139091"/>
                    <a:pt x="189656" y="135302"/>
                  </a:cubicBezTo>
                  <a:cubicBezTo>
                    <a:pt x="196374" y="122899"/>
                    <a:pt x="200336" y="91548"/>
                    <a:pt x="204298" y="80179"/>
                  </a:cubicBezTo>
                  <a:cubicBezTo>
                    <a:pt x="209293" y="67432"/>
                    <a:pt x="212739" y="42110"/>
                    <a:pt x="206365" y="25745"/>
                  </a:cubicBezTo>
                  <a:cubicBezTo>
                    <a:pt x="203609" y="18683"/>
                    <a:pt x="191034" y="15065"/>
                    <a:pt x="189484" y="11620"/>
                  </a:cubicBezTo>
                  <a:cubicBezTo>
                    <a:pt x="185522" y="11620"/>
                    <a:pt x="151070" y="26951"/>
                    <a:pt x="144525" y="22300"/>
                  </a:cubicBezTo>
                  <a:cubicBezTo>
                    <a:pt x="137462" y="17305"/>
                    <a:pt x="124887" y="1802"/>
                    <a:pt x="117824" y="423"/>
                  </a:cubicBezTo>
                  <a:cubicBezTo>
                    <a:pt x="101977" y="-2849"/>
                    <a:pt x="84579" y="13860"/>
                    <a:pt x="70798" y="15927"/>
                  </a:cubicBezTo>
                  <a:cubicBezTo>
                    <a:pt x="57362" y="17994"/>
                    <a:pt x="42031" y="17649"/>
                    <a:pt x="32901" y="21611"/>
                  </a:cubicBezTo>
                  <a:cubicBezTo>
                    <a:pt x="20326" y="26951"/>
                    <a:pt x="0" y="57785"/>
                    <a:pt x="0" y="57785"/>
                  </a:cubicBezTo>
                  <a:cubicBezTo>
                    <a:pt x="4306" y="62264"/>
                    <a:pt x="28422" y="62953"/>
                    <a:pt x="34968" y="69843"/>
                  </a:cubicBezTo>
                  <a:cubicBezTo>
                    <a:pt x="38930" y="73805"/>
                    <a:pt x="36002" y="90514"/>
                    <a:pt x="40653" y="92409"/>
                  </a:cubicBezTo>
                  <a:cubicBezTo>
                    <a:pt x="46510" y="94993"/>
                    <a:pt x="61152" y="71911"/>
                    <a:pt x="63908" y="76045"/>
                  </a:cubicBezTo>
                  <a:cubicBezTo>
                    <a:pt x="69765" y="85347"/>
                    <a:pt x="49783" y="134268"/>
                    <a:pt x="50644" y="147532"/>
                  </a:cubicBezTo>
                  <a:cubicBezTo>
                    <a:pt x="50989" y="153561"/>
                    <a:pt x="61152" y="165102"/>
                    <a:pt x="61841" y="175093"/>
                  </a:cubicBezTo>
                  <a:cubicBezTo>
                    <a:pt x="62874" y="194558"/>
                    <a:pt x="64769" y="216952"/>
                    <a:pt x="68214" y="225392"/>
                  </a:cubicBezTo>
                  <a:cubicBezTo>
                    <a:pt x="68214" y="225392"/>
                    <a:pt x="96637" y="201449"/>
                    <a:pt x="103355" y="205583"/>
                  </a:cubicBezTo>
                  <a:cubicBezTo>
                    <a:pt x="115757" y="213162"/>
                    <a:pt x="110417" y="245202"/>
                    <a:pt x="105422" y="252954"/>
                  </a:cubicBezTo>
                  <a:cubicBezTo>
                    <a:pt x="102493" y="257432"/>
                    <a:pt x="91469" y="262772"/>
                    <a:pt x="89230" y="267768"/>
                  </a:cubicBezTo>
                  <a:cubicBezTo>
                    <a:pt x="85268" y="276898"/>
                    <a:pt x="82856" y="294640"/>
                    <a:pt x="88541" y="305320"/>
                  </a:cubicBezTo>
                  <a:cubicBezTo>
                    <a:pt x="99737" y="305320"/>
                    <a:pt x="113173" y="294123"/>
                    <a:pt x="120064" y="285510"/>
                  </a:cubicBezTo>
                  <a:cubicBezTo>
                    <a:pt x="126093" y="277759"/>
                    <a:pt x="132467" y="231249"/>
                    <a:pt x="136945" y="222464"/>
                  </a:cubicBezTo>
                  <a:cubicBezTo>
                    <a:pt x="140390" y="215574"/>
                    <a:pt x="163645" y="213334"/>
                    <a:pt x="163645" y="213334"/>
                  </a:cubicBezTo>
                  <a:cubicBezTo>
                    <a:pt x="163645" y="213334"/>
                    <a:pt x="167090" y="199554"/>
                    <a:pt x="167090" y="183706"/>
                  </a:cubicBezTo>
                  <a:cubicBezTo>
                    <a:pt x="167090" y="171303"/>
                    <a:pt x="163473" y="157351"/>
                    <a:pt x="167090" y="149771"/>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4" name="Google Shape;134;p2"/>
            <p:cNvSpPr/>
            <p:nvPr/>
          </p:nvSpPr>
          <p:spPr>
            <a:xfrm>
              <a:off x="4842159" y="4973731"/>
              <a:ext cx="307640" cy="324121"/>
            </a:xfrm>
            <a:custGeom>
              <a:rect b="b" l="l" r="r" t="t"/>
              <a:pathLst>
                <a:path extrusionOk="0" h="324121" w="307640">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5" name="Google Shape;135;p2"/>
            <p:cNvSpPr/>
            <p:nvPr/>
          </p:nvSpPr>
          <p:spPr>
            <a:xfrm>
              <a:off x="4842159" y="4973731"/>
              <a:ext cx="307640" cy="324121"/>
            </a:xfrm>
            <a:custGeom>
              <a:rect b="b" l="l" r="r" t="t"/>
              <a:pathLst>
                <a:path extrusionOk="0" h="324121" w="307640">
                  <a:moveTo>
                    <a:pt x="99250" y="322848"/>
                  </a:moveTo>
                  <a:cubicBezTo>
                    <a:pt x="104762" y="319058"/>
                    <a:pt x="104762" y="268242"/>
                    <a:pt x="109758" y="261352"/>
                  </a:cubicBezTo>
                  <a:cubicBezTo>
                    <a:pt x="119921" y="260835"/>
                    <a:pt x="146276" y="264797"/>
                    <a:pt x="166603" y="272032"/>
                  </a:cubicBezTo>
                  <a:cubicBezTo>
                    <a:pt x="175560" y="275132"/>
                    <a:pt x="191408" y="285640"/>
                    <a:pt x="195025" y="286846"/>
                  </a:cubicBezTo>
                  <a:cubicBezTo>
                    <a:pt x="201054" y="280817"/>
                    <a:pt x="212423" y="271343"/>
                    <a:pt x="213629" y="262730"/>
                  </a:cubicBezTo>
                  <a:cubicBezTo>
                    <a:pt x="217936" y="254978"/>
                    <a:pt x="225343" y="235169"/>
                    <a:pt x="229649" y="228278"/>
                  </a:cubicBezTo>
                  <a:cubicBezTo>
                    <a:pt x="234128" y="221043"/>
                    <a:pt x="288734" y="221216"/>
                    <a:pt x="303031" y="221388"/>
                  </a:cubicBezTo>
                  <a:cubicBezTo>
                    <a:pt x="305960" y="221388"/>
                    <a:pt x="308543" y="200373"/>
                    <a:pt x="307337" y="195722"/>
                  </a:cubicBezTo>
                  <a:cubicBezTo>
                    <a:pt x="305615" y="188831"/>
                    <a:pt x="272886" y="174017"/>
                    <a:pt x="277881" y="161787"/>
                  </a:cubicBezTo>
                  <a:cubicBezTo>
                    <a:pt x="278915" y="159203"/>
                    <a:pt x="299758" y="157997"/>
                    <a:pt x="301825" y="154724"/>
                  </a:cubicBezTo>
                  <a:cubicBezTo>
                    <a:pt x="304581" y="149901"/>
                    <a:pt x="296141" y="143183"/>
                    <a:pt x="296830" y="134914"/>
                  </a:cubicBezTo>
                  <a:cubicBezTo>
                    <a:pt x="297691" y="125440"/>
                    <a:pt x="307510" y="114416"/>
                    <a:pt x="306648" y="109420"/>
                  </a:cubicBezTo>
                  <a:cubicBezTo>
                    <a:pt x="305787" y="104253"/>
                    <a:pt x="276848" y="96329"/>
                    <a:pt x="277192" y="88577"/>
                  </a:cubicBezTo>
                  <a:cubicBezTo>
                    <a:pt x="275125" y="80825"/>
                    <a:pt x="287183" y="52403"/>
                    <a:pt x="280293" y="51369"/>
                  </a:cubicBezTo>
                  <a:cubicBezTo>
                    <a:pt x="278398" y="51025"/>
                    <a:pt x="221208" y="73935"/>
                    <a:pt x="210873" y="64116"/>
                  </a:cubicBezTo>
                  <a:cubicBezTo>
                    <a:pt x="204327" y="57915"/>
                    <a:pt x="205016" y="37072"/>
                    <a:pt x="202432" y="32249"/>
                  </a:cubicBezTo>
                  <a:cubicBezTo>
                    <a:pt x="202432" y="32249"/>
                    <a:pt x="180383" y="15368"/>
                    <a:pt x="174010" y="13128"/>
                  </a:cubicBezTo>
                  <a:cubicBezTo>
                    <a:pt x="159196" y="18124"/>
                    <a:pt x="134563" y="-3064"/>
                    <a:pt x="127672" y="381"/>
                  </a:cubicBezTo>
                  <a:cubicBezTo>
                    <a:pt x="123538" y="2448"/>
                    <a:pt x="112514" y="24153"/>
                    <a:pt x="114064" y="36555"/>
                  </a:cubicBezTo>
                  <a:cubicBezTo>
                    <a:pt x="115270" y="46374"/>
                    <a:pt x="147138" y="57571"/>
                    <a:pt x="148860" y="67389"/>
                  </a:cubicBezTo>
                  <a:cubicBezTo>
                    <a:pt x="151616" y="82548"/>
                    <a:pt x="152133" y="95984"/>
                    <a:pt x="150927" y="102358"/>
                  </a:cubicBezTo>
                  <a:cubicBezTo>
                    <a:pt x="148860" y="114071"/>
                    <a:pt x="114064" y="108731"/>
                    <a:pt x="100456" y="118205"/>
                  </a:cubicBezTo>
                  <a:cubicBezTo>
                    <a:pt x="92532" y="123718"/>
                    <a:pt x="76684" y="148523"/>
                    <a:pt x="65659" y="154380"/>
                  </a:cubicBezTo>
                  <a:cubicBezTo>
                    <a:pt x="46367" y="164371"/>
                    <a:pt x="19150" y="148351"/>
                    <a:pt x="9848" y="160753"/>
                  </a:cubicBezTo>
                  <a:cubicBezTo>
                    <a:pt x="3474" y="169194"/>
                    <a:pt x="-4794" y="225350"/>
                    <a:pt x="3474" y="242576"/>
                  </a:cubicBezTo>
                  <a:cubicBezTo>
                    <a:pt x="9676" y="255495"/>
                    <a:pt x="38098" y="268931"/>
                    <a:pt x="48778" y="288224"/>
                  </a:cubicBezTo>
                  <a:cubicBezTo>
                    <a:pt x="54118" y="297871"/>
                    <a:pt x="45850" y="314063"/>
                    <a:pt x="46711" y="322159"/>
                  </a:cubicBezTo>
                  <a:cubicBezTo>
                    <a:pt x="59803" y="321642"/>
                    <a:pt x="95460" y="325949"/>
                    <a:pt x="99422" y="323193"/>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6" name="Google Shape;136;p2"/>
            <p:cNvSpPr/>
            <p:nvPr/>
          </p:nvSpPr>
          <p:spPr>
            <a:xfrm>
              <a:off x="4888235" y="5189565"/>
              <a:ext cx="459038" cy="490977"/>
            </a:xfrm>
            <a:custGeom>
              <a:rect b="b" l="l" r="r" t="t"/>
              <a:pathLst>
                <a:path extrusionOk="0" h="490977" w="459038">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7" name="Google Shape;137;p2"/>
            <p:cNvSpPr/>
            <p:nvPr/>
          </p:nvSpPr>
          <p:spPr>
            <a:xfrm>
              <a:off x="4888235" y="5189565"/>
              <a:ext cx="459038" cy="490977"/>
            </a:xfrm>
            <a:custGeom>
              <a:rect b="b" l="l" r="r" t="t"/>
              <a:pathLst>
                <a:path extrusionOk="0" h="490977" w="459038">
                  <a:moveTo>
                    <a:pt x="458497" y="107703"/>
                  </a:moveTo>
                  <a:cubicBezTo>
                    <a:pt x="450918" y="105808"/>
                    <a:pt x="400274" y="102019"/>
                    <a:pt x="394590" y="95645"/>
                  </a:cubicBezTo>
                  <a:cubicBezTo>
                    <a:pt x="392178" y="93061"/>
                    <a:pt x="399585" y="83932"/>
                    <a:pt x="399585" y="74113"/>
                  </a:cubicBezTo>
                  <a:cubicBezTo>
                    <a:pt x="399585" y="61710"/>
                    <a:pt x="392350" y="47930"/>
                    <a:pt x="393211" y="44484"/>
                  </a:cubicBezTo>
                  <a:cubicBezTo>
                    <a:pt x="384943" y="43451"/>
                    <a:pt x="361688" y="49997"/>
                    <a:pt x="355315" y="50513"/>
                  </a:cubicBezTo>
                  <a:cubicBezTo>
                    <a:pt x="347219" y="51030"/>
                    <a:pt x="318107" y="58954"/>
                    <a:pt x="316384" y="58265"/>
                  </a:cubicBezTo>
                  <a:cubicBezTo>
                    <a:pt x="312767" y="58093"/>
                    <a:pt x="305704" y="50513"/>
                    <a:pt x="300537" y="38455"/>
                  </a:cubicBezTo>
                  <a:cubicBezTo>
                    <a:pt x="294680" y="24503"/>
                    <a:pt x="290718" y="5382"/>
                    <a:pt x="285895" y="903"/>
                  </a:cubicBezTo>
                  <a:cubicBezTo>
                    <a:pt x="281933" y="-2714"/>
                    <a:pt x="259884" y="5726"/>
                    <a:pt x="257128" y="5382"/>
                  </a:cubicBezTo>
                  <a:cubicBezTo>
                    <a:pt x="242830" y="5382"/>
                    <a:pt x="188224" y="5037"/>
                    <a:pt x="183746" y="12272"/>
                  </a:cubicBezTo>
                  <a:cubicBezTo>
                    <a:pt x="179439" y="19163"/>
                    <a:pt x="172032" y="38972"/>
                    <a:pt x="167726" y="46724"/>
                  </a:cubicBezTo>
                  <a:cubicBezTo>
                    <a:pt x="166520" y="55337"/>
                    <a:pt x="154978" y="64811"/>
                    <a:pt x="148949" y="70840"/>
                  </a:cubicBezTo>
                  <a:cubicBezTo>
                    <a:pt x="145332" y="69634"/>
                    <a:pt x="129484" y="59126"/>
                    <a:pt x="120527" y="56026"/>
                  </a:cubicBezTo>
                  <a:cubicBezTo>
                    <a:pt x="100200" y="48791"/>
                    <a:pt x="73845" y="45001"/>
                    <a:pt x="63682" y="45346"/>
                  </a:cubicBezTo>
                  <a:cubicBezTo>
                    <a:pt x="58686" y="52408"/>
                    <a:pt x="58686" y="103052"/>
                    <a:pt x="53174" y="106842"/>
                  </a:cubicBezTo>
                  <a:cubicBezTo>
                    <a:pt x="49212" y="109598"/>
                    <a:pt x="13555" y="105292"/>
                    <a:pt x="463" y="105808"/>
                  </a:cubicBezTo>
                  <a:cubicBezTo>
                    <a:pt x="-2121" y="127341"/>
                    <a:pt x="6837" y="165065"/>
                    <a:pt x="9420" y="195383"/>
                  </a:cubicBezTo>
                  <a:cubicBezTo>
                    <a:pt x="11487" y="221049"/>
                    <a:pt x="2358" y="240514"/>
                    <a:pt x="980" y="247749"/>
                  </a:cubicBezTo>
                  <a:lnTo>
                    <a:pt x="79530" y="256190"/>
                  </a:lnTo>
                  <a:cubicBezTo>
                    <a:pt x="79530" y="256190"/>
                    <a:pt x="85386" y="284268"/>
                    <a:pt x="82286" y="304249"/>
                  </a:cubicBezTo>
                  <a:cubicBezTo>
                    <a:pt x="79702" y="321820"/>
                    <a:pt x="67816" y="331122"/>
                    <a:pt x="70400" y="337495"/>
                  </a:cubicBezTo>
                  <a:cubicBezTo>
                    <a:pt x="77462" y="354549"/>
                    <a:pt x="151361" y="382972"/>
                    <a:pt x="158079" y="396235"/>
                  </a:cubicBezTo>
                  <a:cubicBezTo>
                    <a:pt x="158424" y="406399"/>
                    <a:pt x="136202" y="441367"/>
                    <a:pt x="130001" y="449980"/>
                  </a:cubicBezTo>
                  <a:cubicBezTo>
                    <a:pt x="125695" y="456009"/>
                    <a:pt x="201316" y="483742"/>
                    <a:pt x="209929" y="490977"/>
                  </a:cubicBezTo>
                  <a:cubicBezTo>
                    <a:pt x="215269" y="484776"/>
                    <a:pt x="234389" y="476335"/>
                    <a:pt x="247826" y="461349"/>
                  </a:cubicBezTo>
                  <a:cubicBezTo>
                    <a:pt x="273837" y="432065"/>
                    <a:pt x="296575" y="375564"/>
                    <a:pt x="313800" y="343869"/>
                  </a:cubicBezTo>
                  <a:cubicBezTo>
                    <a:pt x="320174" y="332328"/>
                    <a:pt x="330854" y="330433"/>
                    <a:pt x="333438" y="325437"/>
                  </a:cubicBezTo>
                  <a:cubicBezTo>
                    <a:pt x="336711" y="311657"/>
                    <a:pt x="340845" y="293225"/>
                    <a:pt x="350319" y="279444"/>
                  </a:cubicBezTo>
                  <a:cubicBezTo>
                    <a:pt x="357382" y="269454"/>
                    <a:pt x="369784" y="264113"/>
                    <a:pt x="373402" y="253261"/>
                  </a:cubicBezTo>
                  <a:cubicBezTo>
                    <a:pt x="376158" y="245337"/>
                    <a:pt x="362550" y="228284"/>
                    <a:pt x="364961" y="222083"/>
                  </a:cubicBezTo>
                  <a:cubicBezTo>
                    <a:pt x="367028" y="217259"/>
                    <a:pt x="394073" y="225528"/>
                    <a:pt x="397173" y="218465"/>
                  </a:cubicBezTo>
                  <a:cubicBezTo>
                    <a:pt x="401997" y="208302"/>
                    <a:pt x="410954" y="185564"/>
                    <a:pt x="403375" y="171783"/>
                  </a:cubicBezTo>
                  <a:cubicBezTo>
                    <a:pt x="397690" y="161276"/>
                    <a:pt x="379947" y="160070"/>
                    <a:pt x="379603" y="149906"/>
                  </a:cubicBezTo>
                  <a:cubicBezTo>
                    <a:pt x="379603" y="146289"/>
                    <a:pt x="389249" y="134059"/>
                    <a:pt x="404064" y="131475"/>
                  </a:cubicBezTo>
                  <a:cubicBezTo>
                    <a:pt x="422668" y="128374"/>
                    <a:pt x="447645" y="135092"/>
                    <a:pt x="453846" y="131475"/>
                  </a:cubicBezTo>
                  <a:cubicBezTo>
                    <a:pt x="461942" y="126824"/>
                    <a:pt x="458153" y="109254"/>
                    <a:pt x="458153" y="107359"/>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8" name="Google Shape;138;p2"/>
            <p:cNvSpPr/>
            <p:nvPr/>
          </p:nvSpPr>
          <p:spPr>
            <a:xfrm>
              <a:off x="5263293" y="3585023"/>
              <a:ext cx="622262" cy="574652"/>
            </a:xfrm>
            <a:custGeom>
              <a:rect b="b" l="l" r="r" t="t"/>
              <a:pathLst>
                <a:path extrusionOk="0" h="574652" w="622262">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9" name="Google Shape;139;p2"/>
            <p:cNvSpPr/>
            <p:nvPr/>
          </p:nvSpPr>
          <p:spPr>
            <a:xfrm>
              <a:off x="5263293" y="3585023"/>
              <a:ext cx="622262" cy="574652"/>
            </a:xfrm>
            <a:custGeom>
              <a:rect b="b" l="l" r="r" t="t"/>
              <a:pathLst>
                <a:path extrusionOk="0" h="574652" w="622262">
                  <a:moveTo>
                    <a:pt x="361464" y="509884"/>
                  </a:moveTo>
                  <a:cubicBezTo>
                    <a:pt x="367493" y="495242"/>
                    <a:pt x="373350" y="480944"/>
                    <a:pt x="381790" y="476121"/>
                  </a:cubicBezTo>
                  <a:cubicBezTo>
                    <a:pt x="390748" y="471126"/>
                    <a:pt x="458962" y="530899"/>
                    <a:pt x="469125" y="538823"/>
                  </a:cubicBezTo>
                  <a:cubicBezTo>
                    <a:pt x="474465" y="533828"/>
                    <a:pt x="482217" y="522631"/>
                    <a:pt x="480666" y="513329"/>
                  </a:cubicBezTo>
                  <a:cubicBezTo>
                    <a:pt x="477910" y="495586"/>
                    <a:pt x="446215" y="491625"/>
                    <a:pt x="443803" y="487835"/>
                  </a:cubicBezTo>
                  <a:cubicBezTo>
                    <a:pt x="435879" y="474743"/>
                    <a:pt x="412969" y="455795"/>
                    <a:pt x="404873" y="431506"/>
                  </a:cubicBezTo>
                  <a:cubicBezTo>
                    <a:pt x="393159" y="396538"/>
                    <a:pt x="398155" y="355541"/>
                    <a:pt x="407973" y="346583"/>
                  </a:cubicBezTo>
                  <a:cubicBezTo>
                    <a:pt x="412280" y="342621"/>
                    <a:pt x="443975" y="378623"/>
                    <a:pt x="462752" y="372077"/>
                  </a:cubicBezTo>
                  <a:cubicBezTo>
                    <a:pt x="473604" y="368288"/>
                    <a:pt x="484111" y="337453"/>
                    <a:pt x="502715" y="319022"/>
                  </a:cubicBezTo>
                  <a:cubicBezTo>
                    <a:pt x="514601" y="307308"/>
                    <a:pt x="564728" y="291977"/>
                    <a:pt x="572824" y="289394"/>
                  </a:cubicBezTo>
                  <a:cubicBezTo>
                    <a:pt x="579198" y="287327"/>
                    <a:pt x="588672" y="261832"/>
                    <a:pt x="594873" y="253219"/>
                  </a:cubicBezTo>
                  <a:cubicBezTo>
                    <a:pt x="596768" y="250635"/>
                    <a:pt x="616578" y="219974"/>
                    <a:pt x="622263" y="221352"/>
                  </a:cubicBezTo>
                  <a:cubicBezTo>
                    <a:pt x="617439" y="209983"/>
                    <a:pt x="617439" y="191551"/>
                    <a:pt x="609688" y="182077"/>
                  </a:cubicBezTo>
                  <a:cubicBezTo>
                    <a:pt x="603486" y="174670"/>
                    <a:pt x="589533" y="176737"/>
                    <a:pt x="585399" y="166229"/>
                  </a:cubicBezTo>
                  <a:cubicBezTo>
                    <a:pt x="582299" y="158305"/>
                    <a:pt x="588500" y="144869"/>
                    <a:pt x="586433" y="137634"/>
                  </a:cubicBezTo>
                  <a:cubicBezTo>
                    <a:pt x="582126" y="122820"/>
                    <a:pt x="532344" y="80272"/>
                    <a:pt x="529588" y="71832"/>
                  </a:cubicBezTo>
                  <a:cubicBezTo>
                    <a:pt x="528210" y="67697"/>
                    <a:pt x="530105" y="49094"/>
                    <a:pt x="523903" y="40997"/>
                  </a:cubicBezTo>
                  <a:cubicBezTo>
                    <a:pt x="510122" y="23083"/>
                    <a:pt x="478772" y="6201"/>
                    <a:pt x="472053" y="0"/>
                  </a:cubicBezTo>
                  <a:cubicBezTo>
                    <a:pt x="467575" y="8096"/>
                    <a:pt x="442597" y="51505"/>
                    <a:pt x="432779" y="55295"/>
                  </a:cubicBezTo>
                  <a:cubicBezTo>
                    <a:pt x="436396" y="75105"/>
                    <a:pt x="385408" y="148314"/>
                    <a:pt x="373177" y="151415"/>
                  </a:cubicBezTo>
                  <a:cubicBezTo>
                    <a:pt x="366115" y="153310"/>
                    <a:pt x="346305" y="140046"/>
                    <a:pt x="337348" y="142285"/>
                  </a:cubicBezTo>
                  <a:cubicBezTo>
                    <a:pt x="330113" y="144008"/>
                    <a:pt x="323567" y="178632"/>
                    <a:pt x="321155" y="183972"/>
                  </a:cubicBezTo>
                  <a:cubicBezTo>
                    <a:pt x="317710" y="191723"/>
                    <a:pt x="350784" y="206365"/>
                    <a:pt x="350956" y="219285"/>
                  </a:cubicBezTo>
                  <a:cubicBezTo>
                    <a:pt x="350956" y="228931"/>
                    <a:pt x="337520" y="290255"/>
                    <a:pt x="316160" y="287843"/>
                  </a:cubicBezTo>
                  <a:cubicBezTo>
                    <a:pt x="311337" y="287327"/>
                    <a:pt x="265688" y="220490"/>
                    <a:pt x="262071" y="219285"/>
                  </a:cubicBezTo>
                  <a:cubicBezTo>
                    <a:pt x="251391" y="215495"/>
                    <a:pt x="215217" y="254942"/>
                    <a:pt x="206604" y="249774"/>
                  </a:cubicBezTo>
                  <a:cubicBezTo>
                    <a:pt x="199541" y="245468"/>
                    <a:pt x="186966" y="212739"/>
                    <a:pt x="179904" y="208088"/>
                  </a:cubicBezTo>
                  <a:cubicBezTo>
                    <a:pt x="179904" y="208088"/>
                    <a:pt x="171808" y="244779"/>
                    <a:pt x="167329" y="256837"/>
                  </a:cubicBezTo>
                  <a:cubicBezTo>
                    <a:pt x="160611" y="274579"/>
                    <a:pt x="148553" y="299212"/>
                    <a:pt x="146314" y="317644"/>
                  </a:cubicBezTo>
                  <a:cubicBezTo>
                    <a:pt x="145280" y="326601"/>
                    <a:pt x="165779" y="334353"/>
                    <a:pt x="161817" y="343827"/>
                  </a:cubicBezTo>
                  <a:cubicBezTo>
                    <a:pt x="157338" y="354507"/>
                    <a:pt x="139423" y="377073"/>
                    <a:pt x="132016" y="380518"/>
                  </a:cubicBezTo>
                  <a:cubicBezTo>
                    <a:pt x="121853" y="388614"/>
                    <a:pt x="113412" y="410836"/>
                    <a:pt x="92052" y="409974"/>
                  </a:cubicBezTo>
                  <a:cubicBezTo>
                    <a:pt x="72415" y="409285"/>
                    <a:pt x="57601" y="405668"/>
                    <a:pt x="45715" y="404979"/>
                  </a:cubicBezTo>
                  <a:cubicBezTo>
                    <a:pt x="44509" y="411524"/>
                    <a:pt x="38480" y="420137"/>
                    <a:pt x="34173" y="425133"/>
                  </a:cubicBezTo>
                  <a:cubicBezTo>
                    <a:pt x="26250" y="434263"/>
                    <a:pt x="13158" y="439258"/>
                    <a:pt x="11608" y="447699"/>
                  </a:cubicBezTo>
                  <a:cubicBezTo>
                    <a:pt x="9541" y="459929"/>
                    <a:pt x="26594" y="483701"/>
                    <a:pt x="24182" y="489385"/>
                  </a:cubicBezTo>
                  <a:cubicBezTo>
                    <a:pt x="21426" y="496448"/>
                    <a:pt x="5923" y="518324"/>
                    <a:pt x="1100" y="529693"/>
                  </a:cubicBezTo>
                  <a:cubicBezTo>
                    <a:pt x="-4929" y="543646"/>
                    <a:pt x="15570" y="568624"/>
                    <a:pt x="20393" y="574653"/>
                  </a:cubicBezTo>
                  <a:cubicBezTo>
                    <a:pt x="33829" y="566901"/>
                    <a:pt x="57773" y="546919"/>
                    <a:pt x="76205" y="535378"/>
                  </a:cubicBezTo>
                  <a:cubicBezTo>
                    <a:pt x="91535" y="525732"/>
                    <a:pt x="121853" y="524354"/>
                    <a:pt x="138390" y="515224"/>
                  </a:cubicBezTo>
                  <a:cubicBezTo>
                    <a:pt x="152343" y="507472"/>
                    <a:pt x="169741" y="493002"/>
                    <a:pt x="181626" y="490763"/>
                  </a:cubicBezTo>
                  <a:cubicBezTo>
                    <a:pt x="190412" y="489213"/>
                    <a:pt x="197302" y="504716"/>
                    <a:pt x="201608" y="503510"/>
                  </a:cubicBezTo>
                  <a:cubicBezTo>
                    <a:pt x="210049" y="501443"/>
                    <a:pt x="211599" y="483356"/>
                    <a:pt x="222624" y="483356"/>
                  </a:cubicBezTo>
                  <a:cubicBezTo>
                    <a:pt x="223485" y="483356"/>
                    <a:pt x="301174" y="519875"/>
                    <a:pt x="299451" y="526248"/>
                  </a:cubicBezTo>
                  <a:cubicBezTo>
                    <a:pt x="313059" y="523148"/>
                    <a:pt x="354057" y="526937"/>
                    <a:pt x="361119" y="509711"/>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0" name="Google Shape;140;p2"/>
            <p:cNvSpPr/>
            <p:nvPr/>
          </p:nvSpPr>
          <p:spPr>
            <a:xfrm>
              <a:off x="5419769" y="5359626"/>
              <a:ext cx="255946" cy="339348"/>
            </a:xfrm>
            <a:custGeom>
              <a:rect b="b" l="l" r="r" t="t"/>
              <a:pathLst>
                <a:path extrusionOk="0" h="339348" w="255946">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1" name="Google Shape;141;p2"/>
            <p:cNvSpPr/>
            <p:nvPr/>
          </p:nvSpPr>
          <p:spPr>
            <a:xfrm>
              <a:off x="5419769" y="5359626"/>
              <a:ext cx="255946" cy="339348"/>
            </a:xfrm>
            <a:custGeom>
              <a:rect b="b" l="l" r="r" t="t"/>
              <a:pathLst>
                <a:path extrusionOk="0" h="339348" w="255946">
                  <a:moveTo>
                    <a:pt x="223246" y="224969"/>
                  </a:moveTo>
                  <a:cubicBezTo>
                    <a:pt x="218940" y="211361"/>
                    <a:pt x="224969" y="195513"/>
                    <a:pt x="226003" y="179665"/>
                  </a:cubicBezTo>
                  <a:cubicBezTo>
                    <a:pt x="226864" y="168813"/>
                    <a:pt x="209121" y="156927"/>
                    <a:pt x="206365" y="147108"/>
                  </a:cubicBezTo>
                  <a:cubicBezTo>
                    <a:pt x="201370" y="129882"/>
                    <a:pt x="212222" y="110934"/>
                    <a:pt x="212050" y="91986"/>
                  </a:cubicBezTo>
                  <a:cubicBezTo>
                    <a:pt x="212050" y="79583"/>
                    <a:pt x="200681" y="67008"/>
                    <a:pt x="199475" y="55123"/>
                  </a:cubicBezTo>
                  <a:cubicBezTo>
                    <a:pt x="199303" y="52366"/>
                    <a:pt x="207571" y="5685"/>
                    <a:pt x="204298" y="2412"/>
                  </a:cubicBezTo>
                  <a:cubicBezTo>
                    <a:pt x="199303" y="-861"/>
                    <a:pt x="166057" y="6201"/>
                    <a:pt x="159339" y="0"/>
                  </a:cubicBezTo>
                  <a:cubicBezTo>
                    <a:pt x="154860" y="2239"/>
                    <a:pt x="145730" y="6718"/>
                    <a:pt x="141424" y="12403"/>
                  </a:cubicBezTo>
                  <a:cubicBezTo>
                    <a:pt x="139012" y="15676"/>
                    <a:pt x="125059" y="17743"/>
                    <a:pt x="123337" y="21877"/>
                  </a:cubicBezTo>
                  <a:cubicBezTo>
                    <a:pt x="120236" y="29284"/>
                    <a:pt x="112829" y="52711"/>
                    <a:pt x="107489" y="56845"/>
                  </a:cubicBezTo>
                  <a:cubicBezTo>
                    <a:pt x="95948" y="66147"/>
                    <a:pt x="31007" y="56501"/>
                    <a:pt x="16881" y="66319"/>
                  </a:cubicBezTo>
                  <a:cubicBezTo>
                    <a:pt x="4651" y="75105"/>
                    <a:pt x="7579" y="99910"/>
                    <a:pt x="0" y="113001"/>
                  </a:cubicBezTo>
                  <a:cubicBezTo>
                    <a:pt x="1895" y="115241"/>
                    <a:pt x="6890" y="128504"/>
                    <a:pt x="13264" y="136428"/>
                  </a:cubicBezTo>
                  <a:cubicBezTo>
                    <a:pt x="21188" y="146075"/>
                    <a:pt x="81823" y="172947"/>
                    <a:pt x="84234" y="175359"/>
                  </a:cubicBezTo>
                  <a:cubicBezTo>
                    <a:pt x="118686" y="210155"/>
                    <a:pt x="117136" y="239783"/>
                    <a:pt x="128505" y="250291"/>
                  </a:cubicBezTo>
                  <a:cubicBezTo>
                    <a:pt x="137462" y="258732"/>
                    <a:pt x="169846" y="298179"/>
                    <a:pt x="174153" y="311098"/>
                  </a:cubicBezTo>
                  <a:lnTo>
                    <a:pt x="171397" y="339348"/>
                  </a:lnTo>
                  <a:cubicBezTo>
                    <a:pt x="182594" y="325912"/>
                    <a:pt x="250291" y="320228"/>
                    <a:pt x="254253" y="315232"/>
                  </a:cubicBezTo>
                  <a:cubicBezTo>
                    <a:pt x="261143" y="306619"/>
                    <a:pt x="244606" y="262004"/>
                    <a:pt x="247190" y="244434"/>
                  </a:cubicBezTo>
                  <a:cubicBezTo>
                    <a:pt x="239611" y="242195"/>
                    <a:pt x="224625" y="229103"/>
                    <a:pt x="223246" y="22462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2" name="Google Shape;142;p2"/>
            <p:cNvSpPr/>
            <p:nvPr/>
          </p:nvSpPr>
          <p:spPr>
            <a:xfrm>
              <a:off x="5098680" y="5237839"/>
              <a:ext cx="577379" cy="510917"/>
            </a:xfrm>
            <a:custGeom>
              <a:rect b="b" l="l" r="r" t="t"/>
              <a:pathLst>
                <a:path extrusionOk="0" h="510917" w="577379">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3" name="Google Shape;143;p2"/>
            <p:cNvSpPr/>
            <p:nvPr/>
          </p:nvSpPr>
          <p:spPr>
            <a:xfrm>
              <a:off x="5098680" y="5237839"/>
              <a:ext cx="577379" cy="510917"/>
            </a:xfrm>
            <a:custGeom>
              <a:rect b="b" l="l" r="r" t="t"/>
              <a:pathLst>
                <a:path extrusionOk="0" h="510917" w="577379">
                  <a:moveTo>
                    <a:pt x="568279" y="366393"/>
                  </a:moveTo>
                  <a:cubicBezTo>
                    <a:pt x="560700" y="364153"/>
                    <a:pt x="545886" y="351062"/>
                    <a:pt x="544508" y="346583"/>
                  </a:cubicBezTo>
                  <a:cubicBezTo>
                    <a:pt x="540201" y="332975"/>
                    <a:pt x="546230" y="317127"/>
                    <a:pt x="547264" y="301279"/>
                  </a:cubicBezTo>
                  <a:cubicBezTo>
                    <a:pt x="548125" y="290427"/>
                    <a:pt x="530383" y="278541"/>
                    <a:pt x="527626" y="268723"/>
                  </a:cubicBezTo>
                  <a:cubicBezTo>
                    <a:pt x="522631" y="251497"/>
                    <a:pt x="533483" y="232548"/>
                    <a:pt x="533139" y="213600"/>
                  </a:cubicBezTo>
                  <a:cubicBezTo>
                    <a:pt x="533139" y="201198"/>
                    <a:pt x="521770" y="188623"/>
                    <a:pt x="520564" y="176737"/>
                  </a:cubicBezTo>
                  <a:cubicBezTo>
                    <a:pt x="520219" y="173981"/>
                    <a:pt x="528660" y="127299"/>
                    <a:pt x="525387" y="124026"/>
                  </a:cubicBezTo>
                  <a:cubicBezTo>
                    <a:pt x="520392" y="120753"/>
                    <a:pt x="487146" y="127815"/>
                    <a:pt x="480600" y="121614"/>
                  </a:cubicBezTo>
                  <a:lnTo>
                    <a:pt x="478533" y="121959"/>
                  </a:lnTo>
                  <a:lnTo>
                    <a:pt x="480083" y="121270"/>
                  </a:lnTo>
                  <a:cubicBezTo>
                    <a:pt x="477327" y="96809"/>
                    <a:pt x="502477" y="8441"/>
                    <a:pt x="502477" y="8441"/>
                  </a:cubicBezTo>
                  <a:lnTo>
                    <a:pt x="464580" y="0"/>
                  </a:lnTo>
                  <a:cubicBezTo>
                    <a:pt x="457690" y="3101"/>
                    <a:pt x="434090" y="19121"/>
                    <a:pt x="424616" y="17054"/>
                  </a:cubicBezTo>
                  <a:cubicBezTo>
                    <a:pt x="417209" y="15331"/>
                    <a:pt x="369666" y="7063"/>
                    <a:pt x="359330" y="12747"/>
                  </a:cubicBezTo>
                  <a:cubicBezTo>
                    <a:pt x="345377" y="20671"/>
                    <a:pt x="328324" y="55640"/>
                    <a:pt x="323501" y="56328"/>
                  </a:cubicBezTo>
                  <a:cubicBezTo>
                    <a:pt x="320056" y="56845"/>
                    <a:pt x="289910" y="50988"/>
                    <a:pt x="290944" y="43581"/>
                  </a:cubicBezTo>
                  <a:cubicBezTo>
                    <a:pt x="291805" y="35830"/>
                    <a:pt x="302313" y="29112"/>
                    <a:pt x="298007" y="24633"/>
                  </a:cubicBezTo>
                  <a:cubicBezTo>
                    <a:pt x="292666" y="19121"/>
                    <a:pt x="258215" y="345"/>
                    <a:pt x="251841" y="11025"/>
                  </a:cubicBezTo>
                  <a:cubicBezTo>
                    <a:pt x="246329" y="20499"/>
                    <a:pt x="247535" y="59085"/>
                    <a:pt x="247535" y="59085"/>
                  </a:cubicBezTo>
                  <a:cubicBezTo>
                    <a:pt x="247535" y="60807"/>
                    <a:pt x="251497" y="78550"/>
                    <a:pt x="243401" y="83201"/>
                  </a:cubicBezTo>
                  <a:cubicBezTo>
                    <a:pt x="237199" y="86646"/>
                    <a:pt x="212050" y="80100"/>
                    <a:pt x="193618" y="83201"/>
                  </a:cubicBezTo>
                  <a:cubicBezTo>
                    <a:pt x="178632" y="85785"/>
                    <a:pt x="168985" y="97843"/>
                    <a:pt x="169157" y="101632"/>
                  </a:cubicBezTo>
                  <a:cubicBezTo>
                    <a:pt x="169674" y="111796"/>
                    <a:pt x="187245" y="113174"/>
                    <a:pt x="192929" y="123509"/>
                  </a:cubicBezTo>
                  <a:cubicBezTo>
                    <a:pt x="200508" y="137290"/>
                    <a:pt x="191551" y="160028"/>
                    <a:pt x="186728" y="170191"/>
                  </a:cubicBezTo>
                  <a:cubicBezTo>
                    <a:pt x="183455" y="177081"/>
                    <a:pt x="156583" y="168985"/>
                    <a:pt x="154516" y="173809"/>
                  </a:cubicBezTo>
                  <a:cubicBezTo>
                    <a:pt x="152104" y="179837"/>
                    <a:pt x="165712" y="197063"/>
                    <a:pt x="162956" y="204987"/>
                  </a:cubicBezTo>
                  <a:cubicBezTo>
                    <a:pt x="159339" y="215839"/>
                    <a:pt x="146764" y="221007"/>
                    <a:pt x="139874" y="231170"/>
                  </a:cubicBezTo>
                  <a:cubicBezTo>
                    <a:pt x="130399" y="244951"/>
                    <a:pt x="126265" y="263383"/>
                    <a:pt x="122992" y="277163"/>
                  </a:cubicBezTo>
                  <a:lnTo>
                    <a:pt x="123509" y="277508"/>
                  </a:lnTo>
                  <a:lnTo>
                    <a:pt x="123509" y="277508"/>
                  </a:lnTo>
                  <a:cubicBezTo>
                    <a:pt x="120925" y="282503"/>
                    <a:pt x="110245" y="284398"/>
                    <a:pt x="103872" y="295939"/>
                  </a:cubicBezTo>
                  <a:cubicBezTo>
                    <a:pt x="86646" y="327463"/>
                    <a:pt x="63908" y="384135"/>
                    <a:pt x="37897" y="413419"/>
                  </a:cubicBezTo>
                  <a:cubicBezTo>
                    <a:pt x="24461" y="428578"/>
                    <a:pt x="5168" y="437019"/>
                    <a:pt x="0" y="443048"/>
                  </a:cubicBezTo>
                  <a:cubicBezTo>
                    <a:pt x="9474" y="450972"/>
                    <a:pt x="26700" y="498170"/>
                    <a:pt x="29456" y="510917"/>
                  </a:cubicBezTo>
                  <a:cubicBezTo>
                    <a:pt x="49783" y="510917"/>
                    <a:pt x="103527" y="486974"/>
                    <a:pt x="103872" y="486801"/>
                  </a:cubicBezTo>
                  <a:cubicBezTo>
                    <a:pt x="120236" y="481634"/>
                    <a:pt x="138151" y="449421"/>
                    <a:pt x="157272" y="435813"/>
                  </a:cubicBezTo>
                  <a:cubicBezTo>
                    <a:pt x="168813" y="427717"/>
                    <a:pt x="236855" y="435124"/>
                    <a:pt x="247190" y="438569"/>
                  </a:cubicBezTo>
                  <a:cubicBezTo>
                    <a:pt x="254425" y="440981"/>
                    <a:pt x="300074" y="440809"/>
                    <a:pt x="301968" y="439947"/>
                  </a:cubicBezTo>
                  <a:cubicBezTo>
                    <a:pt x="307997" y="437363"/>
                    <a:pt x="361570" y="403256"/>
                    <a:pt x="386203" y="393265"/>
                  </a:cubicBezTo>
                  <a:cubicBezTo>
                    <a:pt x="400500" y="387408"/>
                    <a:pt x="418587" y="455795"/>
                    <a:pt x="427545" y="456139"/>
                  </a:cubicBezTo>
                  <a:cubicBezTo>
                    <a:pt x="443048" y="456828"/>
                    <a:pt x="457001" y="438397"/>
                    <a:pt x="468197" y="434263"/>
                  </a:cubicBezTo>
                  <a:cubicBezTo>
                    <a:pt x="479739" y="429956"/>
                    <a:pt x="494036" y="434263"/>
                    <a:pt x="495586" y="432885"/>
                  </a:cubicBezTo>
                  <a:lnTo>
                    <a:pt x="492830" y="461135"/>
                  </a:lnTo>
                  <a:cubicBezTo>
                    <a:pt x="504027" y="447699"/>
                    <a:pt x="571725" y="442014"/>
                    <a:pt x="575686" y="437019"/>
                  </a:cubicBezTo>
                  <a:cubicBezTo>
                    <a:pt x="582577" y="428406"/>
                    <a:pt x="566040" y="383791"/>
                    <a:pt x="568624" y="366221"/>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4" name="Google Shape;144;p2"/>
            <p:cNvSpPr/>
            <p:nvPr/>
          </p:nvSpPr>
          <p:spPr>
            <a:xfrm>
              <a:off x="6494488" y="3284358"/>
              <a:ext cx="210381" cy="502207"/>
            </a:xfrm>
            <a:custGeom>
              <a:rect b="b" l="l" r="r" t="t"/>
              <a:pathLst>
                <a:path extrusionOk="0" h="502207" w="210381">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5" name="Google Shape;145;p2"/>
            <p:cNvSpPr/>
            <p:nvPr/>
          </p:nvSpPr>
          <p:spPr>
            <a:xfrm>
              <a:off x="6494488" y="3284358"/>
              <a:ext cx="210381" cy="502207"/>
            </a:xfrm>
            <a:custGeom>
              <a:rect b="b" l="l" r="r" t="t"/>
              <a:pathLst>
                <a:path extrusionOk="0" h="502207" w="210381">
                  <a:moveTo>
                    <a:pt x="210155" y="110492"/>
                  </a:moveTo>
                  <a:cubicBezTo>
                    <a:pt x="206710" y="98951"/>
                    <a:pt x="179148" y="84137"/>
                    <a:pt x="179320" y="78625"/>
                  </a:cubicBezTo>
                  <a:cubicBezTo>
                    <a:pt x="172775" y="66222"/>
                    <a:pt x="130571" y="37110"/>
                    <a:pt x="118858" y="30909"/>
                  </a:cubicBezTo>
                  <a:cubicBezTo>
                    <a:pt x="100771" y="21435"/>
                    <a:pt x="48577" y="-1475"/>
                    <a:pt x="41342" y="75"/>
                  </a:cubicBezTo>
                  <a:cubicBezTo>
                    <a:pt x="32901" y="2142"/>
                    <a:pt x="29973" y="14545"/>
                    <a:pt x="38241" y="32976"/>
                  </a:cubicBezTo>
                  <a:cubicBezTo>
                    <a:pt x="40997" y="39350"/>
                    <a:pt x="55295" y="44862"/>
                    <a:pt x="57362" y="53130"/>
                  </a:cubicBezTo>
                  <a:cubicBezTo>
                    <a:pt x="62357" y="73457"/>
                    <a:pt x="52711" y="88443"/>
                    <a:pt x="52022" y="97745"/>
                  </a:cubicBezTo>
                  <a:cubicBezTo>
                    <a:pt x="50988" y="111526"/>
                    <a:pt x="55123" y="161308"/>
                    <a:pt x="47715" y="184736"/>
                  </a:cubicBezTo>
                  <a:cubicBezTo>
                    <a:pt x="45648" y="191109"/>
                    <a:pt x="34624" y="195071"/>
                    <a:pt x="32901" y="200583"/>
                  </a:cubicBezTo>
                  <a:cubicBezTo>
                    <a:pt x="31523" y="205234"/>
                    <a:pt x="35313" y="209541"/>
                    <a:pt x="33935" y="213330"/>
                  </a:cubicBezTo>
                  <a:cubicBezTo>
                    <a:pt x="29628" y="224527"/>
                    <a:pt x="0" y="244165"/>
                    <a:pt x="0" y="244165"/>
                  </a:cubicBezTo>
                  <a:cubicBezTo>
                    <a:pt x="0" y="249332"/>
                    <a:pt x="42892" y="315479"/>
                    <a:pt x="56156" y="330121"/>
                  </a:cubicBezTo>
                  <a:cubicBezTo>
                    <a:pt x="67181" y="342179"/>
                    <a:pt x="74760" y="370774"/>
                    <a:pt x="74243" y="384210"/>
                  </a:cubicBezTo>
                  <a:cubicBezTo>
                    <a:pt x="73726" y="396613"/>
                    <a:pt x="71659" y="429342"/>
                    <a:pt x="70453" y="441056"/>
                  </a:cubicBezTo>
                  <a:cubicBezTo>
                    <a:pt x="69248" y="453803"/>
                    <a:pt x="65630" y="490321"/>
                    <a:pt x="73210" y="498934"/>
                  </a:cubicBezTo>
                  <a:cubicBezTo>
                    <a:pt x="76138" y="502207"/>
                    <a:pt x="91641" y="498934"/>
                    <a:pt x="93364" y="502207"/>
                  </a:cubicBezTo>
                  <a:cubicBezTo>
                    <a:pt x="98531" y="486532"/>
                    <a:pt x="99909" y="481019"/>
                    <a:pt x="110417" y="471373"/>
                  </a:cubicBezTo>
                  <a:cubicBezTo>
                    <a:pt x="116102" y="466205"/>
                    <a:pt x="150726" y="466894"/>
                    <a:pt x="155032" y="460693"/>
                  </a:cubicBezTo>
                  <a:cubicBezTo>
                    <a:pt x="161406" y="451563"/>
                    <a:pt x="163301" y="436577"/>
                    <a:pt x="164679" y="420385"/>
                  </a:cubicBezTo>
                  <a:cubicBezTo>
                    <a:pt x="165368" y="413494"/>
                    <a:pt x="175359" y="406259"/>
                    <a:pt x="176220" y="399197"/>
                  </a:cubicBezTo>
                  <a:cubicBezTo>
                    <a:pt x="177081" y="391445"/>
                    <a:pt x="167952" y="285507"/>
                    <a:pt x="176220" y="255878"/>
                  </a:cubicBezTo>
                  <a:cubicBezTo>
                    <a:pt x="179837" y="242959"/>
                    <a:pt x="194479" y="243992"/>
                    <a:pt x="196546" y="230901"/>
                  </a:cubicBezTo>
                  <a:cubicBezTo>
                    <a:pt x="197235" y="226766"/>
                    <a:pt x="192068" y="205407"/>
                    <a:pt x="191034" y="197483"/>
                  </a:cubicBezTo>
                  <a:cubicBezTo>
                    <a:pt x="190001" y="190076"/>
                    <a:pt x="177253" y="179568"/>
                    <a:pt x="176220" y="174056"/>
                  </a:cubicBezTo>
                  <a:cubicBezTo>
                    <a:pt x="175014" y="168543"/>
                    <a:pt x="194307" y="154935"/>
                    <a:pt x="194307" y="154935"/>
                  </a:cubicBezTo>
                  <a:cubicBezTo>
                    <a:pt x="189484" y="141154"/>
                    <a:pt x="212911" y="119105"/>
                    <a:pt x="210155" y="110320"/>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6" name="Google Shape;146;p2"/>
            <p:cNvSpPr/>
            <p:nvPr/>
          </p:nvSpPr>
          <p:spPr>
            <a:xfrm>
              <a:off x="5871602" y="4703839"/>
              <a:ext cx="367426" cy="358771"/>
            </a:xfrm>
            <a:custGeom>
              <a:rect b="b" l="l" r="r" t="t"/>
              <a:pathLst>
                <a:path extrusionOk="0" h="358771" w="367426">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7" name="Google Shape;147;p2"/>
            <p:cNvSpPr/>
            <p:nvPr/>
          </p:nvSpPr>
          <p:spPr>
            <a:xfrm>
              <a:off x="5871602" y="4703839"/>
              <a:ext cx="367426" cy="358771"/>
            </a:xfrm>
            <a:custGeom>
              <a:rect b="b" l="l" r="r" t="t"/>
              <a:pathLst>
                <a:path extrusionOk="0" h="358771" w="367426">
                  <a:moveTo>
                    <a:pt x="291633" y="1550"/>
                  </a:moveTo>
                  <a:cubicBezTo>
                    <a:pt x="280953" y="4134"/>
                    <a:pt x="263727" y="13608"/>
                    <a:pt x="252186" y="12747"/>
                  </a:cubicBezTo>
                  <a:cubicBezTo>
                    <a:pt x="240817" y="11886"/>
                    <a:pt x="228414" y="10508"/>
                    <a:pt x="213772" y="11024"/>
                  </a:cubicBezTo>
                  <a:cubicBezTo>
                    <a:pt x="183455" y="12058"/>
                    <a:pt x="144525" y="20843"/>
                    <a:pt x="125921" y="26183"/>
                  </a:cubicBezTo>
                  <a:cubicBezTo>
                    <a:pt x="110934" y="31006"/>
                    <a:pt x="84923" y="29628"/>
                    <a:pt x="69592" y="38414"/>
                  </a:cubicBezTo>
                  <a:cubicBezTo>
                    <a:pt x="65802" y="40653"/>
                    <a:pt x="49783" y="56328"/>
                    <a:pt x="41342" y="57190"/>
                  </a:cubicBezTo>
                  <a:cubicBezTo>
                    <a:pt x="29112" y="58568"/>
                    <a:pt x="15503" y="59601"/>
                    <a:pt x="10508" y="63908"/>
                  </a:cubicBezTo>
                  <a:cubicBezTo>
                    <a:pt x="4651" y="69076"/>
                    <a:pt x="0" y="91469"/>
                    <a:pt x="0" y="91469"/>
                  </a:cubicBezTo>
                  <a:cubicBezTo>
                    <a:pt x="2584" y="92503"/>
                    <a:pt x="9130" y="95259"/>
                    <a:pt x="10508" y="102149"/>
                  </a:cubicBezTo>
                  <a:cubicBezTo>
                    <a:pt x="15848" y="127815"/>
                    <a:pt x="2584" y="180182"/>
                    <a:pt x="4134" y="186039"/>
                  </a:cubicBezTo>
                  <a:cubicBezTo>
                    <a:pt x="7063" y="197236"/>
                    <a:pt x="43581" y="236166"/>
                    <a:pt x="53572" y="257353"/>
                  </a:cubicBezTo>
                  <a:cubicBezTo>
                    <a:pt x="61152" y="273546"/>
                    <a:pt x="57017" y="294733"/>
                    <a:pt x="50472" y="300590"/>
                  </a:cubicBezTo>
                  <a:cubicBezTo>
                    <a:pt x="62357" y="313682"/>
                    <a:pt x="67181" y="338659"/>
                    <a:pt x="73554" y="350545"/>
                  </a:cubicBezTo>
                  <a:cubicBezTo>
                    <a:pt x="93364" y="351234"/>
                    <a:pt x="126437" y="363292"/>
                    <a:pt x="147281" y="356919"/>
                  </a:cubicBezTo>
                  <a:cubicBezTo>
                    <a:pt x="152965" y="355196"/>
                    <a:pt x="165368" y="339348"/>
                    <a:pt x="171569" y="337798"/>
                  </a:cubicBezTo>
                  <a:cubicBezTo>
                    <a:pt x="190173" y="333319"/>
                    <a:pt x="214289" y="336248"/>
                    <a:pt x="229448" y="328324"/>
                  </a:cubicBezTo>
                  <a:cubicBezTo>
                    <a:pt x="252875" y="315921"/>
                    <a:pt x="267861" y="290944"/>
                    <a:pt x="274752" y="286982"/>
                  </a:cubicBezTo>
                  <a:cubicBezTo>
                    <a:pt x="278886" y="275096"/>
                    <a:pt x="301452" y="224625"/>
                    <a:pt x="309548" y="215839"/>
                  </a:cubicBezTo>
                  <a:cubicBezTo>
                    <a:pt x="326429" y="197408"/>
                    <a:pt x="367426" y="149865"/>
                    <a:pt x="367426" y="128849"/>
                  </a:cubicBezTo>
                  <a:cubicBezTo>
                    <a:pt x="367426" y="116102"/>
                    <a:pt x="337970" y="122475"/>
                    <a:pt x="332630" y="111795"/>
                  </a:cubicBezTo>
                  <a:cubicBezTo>
                    <a:pt x="328668" y="103699"/>
                    <a:pt x="328152" y="79411"/>
                    <a:pt x="333664" y="67181"/>
                  </a:cubicBezTo>
                  <a:cubicBezTo>
                    <a:pt x="335042" y="63908"/>
                    <a:pt x="353474" y="53055"/>
                    <a:pt x="354679" y="49094"/>
                  </a:cubicBezTo>
                  <a:cubicBezTo>
                    <a:pt x="358641" y="36863"/>
                    <a:pt x="360708" y="11886"/>
                    <a:pt x="364154" y="5512"/>
                  </a:cubicBezTo>
                  <a:cubicBezTo>
                    <a:pt x="364154" y="5512"/>
                    <a:pt x="309892" y="-3101"/>
                    <a:pt x="291461" y="1206"/>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8" name="Google Shape;148;p2"/>
            <p:cNvSpPr/>
            <p:nvPr/>
          </p:nvSpPr>
          <p:spPr>
            <a:xfrm>
              <a:off x="5501590" y="4704184"/>
              <a:ext cx="1374967" cy="899703"/>
            </a:xfrm>
            <a:custGeom>
              <a:rect b="b" l="l" r="r" t="t"/>
              <a:pathLst>
                <a:path extrusionOk="0" h="899703" w="1374967">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49" name="Google Shape;149;p2"/>
            <p:cNvSpPr/>
            <p:nvPr/>
          </p:nvSpPr>
          <p:spPr>
            <a:xfrm>
              <a:off x="5501590" y="4704184"/>
              <a:ext cx="1374967" cy="899703"/>
            </a:xfrm>
            <a:custGeom>
              <a:rect b="b" l="l" r="r" t="t"/>
              <a:pathLst>
                <a:path extrusionOk="0" h="899703" w="1374967">
                  <a:moveTo>
                    <a:pt x="1297622" y="490419"/>
                  </a:moveTo>
                  <a:cubicBezTo>
                    <a:pt x="1274195" y="477327"/>
                    <a:pt x="1247495" y="455967"/>
                    <a:pt x="1226480" y="440636"/>
                  </a:cubicBezTo>
                  <a:cubicBezTo>
                    <a:pt x="1216144" y="431506"/>
                    <a:pt x="1193578" y="424788"/>
                    <a:pt x="1194612" y="408768"/>
                  </a:cubicBezTo>
                  <a:cubicBezTo>
                    <a:pt x="1196679" y="378795"/>
                    <a:pt x="1280569" y="353990"/>
                    <a:pt x="1281602" y="335558"/>
                  </a:cubicBezTo>
                  <a:cubicBezTo>
                    <a:pt x="1281947" y="330391"/>
                    <a:pt x="1185999" y="318505"/>
                    <a:pt x="1170496" y="315577"/>
                  </a:cubicBezTo>
                  <a:cubicBezTo>
                    <a:pt x="1157749" y="313337"/>
                    <a:pt x="1150169" y="258215"/>
                    <a:pt x="1154648" y="225830"/>
                  </a:cubicBezTo>
                  <a:cubicBezTo>
                    <a:pt x="1138111" y="223763"/>
                    <a:pt x="1106243" y="208260"/>
                    <a:pt x="1085056" y="198269"/>
                  </a:cubicBezTo>
                  <a:cubicBezTo>
                    <a:pt x="1076615" y="194307"/>
                    <a:pt x="1037857" y="193618"/>
                    <a:pt x="1029933" y="189828"/>
                  </a:cubicBezTo>
                  <a:cubicBezTo>
                    <a:pt x="1022698" y="186383"/>
                    <a:pt x="1028038" y="159855"/>
                    <a:pt x="1018564" y="155893"/>
                  </a:cubicBezTo>
                  <a:cubicBezTo>
                    <a:pt x="1015119" y="154515"/>
                    <a:pt x="993931" y="160028"/>
                    <a:pt x="980323" y="158650"/>
                  </a:cubicBezTo>
                  <a:cubicBezTo>
                    <a:pt x="969471" y="157616"/>
                    <a:pt x="933985" y="103010"/>
                    <a:pt x="921755" y="103527"/>
                  </a:cubicBezTo>
                  <a:cubicBezTo>
                    <a:pt x="893677" y="104561"/>
                    <a:pt x="851818" y="112140"/>
                    <a:pt x="842344" y="107661"/>
                  </a:cubicBezTo>
                  <a:cubicBezTo>
                    <a:pt x="830286" y="101977"/>
                    <a:pt x="805136" y="89057"/>
                    <a:pt x="797385" y="77516"/>
                  </a:cubicBezTo>
                  <a:cubicBezTo>
                    <a:pt x="788255" y="64252"/>
                    <a:pt x="768273" y="31179"/>
                    <a:pt x="769996" y="14986"/>
                  </a:cubicBezTo>
                  <a:lnTo>
                    <a:pt x="734166" y="5512"/>
                  </a:lnTo>
                  <a:cubicBezTo>
                    <a:pt x="734166" y="5512"/>
                    <a:pt x="679905" y="-3101"/>
                    <a:pt x="661473" y="1206"/>
                  </a:cubicBezTo>
                  <a:cubicBezTo>
                    <a:pt x="650793" y="3790"/>
                    <a:pt x="633567" y="13264"/>
                    <a:pt x="622026" y="12402"/>
                  </a:cubicBezTo>
                  <a:cubicBezTo>
                    <a:pt x="610657" y="11541"/>
                    <a:pt x="598254" y="10163"/>
                    <a:pt x="583612" y="10680"/>
                  </a:cubicBezTo>
                  <a:cubicBezTo>
                    <a:pt x="553295" y="11714"/>
                    <a:pt x="514365" y="20499"/>
                    <a:pt x="495761" y="25839"/>
                  </a:cubicBezTo>
                  <a:cubicBezTo>
                    <a:pt x="480774" y="30662"/>
                    <a:pt x="454763" y="29284"/>
                    <a:pt x="439432" y="38069"/>
                  </a:cubicBezTo>
                  <a:cubicBezTo>
                    <a:pt x="435643" y="40308"/>
                    <a:pt x="419623" y="55984"/>
                    <a:pt x="411182" y="56845"/>
                  </a:cubicBezTo>
                  <a:cubicBezTo>
                    <a:pt x="398952" y="58223"/>
                    <a:pt x="385343" y="59257"/>
                    <a:pt x="380348" y="63563"/>
                  </a:cubicBezTo>
                  <a:cubicBezTo>
                    <a:pt x="374491" y="68731"/>
                    <a:pt x="369840" y="91125"/>
                    <a:pt x="369840" y="91125"/>
                  </a:cubicBezTo>
                  <a:cubicBezTo>
                    <a:pt x="372424" y="92158"/>
                    <a:pt x="378970" y="94914"/>
                    <a:pt x="380348" y="101804"/>
                  </a:cubicBezTo>
                  <a:cubicBezTo>
                    <a:pt x="385688" y="127471"/>
                    <a:pt x="372424" y="179837"/>
                    <a:pt x="373974" y="185694"/>
                  </a:cubicBezTo>
                  <a:cubicBezTo>
                    <a:pt x="376903" y="196891"/>
                    <a:pt x="413421" y="235821"/>
                    <a:pt x="423412" y="257009"/>
                  </a:cubicBezTo>
                  <a:cubicBezTo>
                    <a:pt x="430992" y="273201"/>
                    <a:pt x="426858" y="294389"/>
                    <a:pt x="420312" y="300246"/>
                  </a:cubicBezTo>
                  <a:cubicBezTo>
                    <a:pt x="413077" y="305586"/>
                    <a:pt x="345724" y="306619"/>
                    <a:pt x="338834" y="296973"/>
                  </a:cubicBezTo>
                  <a:cubicBezTo>
                    <a:pt x="335733" y="292839"/>
                    <a:pt x="298009" y="266828"/>
                    <a:pt x="293358" y="270101"/>
                  </a:cubicBezTo>
                  <a:cubicBezTo>
                    <a:pt x="288018" y="274062"/>
                    <a:pt x="247020" y="297662"/>
                    <a:pt x="228072" y="304724"/>
                  </a:cubicBezTo>
                  <a:cubicBezTo>
                    <a:pt x="214291" y="309892"/>
                    <a:pt x="116621" y="330908"/>
                    <a:pt x="111625" y="330908"/>
                  </a:cubicBezTo>
                  <a:cubicBezTo>
                    <a:pt x="95950" y="330563"/>
                    <a:pt x="73384" y="314888"/>
                    <a:pt x="43583" y="315404"/>
                  </a:cubicBezTo>
                  <a:cubicBezTo>
                    <a:pt x="34454" y="315404"/>
                    <a:pt x="30492" y="323845"/>
                    <a:pt x="26013" y="326084"/>
                  </a:cubicBezTo>
                  <a:cubicBezTo>
                    <a:pt x="24118" y="333319"/>
                    <a:pt x="25152" y="357780"/>
                    <a:pt x="21190" y="372766"/>
                  </a:cubicBezTo>
                  <a:cubicBezTo>
                    <a:pt x="15678" y="393093"/>
                    <a:pt x="22912" y="415831"/>
                    <a:pt x="16194" y="434263"/>
                  </a:cubicBezTo>
                  <a:cubicBezTo>
                    <a:pt x="10510" y="449766"/>
                    <a:pt x="-170" y="453039"/>
                    <a:pt x="2" y="462513"/>
                  </a:cubicBezTo>
                  <a:cubicBezTo>
                    <a:pt x="174" y="469575"/>
                    <a:pt x="30836" y="466991"/>
                    <a:pt x="32214" y="468886"/>
                  </a:cubicBezTo>
                  <a:cubicBezTo>
                    <a:pt x="41172" y="480600"/>
                    <a:pt x="29458" y="499548"/>
                    <a:pt x="36521" y="508506"/>
                  </a:cubicBezTo>
                  <a:cubicBezTo>
                    <a:pt x="43067" y="516946"/>
                    <a:pt x="53058" y="522631"/>
                    <a:pt x="61670" y="533655"/>
                  </a:cubicBezTo>
                  <a:lnTo>
                    <a:pt x="99567" y="542096"/>
                  </a:lnTo>
                  <a:cubicBezTo>
                    <a:pt x="99567" y="542096"/>
                    <a:pt x="74245" y="630637"/>
                    <a:pt x="77001" y="654925"/>
                  </a:cubicBezTo>
                  <a:cubicBezTo>
                    <a:pt x="83719" y="661126"/>
                    <a:pt x="116965" y="654064"/>
                    <a:pt x="121789" y="657337"/>
                  </a:cubicBezTo>
                  <a:cubicBezTo>
                    <a:pt x="125061" y="660610"/>
                    <a:pt x="116793" y="707291"/>
                    <a:pt x="116965" y="710048"/>
                  </a:cubicBezTo>
                  <a:cubicBezTo>
                    <a:pt x="118171" y="721933"/>
                    <a:pt x="129540" y="734336"/>
                    <a:pt x="129540" y="746911"/>
                  </a:cubicBezTo>
                  <a:cubicBezTo>
                    <a:pt x="129712" y="765859"/>
                    <a:pt x="119032" y="784807"/>
                    <a:pt x="123856" y="802033"/>
                  </a:cubicBezTo>
                  <a:cubicBezTo>
                    <a:pt x="126612" y="811852"/>
                    <a:pt x="144354" y="823738"/>
                    <a:pt x="143493" y="834590"/>
                  </a:cubicBezTo>
                  <a:cubicBezTo>
                    <a:pt x="142287" y="850266"/>
                    <a:pt x="136430" y="866286"/>
                    <a:pt x="140737" y="879894"/>
                  </a:cubicBezTo>
                  <a:cubicBezTo>
                    <a:pt x="142115" y="884200"/>
                    <a:pt x="157101" y="897464"/>
                    <a:pt x="164681" y="899704"/>
                  </a:cubicBezTo>
                  <a:cubicBezTo>
                    <a:pt x="176050" y="890057"/>
                    <a:pt x="205678" y="853711"/>
                    <a:pt x="219459" y="850266"/>
                  </a:cubicBezTo>
                  <a:cubicBezTo>
                    <a:pt x="228416" y="848026"/>
                    <a:pt x="274409" y="850266"/>
                    <a:pt x="307827" y="853022"/>
                  </a:cubicBezTo>
                  <a:cubicBezTo>
                    <a:pt x="317474" y="853883"/>
                    <a:pt x="351409" y="875760"/>
                    <a:pt x="362433" y="875760"/>
                  </a:cubicBezTo>
                  <a:cubicBezTo>
                    <a:pt x="390511" y="875243"/>
                    <a:pt x="425996" y="860601"/>
                    <a:pt x="452180" y="861635"/>
                  </a:cubicBezTo>
                  <a:cubicBezTo>
                    <a:pt x="489904" y="863185"/>
                    <a:pt x="520222" y="875415"/>
                    <a:pt x="527973" y="871626"/>
                  </a:cubicBezTo>
                  <a:cubicBezTo>
                    <a:pt x="539170" y="865941"/>
                    <a:pt x="531590" y="808062"/>
                    <a:pt x="537792" y="779640"/>
                  </a:cubicBezTo>
                  <a:cubicBezTo>
                    <a:pt x="543476" y="766893"/>
                    <a:pt x="567248" y="757074"/>
                    <a:pt x="568626" y="747083"/>
                  </a:cubicBezTo>
                  <a:cubicBezTo>
                    <a:pt x="570004" y="740021"/>
                    <a:pt x="556051" y="730030"/>
                    <a:pt x="557429" y="721589"/>
                  </a:cubicBezTo>
                  <a:cubicBezTo>
                    <a:pt x="558635" y="703502"/>
                    <a:pt x="554673" y="684898"/>
                    <a:pt x="561736" y="668361"/>
                  </a:cubicBezTo>
                  <a:cubicBezTo>
                    <a:pt x="566042" y="658198"/>
                    <a:pt x="586196" y="644934"/>
                    <a:pt x="593948" y="638561"/>
                  </a:cubicBezTo>
                  <a:cubicBezTo>
                    <a:pt x="604283" y="630120"/>
                    <a:pt x="604111" y="596357"/>
                    <a:pt x="606523" y="597563"/>
                  </a:cubicBezTo>
                  <a:cubicBezTo>
                    <a:pt x="624093" y="606176"/>
                    <a:pt x="647176" y="627364"/>
                    <a:pt x="651482" y="642867"/>
                  </a:cubicBezTo>
                  <a:cubicBezTo>
                    <a:pt x="655789" y="658370"/>
                    <a:pt x="642180" y="682659"/>
                    <a:pt x="654238" y="685242"/>
                  </a:cubicBezTo>
                  <a:cubicBezTo>
                    <a:pt x="680938" y="690927"/>
                    <a:pt x="783949" y="667328"/>
                    <a:pt x="796007" y="673356"/>
                  </a:cubicBezTo>
                  <a:cubicBezTo>
                    <a:pt x="802552" y="676629"/>
                    <a:pt x="819950" y="704363"/>
                    <a:pt x="843722" y="727101"/>
                  </a:cubicBezTo>
                  <a:cubicBezTo>
                    <a:pt x="875418" y="757418"/>
                    <a:pt x="916759" y="785152"/>
                    <a:pt x="934502" y="791526"/>
                  </a:cubicBezTo>
                  <a:cubicBezTo>
                    <a:pt x="940014" y="793420"/>
                    <a:pt x="948627" y="804617"/>
                    <a:pt x="956723" y="806340"/>
                  </a:cubicBezTo>
                  <a:cubicBezTo>
                    <a:pt x="987041" y="812886"/>
                    <a:pt x="1009606" y="808235"/>
                    <a:pt x="1030967" y="818053"/>
                  </a:cubicBezTo>
                  <a:cubicBezTo>
                    <a:pt x="1044747" y="824427"/>
                    <a:pt x="1100559" y="841653"/>
                    <a:pt x="1125364" y="857328"/>
                  </a:cubicBezTo>
                  <a:cubicBezTo>
                    <a:pt x="1132082" y="861635"/>
                    <a:pt x="1126398" y="885062"/>
                    <a:pt x="1136044" y="889196"/>
                  </a:cubicBezTo>
                  <a:cubicBezTo>
                    <a:pt x="1151547" y="895742"/>
                    <a:pt x="1193406" y="895914"/>
                    <a:pt x="1199780" y="892469"/>
                  </a:cubicBezTo>
                  <a:cubicBezTo>
                    <a:pt x="1208220" y="887818"/>
                    <a:pt x="1234748" y="882994"/>
                    <a:pt x="1253869" y="866975"/>
                  </a:cubicBezTo>
                  <a:cubicBezTo>
                    <a:pt x="1272989" y="851127"/>
                    <a:pt x="1284703" y="824255"/>
                    <a:pt x="1292110" y="811852"/>
                  </a:cubicBezTo>
                  <a:cubicBezTo>
                    <a:pt x="1304857" y="790320"/>
                    <a:pt x="1312264" y="720555"/>
                    <a:pt x="1317604" y="711081"/>
                  </a:cubicBezTo>
                  <a:cubicBezTo>
                    <a:pt x="1322944" y="701607"/>
                    <a:pt x="1343098" y="686620"/>
                    <a:pt x="1345165" y="671806"/>
                  </a:cubicBezTo>
                  <a:cubicBezTo>
                    <a:pt x="1345682" y="667844"/>
                    <a:pt x="1327078" y="619095"/>
                    <a:pt x="1327078" y="604970"/>
                  </a:cubicBezTo>
                  <a:cubicBezTo>
                    <a:pt x="1327078" y="596357"/>
                    <a:pt x="1359118" y="588606"/>
                    <a:pt x="1367214" y="575342"/>
                  </a:cubicBezTo>
                  <a:cubicBezTo>
                    <a:pt x="1372899" y="566212"/>
                    <a:pt x="1373760" y="535722"/>
                    <a:pt x="1374966" y="525042"/>
                  </a:cubicBezTo>
                  <a:cubicBezTo>
                    <a:pt x="1375311" y="521597"/>
                    <a:pt x="1311575" y="498687"/>
                    <a:pt x="1296761" y="490246"/>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0" name="Google Shape;150;p2"/>
            <p:cNvSpPr/>
            <p:nvPr/>
          </p:nvSpPr>
          <p:spPr>
            <a:xfrm>
              <a:off x="6263662" y="4398081"/>
              <a:ext cx="556393" cy="532105"/>
            </a:xfrm>
            <a:custGeom>
              <a:rect b="b" l="l" r="r" t="t"/>
              <a:pathLst>
                <a:path extrusionOk="0" h="532105" w="556393">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1" name="Google Shape;151;p2"/>
            <p:cNvSpPr/>
            <p:nvPr/>
          </p:nvSpPr>
          <p:spPr>
            <a:xfrm>
              <a:off x="6263662" y="4398081"/>
              <a:ext cx="556393" cy="532105"/>
            </a:xfrm>
            <a:custGeom>
              <a:rect b="b" l="l" r="r" t="t"/>
              <a:pathLst>
                <a:path extrusionOk="0" h="532105" w="556393">
                  <a:moveTo>
                    <a:pt x="518324" y="470264"/>
                  </a:moveTo>
                  <a:cubicBezTo>
                    <a:pt x="510228" y="465269"/>
                    <a:pt x="492141" y="434263"/>
                    <a:pt x="488352" y="425133"/>
                  </a:cubicBezTo>
                  <a:cubicBezTo>
                    <a:pt x="485768" y="407563"/>
                    <a:pt x="537101" y="379484"/>
                    <a:pt x="536067" y="352957"/>
                  </a:cubicBezTo>
                  <a:cubicBezTo>
                    <a:pt x="535550" y="341243"/>
                    <a:pt x="510917" y="274924"/>
                    <a:pt x="506611" y="250808"/>
                  </a:cubicBezTo>
                  <a:cubicBezTo>
                    <a:pt x="500238" y="214806"/>
                    <a:pt x="493520" y="175876"/>
                    <a:pt x="488352" y="168296"/>
                  </a:cubicBezTo>
                  <a:cubicBezTo>
                    <a:pt x="481634" y="158305"/>
                    <a:pt x="464063" y="163645"/>
                    <a:pt x="452005" y="159167"/>
                  </a:cubicBezTo>
                  <a:cubicBezTo>
                    <a:pt x="437536" y="153827"/>
                    <a:pt x="428578" y="139357"/>
                    <a:pt x="428578" y="139357"/>
                  </a:cubicBezTo>
                  <a:cubicBezTo>
                    <a:pt x="421688" y="132639"/>
                    <a:pt x="426855" y="130916"/>
                    <a:pt x="412041" y="117480"/>
                  </a:cubicBezTo>
                  <a:cubicBezTo>
                    <a:pt x="392748" y="100082"/>
                    <a:pt x="339865" y="54950"/>
                    <a:pt x="319711" y="59085"/>
                  </a:cubicBezTo>
                  <a:cubicBezTo>
                    <a:pt x="300590" y="63219"/>
                    <a:pt x="250808" y="110073"/>
                    <a:pt x="250808" y="110073"/>
                  </a:cubicBezTo>
                  <a:cubicBezTo>
                    <a:pt x="250808" y="110073"/>
                    <a:pt x="229620" y="115241"/>
                    <a:pt x="222385" y="108695"/>
                  </a:cubicBezTo>
                  <a:cubicBezTo>
                    <a:pt x="210672" y="98187"/>
                    <a:pt x="207743" y="68386"/>
                    <a:pt x="192585" y="55295"/>
                  </a:cubicBezTo>
                  <a:cubicBezTo>
                    <a:pt x="184316" y="48232"/>
                    <a:pt x="164162" y="54089"/>
                    <a:pt x="155721" y="51677"/>
                  </a:cubicBezTo>
                  <a:cubicBezTo>
                    <a:pt x="155721" y="51677"/>
                    <a:pt x="113346" y="38586"/>
                    <a:pt x="102666" y="37552"/>
                  </a:cubicBezTo>
                  <a:cubicBezTo>
                    <a:pt x="97498" y="37036"/>
                    <a:pt x="95259" y="57707"/>
                    <a:pt x="86301" y="57362"/>
                  </a:cubicBezTo>
                  <a:cubicBezTo>
                    <a:pt x="76138" y="57018"/>
                    <a:pt x="39619" y="0"/>
                    <a:pt x="29456" y="0"/>
                  </a:cubicBezTo>
                  <a:cubicBezTo>
                    <a:pt x="11197" y="0"/>
                    <a:pt x="4651" y="49266"/>
                    <a:pt x="0" y="54434"/>
                  </a:cubicBezTo>
                  <a:cubicBezTo>
                    <a:pt x="0" y="54434"/>
                    <a:pt x="38758" y="73899"/>
                    <a:pt x="38586" y="79239"/>
                  </a:cubicBezTo>
                  <a:cubicBezTo>
                    <a:pt x="38586" y="84579"/>
                    <a:pt x="5340" y="79928"/>
                    <a:pt x="2756" y="85612"/>
                  </a:cubicBezTo>
                  <a:cubicBezTo>
                    <a:pt x="-2239" y="97154"/>
                    <a:pt x="33418" y="114379"/>
                    <a:pt x="36346" y="124543"/>
                  </a:cubicBezTo>
                  <a:cubicBezTo>
                    <a:pt x="37725" y="128677"/>
                    <a:pt x="10680" y="157272"/>
                    <a:pt x="10336" y="160545"/>
                  </a:cubicBezTo>
                  <a:cubicBezTo>
                    <a:pt x="8957" y="173292"/>
                    <a:pt x="19465" y="302830"/>
                    <a:pt x="27217" y="315921"/>
                  </a:cubicBezTo>
                  <a:lnTo>
                    <a:pt x="8268" y="321261"/>
                  </a:lnTo>
                  <a:cubicBezTo>
                    <a:pt x="6546" y="337626"/>
                    <a:pt x="26528" y="370699"/>
                    <a:pt x="35658" y="383791"/>
                  </a:cubicBezTo>
                  <a:cubicBezTo>
                    <a:pt x="43409" y="395160"/>
                    <a:pt x="68559" y="408252"/>
                    <a:pt x="80617" y="413936"/>
                  </a:cubicBezTo>
                  <a:cubicBezTo>
                    <a:pt x="90263" y="418415"/>
                    <a:pt x="131950" y="410836"/>
                    <a:pt x="160028" y="409802"/>
                  </a:cubicBezTo>
                  <a:cubicBezTo>
                    <a:pt x="172258" y="409285"/>
                    <a:pt x="207743" y="463891"/>
                    <a:pt x="218596" y="464925"/>
                  </a:cubicBezTo>
                  <a:cubicBezTo>
                    <a:pt x="232204" y="466303"/>
                    <a:pt x="253392" y="460790"/>
                    <a:pt x="256837" y="462168"/>
                  </a:cubicBezTo>
                  <a:cubicBezTo>
                    <a:pt x="266311" y="466130"/>
                    <a:pt x="260971" y="492658"/>
                    <a:pt x="268206" y="496103"/>
                  </a:cubicBezTo>
                  <a:cubicBezTo>
                    <a:pt x="276302" y="500065"/>
                    <a:pt x="314888" y="500582"/>
                    <a:pt x="323328" y="504544"/>
                  </a:cubicBezTo>
                  <a:cubicBezTo>
                    <a:pt x="344516" y="514363"/>
                    <a:pt x="376212" y="530038"/>
                    <a:pt x="392921" y="532105"/>
                  </a:cubicBezTo>
                  <a:cubicBezTo>
                    <a:pt x="404290" y="514535"/>
                    <a:pt x="499032" y="509367"/>
                    <a:pt x="537962" y="503855"/>
                  </a:cubicBezTo>
                  <a:cubicBezTo>
                    <a:pt x="546575" y="502649"/>
                    <a:pt x="556394" y="482495"/>
                    <a:pt x="556394" y="482495"/>
                  </a:cubicBezTo>
                  <a:cubicBezTo>
                    <a:pt x="548642" y="474054"/>
                    <a:pt x="528660" y="476638"/>
                    <a:pt x="518497" y="470264"/>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2" name="Google Shape;152;p2"/>
            <p:cNvSpPr/>
            <p:nvPr/>
          </p:nvSpPr>
          <p:spPr>
            <a:xfrm>
              <a:off x="5350786" y="2101478"/>
              <a:ext cx="597642" cy="614331"/>
            </a:xfrm>
            <a:custGeom>
              <a:rect b="b" l="l" r="r" t="t"/>
              <a:pathLst>
                <a:path extrusionOk="0" h="614331" w="597642">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3" name="Google Shape;153;p2"/>
            <p:cNvSpPr/>
            <p:nvPr/>
          </p:nvSpPr>
          <p:spPr>
            <a:xfrm>
              <a:off x="5350786" y="2101478"/>
              <a:ext cx="597642" cy="614331"/>
            </a:xfrm>
            <a:custGeom>
              <a:rect b="b" l="l" r="r" t="t"/>
              <a:pathLst>
                <a:path extrusionOk="0" h="614331" w="597642">
                  <a:moveTo>
                    <a:pt x="576455" y="386089"/>
                  </a:moveTo>
                  <a:cubicBezTo>
                    <a:pt x="575422" y="380232"/>
                    <a:pt x="591269" y="362662"/>
                    <a:pt x="591269" y="362662"/>
                  </a:cubicBezTo>
                  <a:lnTo>
                    <a:pt x="589202" y="347503"/>
                  </a:lnTo>
                  <a:cubicBezTo>
                    <a:pt x="580417" y="340613"/>
                    <a:pt x="567153" y="321665"/>
                    <a:pt x="544071" y="311674"/>
                  </a:cubicBezTo>
                  <a:cubicBezTo>
                    <a:pt x="521333" y="301855"/>
                    <a:pt x="488776" y="300822"/>
                    <a:pt x="478785" y="300994"/>
                  </a:cubicBezTo>
                  <a:cubicBezTo>
                    <a:pt x="452429" y="301511"/>
                    <a:pt x="432447" y="320287"/>
                    <a:pt x="418839" y="317014"/>
                  </a:cubicBezTo>
                  <a:cubicBezTo>
                    <a:pt x="410054" y="314774"/>
                    <a:pt x="398513" y="290314"/>
                    <a:pt x="392484" y="264992"/>
                  </a:cubicBezTo>
                  <a:cubicBezTo>
                    <a:pt x="386799" y="241048"/>
                    <a:pt x="386455" y="216415"/>
                    <a:pt x="381976" y="212281"/>
                  </a:cubicBezTo>
                  <a:cubicBezTo>
                    <a:pt x="372674" y="203668"/>
                    <a:pt x="362338" y="195916"/>
                    <a:pt x="353381" y="192816"/>
                  </a:cubicBezTo>
                  <a:cubicBezTo>
                    <a:pt x="353381" y="186959"/>
                    <a:pt x="336327" y="176279"/>
                    <a:pt x="333399" y="163015"/>
                  </a:cubicBezTo>
                  <a:cubicBezTo>
                    <a:pt x="329437" y="145617"/>
                    <a:pt x="338911" y="125291"/>
                    <a:pt x="335466" y="120640"/>
                  </a:cubicBezTo>
                  <a:cubicBezTo>
                    <a:pt x="324097" y="104964"/>
                    <a:pt x="285511" y="98418"/>
                    <a:pt x="274142" y="83949"/>
                  </a:cubicBezTo>
                  <a:cubicBezTo>
                    <a:pt x="262773" y="69479"/>
                    <a:pt x="242619" y="21247"/>
                    <a:pt x="236418" y="2815"/>
                  </a:cubicBezTo>
                  <a:cubicBezTo>
                    <a:pt x="215058" y="7122"/>
                    <a:pt x="183879" y="-2697"/>
                    <a:pt x="174233" y="748"/>
                  </a:cubicBezTo>
                  <a:cubicBezTo>
                    <a:pt x="170443" y="2126"/>
                    <a:pt x="180606" y="10739"/>
                    <a:pt x="185774" y="26242"/>
                  </a:cubicBezTo>
                  <a:cubicBezTo>
                    <a:pt x="189908" y="38645"/>
                    <a:pt x="188874" y="57421"/>
                    <a:pt x="188874" y="63450"/>
                  </a:cubicBezTo>
                  <a:cubicBezTo>
                    <a:pt x="188702" y="87222"/>
                    <a:pt x="147705" y="133559"/>
                    <a:pt x="119455" y="147340"/>
                  </a:cubicBezTo>
                  <a:cubicBezTo>
                    <a:pt x="108085" y="152852"/>
                    <a:pt x="60026" y="168872"/>
                    <a:pt x="42627" y="168527"/>
                  </a:cubicBezTo>
                  <a:cubicBezTo>
                    <a:pt x="26780" y="168183"/>
                    <a:pt x="13516" y="142000"/>
                    <a:pt x="2664" y="137693"/>
                  </a:cubicBezTo>
                  <a:cubicBezTo>
                    <a:pt x="-3882" y="135109"/>
                    <a:pt x="3697" y="167494"/>
                    <a:pt x="3697" y="167494"/>
                  </a:cubicBezTo>
                  <a:cubicBezTo>
                    <a:pt x="15238" y="167494"/>
                    <a:pt x="39699" y="200223"/>
                    <a:pt x="45900" y="206769"/>
                  </a:cubicBezTo>
                  <a:cubicBezTo>
                    <a:pt x="54169" y="215554"/>
                    <a:pt x="72945" y="255001"/>
                    <a:pt x="80696" y="265164"/>
                  </a:cubicBezTo>
                  <a:cubicBezTo>
                    <a:pt x="90171" y="277567"/>
                    <a:pt x="74667" y="303405"/>
                    <a:pt x="77596" y="318220"/>
                  </a:cubicBezTo>
                  <a:cubicBezTo>
                    <a:pt x="80180" y="331139"/>
                    <a:pt x="98439" y="331483"/>
                    <a:pt x="101884" y="342680"/>
                  </a:cubicBezTo>
                  <a:cubicBezTo>
                    <a:pt x="98095" y="354566"/>
                    <a:pt x="79146" y="370758"/>
                    <a:pt x="77596" y="380921"/>
                  </a:cubicBezTo>
                  <a:cubicBezTo>
                    <a:pt x="75873" y="392980"/>
                    <a:pt x="60542" y="414512"/>
                    <a:pt x="67088" y="422263"/>
                  </a:cubicBezTo>
                  <a:cubicBezTo>
                    <a:pt x="74840" y="424158"/>
                    <a:pt x="100851" y="445346"/>
                    <a:pt x="107741" y="449652"/>
                  </a:cubicBezTo>
                  <a:cubicBezTo>
                    <a:pt x="114631" y="453959"/>
                    <a:pt x="135819" y="485138"/>
                    <a:pt x="142882" y="500813"/>
                  </a:cubicBezTo>
                  <a:cubicBezTo>
                    <a:pt x="151839" y="500469"/>
                    <a:pt x="195420" y="487549"/>
                    <a:pt x="211268" y="483760"/>
                  </a:cubicBezTo>
                  <a:lnTo>
                    <a:pt x="242791" y="523034"/>
                  </a:lnTo>
                  <a:cubicBezTo>
                    <a:pt x="247959" y="537504"/>
                    <a:pt x="236073" y="555247"/>
                    <a:pt x="244342" y="568683"/>
                  </a:cubicBezTo>
                  <a:cubicBezTo>
                    <a:pt x="251749" y="580396"/>
                    <a:pt x="267941" y="607441"/>
                    <a:pt x="279655" y="614331"/>
                  </a:cubicBezTo>
                  <a:cubicBezTo>
                    <a:pt x="285856" y="613987"/>
                    <a:pt x="302220" y="603651"/>
                    <a:pt x="317551" y="601584"/>
                  </a:cubicBezTo>
                  <a:cubicBezTo>
                    <a:pt x="346318" y="597622"/>
                    <a:pt x="378703" y="600034"/>
                    <a:pt x="386971" y="595211"/>
                  </a:cubicBezTo>
                  <a:cubicBezTo>
                    <a:pt x="390761" y="592971"/>
                    <a:pt x="393689" y="578846"/>
                    <a:pt x="397996" y="575745"/>
                  </a:cubicBezTo>
                  <a:cubicBezTo>
                    <a:pt x="409020" y="567649"/>
                    <a:pt x="462248" y="565754"/>
                    <a:pt x="473962" y="565582"/>
                  </a:cubicBezTo>
                  <a:cubicBezTo>
                    <a:pt x="473962" y="565582"/>
                    <a:pt x="457080" y="512527"/>
                    <a:pt x="473962" y="501847"/>
                  </a:cubicBezTo>
                  <a:cubicBezTo>
                    <a:pt x="477751" y="499435"/>
                    <a:pt x="487225" y="506842"/>
                    <a:pt x="498250" y="500813"/>
                  </a:cubicBezTo>
                  <a:cubicBezTo>
                    <a:pt x="507207" y="495818"/>
                    <a:pt x="516509" y="476352"/>
                    <a:pt x="526673" y="475319"/>
                  </a:cubicBezTo>
                  <a:cubicBezTo>
                    <a:pt x="545104" y="473596"/>
                    <a:pt x="563019" y="488411"/>
                    <a:pt x="569737" y="487032"/>
                  </a:cubicBezTo>
                  <a:cubicBezTo>
                    <a:pt x="578178" y="485310"/>
                    <a:pt x="574733" y="464639"/>
                    <a:pt x="581278" y="449825"/>
                  </a:cubicBezTo>
                  <a:cubicBezTo>
                    <a:pt x="584896" y="441729"/>
                    <a:pt x="595576" y="439145"/>
                    <a:pt x="597643" y="433977"/>
                  </a:cubicBezTo>
                  <a:cubicBezTo>
                    <a:pt x="597126" y="430532"/>
                    <a:pt x="578695" y="396769"/>
                    <a:pt x="576455" y="386262"/>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4" name="Google Shape;154;p2"/>
            <p:cNvSpPr/>
            <p:nvPr/>
          </p:nvSpPr>
          <p:spPr>
            <a:xfrm>
              <a:off x="5386107" y="1997088"/>
              <a:ext cx="79249" cy="81203"/>
            </a:xfrm>
            <a:custGeom>
              <a:rect b="b" l="l" r="r" t="t"/>
              <a:pathLst>
                <a:path extrusionOk="0" h="81203" w="79249">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5" name="Google Shape;155;p2"/>
            <p:cNvSpPr/>
            <p:nvPr/>
          </p:nvSpPr>
          <p:spPr>
            <a:xfrm>
              <a:off x="5386107" y="1997088"/>
              <a:ext cx="79249" cy="81203"/>
            </a:xfrm>
            <a:custGeom>
              <a:rect b="b" l="l" r="r" t="t"/>
              <a:pathLst>
                <a:path extrusionOk="0" h="81203" w="79249">
                  <a:moveTo>
                    <a:pt x="42103" y="77061"/>
                  </a:moveTo>
                  <a:cubicBezTo>
                    <a:pt x="47615" y="83090"/>
                    <a:pt x="69320" y="82056"/>
                    <a:pt x="77933" y="77061"/>
                  </a:cubicBezTo>
                  <a:cubicBezTo>
                    <a:pt x="85340" y="72754"/>
                    <a:pt x="59673" y="47604"/>
                    <a:pt x="46409" y="34685"/>
                  </a:cubicBezTo>
                  <a:cubicBezTo>
                    <a:pt x="42275" y="30723"/>
                    <a:pt x="41758" y="9363"/>
                    <a:pt x="33835" y="4884"/>
                  </a:cubicBezTo>
                  <a:cubicBezTo>
                    <a:pt x="18848" y="-3384"/>
                    <a:pt x="4895" y="-628"/>
                    <a:pt x="244" y="9191"/>
                  </a:cubicBezTo>
                  <a:cubicBezTo>
                    <a:pt x="-1478" y="12464"/>
                    <a:pt x="6101" y="21938"/>
                    <a:pt x="17125" y="37786"/>
                  </a:cubicBezTo>
                  <a:cubicBezTo>
                    <a:pt x="27461" y="52600"/>
                    <a:pt x="35557" y="69481"/>
                    <a:pt x="42447" y="77061"/>
                  </a:cubicBez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6" name="Google Shape;156;p2"/>
            <p:cNvSpPr/>
            <p:nvPr/>
          </p:nvSpPr>
          <p:spPr>
            <a:xfrm>
              <a:off x="5872636" y="3839104"/>
              <a:ext cx="912553" cy="699367"/>
            </a:xfrm>
            <a:custGeom>
              <a:rect b="b" l="l" r="r" t="t"/>
              <a:pathLst>
                <a:path extrusionOk="0" h="699367" w="912553">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7" name="Google Shape;157;p2"/>
            <p:cNvSpPr/>
            <p:nvPr/>
          </p:nvSpPr>
          <p:spPr>
            <a:xfrm>
              <a:off x="5872636" y="3839104"/>
              <a:ext cx="912553" cy="699367"/>
            </a:xfrm>
            <a:custGeom>
              <a:rect b="b" l="l" r="r" t="t"/>
              <a:pathLst>
                <a:path extrusionOk="0" h="699367" w="912553">
                  <a:moveTo>
                    <a:pt x="547608" y="611688"/>
                  </a:moveTo>
                  <a:cubicBezTo>
                    <a:pt x="556049" y="613928"/>
                    <a:pt x="576203" y="608071"/>
                    <a:pt x="584472" y="615306"/>
                  </a:cubicBezTo>
                  <a:cubicBezTo>
                    <a:pt x="599802" y="628570"/>
                    <a:pt x="602559" y="658198"/>
                    <a:pt x="614272" y="668706"/>
                  </a:cubicBezTo>
                  <a:cubicBezTo>
                    <a:pt x="621679" y="675251"/>
                    <a:pt x="642867" y="670084"/>
                    <a:pt x="642867" y="670084"/>
                  </a:cubicBezTo>
                  <a:cubicBezTo>
                    <a:pt x="642867" y="670084"/>
                    <a:pt x="692650" y="623230"/>
                    <a:pt x="711770" y="619095"/>
                  </a:cubicBezTo>
                  <a:cubicBezTo>
                    <a:pt x="731925" y="614789"/>
                    <a:pt x="784808" y="660093"/>
                    <a:pt x="804101" y="677491"/>
                  </a:cubicBezTo>
                  <a:cubicBezTo>
                    <a:pt x="818915" y="690927"/>
                    <a:pt x="813747" y="692650"/>
                    <a:pt x="820810" y="699368"/>
                  </a:cubicBezTo>
                  <a:cubicBezTo>
                    <a:pt x="820810" y="695406"/>
                    <a:pt x="838725" y="674046"/>
                    <a:pt x="843376" y="666811"/>
                  </a:cubicBezTo>
                  <a:cubicBezTo>
                    <a:pt x="853366" y="651480"/>
                    <a:pt x="897809" y="626502"/>
                    <a:pt x="908145" y="610483"/>
                  </a:cubicBezTo>
                  <a:cubicBezTo>
                    <a:pt x="918308" y="594635"/>
                    <a:pt x="906939" y="566385"/>
                    <a:pt x="912451" y="548986"/>
                  </a:cubicBezTo>
                  <a:cubicBezTo>
                    <a:pt x="912451" y="548986"/>
                    <a:pt x="903666" y="476810"/>
                    <a:pt x="902288" y="465613"/>
                  </a:cubicBezTo>
                  <a:cubicBezTo>
                    <a:pt x="900737" y="452350"/>
                    <a:pt x="880583" y="402912"/>
                    <a:pt x="880583" y="402912"/>
                  </a:cubicBezTo>
                  <a:cubicBezTo>
                    <a:pt x="880583" y="402912"/>
                    <a:pt x="878516" y="373283"/>
                    <a:pt x="872143" y="367426"/>
                  </a:cubicBezTo>
                  <a:cubicBezTo>
                    <a:pt x="860601" y="356919"/>
                    <a:pt x="823049" y="360364"/>
                    <a:pt x="823049" y="360364"/>
                  </a:cubicBezTo>
                  <a:lnTo>
                    <a:pt x="821843" y="359847"/>
                  </a:lnTo>
                  <a:cubicBezTo>
                    <a:pt x="817020" y="331597"/>
                    <a:pt x="783946" y="238405"/>
                    <a:pt x="776367" y="226692"/>
                  </a:cubicBezTo>
                  <a:cubicBezTo>
                    <a:pt x="767237" y="212394"/>
                    <a:pt x="740710" y="181904"/>
                    <a:pt x="721244" y="185350"/>
                  </a:cubicBezTo>
                  <a:cubicBezTo>
                    <a:pt x="714182" y="186555"/>
                    <a:pt x="705052" y="192068"/>
                    <a:pt x="694889" y="193101"/>
                  </a:cubicBezTo>
                  <a:cubicBezTo>
                    <a:pt x="680592" y="194479"/>
                    <a:pt x="664399" y="191551"/>
                    <a:pt x="650102" y="195857"/>
                  </a:cubicBezTo>
                  <a:cubicBezTo>
                    <a:pt x="620646" y="204815"/>
                    <a:pt x="597391" y="221007"/>
                    <a:pt x="592740" y="219284"/>
                  </a:cubicBezTo>
                  <a:cubicBezTo>
                    <a:pt x="578098" y="213772"/>
                    <a:pt x="543474" y="205332"/>
                    <a:pt x="547092" y="200164"/>
                  </a:cubicBezTo>
                  <a:cubicBezTo>
                    <a:pt x="551570" y="193790"/>
                    <a:pt x="569657" y="190690"/>
                    <a:pt x="582060" y="181043"/>
                  </a:cubicBezTo>
                  <a:cubicBezTo>
                    <a:pt x="592396" y="173119"/>
                    <a:pt x="598080" y="154171"/>
                    <a:pt x="607038" y="144869"/>
                  </a:cubicBezTo>
                  <a:cubicBezTo>
                    <a:pt x="618579" y="133155"/>
                    <a:pt x="637699" y="131433"/>
                    <a:pt x="642695" y="125404"/>
                  </a:cubicBezTo>
                  <a:lnTo>
                    <a:pt x="642006" y="124887"/>
                  </a:lnTo>
                  <a:cubicBezTo>
                    <a:pt x="637872" y="114724"/>
                    <a:pt x="632015" y="89919"/>
                    <a:pt x="621163" y="82856"/>
                  </a:cubicBezTo>
                  <a:cubicBezTo>
                    <a:pt x="591190" y="62874"/>
                    <a:pt x="559494" y="58740"/>
                    <a:pt x="533139" y="53228"/>
                  </a:cubicBezTo>
                  <a:cubicBezTo>
                    <a:pt x="531588" y="52883"/>
                    <a:pt x="486801" y="61668"/>
                    <a:pt x="485423" y="61668"/>
                  </a:cubicBezTo>
                  <a:cubicBezTo>
                    <a:pt x="475949" y="61668"/>
                    <a:pt x="464408" y="47543"/>
                    <a:pt x="447182" y="54261"/>
                  </a:cubicBezTo>
                  <a:cubicBezTo>
                    <a:pt x="433401" y="59601"/>
                    <a:pt x="396366" y="69937"/>
                    <a:pt x="381379" y="67525"/>
                  </a:cubicBezTo>
                  <a:cubicBezTo>
                    <a:pt x="365187" y="64941"/>
                    <a:pt x="312648" y="32901"/>
                    <a:pt x="295595" y="30834"/>
                  </a:cubicBezTo>
                  <a:cubicBezTo>
                    <a:pt x="275785" y="28423"/>
                    <a:pt x="258732" y="33935"/>
                    <a:pt x="247190" y="30834"/>
                  </a:cubicBezTo>
                  <a:cubicBezTo>
                    <a:pt x="236166" y="27734"/>
                    <a:pt x="226175" y="9474"/>
                    <a:pt x="216701" y="5340"/>
                  </a:cubicBezTo>
                  <a:cubicBezTo>
                    <a:pt x="206882" y="1034"/>
                    <a:pt x="191895" y="3618"/>
                    <a:pt x="185177" y="0"/>
                  </a:cubicBezTo>
                  <a:lnTo>
                    <a:pt x="185866" y="517"/>
                  </a:lnTo>
                  <a:cubicBezTo>
                    <a:pt x="185005" y="12919"/>
                    <a:pt x="179665" y="30662"/>
                    <a:pt x="176737" y="48921"/>
                  </a:cubicBezTo>
                  <a:cubicBezTo>
                    <a:pt x="174325" y="64080"/>
                    <a:pt x="175186" y="79583"/>
                    <a:pt x="169330" y="93019"/>
                  </a:cubicBezTo>
                  <a:cubicBezTo>
                    <a:pt x="162784" y="108523"/>
                    <a:pt x="153310" y="120925"/>
                    <a:pt x="139529" y="125748"/>
                  </a:cubicBezTo>
                  <a:cubicBezTo>
                    <a:pt x="139529" y="125748"/>
                    <a:pt x="114552" y="213772"/>
                    <a:pt x="120064" y="228759"/>
                  </a:cubicBezTo>
                  <a:cubicBezTo>
                    <a:pt x="124198" y="239956"/>
                    <a:pt x="149176" y="242023"/>
                    <a:pt x="154860" y="252703"/>
                  </a:cubicBezTo>
                  <a:cubicBezTo>
                    <a:pt x="159855" y="262005"/>
                    <a:pt x="160717" y="282503"/>
                    <a:pt x="154860" y="292322"/>
                  </a:cubicBezTo>
                  <a:cubicBezTo>
                    <a:pt x="149348" y="301968"/>
                    <a:pt x="124198" y="307308"/>
                    <a:pt x="114724" y="320055"/>
                  </a:cubicBezTo>
                  <a:cubicBezTo>
                    <a:pt x="111451" y="324362"/>
                    <a:pt x="75621" y="389648"/>
                    <a:pt x="69420" y="393265"/>
                  </a:cubicBezTo>
                  <a:cubicBezTo>
                    <a:pt x="59257" y="399466"/>
                    <a:pt x="44959" y="389131"/>
                    <a:pt x="31523" y="392232"/>
                  </a:cubicBezTo>
                  <a:cubicBezTo>
                    <a:pt x="11714" y="396710"/>
                    <a:pt x="0" y="413419"/>
                    <a:pt x="0" y="413419"/>
                  </a:cubicBezTo>
                  <a:cubicBezTo>
                    <a:pt x="2756" y="435813"/>
                    <a:pt x="5340" y="458034"/>
                    <a:pt x="21016" y="468542"/>
                  </a:cubicBezTo>
                  <a:cubicBezTo>
                    <a:pt x="42548" y="483184"/>
                    <a:pt x="101632" y="494553"/>
                    <a:pt x="113690" y="506783"/>
                  </a:cubicBezTo>
                  <a:cubicBezTo>
                    <a:pt x="116791" y="510056"/>
                    <a:pt x="81650" y="553465"/>
                    <a:pt x="92675" y="563112"/>
                  </a:cubicBezTo>
                  <a:cubicBezTo>
                    <a:pt x="102666" y="571724"/>
                    <a:pt x="134017" y="563973"/>
                    <a:pt x="135912" y="565179"/>
                  </a:cubicBezTo>
                  <a:cubicBezTo>
                    <a:pt x="141768" y="569141"/>
                    <a:pt x="176909" y="607554"/>
                    <a:pt x="176909" y="607554"/>
                  </a:cubicBezTo>
                  <a:lnTo>
                    <a:pt x="253736" y="607554"/>
                  </a:lnTo>
                  <a:cubicBezTo>
                    <a:pt x="274063" y="605315"/>
                    <a:pt x="301968" y="603764"/>
                    <a:pt x="328152" y="608588"/>
                  </a:cubicBezTo>
                  <a:cubicBezTo>
                    <a:pt x="341071" y="610999"/>
                    <a:pt x="352440" y="620646"/>
                    <a:pt x="364670" y="621335"/>
                  </a:cubicBezTo>
                  <a:cubicBezTo>
                    <a:pt x="371561" y="621852"/>
                    <a:pt x="384997" y="613583"/>
                    <a:pt x="390681" y="613583"/>
                  </a:cubicBezTo>
                  <a:cubicBezTo>
                    <a:pt x="395332" y="608416"/>
                    <a:pt x="401878" y="559150"/>
                    <a:pt x="420137" y="559150"/>
                  </a:cubicBezTo>
                  <a:cubicBezTo>
                    <a:pt x="430301" y="559150"/>
                    <a:pt x="466819" y="615995"/>
                    <a:pt x="476983" y="616512"/>
                  </a:cubicBezTo>
                  <a:cubicBezTo>
                    <a:pt x="485940" y="616856"/>
                    <a:pt x="488179" y="596185"/>
                    <a:pt x="493519" y="596702"/>
                  </a:cubicBezTo>
                  <a:cubicBezTo>
                    <a:pt x="504027" y="597735"/>
                    <a:pt x="546575" y="610827"/>
                    <a:pt x="546575" y="610827"/>
                  </a:cubicBezTo>
                  <a:lnTo>
                    <a:pt x="547781" y="611344"/>
                  </a:lnTo>
                  <a:close/>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8" name="Google Shape;158;p2"/>
            <p:cNvSpPr/>
            <p:nvPr/>
          </p:nvSpPr>
          <p:spPr>
            <a:xfrm>
              <a:off x="5657313" y="2923850"/>
              <a:ext cx="804575" cy="889430"/>
            </a:xfrm>
            <a:custGeom>
              <a:rect b="b" l="l" r="r" t="t"/>
              <a:pathLst>
                <a:path extrusionOk="0" h="889430" w="804575">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solidFill>
              <a:srgbClr val="FFF799"/>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59" name="Google Shape;159;p2"/>
            <p:cNvSpPr/>
            <p:nvPr/>
          </p:nvSpPr>
          <p:spPr>
            <a:xfrm>
              <a:off x="5657313" y="2923850"/>
              <a:ext cx="804575" cy="889430"/>
            </a:xfrm>
            <a:custGeom>
              <a:rect b="b" l="l" r="r" t="t"/>
              <a:pathLst>
                <a:path extrusionOk="0" h="889430" w="804575">
                  <a:moveTo>
                    <a:pt x="510745" y="381943"/>
                  </a:moveTo>
                  <a:cubicBezTo>
                    <a:pt x="517636" y="373675"/>
                    <a:pt x="530727" y="360927"/>
                    <a:pt x="536756" y="363511"/>
                  </a:cubicBezTo>
                  <a:cubicBezTo>
                    <a:pt x="537445" y="363856"/>
                    <a:pt x="568624" y="391934"/>
                    <a:pt x="575342" y="392451"/>
                  </a:cubicBezTo>
                  <a:cubicBezTo>
                    <a:pt x="584816" y="393312"/>
                    <a:pt x="595152" y="387111"/>
                    <a:pt x="597047" y="384699"/>
                  </a:cubicBezTo>
                  <a:cubicBezTo>
                    <a:pt x="597047" y="384699"/>
                    <a:pt x="616339" y="396929"/>
                    <a:pt x="629948" y="403131"/>
                  </a:cubicBezTo>
                  <a:cubicBezTo>
                    <a:pt x="641317" y="408298"/>
                    <a:pt x="658198" y="406404"/>
                    <a:pt x="662160" y="410882"/>
                  </a:cubicBezTo>
                  <a:cubicBezTo>
                    <a:pt x="669050" y="418634"/>
                    <a:pt x="671118" y="460148"/>
                    <a:pt x="676285" y="469622"/>
                  </a:cubicBezTo>
                  <a:cubicBezTo>
                    <a:pt x="682659" y="481508"/>
                    <a:pt x="699540" y="504074"/>
                    <a:pt x="708153" y="516993"/>
                  </a:cubicBezTo>
                  <a:lnTo>
                    <a:pt x="749150" y="523367"/>
                  </a:lnTo>
                  <a:cubicBezTo>
                    <a:pt x="749150" y="523367"/>
                    <a:pt x="780673" y="503729"/>
                    <a:pt x="791526" y="488743"/>
                  </a:cubicBezTo>
                  <a:cubicBezTo>
                    <a:pt x="800483" y="476340"/>
                    <a:pt x="809441" y="429314"/>
                    <a:pt x="801517" y="423629"/>
                  </a:cubicBezTo>
                  <a:cubicBezTo>
                    <a:pt x="795488" y="419323"/>
                    <a:pt x="766721" y="417945"/>
                    <a:pt x="759830" y="410193"/>
                  </a:cubicBezTo>
                  <a:cubicBezTo>
                    <a:pt x="755007" y="404853"/>
                    <a:pt x="746222" y="383838"/>
                    <a:pt x="733992" y="360583"/>
                  </a:cubicBezTo>
                  <a:cubicBezTo>
                    <a:pt x="724173" y="342324"/>
                    <a:pt x="710392" y="322686"/>
                    <a:pt x="706775" y="308217"/>
                  </a:cubicBezTo>
                  <a:cubicBezTo>
                    <a:pt x="703502" y="294436"/>
                    <a:pt x="709876" y="282378"/>
                    <a:pt x="710392" y="274971"/>
                  </a:cubicBezTo>
                  <a:lnTo>
                    <a:pt x="723139" y="246031"/>
                  </a:lnTo>
                  <a:cubicBezTo>
                    <a:pt x="727101" y="245170"/>
                    <a:pt x="739159" y="243275"/>
                    <a:pt x="743638" y="237591"/>
                  </a:cubicBezTo>
                  <a:cubicBezTo>
                    <a:pt x="748634" y="231217"/>
                    <a:pt x="735025" y="190909"/>
                    <a:pt x="735197" y="184535"/>
                  </a:cubicBezTo>
                  <a:cubicBezTo>
                    <a:pt x="728824" y="177473"/>
                    <a:pt x="712632" y="154046"/>
                    <a:pt x="713321" y="139231"/>
                  </a:cubicBezTo>
                  <a:cubicBezTo>
                    <a:pt x="714010" y="123728"/>
                    <a:pt x="720383" y="97545"/>
                    <a:pt x="730374" y="84453"/>
                  </a:cubicBezTo>
                  <a:cubicBezTo>
                    <a:pt x="717972" y="66366"/>
                    <a:pt x="702468" y="29848"/>
                    <a:pt x="690066" y="11933"/>
                  </a:cubicBezTo>
                  <a:cubicBezTo>
                    <a:pt x="686793" y="12450"/>
                    <a:pt x="673873" y="17273"/>
                    <a:pt x="666811" y="16239"/>
                  </a:cubicBezTo>
                  <a:cubicBezTo>
                    <a:pt x="661127" y="15378"/>
                    <a:pt x="654409" y="-987"/>
                    <a:pt x="647173" y="47"/>
                  </a:cubicBezTo>
                  <a:cubicBezTo>
                    <a:pt x="635460" y="1597"/>
                    <a:pt x="619784" y="11933"/>
                    <a:pt x="615650" y="11416"/>
                  </a:cubicBezTo>
                  <a:cubicBezTo>
                    <a:pt x="608243" y="14861"/>
                    <a:pt x="574481" y="6248"/>
                    <a:pt x="570691" y="10727"/>
                  </a:cubicBezTo>
                  <a:cubicBezTo>
                    <a:pt x="564145" y="18306"/>
                    <a:pt x="570002" y="46729"/>
                    <a:pt x="570691" y="50346"/>
                  </a:cubicBezTo>
                  <a:cubicBezTo>
                    <a:pt x="573275" y="63266"/>
                    <a:pt x="560872" y="82042"/>
                    <a:pt x="554499" y="95650"/>
                  </a:cubicBezTo>
                  <a:cubicBezTo>
                    <a:pt x="538134" y="93066"/>
                    <a:pt x="539512" y="91688"/>
                    <a:pt x="515913" y="85832"/>
                  </a:cubicBezTo>
                  <a:cubicBezTo>
                    <a:pt x="500065" y="81697"/>
                    <a:pt x="480256" y="88932"/>
                    <a:pt x="469575" y="84453"/>
                  </a:cubicBezTo>
                  <a:lnTo>
                    <a:pt x="443565" y="95133"/>
                  </a:lnTo>
                  <a:cubicBezTo>
                    <a:pt x="428922" y="89793"/>
                    <a:pt x="416520" y="69122"/>
                    <a:pt x="412386" y="61199"/>
                  </a:cubicBezTo>
                  <a:cubicBezTo>
                    <a:pt x="412386" y="61199"/>
                    <a:pt x="391026" y="45006"/>
                    <a:pt x="381896" y="48451"/>
                  </a:cubicBezTo>
                  <a:cubicBezTo>
                    <a:pt x="369149" y="53275"/>
                    <a:pt x="354852" y="77391"/>
                    <a:pt x="349339" y="77046"/>
                  </a:cubicBezTo>
                  <a:cubicBezTo>
                    <a:pt x="341932" y="76702"/>
                    <a:pt x="309376" y="75668"/>
                    <a:pt x="300935" y="81353"/>
                  </a:cubicBezTo>
                  <a:cubicBezTo>
                    <a:pt x="291805" y="87382"/>
                    <a:pt x="300935" y="129068"/>
                    <a:pt x="295595" y="137509"/>
                  </a:cubicBezTo>
                  <a:cubicBezTo>
                    <a:pt x="291633" y="143882"/>
                    <a:pt x="280092" y="141988"/>
                    <a:pt x="277680" y="143882"/>
                  </a:cubicBezTo>
                  <a:cubicBezTo>
                    <a:pt x="277680" y="143882"/>
                    <a:pt x="269756" y="162142"/>
                    <a:pt x="261832" y="171444"/>
                  </a:cubicBezTo>
                  <a:cubicBezTo>
                    <a:pt x="258732" y="175061"/>
                    <a:pt x="232376" y="162142"/>
                    <a:pt x="228414" y="168860"/>
                  </a:cubicBezTo>
                  <a:cubicBezTo>
                    <a:pt x="219801" y="183502"/>
                    <a:pt x="213772" y="218470"/>
                    <a:pt x="206882" y="221915"/>
                  </a:cubicBezTo>
                  <a:cubicBezTo>
                    <a:pt x="191895" y="229495"/>
                    <a:pt x="114379" y="244137"/>
                    <a:pt x="99737" y="249821"/>
                  </a:cubicBezTo>
                  <a:cubicBezTo>
                    <a:pt x="89919" y="253783"/>
                    <a:pt x="64769" y="287373"/>
                    <a:pt x="56156" y="295125"/>
                  </a:cubicBezTo>
                  <a:cubicBezTo>
                    <a:pt x="58912" y="303738"/>
                    <a:pt x="96292" y="320964"/>
                    <a:pt x="98876" y="329060"/>
                  </a:cubicBezTo>
                  <a:cubicBezTo>
                    <a:pt x="102838" y="340773"/>
                    <a:pt x="85440" y="381599"/>
                    <a:pt x="89746" y="384182"/>
                  </a:cubicBezTo>
                  <a:cubicBezTo>
                    <a:pt x="95259" y="387455"/>
                    <a:pt x="126265" y="381599"/>
                    <a:pt x="130399" y="386249"/>
                  </a:cubicBezTo>
                  <a:cubicBezTo>
                    <a:pt x="134534" y="390900"/>
                    <a:pt x="141424" y="395379"/>
                    <a:pt x="143835" y="406920"/>
                  </a:cubicBezTo>
                  <a:cubicBezTo>
                    <a:pt x="136428" y="414328"/>
                    <a:pt x="121097" y="435343"/>
                    <a:pt x="112312" y="440338"/>
                  </a:cubicBezTo>
                  <a:cubicBezTo>
                    <a:pt x="107661" y="442922"/>
                    <a:pt x="88713" y="451191"/>
                    <a:pt x="70109" y="449813"/>
                  </a:cubicBezTo>
                  <a:cubicBezTo>
                    <a:pt x="53056" y="448607"/>
                    <a:pt x="36174" y="437755"/>
                    <a:pt x="30834" y="439133"/>
                  </a:cubicBezTo>
                  <a:cubicBezTo>
                    <a:pt x="23772" y="441027"/>
                    <a:pt x="3790" y="467038"/>
                    <a:pt x="0" y="471689"/>
                  </a:cubicBezTo>
                  <a:lnTo>
                    <a:pt x="2756" y="492877"/>
                  </a:lnTo>
                  <a:cubicBezTo>
                    <a:pt x="2756" y="492877"/>
                    <a:pt x="19121" y="500629"/>
                    <a:pt x="26700" y="511309"/>
                  </a:cubicBezTo>
                  <a:cubicBezTo>
                    <a:pt x="28595" y="514065"/>
                    <a:pt x="28767" y="536803"/>
                    <a:pt x="37897" y="558680"/>
                  </a:cubicBezTo>
                  <a:cubicBezTo>
                    <a:pt x="51850" y="591926"/>
                    <a:pt x="61496" y="597093"/>
                    <a:pt x="68903" y="616731"/>
                  </a:cubicBezTo>
                  <a:cubicBezTo>
                    <a:pt x="72176" y="625171"/>
                    <a:pt x="77861" y="651699"/>
                    <a:pt x="78033" y="660656"/>
                  </a:cubicBezTo>
                  <a:cubicBezTo>
                    <a:pt x="84751" y="667030"/>
                    <a:pt x="116102" y="683739"/>
                    <a:pt x="129883" y="701654"/>
                  </a:cubicBezTo>
                  <a:cubicBezTo>
                    <a:pt x="136084" y="709750"/>
                    <a:pt x="134189" y="728354"/>
                    <a:pt x="135567" y="732488"/>
                  </a:cubicBezTo>
                  <a:cubicBezTo>
                    <a:pt x="138323" y="740929"/>
                    <a:pt x="188106" y="783477"/>
                    <a:pt x="192412" y="798291"/>
                  </a:cubicBezTo>
                  <a:cubicBezTo>
                    <a:pt x="194479" y="805526"/>
                    <a:pt x="188278" y="818962"/>
                    <a:pt x="191379" y="826886"/>
                  </a:cubicBezTo>
                  <a:cubicBezTo>
                    <a:pt x="195341" y="837393"/>
                    <a:pt x="209466" y="835326"/>
                    <a:pt x="215667" y="842906"/>
                  </a:cubicBezTo>
                  <a:cubicBezTo>
                    <a:pt x="223419" y="852380"/>
                    <a:pt x="223591" y="870811"/>
                    <a:pt x="228242" y="882180"/>
                  </a:cubicBezTo>
                  <a:cubicBezTo>
                    <a:pt x="252358" y="879769"/>
                    <a:pt x="300935" y="892860"/>
                    <a:pt x="309203" y="888554"/>
                  </a:cubicBezTo>
                  <a:cubicBezTo>
                    <a:pt x="315232" y="885453"/>
                    <a:pt x="338143" y="862715"/>
                    <a:pt x="345033" y="859959"/>
                  </a:cubicBezTo>
                  <a:cubicBezTo>
                    <a:pt x="354163" y="856169"/>
                    <a:pt x="371216" y="877702"/>
                    <a:pt x="376556" y="886487"/>
                  </a:cubicBezTo>
                  <a:cubicBezTo>
                    <a:pt x="388786" y="878735"/>
                    <a:pt x="391198" y="859098"/>
                    <a:pt x="393782" y="845489"/>
                  </a:cubicBezTo>
                  <a:cubicBezTo>
                    <a:pt x="394643" y="840838"/>
                    <a:pt x="383963" y="816378"/>
                    <a:pt x="386030" y="807937"/>
                  </a:cubicBezTo>
                  <a:cubicBezTo>
                    <a:pt x="389648" y="793123"/>
                    <a:pt x="413247" y="769351"/>
                    <a:pt x="415486" y="766940"/>
                  </a:cubicBezTo>
                  <a:cubicBezTo>
                    <a:pt x="409802" y="756260"/>
                    <a:pt x="412213" y="738517"/>
                    <a:pt x="416176" y="729387"/>
                  </a:cubicBezTo>
                  <a:cubicBezTo>
                    <a:pt x="418243" y="724392"/>
                    <a:pt x="429439" y="719052"/>
                    <a:pt x="432368" y="714573"/>
                  </a:cubicBezTo>
                  <a:cubicBezTo>
                    <a:pt x="437363" y="706822"/>
                    <a:pt x="442703" y="674782"/>
                    <a:pt x="430301" y="667202"/>
                  </a:cubicBezTo>
                  <a:cubicBezTo>
                    <a:pt x="423583" y="663068"/>
                    <a:pt x="395160" y="687012"/>
                    <a:pt x="395160" y="687012"/>
                  </a:cubicBezTo>
                  <a:cubicBezTo>
                    <a:pt x="391715" y="678744"/>
                    <a:pt x="389820" y="656178"/>
                    <a:pt x="388786" y="636713"/>
                  </a:cubicBezTo>
                  <a:cubicBezTo>
                    <a:pt x="388270" y="626722"/>
                    <a:pt x="378106" y="615180"/>
                    <a:pt x="377590" y="609151"/>
                  </a:cubicBezTo>
                  <a:cubicBezTo>
                    <a:pt x="376728" y="595887"/>
                    <a:pt x="396882" y="546966"/>
                    <a:pt x="391026" y="537664"/>
                  </a:cubicBezTo>
                  <a:cubicBezTo>
                    <a:pt x="388270" y="533358"/>
                    <a:pt x="373800" y="556440"/>
                    <a:pt x="367943" y="554029"/>
                  </a:cubicBezTo>
                  <a:cubicBezTo>
                    <a:pt x="363292" y="551962"/>
                    <a:pt x="366221" y="535425"/>
                    <a:pt x="362259" y="531291"/>
                  </a:cubicBezTo>
                  <a:cubicBezTo>
                    <a:pt x="355713" y="524573"/>
                    <a:pt x="331425" y="523711"/>
                    <a:pt x="327118" y="519233"/>
                  </a:cubicBezTo>
                  <a:cubicBezTo>
                    <a:pt x="327118" y="519233"/>
                    <a:pt x="347445" y="488398"/>
                    <a:pt x="360019" y="483231"/>
                  </a:cubicBezTo>
                  <a:cubicBezTo>
                    <a:pt x="369149" y="479269"/>
                    <a:pt x="384480" y="479613"/>
                    <a:pt x="397916" y="477546"/>
                  </a:cubicBezTo>
                  <a:cubicBezTo>
                    <a:pt x="411869" y="475307"/>
                    <a:pt x="429095" y="458598"/>
                    <a:pt x="444943" y="462043"/>
                  </a:cubicBezTo>
                  <a:cubicBezTo>
                    <a:pt x="451833" y="463421"/>
                    <a:pt x="464580" y="478924"/>
                    <a:pt x="471643" y="483920"/>
                  </a:cubicBezTo>
                  <a:cubicBezTo>
                    <a:pt x="478188" y="488571"/>
                    <a:pt x="512640" y="473240"/>
                    <a:pt x="516602" y="473240"/>
                  </a:cubicBezTo>
                  <a:cubicBezTo>
                    <a:pt x="517291" y="472378"/>
                    <a:pt x="513157" y="462732"/>
                    <a:pt x="513846" y="448435"/>
                  </a:cubicBezTo>
                  <a:cubicBezTo>
                    <a:pt x="514190" y="439994"/>
                    <a:pt x="520047" y="429142"/>
                    <a:pt x="519358" y="420184"/>
                  </a:cubicBezTo>
                  <a:cubicBezTo>
                    <a:pt x="518152" y="404164"/>
                    <a:pt x="512123" y="391245"/>
                    <a:pt x="510917" y="381943"/>
                  </a:cubicBezTo>
                </a:path>
              </a:pathLst>
            </a:custGeom>
            <a:noFill/>
            <a:ln cap="rnd" cmpd="sng" w="9525">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0" name="Google Shape;160;p2"/>
            <p:cNvSpPr/>
            <p:nvPr/>
          </p:nvSpPr>
          <p:spPr>
            <a:xfrm>
              <a:off x="5593112" y="2534422"/>
              <a:ext cx="639371" cy="685070"/>
            </a:xfrm>
            <a:custGeom>
              <a:rect b="b" l="l" r="r" t="t"/>
              <a:pathLst>
                <a:path extrusionOk="0" h="685070" w="639371">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path>
              </a:pathLst>
            </a:custGeom>
            <a:solidFill>
              <a:srgbClr val="FFFCDB"/>
            </a:solid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61" name="Google Shape;161;p2"/>
            <p:cNvSpPr/>
            <p:nvPr/>
          </p:nvSpPr>
          <p:spPr>
            <a:xfrm>
              <a:off x="5593112" y="2534422"/>
              <a:ext cx="639371" cy="685070"/>
            </a:xfrm>
            <a:custGeom>
              <a:rect b="b" l="l" r="r" t="t"/>
              <a:pathLst>
                <a:path extrusionOk="0" h="685070" w="639371">
                  <a:moveTo>
                    <a:pt x="614221" y="218079"/>
                  </a:moveTo>
                  <a:cubicBezTo>
                    <a:pt x="611465" y="214461"/>
                    <a:pt x="580287" y="198269"/>
                    <a:pt x="570985" y="198613"/>
                  </a:cubicBezTo>
                  <a:cubicBezTo>
                    <a:pt x="561683" y="198958"/>
                    <a:pt x="548247" y="217562"/>
                    <a:pt x="540495" y="214461"/>
                  </a:cubicBezTo>
                  <a:cubicBezTo>
                    <a:pt x="528609" y="209810"/>
                    <a:pt x="523614" y="193274"/>
                    <a:pt x="523614" y="193274"/>
                  </a:cubicBezTo>
                  <a:cubicBezTo>
                    <a:pt x="519996" y="193274"/>
                    <a:pt x="511728" y="205504"/>
                    <a:pt x="502598" y="210155"/>
                  </a:cubicBezTo>
                  <a:cubicBezTo>
                    <a:pt x="480032" y="221868"/>
                    <a:pt x="448164" y="233065"/>
                    <a:pt x="439379" y="231343"/>
                  </a:cubicBezTo>
                  <a:cubicBezTo>
                    <a:pt x="427838" y="229275"/>
                    <a:pt x="414057" y="200336"/>
                    <a:pt x="410957" y="187761"/>
                  </a:cubicBezTo>
                  <a:cubicBezTo>
                    <a:pt x="403205" y="155377"/>
                    <a:pt x="410440" y="129538"/>
                    <a:pt x="402516" y="97670"/>
                  </a:cubicBezTo>
                  <a:cubicBezTo>
                    <a:pt x="398210" y="80272"/>
                    <a:pt x="370132" y="8268"/>
                    <a:pt x="354628" y="0"/>
                  </a:cubicBezTo>
                  <a:cubicBezTo>
                    <a:pt x="352561" y="5168"/>
                    <a:pt x="342054" y="7924"/>
                    <a:pt x="338436" y="15848"/>
                  </a:cubicBezTo>
                  <a:cubicBezTo>
                    <a:pt x="331718" y="30662"/>
                    <a:pt x="335336" y="51333"/>
                    <a:pt x="326895" y="53056"/>
                  </a:cubicBezTo>
                  <a:cubicBezTo>
                    <a:pt x="320005" y="54434"/>
                    <a:pt x="302090" y="39792"/>
                    <a:pt x="283830" y="41342"/>
                  </a:cubicBezTo>
                  <a:cubicBezTo>
                    <a:pt x="273495" y="42203"/>
                    <a:pt x="264365" y="61841"/>
                    <a:pt x="255408" y="66836"/>
                  </a:cubicBezTo>
                  <a:cubicBezTo>
                    <a:pt x="244383" y="72865"/>
                    <a:pt x="235081" y="65458"/>
                    <a:pt x="231119" y="67870"/>
                  </a:cubicBezTo>
                  <a:cubicBezTo>
                    <a:pt x="214238" y="78550"/>
                    <a:pt x="231119" y="131605"/>
                    <a:pt x="231119" y="131605"/>
                  </a:cubicBezTo>
                  <a:lnTo>
                    <a:pt x="231119" y="132294"/>
                  </a:lnTo>
                  <a:cubicBezTo>
                    <a:pt x="218372" y="132639"/>
                    <a:pt x="166867" y="134534"/>
                    <a:pt x="155843" y="142630"/>
                  </a:cubicBezTo>
                  <a:cubicBezTo>
                    <a:pt x="151536" y="145730"/>
                    <a:pt x="148608" y="159855"/>
                    <a:pt x="144818" y="162095"/>
                  </a:cubicBezTo>
                  <a:cubicBezTo>
                    <a:pt x="136550" y="166918"/>
                    <a:pt x="103993" y="164506"/>
                    <a:pt x="75398" y="168468"/>
                  </a:cubicBezTo>
                  <a:cubicBezTo>
                    <a:pt x="60067" y="170535"/>
                    <a:pt x="43703" y="180871"/>
                    <a:pt x="37501" y="181215"/>
                  </a:cubicBezTo>
                  <a:cubicBezTo>
                    <a:pt x="38535" y="194135"/>
                    <a:pt x="45081" y="216012"/>
                    <a:pt x="41291" y="228070"/>
                  </a:cubicBezTo>
                  <a:cubicBezTo>
                    <a:pt x="37501" y="240128"/>
                    <a:pt x="27338" y="255286"/>
                    <a:pt x="19931" y="266828"/>
                  </a:cubicBezTo>
                  <a:cubicBezTo>
                    <a:pt x="34745" y="277680"/>
                    <a:pt x="67991" y="301279"/>
                    <a:pt x="62134" y="312821"/>
                  </a:cubicBezTo>
                  <a:cubicBezTo>
                    <a:pt x="57828" y="321434"/>
                    <a:pt x="35606" y="326774"/>
                    <a:pt x="29577" y="331941"/>
                  </a:cubicBezTo>
                  <a:cubicBezTo>
                    <a:pt x="23548" y="337109"/>
                    <a:pt x="9596" y="349856"/>
                    <a:pt x="9079" y="357435"/>
                  </a:cubicBezTo>
                  <a:cubicBezTo>
                    <a:pt x="7012" y="365359"/>
                    <a:pt x="4945" y="394815"/>
                    <a:pt x="4945" y="409802"/>
                  </a:cubicBezTo>
                  <a:cubicBezTo>
                    <a:pt x="4945" y="425650"/>
                    <a:pt x="7356" y="439947"/>
                    <a:pt x="6495" y="447354"/>
                  </a:cubicBezTo>
                  <a:cubicBezTo>
                    <a:pt x="4772" y="460618"/>
                    <a:pt x="-2635" y="500410"/>
                    <a:pt x="983" y="509539"/>
                  </a:cubicBezTo>
                  <a:cubicBezTo>
                    <a:pt x="4600" y="519358"/>
                    <a:pt x="16141" y="517635"/>
                    <a:pt x="23376" y="523664"/>
                  </a:cubicBezTo>
                  <a:cubicBezTo>
                    <a:pt x="28372" y="527799"/>
                    <a:pt x="25960" y="540890"/>
                    <a:pt x="34573" y="549848"/>
                  </a:cubicBezTo>
                  <a:cubicBezTo>
                    <a:pt x="41119" y="556566"/>
                    <a:pt x="64374" y="559322"/>
                    <a:pt x="68336" y="562595"/>
                  </a:cubicBezTo>
                  <a:cubicBezTo>
                    <a:pt x="72814" y="563973"/>
                    <a:pt x="97964" y="564490"/>
                    <a:pt x="102959" y="570174"/>
                  </a:cubicBezTo>
                  <a:cubicBezTo>
                    <a:pt x="112434" y="580510"/>
                    <a:pt x="120874" y="594463"/>
                    <a:pt x="120874" y="600147"/>
                  </a:cubicBezTo>
                  <a:cubicBezTo>
                    <a:pt x="120874" y="615650"/>
                    <a:pt x="90040" y="637010"/>
                    <a:pt x="91418" y="646829"/>
                  </a:cubicBezTo>
                  <a:cubicBezTo>
                    <a:pt x="92452" y="653719"/>
                    <a:pt x="113467" y="682142"/>
                    <a:pt x="120874" y="685070"/>
                  </a:cubicBezTo>
                  <a:cubicBezTo>
                    <a:pt x="129487" y="677319"/>
                    <a:pt x="154465" y="643728"/>
                    <a:pt x="164456" y="639766"/>
                  </a:cubicBezTo>
                  <a:cubicBezTo>
                    <a:pt x="179097" y="633910"/>
                    <a:pt x="256786" y="619268"/>
                    <a:pt x="271772" y="611860"/>
                  </a:cubicBezTo>
                  <a:cubicBezTo>
                    <a:pt x="278663" y="608415"/>
                    <a:pt x="284692" y="573447"/>
                    <a:pt x="293305" y="558805"/>
                  </a:cubicBezTo>
                  <a:cubicBezTo>
                    <a:pt x="297267" y="552087"/>
                    <a:pt x="323622" y="565006"/>
                    <a:pt x="326723" y="561217"/>
                  </a:cubicBezTo>
                  <a:cubicBezTo>
                    <a:pt x="334646" y="551915"/>
                    <a:pt x="342570" y="533655"/>
                    <a:pt x="342570" y="533655"/>
                  </a:cubicBezTo>
                  <a:lnTo>
                    <a:pt x="341192" y="532450"/>
                  </a:lnTo>
                  <a:lnTo>
                    <a:pt x="341881" y="532966"/>
                  </a:lnTo>
                  <a:cubicBezTo>
                    <a:pt x="344293" y="531072"/>
                    <a:pt x="355834" y="532966"/>
                    <a:pt x="359796" y="526593"/>
                  </a:cubicBezTo>
                  <a:cubicBezTo>
                    <a:pt x="365136" y="518152"/>
                    <a:pt x="356007" y="476466"/>
                    <a:pt x="365136" y="470264"/>
                  </a:cubicBezTo>
                  <a:cubicBezTo>
                    <a:pt x="373577" y="464580"/>
                    <a:pt x="406134" y="465613"/>
                    <a:pt x="413541" y="465958"/>
                  </a:cubicBezTo>
                  <a:cubicBezTo>
                    <a:pt x="419225" y="466130"/>
                    <a:pt x="433523" y="442186"/>
                    <a:pt x="446270" y="437363"/>
                  </a:cubicBezTo>
                  <a:cubicBezTo>
                    <a:pt x="455400" y="433918"/>
                    <a:pt x="476759" y="450110"/>
                    <a:pt x="476759" y="450110"/>
                  </a:cubicBezTo>
                  <a:cubicBezTo>
                    <a:pt x="479516" y="443392"/>
                    <a:pt x="487267" y="419276"/>
                    <a:pt x="495708" y="416175"/>
                  </a:cubicBezTo>
                  <a:cubicBezTo>
                    <a:pt x="500014" y="414453"/>
                    <a:pt x="512934" y="400328"/>
                    <a:pt x="523097" y="400328"/>
                  </a:cubicBezTo>
                  <a:cubicBezTo>
                    <a:pt x="530159" y="400328"/>
                    <a:pt x="535327" y="414453"/>
                    <a:pt x="537911" y="414108"/>
                  </a:cubicBezTo>
                  <a:cubicBezTo>
                    <a:pt x="539978" y="413764"/>
                    <a:pt x="579770" y="414453"/>
                    <a:pt x="581148" y="409802"/>
                  </a:cubicBezTo>
                  <a:cubicBezTo>
                    <a:pt x="586488" y="390681"/>
                    <a:pt x="565817" y="330391"/>
                    <a:pt x="574774" y="313165"/>
                  </a:cubicBezTo>
                  <a:cubicBezTo>
                    <a:pt x="578564" y="305930"/>
                    <a:pt x="611465" y="297145"/>
                    <a:pt x="617667" y="290083"/>
                  </a:cubicBezTo>
                  <a:cubicBezTo>
                    <a:pt x="624557" y="282331"/>
                    <a:pt x="624729" y="274924"/>
                    <a:pt x="639371" y="263210"/>
                  </a:cubicBezTo>
                  <a:cubicBezTo>
                    <a:pt x="634031" y="256492"/>
                    <a:pt x="620767" y="225314"/>
                    <a:pt x="614738" y="217906"/>
                  </a:cubicBezTo>
                  <a:close/>
                </a:path>
              </a:pathLst>
            </a:custGeom>
            <a:noFill/>
            <a:ln cap="flat" cmpd="sng" w="9525">
              <a:solidFill>
                <a:srgbClr val="7F7F7F"/>
              </a:solidFill>
              <a:prstDash val="solid"/>
              <a:miter lim="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162" name="Google Shape;162;p2"/>
          <p:cNvSpPr/>
          <p:nvPr/>
        </p:nvSpPr>
        <p:spPr>
          <a:xfrm>
            <a:off x="0" y="6121136"/>
            <a:ext cx="12192000" cy="736864"/>
          </a:xfrm>
          <a:prstGeom prst="rect">
            <a:avLst/>
          </a:prstGeom>
          <a:solidFill>
            <a:srgbClr val="2EC0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63" name="Google Shape;163;p2"/>
          <p:cNvGrpSpPr/>
          <p:nvPr/>
        </p:nvGrpSpPr>
        <p:grpSpPr>
          <a:xfrm>
            <a:off x="2481511" y="419370"/>
            <a:ext cx="2940123" cy="307736"/>
            <a:chOff x="285273" y="282418"/>
            <a:chExt cx="2940123" cy="307736"/>
          </a:xfrm>
        </p:grpSpPr>
        <p:sp>
          <p:nvSpPr>
            <p:cNvPr id="164" name="Google Shape;164;p2"/>
            <p:cNvSpPr/>
            <p:nvPr/>
          </p:nvSpPr>
          <p:spPr>
            <a:xfrm>
              <a:off x="285273" y="292286"/>
              <a:ext cx="2940123" cy="288000"/>
            </a:xfrm>
            <a:prstGeom prst="roundRect">
              <a:avLst>
                <a:gd fmla="val 50000" name="adj"/>
              </a:avLst>
            </a:prstGeom>
            <a:solidFill>
              <a:schemeClr val="lt1"/>
            </a:solidFill>
            <a:ln cap="flat" cmpd="sng" w="19050">
              <a:solidFill>
                <a:srgbClr val="C0000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5" name="Google Shape;165;p2"/>
            <p:cNvSpPr txBox="1"/>
            <p:nvPr/>
          </p:nvSpPr>
          <p:spPr>
            <a:xfrm>
              <a:off x="338953" y="282418"/>
              <a:ext cx="2832763" cy="30773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Arial"/>
                <a:buNone/>
              </a:pPr>
              <a:r>
                <a:rPr b="1" i="0" lang="ja-JP" sz="1400" u="none" cap="none" strike="noStrike">
                  <a:solidFill>
                    <a:schemeClr val="dk1"/>
                  </a:solidFill>
                  <a:latin typeface="Arial"/>
                  <a:ea typeface="Arial"/>
                  <a:cs typeface="Arial"/>
                  <a:sym typeface="Arial"/>
                </a:rPr>
                <a:t>令和8年度版　社会科公民資料</a:t>
              </a:r>
              <a:endParaRPr b="0" i="0" sz="1400" u="none" cap="none" strike="noStrike">
                <a:solidFill>
                  <a:srgbClr val="000000"/>
                </a:solidFill>
                <a:latin typeface="Arial"/>
                <a:ea typeface="Arial"/>
                <a:cs typeface="Arial"/>
                <a:sym typeface="Arial"/>
              </a:endParaRPr>
            </a:p>
          </p:txBody>
        </p:sp>
      </p:grpSp>
      <p:grpSp>
        <p:nvGrpSpPr>
          <p:cNvPr id="166" name="Google Shape;166;p2"/>
          <p:cNvGrpSpPr/>
          <p:nvPr/>
        </p:nvGrpSpPr>
        <p:grpSpPr>
          <a:xfrm>
            <a:off x="10913791" y="317657"/>
            <a:ext cx="1084631" cy="358231"/>
            <a:chOff x="7808118" y="231384"/>
            <a:chExt cx="1084631" cy="358231"/>
          </a:xfrm>
        </p:grpSpPr>
        <p:sp>
          <p:nvSpPr>
            <p:cNvPr id="167" name="Google Shape;167;p2"/>
            <p:cNvSpPr/>
            <p:nvPr/>
          </p:nvSpPr>
          <p:spPr>
            <a:xfrm>
              <a:off x="7808118" y="231384"/>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68" name="Google Shape;168;p2"/>
            <p:cNvGrpSpPr/>
            <p:nvPr/>
          </p:nvGrpSpPr>
          <p:grpSpPr>
            <a:xfrm>
              <a:off x="8003932" y="267789"/>
              <a:ext cx="693003" cy="261610"/>
              <a:chOff x="8111396" y="267789"/>
              <a:chExt cx="693003" cy="261610"/>
            </a:xfrm>
          </p:grpSpPr>
          <p:sp>
            <p:nvSpPr>
              <p:cNvPr id="169" name="Google Shape;169;p2"/>
              <p:cNvSpPr txBox="1"/>
              <p:nvPr/>
            </p:nvSpPr>
            <p:spPr>
              <a:xfrm>
                <a:off x="8111396" y="26778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170" name="Google Shape;170;p2"/>
              <p:cNvSpPr/>
              <p:nvPr/>
            </p:nvSpPr>
            <p:spPr>
              <a:xfrm rot="5400000">
                <a:off x="8682384" y="354011"/>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171" name="Google Shape;171;p2"/>
          <p:cNvGrpSpPr/>
          <p:nvPr/>
        </p:nvGrpSpPr>
        <p:grpSpPr>
          <a:xfrm>
            <a:off x="3191293" y="6301740"/>
            <a:ext cx="5809415" cy="392896"/>
            <a:chOff x="3143811" y="6174740"/>
            <a:chExt cx="5809415" cy="392896"/>
          </a:xfrm>
        </p:grpSpPr>
        <p:sp>
          <p:nvSpPr>
            <p:cNvPr id="172" name="Google Shape;172;p2"/>
            <p:cNvSpPr/>
            <p:nvPr/>
          </p:nvSpPr>
          <p:spPr>
            <a:xfrm>
              <a:off x="3143811" y="6174740"/>
              <a:ext cx="5809415" cy="392896"/>
            </a:xfrm>
            <a:prstGeom prst="roundRect">
              <a:avLst>
                <a:gd fmla="val 50000" name="adj"/>
              </a:avLst>
            </a:prstGeom>
            <a:solidFill>
              <a:schemeClr val="lt1"/>
            </a:solidFill>
            <a:ln cap="flat" cmpd="sng" w="19050">
              <a:solidFill>
                <a:srgbClr val="0C0C0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3" name="Google Shape;173;p2"/>
            <p:cNvSpPr txBox="1"/>
            <p:nvPr/>
          </p:nvSpPr>
          <p:spPr>
            <a:xfrm>
              <a:off x="3262076" y="6201931"/>
              <a:ext cx="5663501" cy="33851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al"/>
                <a:buNone/>
              </a:pPr>
              <a:r>
                <a:rPr b="0" i="0" lang="ja-JP" sz="1600" u="none" cap="none" strike="noStrike">
                  <a:solidFill>
                    <a:schemeClr val="dk1"/>
                  </a:solidFill>
                  <a:latin typeface="Arial"/>
                  <a:ea typeface="Arial"/>
                  <a:cs typeface="Arial"/>
                  <a:sym typeface="Arial"/>
                </a:rPr>
                <a:t>地図の上の     マークを押したら施設の情報が見れるよ！</a:t>
              </a:r>
              <a:endParaRPr b="0" i="0" sz="2000" u="none" cap="none" strike="noStrike">
                <a:solidFill>
                  <a:schemeClr val="dk1"/>
                </a:solidFill>
                <a:latin typeface="Arial"/>
                <a:ea typeface="Arial"/>
                <a:cs typeface="Arial"/>
                <a:sym typeface="Arial"/>
              </a:endParaRPr>
            </a:p>
          </p:txBody>
        </p:sp>
      </p:grpSp>
      <p:sp>
        <p:nvSpPr>
          <p:cNvPr id="174" name="Google Shape;174;p2"/>
          <p:cNvSpPr/>
          <p:nvPr/>
        </p:nvSpPr>
        <p:spPr>
          <a:xfrm>
            <a:off x="4625646" y="6402824"/>
            <a:ext cx="207800" cy="207800"/>
          </a:xfrm>
          <a:prstGeom prst="ellipse">
            <a:avLst/>
          </a:prstGeom>
          <a:solidFill>
            <a:srgbClr val="C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75" name="Google Shape;175;p2"/>
          <p:cNvGrpSpPr/>
          <p:nvPr/>
        </p:nvGrpSpPr>
        <p:grpSpPr>
          <a:xfrm>
            <a:off x="9178508" y="4546510"/>
            <a:ext cx="2904102" cy="2311490"/>
            <a:chOff x="8955823" y="4239824"/>
            <a:chExt cx="3289414" cy="2618176"/>
          </a:xfrm>
        </p:grpSpPr>
        <p:pic>
          <p:nvPicPr>
            <p:cNvPr id="176" name="Google Shape;176;p2"/>
            <p:cNvPicPr preferRelativeResize="0"/>
            <p:nvPr/>
          </p:nvPicPr>
          <p:blipFill rotWithShape="1">
            <a:blip r:embed="rId2">
              <a:alphaModFix/>
            </a:blip>
            <a:srcRect b="57603" l="0" r="0" t="0"/>
            <a:stretch/>
          </p:blipFill>
          <p:spPr>
            <a:xfrm>
              <a:off x="8955823" y="4347398"/>
              <a:ext cx="1997242" cy="2510602"/>
            </a:xfrm>
            <a:prstGeom prst="rect">
              <a:avLst/>
            </a:prstGeom>
            <a:noFill/>
            <a:ln>
              <a:noFill/>
            </a:ln>
          </p:spPr>
        </p:pic>
        <p:pic>
          <p:nvPicPr>
            <p:cNvPr id="177" name="Google Shape;177;p2"/>
            <p:cNvPicPr preferRelativeResize="0"/>
            <p:nvPr/>
          </p:nvPicPr>
          <p:blipFill rotWithShape="1">
            <a:blip r:embed="rId3">
              <a:alphaModFix/>
            </a:blip>
            <a:srcRect b="0" l="0" r="0" t="0"/>
            <a:stretch/>
          </p:blipFill>
          <p:spPr>
            <a:xfrm>
              <a:off x="10505659" y="4239824"/>
              <a:ext cx="1739578" cy="2618176"/>
            </a:xfrm>
            <a:prstGeom prst="rect">
              <a:avLst/>
            </a:prstGeom>
            <a:noFill/>
            <a:ln>
              <a:noFill/>
            </a:ln>
          </p:spPr>
        </p:pic>
      </p:grpSp>
      <p:pic>
        <p:nvPicPr>
          <p:cNvPr id="178" name="Google Shape;178;p2"/>
          <p:cNvPicPr preferRelativeResize="0"/>
          <p:nvPr/>
        </p:nvPicPr>
        <p:blipFill rotWithShape="1">
          <a:blip r:embed="rId4">
            <a:alphaModFix/>
          </a:blip>
          <a:srcRect b="0" l="0" r="0" t="0"/>
          <a:stretch/>
        </p:blipFill>
        <p:spPr>
          <a:xfrm>
            <a:off x="929055" y="4263391"/>
            <a:ext cx="2178282" cy="2594610"/>
          </a:xfrm>
          <a:prstGeom prst="rect">
            <a:avLst/>
          </a:prstGeom>
          <a:noFill/>
          <a:ln>
            <a:noFill/>
          </a:ln>
        </p:spPr>
      </p:pic>
      <p:sp>
        <p:nvSpPr>
          <p:cNvPr id="179" name="Google Shape;179;p2"/>
          <p:cNvSpPr/>
          <p:nvPr/>
        </p:nvSpPr>
        <p:spPr>
          <a:xfrm>
            <a:off x="546150" y="2782363"/>
            <a:ext cx="2561187" cy="1293274"/>
          </a:xfrm>
          <a:prstGeom prst="wedgeRoundRectCallout">
            <a:avLst>
              <a:gd fmla="val 8144" name="adj1"/>
              <a:gd fmla="val 75888" name="adj2"/>
              <a:gd fmla="val 16667" name="adj3"/>
            </a:avLst>
          </a:prstGeom>
          <a:solidFill>
            <a:schemeClr val="lt1"/>
          </a:solidFill>
          <a:ln cap="flat" cmpd="sng" w="1905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 name="Google Shape;180;p2"/>
          <p:cNvSpPr txBox="1"/>
          <p:nvPr/>
        </p:nvSpPr>
        <p:spPr>
          <a:xfrm>
            <a:off x="661549" y="2858071"/>
            <a:ext cx="2330400" cy="1145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chemeClr val="dk1"/>
              </a:buClr>
              <a:buSzPts val="1800"/>
              <a:buFont typeface="Arial"/>
              <a:buNone/>
            </a:pPr>
            <a:r>
              <a:rPr b="0" i="0" lang="ja-JP" sz="1800" u="none" cap="none" strike="noStrike">
                <a:solidFill>
                  <a:schemeClr val="dk1"/>
                </a:solidFill>
                <a:latin typeface="Arial"/>
                <a:ea typeface="Arial"/>
                <a:cs typeface="Arial"/>
                <a:sym typeface="Arial"/>
              </a:rPr>
              <a:t>これら施設のお金は</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800"/>
              <a:buFont typeface="Arial"/>
              <a:buNone/>
            </a:pPr>
            <a:r>
              <a:rPr b="0" i="0" lang="ja-JP" sz="1800" u="none" cap="none" strike="noStrike">
                <a:solidFill>
                  <a:schemeClr val="dk1"/>
                </a:solidFill>
                <a:latin typeface="Arial"/>
                <a:ea typeface="Arial"/>
                <a:cs typeface="Arial"/>
                <a:sym typeface="Arial"/>
              </a:rPr>
              <a:t>どこからでているか</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chemeClr val="dk1"/>
              </a:buClr>
              <a:buSzPts val="1800"/>
              <a:buFont typeface="Arial"/>
              <a:buNone/>
            </a:pPr>
            <a:r>
              <a:rPr b="0" i="0" lang="ja-JP" sz="1800" u="none" cap="none" strike="noStrike">
                <a:solidFill>
                  <a:schemeClr val="dk1"/>
                </a:solidFill>
                <a:latin typeface="Arial"/>
                <a:ea typeface="Arial"/>
                <a:cs typeface="Arial"/>
                <a:sym typeface="Arial"/>
              </a:rPr>
              <a:t>考えてみよう</a:t>
            </a:r>
            <a:endParaRPr b="0" i="0" sz="1400" u="none" cap="none" strike="noStrike">
              <a:solidFill>
                <a:srgbClr val="000000"/>
              </a:solidFill>
              <a:latin typeface="Arial"/>
              <a:ea typeface="Arial"/>
              <a:cs typeface="Arial"/>
              <a:sym typeface="Arial"/>
            </a:endParaRPr>
          </a:p>
        </p:txBody>
      </p:sp>
      <p:pic>
        <p:nvPicPr>
          <p:cNvPr id="181" name="Google Shape;181;p2"/>
          <p:cNvPicPr preferRelativeResize="0"/>
          <p:nvPr/>
        </p:nvPicPr>
        <p:blipFill rotWithShape="1">
          <a:blip r:embed="rId5">
            <a:alphaModFix/>
          </a:blip>
          <a:srcRect b="0" l="0" r="0" t="0"/>
          <a:stretch/>
        </p:blipFill>
        <p:spPr>
          <a:xfrm>
            <a:off x="2316152" y="800452"/>
            <a:ext cx="7559695" cy="80474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182" name="Shape 182"/>
        <p:cNvGrpSpPr/>
        <p:nvPr/>
      </p:nvGrpSpPr>
      <p:grpSpPr>
        <a:xfrm>
          <a:off x="0" y="0"/>
          <a:ext cx="0" cy="0"/>
          <a:chOff x="0" y="0"/>
          <a:chExt cx="0" cy="0"/>
        </a:xfrm>
      </p:grpSpPr>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較">
  <p:cSld name="比較">
    <p:spTree>
      <p:nvGrpSpPr>
        <p:cNvPr id="183" name="Shape 183"/>
        <p:cNvGrpSpPr/>
        <p:nvPr/>
      </p:nvGrpSpPr>
      <p:grpSpPr>
        <a:xfrm>
          <a:off x="0" y="0"/>
          <a:ext cx="0" cy="0"/>
          <a:chOff x="0" y="0"/>
          <a:chExt cx="0" cy="0"/>
        </a:xfrm>
      </p:grpSpPr>
      <p:sp>
        <p:nvSpPr>
          <p:cNvPr id="184" name="Google Shape;184;p4"/>
          <p:cNvSpPr/>
          <p:nvPr/>
        </p:nvSpPr>
        <p:spPr>
          <a:xfrm>
            <a:off x="412265" y="5822658"/>
            <a:ext cx="1066873"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 name="Google Shape;185;p4"/>
          <p:cNvSpPr/>
          <p:nvPr/>
        </p:nvSpPr>
        <p:spPr>
          <a:xfrm>
            <a:off x="1496452" y="5822658"/>
            <a:ext cx="4738549"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 name="Google Shape;186;p4"/>
          <p:cNvSpPr/>
          <p:nvPr/>
        </p:nvSpPr>
        <p:spPr>
          <a:xfrm>
            <a:off x="6252315" y="5822658"/>
            <a:ext cx="5577659"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7" name="Google Shape;187;p4"/>
          <p:cNvSpPr txBox="1"/>
          <p:nvPr/>
        </p:nvSpPr>
        <p:spPr>
          <a:xfrm>
            <a:off x="450586" y="6084197"/>
            <a:ext cx="9902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現代</a:t>
            </a:r>
            <a:endParaRPr b="0" i="0" sz="1400" u="none" cap="none" strike="noStrike">
              <a:solidFill>
                <a:srgbClr val="000000"/>
              </a:solidFill>
              <a:latin typeface="Arial"/>
              <a:ea typeface="Arial"/>
              <a:cs typeface="Arial"/>
              <a:sym typeface="Arial"/>
            </a:endParaRPr>
          </a:p>
        </p:txBody>
      </p:sp>
      <p:sp>
        <p:nvSpPr>
          <p:cNvPr id="188" name="Google Shape;188;p4"/>
          <p:cNvSpPr txBox="1"/>
          <p:nvPr/>
        </p:nvSpPr>
        <p:spPr>
          <a:xfrm>
            <a:off x="3038815" y="5880702"/>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日本国憲法が公布される。</a:t>
            </a:r>
            <a:endParaRPr b="0" i="0" sz="1400" u="none" cap="none" strike="noStrike">
              <a:solidFill>
                <a:srgbClr val="000000"/>
              </a:solidFill>
              <a:latin typeface="Arial"/>
              <a:ea typeface="Arial"/>
              <a:cs typeface="Arial"/>
              <a:sym typeface="Arial"/>
            </a:endParaRPr>
          </a:p>
        </p:txBody>
      </p:sp>
      <p:sp>
        <p:nvSpPr>
          <p:cNvPr id="189" name="Google Shape;189;p4"/>
          <p:cNvSpPr txBox="1"/>
          <p:nvPr/>
        </p:nvSpPr>
        <p:spPr>
          <a:xfrm>
            <a:off x="6252315" y="5880702"/>
            <a:ext cx="51726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・日本国憲法で納税の義務が設けられる。</a:t>
            </a:r>
            <a:endParaRPr b="0" i="0" sz="1400" u="none" cap="none" strike="noStrike">
              <a:solidFill>
                <a:srgbClr val="000000"/>
              </a:solidFill>
              <a:latin typeface="Arial"/>
              <a:ea typeface="Arial"/>
              <a:cs typeface="Arial"/>
              <a:sym typeface="Arial"/>
            </a:endParaRPr>
          </a:p>
        </p:txBody>
      </p:sp>
      <p:sp>
        <p:nvSpPr>
          <p:cNvPr id="190" name="Google Shape;190;p4"/>
          <p:cNvSpPr txBox="1"/>
          <p:nvPr/>
        </p:nvSpPr>
        <p:spPr>
          <a:xfrm>
            <a:off x="3038815" y="6243939"/>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東日本大震災が起きる。</a:t>
            </a:r>
            <a:endParaRPr b="0" i="0" sz="1400" u="none" cap="none" strike="noStrike">
              <a:solidFill>
                <a:srgbClr val="000000"/>
              </a:solidFill>
              <a:latin typeface="Arial"/>
              <a:ea typeface="Arial"/>
              <a:cs typeface="Arial"/>
              <a:sym typeface="Arial"/>
            </a:endParaRPr>
          </a:p>
        </p:txBody>
      </p:sp>
      <p:sp>
        <p:nvSpPr>
          <p:cNvPr id="191" name="Google Shape;191;p4"/>
          <p:cNvSpPr txBox="1"/>
          <p:nvPr/>
        </p:nvSpPr>
        <p:spPr>
          <a:xfrm>
            <a:off x="6252315" y="6243939"/>
            <a:ext cx="270580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・消費税の導入。</a:t>
            </a:r>
            <a:endParaRPr b="0" i="0" sz="1400" u="none" cap="none" strike="noStrike">
              <a:solidFill>
                <a:srgbClr val="000000"/>
              </a:solidFill>
              <a:latin typeface="Arial"/>
              <a:ea typeface="Arial"/>
              <a:cs typeface="Arial"/>
              <a:sym typeface="Arial"/>
            </a:endParaRPr>
          </a:p>
        </p:txBody>
      </p:sp>
      <p:sp>
        <p:nvSpPr>
          <p:cNvPr id="192" name="Google Shape;192;p4"/>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 name="Google Shape;193;p4"/>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4" name="Google Shape;194;p4"/>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3</a:t>
            </a:r>
            <a:endParaRPr b="1" i="0" sz="4400" u="none" cap="none" strike="noStrike">
              <a:solidFill>
                <a:schemeClr val="lt1"/>
              </a:solidFill>
              <a:latin typeface="Arial"/>
              <a:ea typeface="Arial"/>
              <a:cs typeface="Arial"/>
              <a:sym typeface="Arial"/>
            </a:endParaRPr>
          </a:p>
        </p:txBody>
      </p:sp>
      <p:sp>
        <p:nvSpPr>
          <p:cNvPr id="195" name="Google Shape;195;p4"/>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税の歴史はどうなっているのだろう？</a:t>
            </a:r>
            <a:endParaRPr b="0" i="0" sz="1400" u="none" cap="none" strike="noStrike">
              <a:solidFill>
                <a:srgbClr val="000000"/>
              </a:solidFill>
              <a:latin typeface="Arial"/>
              <a:ea typeface="Arial"/>
              <a:cs typeface="Arial"/>
              <a:sym typeface="Arial"/>
            </a:endParaRPr>
          </a:p>
        </p:txBody>
      </p:sp>
      <p:grpSp>
        <p:nvGrpSpPr>
          <p:cNvPr id="196" name="Google Shape;196;p4"/>
          <p:cNvGrpSpPr/>
          <p:nvPr/>
        </p:nvGrpSpPr>
        <p:grpSpPr>
          <a:xfrm>
            <a:off x="10835734" y="430905"/>
            <a:ext cx="1084631" cy="358231"/>
            <a:chOff x="7808118" y="231384"/>
            <a:chExt cx="1084631" cy="358231"/>
          </a:xfrm>
        </p:grpSpPr>
        <p:sp>
          <p:nvSpPr>
            <p:cNvPr id="197" name="Google Shape;197;p4"/>
            <p:cNvSpPr/>
            <p:nvPr/>
          </p:nvSpPr>
          <p:spPr>
            <a:xfrm>
              <a:off x="7808118" y="231384"/>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98" name="Google Shape;198;p4"/>
            <p:cNvGrpSpPr/>
            <p:nvPr/>
          </p:nvGrpSpPr>
          <p:grpSpPr>
            <a:xfrm>
              <a:off x="8003932" y="267789"/>
              <a:ext cx="693003" cy="261610"/>
              <a:chOff x="8111396" y="267789"/>
              <a:chExt cx="693003" cy="261610"/>
            </a:xfrm>
          </p:grpSpPr>
          <p:sp>
            <p:nvSpPr>
              <p:cNvPr id="199" name="Google Shape;199;p4"/>
              <p:cNvSpPr txBox="1"/>
              <p:nvPr/>
            </p:nvSpPr>
            <p:spPr>
              <a:xfrm>
                <a:off x="8111396" y="26778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200" name="Google Shape;200;p4"/>
              <p:cNvSpPr/>
              <p:nvPr/>
            </p:nvSpPr>
            <p:spPr>
              <a:xfrm rot="5400000">
                <a:off x="8682384" y="354011"/>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
        <p:nvSpPr>
          <p:cNvPr id="201" name="Google Shape;201;p4"/>
          <p:cNvSpPr txBox="1"/>
          <p:nvPr/>
        </p:nvSpPr>
        <p:spPr>
          <a:xfrm>
            <a:off x="1244137" y="1034943"/>
            <a:ext cx="9591600" cy="6834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日本の税の歴史は古く、その時代の社会の様子に応じて税制は変化してきました。</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税がその時代の社会を支え、現代社会の発展とともに今日の豊かな暮らしに貢献してきました。</a:t>
            </a:r>
            <a:endParaRPr b="0" i="0" sz="1400" u="none" cap="none" strike="noStrike">
              <a:solidFill>
                <a:srgbClr val="000000"/>
              </a:solidFill>
              <a:latin typeface="Arial"/>
              <a:ea typeface="Arial"/>
              <a:cs typeface="Arial"/>
              <a:sym typeface="Arial"/>
            </a:endParaRPr>
          </a:p>
        </p:txBody>
      </p:sp>
      <p:grpSp>
        <p:nvGrpSpPr>
          <p:cNvPr id="202" name="Google Shape;202;p4"/>
          <p:cNvGrpSpPr/>
          <p:nvPr/>
        </p:nvGrpSpPr>
        <p:grpSpPr>
          <a:xfrm>
            <a:off x="412265" y="1779497"/>
            <a:ext cx="11417709" cy="460809"/>
            <a:chOff x="412265" y="1779497"/>
            <a:chExt cx="11417709" cy="460809"/>
          </a:xfrm>
        </p:grpSpPr>
        <p:sp>
          <p:nvSpPr>
            <p:cNvPr id="203" name="Google Shape;203;p4"/>
            <p:cNvSpPr/>
            <p:nvPr/>
          </p:nvSpPr>
          <p:spPr>
            <a:xfrm>
              <a:off x="412265" y="1779497"/>
              <a:ext cx="1066873" cy="460809"/>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 name="Google Shape;204;p4"/>
            <p:cNvSpPr/>
            <p:nvPr/>
          </p:nvSpPr>
          <p:spPr>
            <a:xfrm>
              <a:off x="1496452" y="1779497"/>
              <a:ext cx="4738549" cy="460809"/>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5" name="Google Shape;205;p4"/>
            <p:cNvSpPr/>
            <p:nvPr/>
          </p:nvSpPr>
          <p:spPr>
            <a:xfrm>
              <a:off x="6252315" y="1779497"/>
              <a:ext cx="5577659" cy="460809"/>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6" name="Google Shape;206;p4"/>
            <p:cNvSpPr txBox="1"/>
            <p:nvPr/>
          </p:nvSpPr>
          <p:spPr>
            <a:xfrm>
              <a:off x="450586" y="1825235"/>
              <a:ext cx="9902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時代</a:t>
              </a:r>
              <a:endParaRPr b="0" i="0" sz="1400" u="none" cap="none" strike="noStrike">
                <a:solidFill>
                  <a:srgbClr val="000000"/>
                </a:solidFill>
                <a:latin typeface="Arial"/>
                <a:ea typeface="Arial"/>
                <a:cs typeface="Arial"/>
                <a:sym typeface="Arial"/>
              </a:endParaRPr>
            </a:p>
          </p:txBody>
        </p:sp>
        <p:sp>
          <p:nvSpPr>
            <p:cNvPr id="207" name="Google Shape;207;p4"/>
            <p:cNvSpPr txBox="1"/>
            <p:nvPr/>
          </p:nvSpPr>
          <p:spPr>
            <a:xfrm>
              <a:off x="1900519" y="1825235"/>
              <a:ext cx="39304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主なできごと</a:t>
              </a:r>
              <a:endParaRPr b="0" i="0" sz="1400" u="none" cap="none" strike="noStrike">
                <a:solidFill>
                  <a:srgbClr val="000000"/>
                </a:solidFill>
                <a:latin typeface="Arial"/>
                <a:ea typeface="Arial"/>
                <a:cs typeface="Arial"/>
                <a:sym typeface="Arial"/>
              </a:endParaRPr>
            </a:p>
          </p:txBody>
        </p:sp>
        <p:sp>
          <p:nvSpPr>
            <p:cNvPr id="208" name="Google Shape;208;p4"/>
            <p:cNvSpPr txBox="1"/>
            <p:nvPr/>
          </p:nvSpPr>
          <p:spPr>
            <a:xfrm>
              <a:off x="7075937" y="1825235"/>
              <a:ext cx="393041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税に関する主なできごと</a:t>
              </a:r>
              <a:endParaRPr b="0" i="0" sz="1400" u="none" cap="none" strike="noStrike">
                <a:solidFill>
                  <a:srgbClr val="000000"/>
                </a:solidFill>
                <a:latin typeface="Arial"/>
                <a:ea typeface="Arial"/>
                <a:cs typeface="Arial"/>
                <a:sym typeface="Arial"/>
              </a:endParaRPr>
            </a:p>
          </p:txBody>
        </p:sp>
      </p:grpSp>
      <p:sp>
        <p:nvSpPr>
          <p:cNvPr id="209" name="Google Shape;209;p4"/>
          <p:cNvSpPr/>
          <p:nvPr/>
        </p:nvSpPr>
        <p:spPr>
          <a:xfrm>
            <a:off x="412265" y="2267233"/>
            <a:ext cx="1066873"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0" name="Google Shape;210;p4"/>
          <p:cNvSpPr/>
          <p:nvPr/>
        </p:nvSpPr>
        <p:spPr>
          <a:xfrm>
            <a:off x="1496452" y="2267233"/>
            <a:ext cx="4738549"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1" name="Google Shape;211;p4"/>
          <p:cNvSpPr/>
          <p:nvPr/>
        </p:nvSpPr>
        <p:spPr>
          <a:xfrm>
            <a:off x="6252315" y="2267233"/>
            <a:ext cx="5577659"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2" name="Google Shape;212;p4"/>
          <p:cNvSpPr txBox="1"/>
          <p:nvPr/>
        </p:nvSpPr>
        <p:spPr>
          <a:xfrm>
            <a:off x="450586" y="2528772"/>
            <a:ext cx="990231" cy="3409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古代</a:t>
            </a:r>
            <a:endParaRPr b="0" i="0" sz="1400" u="none" cap="none" strike="noStrike">
              <a:solidFill>
                <a:srgbClr val="000000"/>
              </a:solidFill>
              <a:latin typeface="Arial"/>
              <a:ea typeface="Arial"/>
              <a:cs typeface="Arial"/>
              <a:sym typeface="Arial"/>
            </a:endParaRPr>
          </a:p>
        </p:txBody>
      </p:sp>
      <p:sp>
        <p:nvSpPr>
          <p:cNvPr id="213" name="Google Shape;213;p4"/>
          <p:cNvSpPr txBox="1"/>
          <p:nvPr/>
        </p:nvSpPr>
        <p:spPr>
          <a:xfrm>
            <a:off x="3038815" y="2325277"/>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大化の改新が始まる。</a:t>
            </a:r>
            <a:endParaRPr b="0" i="0" sz="1400" u="none" cap="none" strike="noStrike">
              <a:solidFill>
                <a:srgbClr val="000000"/>
              </a:solidFill>
              <a:latin typeface="Arial"/>
              <a:ea typeface="Arial"/>
              <a:cs typeface="Arial"/>
              <a:sym typeface="Arial"/>
            </a:endParaRPr>
          </a:p>
        </p:txBody>
      </p:sp>
      <p:sp>
        <p:nvSpPr>
          <p:cNvPr id="214" name="Google Shape;214;p4"/>
          <p:cNvSpPr txBox="1"/>
          <p:nvPr/>
        </p:nvSpPr>
        <p:spPr>
          <a:xfrm>
            <a:off x="6252315" y="2688514"/>
            <a:ext cx="487121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・大化の改新により公地公民制が確立。</a:t>
            </a:r>
            <a:endParaRPr b="0" i="0" sz="1400" u="none" cap="none" strike="noStrike">
              <a:solidFill>
                <a:srgbClr val="000000"/>
              </a:solidFill>
              <a:latin typeface="Arial"/>
              <a:ea typeface="Arial"/>
              <a:cs typeface="Arial"/>
              <a:sym typeface="Arial"/>
            </a:endParaRPr>
          </a:p>
        </p:txBody>
      </p:sp>
      <p:sp>
        <p:nvSpPr>
          <p:cNvPr id="215" name="Google Shape;215;p4"/>
          <p:cNvSpPr txBox="1"/>
          <p:nvPr/>
        </p:nvSpPr>
        <p:spPr>
          <a:xfrm>
            <a:off x="6252315" y="2325277"/>
            <a:ext cx="51726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・米や特産物を納める「租・庸・調」の仕組み。</a:t>
            </a:r>
            <a:endParaRPr b="0" i="0" sz="1400" u="none" cap="none" strike="noStrike">
              <a:solidFill>
                <a:srgbClr val="000000"/>
              </a:solidFill>
              <a:latin typeface="Arial"/>
              <a:ea typeface="Arial"/>
              <a:cs typeface="Arial"/>
              <a:sym typeface="Arial"/>
            </a:endParaRPr>
          </a:p>
        </p:txBody>
      </p:sp>
      <p:sp>
        <p:nvSpPr>
          <p:cNvPr id="216" name="Google Shape;216;p4"/>
          <p:cNvSpPr txBox="1"/>
          <p:nvPr/>
        </p:nvSpPr>
        <p:spPr>
          <a:xfrm>
            <a:off x="3038815" y="2688514"/>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平安京に都を移す。</a:t>
            </a:r>
            <a:endParaRPr b="0" i="0" sz="1400" u="none" cap="none" strike="noStrike">
              <a:solidFill>
                <a:srgbClr val="000000"/>
              </a:solidFill>
              <a:latin typeface="Arial"/>
              <a:ea typeface="Arial"/>
              <a:cs typeface="Arial"/>
              <a:sym typeface="Arial"/>
            </a:endParaRPr>
          </a:p>
        </p:txBody>
      </p:sp>
      <p:sp>
        <p:nvSpPr>
          <p:cNvPr id="217" name="Google Shape;217;p4"/>
          <p:cNvSpPr/>
          <p:nvPr/>
        </p:nvSpPr>
        <p:spPr>
          <a:xfrm>
            <a:off x="412265" y="3156089"/>
            <a:ext cx="1066873" cy="864000"/>
          </a:xfrm>
          <a:prstGeom prst="rect">
            <a:avLst/>
          </a:prstGeom>
          <a:solidFill>
            <a:srgbClr val="C6DD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8" name="Google Shape;218;p4"/>
          <p:cNvSpPr/>
          <p:nvPr/>
        </p:nvSpPr>
        <p:spPr>
          <a:xfrm>
            <a:off x="1496452" y="3156089"/>
            <a:ext cx="4738549" cy="864000"/>
          </a:xfrm>
          <a:prstGeom prst="rect">
            <a:avLst/>
          </a:prstGeom>
          <a:solidFill>
            <a:srgbClr val="C6DD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9" name="Google Shape;219;p4"/>
          <p:cNvSpPr/>
          <p:nvPr/>
        </p:nvSpPr>
        <p:spPr>
          <a:xfrm>
            <a:off x="6252315" y="3156089"/>
            <a:ext cx="5577659" cy="864000"/>
          </a:xfrm>
          <a:prstGeom prst="rect">
            <a:avLst/>
          </a:prstGeom>
          <a:solidFill>
            <a:srgbClr val="C6DD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0" name="Google Shape;220;p4"/>
          <p:cNvSpPr txBox="1"/>
          <p:nvPr/>
        </p:nvSpPr>
        <p:spPr>
          <a:xfrm>
            <a:off x="450586" y="3417628"/>
            <a:ext cx="9902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中世</a:t>
            </a:r>
            <a:endParaRPr b="0" i="0" sz="1400" u="none" cap="none" strike="noStrike">
              <a:solidFill>
                <a:srgbClr val="000000"/>
              </a:solidFill>
              <a:latin typeface="Arial"/>
              <a:ea typeface="Arial"/>
              <a:cs typeface="Arial"/>
              <a:sym typeface="Arial"/>
            </a:endParaRPr>
          </a:p>
        </p:txBody>
      </p:sp>
      <p:sp>
        <p:nvSpPr>
          <p:cNvPr id="221" name="Google Shape;221;p4"/>
          <p:cNvSpPr txBox="1"/>
          <p:nvPr/>
        </p:nvSpPr>
        <p:spPr>
          <a:xfrm>
            <a:off x="3038815" y="3214133"/>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源頼朝が征夷大将軍になる。</a:t>
            </a:r>
            <a:endParaRPr b="0" i="0" sz="1400" u="none" cap="none" strike="noStrike">
              <a:solidFill>
                <a:srgbClr val="000000"/>
              </a:solidFill>
              <a:latin typeface="Arial"/>
              <a:ea typeface="Arial"/>
              <a:cs typeface="Arial"/>
              <a:sym typeface="Arial"/>
            </a:endParaRPr>
          </a:p>
        </p:txBody>
      </p:sp>
      <p:sp>
        <p:nvSpPr>
          <p:cNvPr id="222" name="Google Shape;222;p4"/>
          <p:cNvSpPr txBox="1"/>
          <p:nvPr/>
        </p:nvSpPr>
        <p:spPr>
          <a:xfrm>
            <a:off x="6252315" y="3214133"/>
            <a:ext cx="51726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・「年貢」が中心に。</a:t>
            </a:r>
            <a:endParaRPr b="0" i="0" sz="1600" u="none" cap="none" strike="noStrike">
              <a:solidFill>
                <a:schemeClr val="dk1"/>
              </a:solidFill>
              <a:latin typeface="Arial"/>
              <a:ea typeface="Arial"/>
              <a:cs typeface="Arial"/>
              <a:sym typeface="Arial"/>
            </a:endParaRPr>
          </a:p>
        </p:txBody>
      </p:sp>
      <p:sp>
        <p:nvSpPr>
          <p:cNvPr id="223" name="Google Shape;223;p4"/>
          <p:cNvSpPr txBox="1"/>
          <p:nvPr/>
        </p:nvSpPr>
        <p:spPr>
          <a:xfrm>
            <a:off x="3038815" y="3577370"/>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足利尊氏が征夷大将軍になる。</a:t>
            </a:r>
            <a:endParaRPr b="0" i="0" sz="1400" u="none" cap="none" strike="noStrike">
              <a:solidFill>
                <a:srgbClr val="000000"/>
              </a:solidFill>
              <a:latin typeface="Arial"/>
              <a:ea typeface="Arial"/>
              <a:cs typeface="Arial"/>
              <a:sym typeface="Arial"/>
            </a:endParaRPr>
          </a:p>
        </p:txBody>
      </p:sp>
      <p:sp>
        <p:nvSpPr>
          <p:cNvPr id="224" name="Google Shape;224;p4"/>
          <p:cNvSpPr/>
          <p:nvPr/>
        </p:nvSpPr>
        <p:spPr>
          <a:xfrm>
            <a:off x="412265" y="4044945"/>
            <a:ext cx="1066873"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5" name="Google Shape;225;p4"/>
          <p:cNvSpPr/>
          <p:nvPr/>
        </p:nvSpPr>
        <p:spPr>
          <a:xfrm>
            <a:off x="1496452" y="4044945"/>
            <a:ext cx="4738549"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6" name="Google Shape;226;p4"/>
          <p:cNvSpPr/>
          <p:nvPr/>
        </p:nvSpPr>
        <p:spPr>
          <a:xfrm>
            <a:off x="6252315" y="4044945"/>
            <a:ext cx="5577659" cy="864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7" name="Google Shape;227;p4"/>
          <p:cNvSpPr txBox="1"/>
          <p:nvPr/>
        </p:nvSpPr>
        <p:spPr>
          <a:xfrm>
            <a:off x="450586" y="4306484"/>
            <a:ext cx="9902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近世</a:t>
            </a:r>
            <a:endParaRPr b="0" i="0" sz="1400" u="none" cap="none" strike="noStrike">
              <a:solidFill>
                <a:srgbClr val="000000"/>
              </a:solidFill>
              <a:latin typeface="Arial"/>
              <a:ea typeface="Arial"/>
              <a:cs typeface="Arial"/>
              <a:sym typeface="Arial"/>
            </a:endParaRPr>
          </a:p>
        </p:txBody>
      </p:sp>
      <p:sp>
        <p:nvSpPr>
          <p:cNvPr id="228" name="Google Shape;228;p4"/>
          <p:cNvSpPr txBox="1"/>
          <p:nvPr/>
        </p:nvSpPr>
        <p:spPr>
          <a:xfrm>
            <a:off x="3038815" y="4102989"/>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豊臣秀吉が全国を統一する。</a:t>
            </a:r>
            <a:endParaRPr b="0" i="0" sz="1400" u="none" cap="none" strike="noStrike">
              <a:solidFill>
                <a:srgbClr val="000000"/>
              </a:solidFill>
              <a:latin typeface="Arial"/>
              <a:ea typeface="Arial"/>
              <a:cs typeface="Arial"/>
              <a:sym typeface="Arial"/>
            </a:endParaRPr>
          </a:p>
        </p:txBody>
      </p:sp>
      <p:sp>
        <p:nvSpPr>
          <p:cNvPr id="229" name="Google Shape;229;p4"/>
          <p:cNvSpPr txBox="1"/>
          <p:nvPr/>
        </p:nvSpPr>
        <p:spPr>
          <a:xfrm>
            <a:off x="6252325" y="4337025"/>
            <a:ext cx="46806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・豊臣秀吉の「太閤検地」によって、税のルール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    が全国で統一。</a:t>
            </a:r>
            <a:endParaRPr b="0" i="0" sz="1400" u="none" cap="none" strike="noStrike">
              <a:solidFill>
                <a:srgbClr val="000000"/>
              </a:solidFill>
              <a:latin typeface="Arial"/>
              <a:ea typeface="Arial"/>
              <a:cs typeface="Arial"/>
              <a:sym typeface="Arial"/>
            </a:endParaRPr>
          </a:p>
        </p:txBody>
      </p:sp>
      <p:sp>
        <p:nvSpPr>
          <p:cNvPr id="230" name="Google Shape;230;p4"/>
          <p:cNvSpPr txBox="1"/>
          <p:nvPr/>
        </p:nvSpPr>
        <p:spPr>
          <a:xfrm>
            <a:off x="6252315" y="4043355"/>
            <a:ext cx="51726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・天下統一と「石高制」。</a:t>
            </a:r>
            <a:endParaRPr b="0" i="0" sz="1400" u="none" cap="none" strike="noStrike">
              <a:solidFill>
                <a:srgbClr val="000000"/>
              </a:solidFill>
              <a:latin typeface="Arial"/>
              <a:ea typeface="Arial"/>
              <a:cs typeface="Arial"/>
              <a:sym typeface="Arial"/>
            </a:endParaRPr>
          </a:p>
        </p:txBody>
      </p:sp>
      <p:sp>
        <p:nvSpPr>
          <p:cNvPr id="231" name="Google Shape;231;p4"/>
          <p:cNvSpPr txBox="1"/>
          <p:nvPr/>
        </p:nvSpPr>
        <p:spPr>
          <a:xfrm>
            <a:off x="3038815" y="4466226"/>
            <a:ext cx="31433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徳川家康が 征夷大将軍になる。</a:t>
            </a:r>
            <a:endParaRPr b="0" i="0" sz="1400" u="none" cap="none" strike="noStrike">
              <a:solidFill>
                <a:srgbClr val="000000"/>
              </a:solidFill>
              <a:latin typeface="Arial"/>
              <a:ea typeface="Arial"/>
              <a:cs typeface="Arial"/>
              <a:sym typeface="Arial"/>
            </a:endParaRPr>
          </a:p>
        </p:txBody>
      </p:sp>
      <p:sp>
        <p:nvSpPr>
          <p:cNvPr id="232" name="Google Shape;232;p4"/>
          <p:cNvSpPr/>
          <p:nvPr/>
        </p:nvSpPr>
        <p:spPr>
          <a:xfrm>
            <a:off x="412265" y="4933801"/>
            <a:ext cx="1066873" cy="864000"/>
          </a:xfrm>
          <a:prstGeom prst="rect">
            <a:avLst/>
          </a:prstGeom>
          <a:solidFill>
            <a:srgbClr val="C6DD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3" name="Google Shape;233;p4"/>
          <p:cNvSpPr/>
          <p:nvPr/>
        </p:nvSpPr>
        <p:spPr>
          <a:xfrm>
            <a:off x="1496452" y="4934175"/>
            <a:ext cx="4738549" cy="864000"/>
          </a:xfrm>
          <a:prstGeom prst="rect">
            <a:avLst/>
          </a:prstGeom>
          <a:solidFill>
            <a:srgbClr val="C6DD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4" name="Google Shape;234;p4"/>
          <p:cNvSpPr/>
          <p:nvPr/>
        </p:nvSpPr>
        <p:spPr>
          <a:xfrm>
            <a:off x="6252315" y="4933801"/>
            <a:ext cx="5577659" cy="864000"/>
          </a:xfrm>
          <a:prstGeom prst="rect">
            <a:avLst/>
          </a:prstGeom>
          <a:solidFill>
            <a:srgbClr val="C6DD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35" name="Google Shape;235;p4"/>
          <p:cNvSpPr txBox="1"/>
          <p:nvPr/>
        </p:nvSpPr>
        <p:spPr>
          <a:xfrm>
            <a:off x="450586" y="5195340"/>
            <a:ext cx="9902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近代</a:t>
            </a:r>
            <a:endParaRPr b="0" i="0" sz="1400" u="none" cap="none" strike="noStrike">
              <a:solidFill>
                <a:srgbClr val="000000"/>
              </a:solidFill>
              <a:latin typeface="Arial"/>
              <a:ea typeface="Arial"/>
              <a:cs typeface="Arial"/>
              <a:sym typeface="Arial"/>
            </a:endParaRPr>
          </a:p>
        </p:txBody>
      </p:sp>
      <p:sp>
        <p:nvSpPr>
          <p:cNvPr id="236" name="Google Shape;236;p4"/>
          <p:cNvSpPr txBox="1"/>
          <p:nvPr/>
        </p:nvSpPr>
        <p:spPr>
          <a:xfrm>
            <a:off x="3038815" y="5003608"/>
            <a:ext cx="3143375" cy="72513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明治政府が成立する。</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大日本帝国憲法が発布される。</a:t>
            </a:r>
            <a:endParaRPr b="0" i="0" sz="1400" u="none" cap="none" strike="noStrike">
              <a:solidFill>
                <a:srgbClr val="000000"/>
              </a:solidFill>
              <a:latin typeface="Arial"/>
              <a:ea typeface="Arial"/>
              <a:cs typeface="Arial"/>
              <a:sym typeface="Arial"/>
            </a:endParaRPr>
          </a:p>
        </p:txBody>
      </p:sp>
      <p:sp>
        <p:nvSpPr>
          <p:cNvPr id="237" name="Google Shape;237;p4"/>
          <p:cNvSpPr txBox="1"/>
          <p:nvPr/>
        </p:nvSpPr>
        <p:spPr>
          <a:xfrm>
            <a:off x="6252315" y="4991845"/>
            <a:ext cx="5172661"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・地租改正と貨幣化。</a:t>
            </a:r>
            <a:endParaRPr b="0" i="0" sz="1400" u="none" cap="none" strike="noStrike">
              <a:solidFill>
                <a:srgbClr val="000000"/>
              </a:solidFill>
              <a:latin typeface="Arial"/>
              <a:ea typeface="Arial"/>
              <a:cs typeface="Arial"/>
              <a:sym typeface="Arial"/>
            </a:endParaRPr>
          </a:p>
        </p:txBody>
      </p:sp>
      <p:grpSp>
        <p:nvGrpSpPr>
          <p:cNvPr id="238" name="Google Shape;238;p4"/>
          <p:cNvGrpSpPr/>
          <p:nvPr/>
        </p:nvGrpSpPr>
        <p:grpSpPr>
          <a:xfrm>
            <a:off x="10885913" y="2510736"/>
            <a:ext cx="800467" cy="376995"/>
            <a:chOff x="10885913" y="2528772"/>
            <a:chExt cx="800467" cy="376995"/>
          </a:xfrm>
        </p:grpSpPr>
        <p:sp>
          <p:nvSpPr>
            <p:cNvPr id="239" name="Google Shape;239;p4"/>
            <p:cNvSpPr/>
            <p:nvPr/>
          </p:nvSpPr>
          <p:spPr>
            <a:xfrm>
              <a:off x="10885913" y="2528772"/>
              <a:ext cx="800467" cy="376995"/>
            </a:xfrm>
            <a:prstGeom prst="roundRect">
              <a:avLst>
                <a:gd fmla="val 10342"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40" name="Google Shape;240;p4"/>
            <p:cNvGrpSpPr/>
            <p:nvPr/>
          </p:nvGrpSpPr>
          <p:grpSpPr>
            <a:xfrm>
              <a:off x="10993112" y="2586484"/>
              <a:ext cx="586068" cy="261570"/>
              <a:chOff x="1096538" y="3454774"/>
              <a:chExt cx="586068" cy="261570"/>
            </a:xfrm>
          </p:grpSpPr>
          <p:sp>
            <p:nvSpPr>
              <p:cNvPr id="241" name="Google Shape;241;p4"/>
              <p:cNvSpPr txBox="1"/>
              <p:nvPr/>
            </p:nvSpPr>
            <p:spPr>
              <a:xfrm>
                <a:off x="1096538" y="3454774"/>
                <a:ext cx="515943"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詳細</a:t>
                </a:r>
                <a:endParaRPr b="0" i="0" sz="1800" u="none" cap="none" strike="noStrike">
                  <a:solidFill>
                    <a:schemeClr val="lt1"/>
                  </a:solidFill>
                  <a:latin typeface="Arial"/>
                  <a:ea typeface="Arial"/>
                  <a:cs typeface="Arial"/>
                  <a:sym typeface="Arial"/>
                </a:endParaRPr>
              </a:p>
            </p:txBody>
          </p:sp>
          <p:sp>
            <p:nvSpPr>
              <p:cNvPr id="242" name="Google Shape;242;p4"/>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243" name="Google Shape;243;p4"/>
          <p:cNvGrpSpPr/>
          <p:nvPr/>
        </p:nvGrpSpPr>
        <p:grpSpPr>
          <a:xfrm>
            <a:off x="10885913" y="3399592"/>
            <a:ext cx="800467" cy="376995"/>
            <a:chOff x="10885913" y="2528772"/>
            <a:chExt cx="800467" cy="376995"/>
          </a:xfrm>
        </p:grpSpPr>
        <p:sp>
          <p:nvSpPr>
            <p:cNvPr id="244" name="Google Shape;244;p4"/>
            <p:cNvSpPr/>
            <p:nvPr/>
          </p:nvSpPr>
          <p:spPr>
            <a:xfrm>
              <a:off x="10885913" y="2528772"/>
              <a:ext cx="800467" cy="376995"/>
            </a:xfrm>
            <a:prstGeom prst="roundRect">
              <a:avLst>
                <a:gd fmla="val 10342"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45" name="Google Shape;245;p4"/>
            <p:cNvGrpSpPr/>
            <p:nvPr/>
          </p:nvGrpSpPr>
          <p:grpSpPr>
            <a:xfrm>
              <a:off x="10993112" y="2586484"/>
              <a:ext cx="586068" cy="261570"/>
              <a:chOff x="1096538" y="3454774"/>
              <a:chExt cx="586068" cy="261570"/>
            </a:xfrm>
          </p:grpSpPr>
          <p:sp>
            <p:nvSpPr>
              <p:cNvPr id="246" name="Google Shape;246;p4"/>
              <p:cNvSpPr txBox="1"/>
              <p:nvPr/>
            </p:nvSpPr>
            <p:spPr>
              <a:xfrm>
                <a:off x="1096538" y="3454774"/>
                <a:ext cx="515943"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詳細</a:t>
                </a:r>
                <a:endParaRPr b="0" i="0" sz="1800" u="none" cap="none" strike="noStrike">
                  <a:solidFill>
                    <a:schemeClr val="lt1"/>
                  </a:solidFill>
                  <a:latin typeface="Arial"/>
                  <a:ea typeface="Arial"/>
                  <a:cs typeface="Arial"/>
                  <a:sym typeface="Arial"/>
                </a:endParaRPr>
              </a:p>
            </p:txBody>
          </p:sp>
          <p:sp>
            <p:nvSpPr>
              <p:cNvPr id="247" name="Google Shape;247;p4"/>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248" name="Google Shape;248;p4"/>
          <p:cNvGrpSpPr/>
          <p:nvPr/>
        </p:nvGrpSpPr>
        <p:grpSpPr>
          <a:xfrm>
            <a:off x="10885913" y="4288448"/>
            <a:ext cx="800467" cy="376995"/>
            <a:chOff x="10885913" y="2528772"/>
            <a:chExt cx="800467" cy="376995"/>
          </a:xfrm>
        </p:grpSpPr>
        <p:sp>
          <p:nvSpPr>
            <p:cNvPr id="249" name="Google Shape;249;p4"/>
            <p:cNvSpPr/>
            <p:nvPr/>
          </p:nvSpPr>
          <p:spPr>
            <a:xfrm>
              <a:off x="10885913" y="2528772"/>
              <a:ext cx="800467" cy="376995"/>
            </a:xfrm>
            <a:prstGeom prst="roundRect">
              <a:avLst>
                <a:gd fmla="val 10342"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50" name="Google Shape;250;p4"/>
            <p:cNvGrpSpPr/>
            <p:nvPr/>
          </p:nvGrpSpPr>
          <p:grpSpPr>
            <a:xfrm>
              <a:off x="10993112" y="2586484"/>
              <a:ext cx="586068" cy="261570"/>
              <a:chOff x="1096538" y="3454774"/>
              <a:chExt cx="586068" cy="261570"/>
            </a:xfrm>
          </p:grpSpPr>
          <p:sp>
            <p:nvSpPr>
              <p:cNvPr id="251" name="Google Shape;251;p4"/>
              <p:cNvSpPr txBox="1"/>
              <p:nvPr/>
            </p:nvSpPr>
            <p:spPr>
              <a:xfrm>
                <a:off x="1096538" y="3454774"/>
                <a:ext cx="515943"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詳細</a:t>
                </a:r>
                <a:endParaRPr b="0" i="0" sz="1800" u="none" cap="none" strike="noStrike">
                  <a:solidFill>
                    <a:schemeClr val="lt1"/>
                  </a:solidFill>
                  <a:latin typeface="Arial"/>
                  <a:ea typeface="Arial"/>
                  <a:cs typeface="Arial"/>
                  <a:sym typeface="Arial"/>
                </a:endParaRPr>
              </a:p>
            </p:txBody>
          </p:sp>
          <p:sp>
            <p:nvSpPr>
              <p:cNvPr id="252" name="Google Shape;252;p4"/>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253" name="Google Shape;253;p4"/>
          <p:cNvGrpSpPr/>
          <p:nvPr/>
        </p:nvGrpSpPr>
        <p:grpSpPr>
          <a:xfrm>
            <a:off x="10885913" y="5177304"/>
            <a:ext cx="800467" cy="376995"/>
            <a:chOff x="10885913" y="2528772"/>
            <a:chExt cx="800467" cy="376995"/>
          </a:xfrm>
        </p:grpSpPr>
        <p:sp>
          <p:nvSpPr>
            <p:cNvPr id="254" name="Google Shape;254;p4"/>
            <p:cNvSpPr/>
            <p:nvPr/>
          </p:nvSpPr>
          <p:spPr>
            <a:xfrm>
              <a:off x="10885913" y="2528772"/>
              <a:ext cx="800467" cy="376995"/>
            </a:xfrm>
            <a:prstGeom prst="roundRect">
              <a:avLst>
                <a:gd fmla="val 10342"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55" name="Google Shape;255;p4"/>
            <p:cNvGrpSpPr/>
            <p:nvPr/>
          </p:nvGrpSpPr>
          <p:grpSpPr>
            <a:xfrm>
              <a:off x="10993112" y="2586484"/>
              <a:ext cx="586068" cy="261570"/>
              <a:chOff x="1096538" y="3454774"/>
              <a:chExt cx="586068" cy="261570"/>
            </a:xfrm>
          </p:grpSpPr>
          <p:sp>
            <p:nvSpPr>
              <p:cNvPr id="256" name="Google Shape;256;p4"/>
              <p:cNvSpPr txBox="1"/>
              <p:nvPr/>
            </p:nvSpPr>
            <p:spPr>
              <a:xfrm>
                <a:off x="1096538" y="3454774"/>
                <a:ext cx="515943"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詳細</a:t>
                </a:r>
                <a:endParaRPr b="0" i="0" sz="1800" u="none" cap="none" strike="noStrike">
                  <a:solidFill>
                    <a:schemeClr val="lt1"/>
                  </a:solidFill>
                  <a:latin typeface="Arial"/>
                  <a:ea typeface="Arial"/>
                  <a:cs typeface="Arial"/>
                  <a:sym typeface="Arial"/>
                </a:endParaRPr>
              </a:p>
            </p:txBody>
          </p:sp>
          <p:sp>
            <p:nvSpPr>
              <p:cNvPr id="257" name="Google Shape;257;p4"/>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258" name="Google Shape;258;p4"/>
          <p:cNvGrpSpPr/>
          <p:nvPr/>
        </p:nvGrpSpPr>
        <p:grpSpPr>
          <a:xfrm>
            <a:off x="10885913" y="6066161"/>
            <a:ext cx="800467" cy="376995"/>
            <a:chOff x="10885913" y="2528772"/>
            <a:chExt cx="800467" cy="376995"/>
          </a:xfrm>
        </p:grpSpPr>
        <p:sp>
          <p:nvSpPr>
            <p:cNvPr id="259" name="Google Shape;259;p4"/>
            <p:cNvSpPr/>
            <p:nvPr/>
          </p:nvSpPr>
          <p:spPr>
            <a:xfrm>
              <a:off x="10885913" y="2528772"/>
              <a:ext cx="800467" cy="376995"/>
            </a:xfrm>
            <a:prstGeom prst="roundRect">
              <a:avLst>
                <a:gd fmla="val 10342"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60" name="Google Shape;260;p4"/>
            <p:cNvGrpSpPr/>
            <p:nvPr/>
          </p:nvGrpSpPr>
          <p:grpSpPr>
            <a:xfrm>
              <a:off x="10993112" y="2586484"/>
              <a:ext cx="586068" cy="261570"/>
              <a:chOff x="1096538" y="3454774"/>
              <a:chExt cx="586068" cy="261570"/>
            </a:xfrm>
          </p:grpSpPr>
          <p:sp>
            <p:nvSpPr>
              <p:cNvPr id="261" name="Google Shape;261;p4"/>
              <p:cNvSpPr txBox="1"/>
              <p:nvPr/>
            </p:nvSpPr>
            <p:spPr>
              <a:xfrm>
                <a:off x="1096538" y="3454774"/>
                <a:ext cx="515943"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詳細</a:t>
                </a:r>
                <a:endParaRPr b="0" i="0" sz="1800" u="none" cap="none" strike="noStrike">
                  <a:solidFill>
                    <a:schemeClr val="lt1"/>
                  </a:solidFill>
                  <a:latin typeface="Arial"/>
                  <a:ea typeface="Arial"/>
                  <a:cs typeface="Arial"/>
                  <a:sym typeface="Arial"/>
                </a:endParaRPr>
              </a:p>
            </p:txBody>
          </p:sp>
          <p:sp>
            <p:nvSpPr>
              <p:cNvPr id="262" name="Google Shape;262;p4"/>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
        <p:nvSpPr>
          <p:cNvPr id="263" name="Google Shape;263;p4"/>
          <p:cNvSpPr/>
          <p:nvPr/>
        </p:nvSpPr>
        <p:spPr>
          <a:xfrm>
            <a:off x="10835734" y="1198230"/>
            <a:ext cx="1084631" cy="376995"/>
          </a:xfrm>
          <a:prstGeom prst="roundRect">
            <a:avLst>
              <a:gd fmla="val 10342" name="adj"/>
            </a:avLst>
          </a:prstGeom>
          <a:solidFill>
            <a:schemeClr val="dk1">
              <a:alpha val="5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4" name="Google Shape;264;p4"/>
          <p:cNvSpPr txBox="1"/>
          <p:nvPr/>
        </p:nvSpPr>
        <p:spPr>
          <a:xfrm>
            <a:off x="10864159" y="1249907"/>
            <a:ext cx="947596" cy="2615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次へすすむ</a:t>
            </a:r>
            <a:endParaRPr b="0" i="0" sz="1400" u="none" cap="none" strike="noStrike">
              <a:solidFill>
                <a:srgbClr val="000000"/>
              </a:solidFill>
              <a:latin typeface="Arial"/>
              <a:ea typeface="Arial"/>
              <a:cs typeface="Arial"/>
              <a:sym typeface="Arial"/>
            </a:endParaRPr>
          </a:p>
        </p:txBody>
      </p:sp>
      <p:sp>
        <p:nvSpPr>
          <p:cNvPr id="265" name="Google Shape;265;p4"/>
          <p:cNvSpPr/>
          <p:nvPr/>
        </p:nvSpPr>
        <p:spPr>
          <a:xfrm rot="5400000">
            <a:off x="11695448" y="1330238"/>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6" name="Google Shape;266;p4"/>
          <p:cNvSpPr txBox="1"/>
          <p:nvPr/>
        </p:nvSpPr>
        <p:spPr>
          <a:xfrm>
            <a:off x="6538904" y="4918320"/>
            <a:ext cx="4590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ち     そ</a:t>
            </a:r>
            <a:endParaRPr b="0" i="0" sz="1400" u="none" cap="none" strike="noStrike">
              <a:solidFill>
                <a:srgbClr val="000000"/>
              </a:solidFill>
              <a:latin typeface="Arial"/>
              <a:ea typeface="Arial"/>
              <a:cs typeface="Arial"/>
              <a:sym typeface="Arial"/>
            </a:endParaRPr>
          </a:p>
        </p:txBody>
      </p:sp>
      <p:sp>
        <p:nvSpPr>
          <p:cNvPr id="267" name="Google Shape;267;p4"/>
          <p:cNvSpPr txBox="1"/>
          <p:nvPr/>
        </p:nvSpPr>
        <p:spPr>
          <a:xfrm>
            <a:off x="8543715" y="2247498"/>
            <a:ext cx="25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そ</a:t>
            </a:r>
            <a:endParaRPr b="0" i="0" sz="1400" u="none" cap="none" strike="noStrike">
              <a:solidFill>
                <a:srgbClr val="000000"/>
              </a:solidFill>
              <a:latin typeface="Arial"/>
              <a:ea typeface="Arial"/>
              <a:cs typeface="Arial"/>
              <a:sym typeface="Arial"/>
            </a:endParaRPr>
          </a:p>
        </p:txBody>
      </p:sp>
      <p:sp>
        <p:nvSpPr>
          <p:cNvPr id="268" name="Google Shape;268;p4"/>
          <p:cNvSpPr txBox="1"/>
          <p:nvPr/>
        </p:nvSpPr>
        <p:spPr>
          <a:xfrm>
            <a:off x="9240184" y="2247498"/>
            <a:ext cx="5025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ちょう</a:t>
            </a:r>
            <a:endParaRPr b="0" i="0" sz="1400" u="none" cap="none" strike="noStrike">
              <a:solidFill>
                <a:srgbClr val="000000"/>
              </a:solidFill>
              <a:latin typeface="Arial"/>
              <a:ea typeface="Arial"/>
              <a:cs typeface="Arial"/>
              <a:sym typeface="Arial"/>
            </a:endParaRPr>
          </a:p>
        </p:txBody>
      </p:sp>
      <p:sp>
        <p:nvSpPr>
          <p:cNvPr id="269" name="Google Shape;269;p4"/>
          <p:cNvSpPr txBox="1"/>
          <p:nvPr/>
        </p:nvSpPr>
        <p:spPr>
          <a:xfrm>
            <a:off x="8862046" y="2247498"/>
            <a:ext cx="4590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よう</a:t>
            </a:r>
            <a:endParaRPr b="0" i="0" sz="1400" u="none" cap="none" strike="noStrike">
              <a:solidFill>
                <a:srgbClr val="000000"/>
              </a:solidFill>
              <a:latin typeface="Arial"/>
              <a:ea typeface="Arial"/>
              <a:cs typeface="Arial"/>
              <a:sym typeface="Arial"/>
            </a:endParaRPr>
          </a:p>
        </p:txBody>
      </p:sp>
      <p:sp>
        <p:nvSpPr>
          <p:cNvPr id="270" name="Google Shape;270;p4"/>
          <p:cNvSpPr txBox="1"/>
          <p:nvPr/>
        </p:nvSpPr>
        <p:spPr>
          <a:xfrm>
            <a:off x="6893728" y="4918320"/>
            <a:ext cx="5946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かい  せい</a:t>
            </a:r>
            <a:endParaRPr b="0" i="0" sz="1400" u="none" cap="none" strike="noStrike">
              <a:solidFill>
                <a:srgbClr val="000000"/>
              </a:solidFill>
              <a:latin typeface="Arial"/>
              <a:ea typeface="Arial"/>
              <a:cs typeface="Arial"/>
              <a:sym typeface="Arial"/>
            </a:endParaRPr>
          </a:p>
        </p:txBody>
      </p:sp>
      <p:sp>
        <p:nvSpPr>
          <p:cNvPr id="271" name="Google Shape;271;p4"/>
          <p:cNvSpPr/>
          <p:nvPr/>
        </p:nvSpPr>
        <p:spPr>
          <a:xfrm>
            <a:off x="1579973" y="2372212"/>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2" name="Google Shape;272;p4"/>
          <p:cNvSpPr txBox="1"/>
          <p:nvPr/>
        </p:nvSpPr>
        <p:spPr>
          <a:xfrm>
            <a:off x="1844519" y="2357677"/>
            <a:ext cx="95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飛鳥時代</a:t>
            </a:r>
            <a:endParaRPr b="0" i="0" sz="1400" u="none" cap="none" strike="noStrike">
              <a:solidFill>
                <a:srgbClr val="000000"/>
              </a:solidFill>
              <a:latin typeface="Arial"/>
              <a:ea typeface="Arial"/>
              <a:cs typeface="Arial"/>
              <a:sym typeface="Arial"/>
            </a:endParaRPr>
          </a:p>
        </p:txBody>
      </p:sp>
      <p:sp>
        <p:nvSpPr>
          <p:cNvPr id="273" name="Google Shape;273;p4"/>
          <p:cNvSpPr/>
          <p:nvPr/>
        </p:nvSpPr>
        <p:spPr>
          <a:xfrm>
            <a:off x="1579973" y="2735449"/>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4" name="Google Shape;274;p4"/>
          <p:cNvSpPr txBox="1"/>
          <p:nvPr/>
        </p:nvSpPr>
        <p:spPr>
          <a:xfrm>
            <a:off x="1844519" y="2720914"/>
            <a:ext cx="95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平安時代</a:t>
            </a:r>
            <a:endParaRPr b="0" i="0" sz="1400" u="none" cap="none" strike="noStrike">
              <a:solidFill>
                <a:srgbClr val="000000"/>
              </a:solidFill>
              <a:latin typeface="Arial"/>
              <a:ea typeface="Arial"/>
              <a:cs typeface="Arial"/>
              <a:sym typeface="Arial"/>
            </a:endParaRPr>
          </a:p>
        </p:txBody>
      </p:sp>
      <p:sp>
        <p:nvSpPr>
          <p:cNvPr id="275" name="Google Shape;275;p4"/>
          <p:cNvSpPr/>
          <p:nvPr/>
        </p:nvSpPr>
        <p:spPr>
          <a:xfrm>
            <a:off x="1579973" y="3261068"/>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6" name="Google Shape;276;p4"/>
          <p:cNvSpPr txBox="1"/>
          <p:nvPr/>
        </p:nvSpPr>
        <p:spPr>
          <a:xfrm>
            <a:off x="1844522" y="3246533"/>
            <a:ext cx="95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鎌倉時代</a:t>
            </a:r>
            <a:endParaRPr b="0" i="0" sz="1400" u="none" cap="none" strike="noStrike">
              <a:solidFill>
                <a:srgbClr val="000000"/>
              </a:solidFill>
              <a:latin typeface="Arial"/>
              <a:ea typeface="Arial"/>
              <a:cs typeface="Arial"/>
              <a:sym typeface="Arial"/>
            </a:endParaRPr>
          </a:p>
        </p:txBody>
      </p:sp>
      <p:sp>
        <p:nvSpPr>
          <p:cNvPr id="277" name="Google Shape;277;p4"/>
          <p:cNvSpPr/>
          <p:nvPr/>
        </p:nvSpPr>
        <p:spPr>
          <a:xfrm>
            <a:off x="1579973" y="3624305"/>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8" name="Google Shape;278;p4"/>
          <p:cNvSpPr txBox="1"/>
          <p:nvPr/>
        </p:nvSpPr>
        <p:spPr>
          <a:xfrm>
            <a:off x="1844519" y="3609770"/>
            <a:ext cx="95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室町時代</a:t>
            </a:r>
            <a:endParaRPr b="0" i="0" sz="1400" u="none" cap="none" strike="noStrike">
              <a:solidFill>
                <a:srgbClr val="000000"/>
              </a:solidFill>
              <a:latin typeface="Arial"/>
              <a:ea typeface="Arial"/>
              <a:cs typeface="Arial"/>
              <a:sym typeface="Arial"/>
            </a:endParaRPr>
          </a:p>
        </p:txBody>
      </p:sp>
      <p:sp>
        <p:nvSpPr>
          <p:cNvPr id="279" name="Google Shape;279;p4"/>
          <p:cNvSpPr/>
          <p:nvPr/>
        </p:nvSpPr>
        <p:spPr>
          <a:xfrm>
            <a:off x="1579973" y="4149924"/>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0" name="Google Shape;280;p4"/>
          <p:cNvSpPr txBox="1"/>
          <p:nvPr/>
        </p:nvSpPr>
        <p:spPr>
          <a:xfrm>
            <a:off x="1652159" y="4135389"/>
            <a:ext cx="13389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安土桃山時代</a:t>
            </a:r>
            <a:endParaRPr b="0" i="0" sz="1400" u="none" cap="none" strike="noStrike">
              <a:solidFill>
                <a:srgbClr val="000000"/>
              </a:solidFill>
              <a:latin typeface="Arial"/>
              <a:ea typeface="Arial"/>
              <a:cs typeface="Arial"/>
              <a:sym typeface="Arial"/>
            </a:endParaRPr>
          </a:p>
        </p:txBody>
      </p:sp>
      <p:sp>
        <p:nvSpPr>
          <p:cNvPr id="281" name="Google Shape;281;p4"/>
          <p:cNvSpPr/>
          <p:nvPr/>
        </p:nvSpPr>
        <p:spPr>
          <a:xfrm>
            <a:off x="1579973" y="4513161"/>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2" name="Google Shape;282;p4"/>
          <p:cNvSpPr txBox="1"/>
          <p:nvPr/>
        </p:nvSpPr>
        <p:spPr>
          <a:xfrm>
            <a:off x="1844520" y="4498626"/>
            <a:ext cx="95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江戸時代</a:t>
            </a:r>
            <a:endParaRPr b="0" i="0" sz="1400" u="none" cap="none" strike="noStrike">
              <a:solidFill>
                <a:srgbClr val="000000"/>
              </a:solidFill>
              <a:latin typeface="Arial"/>
              <a:ea typeface="Arial"/>
              <a:cs typeface="Arial"/>
              <a:sym typeface="Arial"/>
            </a:endParaRPr>
          </a:p>
        </p:txBody>
      </p:sp>
      <p:sp>
        <p:nvSpPr>
          <p:cNvPr id="283" name="Google Shape;283;p4"/>
          <p:cNvSpPr/>
          <p:nvPr/>
        </p:nvSpPr>
        <p:spPr>
          <a:xfrm>
            <a:off x="1579973" y="5927637"/>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4" name="Google Shape;284;p4"/>
          <p:cNvSpPr txBox="1"/>
          <p:nvPr/>
        </p:nvSpPr>
        <p:spPr>
          <a:xfrm>
            <a:off x="1844520" y="5913102"/>
            <a:ext cx="95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昭和時代</a:t>
            </a:r>
            <a:endParaRPr b="0" i="0" sz="1400" u="none" cap="none" strike="noStrike">
              <a:solidFill>
                <a:srgbClr val="000000"/>
              </a:solidFill>
              <a:latin typeface="Arial"/>
              <a:ea typeface="Arial"/>
              <a:cs typeface="Arial"/>
              <a:sym typeface="Arial"/>
            </a:endParaRPr>
          </a:p>
        </p:txBody>
      </p:sp>
      <p:sp>
        <p:nvSpPr>
          <p:cNvPr id="285" name="Google Shape;285;p4"/>
          <p:cNvSpPr/>
          <p:nvPr/>
        </p:nvSpPr>
        <p:spPr>
          <a:xfrm>
            <a:off x="1579420" y="6290874"/>
            <a:ext cx="1483753"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6" name="Google Shape;286;p4"/>
          <p:cNvSpPr txBox="1"/>
          <p:nvPr/>
        </p:nvSpPr>
        <p:spPr>
          <a:xfrm>
            <a:off x="1569275" y="6276339"/>
            <a:ext cx="1503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平成・令和時代　</a:t>
            </a:r>
            <a:endParaRPr b="0" i="0" sz="1400" u="none" cap="none" strike="noStrike">
              <a:solidFill>
                <a:srgbClr val="000000"/>
              </a:solidFill>
              <a:latin typeface="Arial"/>
              <a:ea typeface="Arial"/>
              <a:cs typeface="Arial"/>
              <a:sym typeface="Arial"/>
            </a:endParaRPr>
          </a:p>
        </p:txBody>
      </p:sp>
      <p:sp>
        <p:nvSpPr>
          <p:cNvPr id="287" name="Google Shape;287;p4"/>
          <p:cNvSpPr/>
          <p:nvPr/>
        </p:nvSpPr>
        <p:spPr>
          <a:xfrm>
            <a:off x="1579973" y="5091060"/>
            <a:ext cx="1483200" cy="267051"/>
          </a:xfrm>
          <a:prstGeom prst="roundRect">
            <a:avLst>
              <a:gd fmla="val 14129" name="adj"/>
            </a:avLst>
          </a:prstGeom>
          <a:solidFill>
            <a:srgbClr val="5E81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8" name="Google Shape;288;p4"/>
          <p:cNvSpPr txBox="1"/>
          <p:nvPr/>
        </p:nvSpPr>
        <p:spPr>
          <a:xfrm>
            <a:off x="1844519" y="5076525"/>
            <a:ext cx="954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明治時代</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289" name="Shape 289"/>
        <p:cNvGrpSpPr/>
        <p:nvPr/>
      </p:nvGrpSpPr>
      <p:grpSpPr>
        <a:xfrm>
          <a:off x="0" y="0"/>
          <a:ext cx="0" cy="0"/>
          <a:chOff x="0" y="0"/>
          <a:chExt cx="0" cy="0"/>
        </a:xfrm>
      </p:grpSpPr>
      <p:sp>
        <p:nvSpPr>
          <p:cNvPr id="290" name="Google Shape;290;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1" name="Google Shape;291;p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2" name="Google Shape;292;p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比較">
  <p:cSld name="1_比較">
    <p:spTree>
      <p:nvGrpSpPr>
        <p:cNvPr id="293" name="Shape 29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コンテンツ" type="objTx">
  <p:cSld name="OBJECT_WITH_CAPTION_TEXT">
    <p:spTree>
      <p:nvGrpSpPr>
        <p:cNvPr id="294" name="Shape 294"/>
        <p:cNvGrpSpPr/>
        <p:nvPr/>
      </p:nvGrpSpPr>
      <p:grpSpPr>
        <a:xfrm>
          <a:off x="0" y="0"/>
          <a:ext cx="0" cy="0"/>
          <a:chOff x="0" y="0"/>
          <a:chExt cx="0" cy="0"/>
        </a:xfrm>
      </p:grpSpPr>
      <p:sp>
        <p:nvSpPr>
          <p:cNvPr id="295" name="Google Shape;295;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6" name="Google Shape;296;p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97" name="Google Shape;297;p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298" name="Google Shape;298;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9" name="Google Shape;299;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00" name="Google Shape;300;p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付きの図" type="picTx">
  <p:cSld name="PICTURE_WITH_CAPTION_TEXT">
    <p:spTree>
      <p:nvGrpSpPr>
        <p:cNvPr id="301" name="Shape 301"/>
        <p:cNvGrpSpPr/>
        <p:nvPr/>
      </p:nvGrpSpPr>
      <p:grpSpPr>
        <a:xfrm>
          <a:off x="0" y="0"/>
          <a:ext cx="0" cy="0"/>
          <a:chOff x="0" y="0"/>
          <a:chExt cx="0" cy="0"/>
        </a:xfrm>
      </p:grpSpPr>
      <p:sp>
        <p:nvSpPr>
          <p:cNvPr id="302" name="Google Shape;302;p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3" name="Google Shape;303;p8"/>
          <p:cNvSpPr/>
          <p:nvPr>
            <p:ph idx="2" type="pic"/>
          </p:nvPr>
        </p:nvSpPr>
        <p:spPr>
          <a:xfrm>
            <a:off x="5183188" y="987425"/>
            <a:ext cx="6172200" cy="4873625"/>
          </a:xfrm>
          <a:prstGeom prst="rect">
            <a:avLst/>
          </a:prstGeom>
          <a:noFill/>
          <a:ln>
            <a:noFill/>
          </a:ln>
        </p:spPr>
      </p:sp>
      <p:sp>
        <p:nvSpPr>
          <p:cNvPr id="304" name="Google Shape;304;p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305" name="Google Shape;305;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06" name="Google Shape;306;p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07" name="Google Shape;307;p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と縦書きテキスト" type="vertTx">
  <p:cSld name="VERTICAL_TEXT">
    <p:spTree>
      <p:nvGrpSpPr>
        <p:cNvPr id="308" name="Shape 308"/>
        <p:cNvGrpSpPr/>
        <p:nvPr/>
      </p:nvGrpSpPr>
      <p:grpSpPr>
        <a:xfrm>
          <a:off x="0" y="0"/>
          <a:ext cx="0" cy="0"/>
          <a:chOff x="0" y="0"/>
          <a:chExt cx="0" cy="0"/>
        </a:xfrm>
      </p:grpSpPr>
      <p:sp>
        <p:nvSpPr>
          <p:cNvPr id="309" name="Google Shape;309;p9"/>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0" name="Google Shape;310;p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1" name="Google Shape;311;p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2" name="Google Shape;312;p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3" name="Google Shape;313;p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縦書きタイトルと&#10;縦書きテキスト" type="vertTitleAndTx">
  <p:cSld name="VERTICAL_TITLE_AND_VERTICAL_TEXT">
    <p:spTree>
      <p:nvGrpSpPr>
        <p:cNvPr id="314" name="Shape 314"/>
        <p:cNvGrpSpPr/>
        <p:nvPr/>
      </p:nvGrpSpPr>
      <p:grpSpPr>
        <a:xfrm>
          <a:off x="0" y="0"/>
          <a:ext cx="0" cy="0"/>
          <a:chOff x="0" y="0"/>
          <a:chExt cx="0" cy="0"/>
        </a:xfrm>
      </p:grpSpPr>
      <p:sp>
        <p:nvSpPr>
          <p:cNvPr id="315" name="Google Shape;315;p10"/>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6" name="Google Shape;316;p1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7" name="Google Shape;317;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8" name="Google Shape;318;p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319" name="Google Shape;319;p1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8.png"/><Relationship Id="rId4" Type="http://schemas.openxmlformats.org/officeDocument/2006/relationships/slide" Target="/ppt/slides/slide26.xml"/></Relationships>
</file>

<file path=ppt/slides/_rels/slide11.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slide" Target="/ppt/slides/slide26.xml"/></Relationships>
</file>

<file path=ppt/slides/_rels/slide13.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jpg"/><Relationship Id="rId4" Type="http://schemas.openxmlformats.org/officeDocument/2006/relationships/slide" Target="/ppt/slides/slide26.xml"/></Relationships>
</file>

<file path=ppt/slides/_rels/slide15.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slide" Target="/ppt/slides/slide26.xml"/></Relationships>
</file>

<file path=ppt/slides/_rels/slide17.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slide" Target="/ppt/slides/slide26.xml"/></Relationships>
</file>

<file path=ppt/slides/_rels/slide19.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slide" Target="/ppt/slides/slide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jpg"/><Relationship Id="rId4" Type="http://schemas.openxmlformats.org/officeDocument/2006/relationships/slide" Target="/ppt/slides/slide26.xml"/></Relationships>
</file>

<file path=ppt/slides/_rels/slide21.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slide" Target="/ppt/slides/slide26.xml"/></Relationships>
</file>

<file path=ppt/slides/_rels/slide23.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jpg"/><Relationship Id="rId4" Type="http://schemas.openxmlformats.org/officeDocument/2006/relationships/slide" Target="/ppt/slides/slide26.xml"/></Relationships>
</file>

<file path=ppt/slides/_rels/slide25.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26.xml.rels><?xml version="1.0" encoding="UTF-8" standalone="yes"?><Relationships xmlns="http://schemas.openxmlformats.org/package/2006/relationships"><Relationship Id="rId11" Type="http://schemas.openxmlformats.org/officeDocument/2006/relationships/slide" Target="/ppt/slides/slide76.xml"/><Relationship Id="rId10" Type="http://schemas.openxmlformats.org/officeDocument/2006/relationships/slide" Target="/ppt/slides/slide74.xml"/><Relationship Id="rId12" Type="http://schemas.openxmlformats.org/officeDocument/2006/relationships/slide" Target="/ppt/slides/slide77.xml"/><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slide" Target="/ppt/slides/slide27.xml"/><Relationship Id="rId4" Type="http://schemas.openxmlformats.org/officeDocument/2006/relationships/slide" Target="/ppt/slides/slide42.xml"/><Relationship Id="rId9" Type="http://schemas.openxmlformats.org/officeDocument/2006/relationships/slide" Target="/ppt/slides/slide69.xml"/><Relationship Id="rId5" Type="http://schemas.openxmlformats.org/officeDocument/2006/relationships/slide" Target="/ppt/slides/slide28.xml"/><Relationship Id="rId6" Type="http://schemas.openxmlformats.org/officeDocument/2006/relationships/slide" Target="/ppt/slides/slide31.xml"/><Relationship Id="rId7" Type="http://schemas.openxmlformats.org/officeDocument/2006/relationships/slide" Target="/ppt/slides/slide53.xml"/><Relationship Id="rId8" Type="http://schemas.openxmlformats.org/officeDocument/2006/relationships/slide" Target="/ppt/slides/slide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hyperlink" Target="https://www.nta.go.jp/taxes/kids/hatten/page14.htm" TargetMode="External"/><Relationship Id="rId5" Type="http://schemas.openxmlformats.org/officeDocument/2006/relationships/slide" Target="/ppt/slid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slide" Target="/ppt/slid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slide" Target="/ppt/slides/slide32.xml"/><Relationship Id="rId4" Type="http://schemas.openxmlformats.org/officeDocument/2006/relationships/slide" Target="/ppt/slides/slide34.xml"/><Relationship Id="rId9" Type="http://schemas.openxmlformats.org/officeDocument/2006/relationships/slide" Target="/ppt/slides/slide42.xml"/><Relationship Id="rId5" Type="http://schemas.openxmlformats.org/officeDocument/2006/relationships/slide" Target="/ppt/slides/slide36.xml"/><Relationship Id="rId6" Type="http://schemas.openxmlformats.org/officeDocument/2006/relationships/slide" Target="/ppt/slides/slide38.xml"/><Relationship Id="rId7" Type="http://schemas.openxmlformats.org/officeDocument/2006/relationships/slide" Target="/ppt/slides/slide40.xml"/><Relationship Id="rId8" Type="http://schemas.openxmlformats.org/officeDocument/2006/relationships/slide" Target="/ppt/slid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slide" Target="/ppt/slides/slide33.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slide" Target="/ppt/slides/slide32.xml"/><Relationship Id="rId4" Type="http://schemas.openxmlformats.org/officeDocument/2006/relationships/slide" Target="/ppt/slides/slide34.xml"/><Relationship Id="rId9" Type="http://schemas.openxmlformats.org/officeDocument/2006/relationships/slide" Target="/ppt/slides/slide42.xml"/><Relationship Id="rId5" Type="http://schemas.openxmlformats.org/officeDocument/2006/relationships/slide" Target="/ppt/slides/slide36.xml"/><Relationship Id="rId6" Type="http://schemas.openxmlformats.org/officeDocument/2006/relationships/slide" Target="/ppt/slides/slide38.xml"/><Relationship Id="rId7" Type="http://schemas.openxmlformats.org/officeDocument/2006/relationships/slide" Target="/ppt/slides/slide40.xml"/><Relationship Id="rId8" Type="http://schemas.openxmlformats.org/officeDocument/2006/relationships/slide" Target="/ppt/slid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slide" Target="/ppt/slides/slide35.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slide" Target="/ppt/slides/slide32.xml"/><Relationship Id="rId4" Type="http://schemas.openxmlformats.org/officeDocument/2006/relationships/slide" Target="/ppt/slides/slide34.xml"/><Relationship Id="rId9" Type="http://schemas.openxmlformats.org/officeDocument/2006/relationships/slide" Target="/ppt/slides/slide42.xml"/><Relationship Id="rId5" Type="http://schemas.openxmlformats.org/officeDocument/2006/relationships/slide" Target="/ppt/slides/slide36.xml"/><Relationship Id="rId6" Type="http://schemas.openxmlformats.org/officeDocument/2006/relationships/slide" Target="/ppt/slides/slide38.xml"/><Relationship Id="rId7" Type="http://schemas.openxmlformats.org/officeDocument/2006/relationships/slide" Target="/ppt/slides/slide40.xml"/><Relationship Id="rId8" Type="http://schemas.openxmlformats.org/officeDocument/2006/relationships/slide" Target="/ppt/slid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slide" Target="/ppt/slides/slide3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slide" Target="/ppt/slides/slide32.xml"/><Relationship Id="rId4" Type="http://schemas.openxmlformats.org/officeDocument/2006/relationships/slide" Target="/ppt/slides/slide34.xml"/><Relationship Id="rId9" Type="http://schemas.openxmlformats.org/officeDocument/2006/relationships/slide" Target="/ppt/slides/slide42.xml"/><Relationship Id="rId5" Type="http://schemas.openxmlformats.org/officeDocument/2006/relationships/slide" Target="/ppt/slides/slide36.xml"/><Relationship Id="rId6" Type="http://schemas.openxmlformats.org/officeDocument/2006/relationships/slide" Target="/ppt/slides/slide38.xml"/><Relationship Id="rId7" Type="http://schemas.openxmlformats.org/officeDocument/2006/relationships/slide" Target="/ppt/slides/slide40.xml"/><Relationship Id="rId8" Type="http://schemas.openxmlformats.org/officeDocument/2006/relationships/slide" Target="/ppt/slid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slide" Target="/ppt/slides/slide39.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slide" Target="/ppt/slides/slide32.xml"/><Relationship Id="rId4" Type="http://schemas.openxmlformats.org/officeDocument/2006/relationships/slide" Target="/ppt/slides/slide34.xml"/><Relationship Id="rId9" Type="http://schemas.openxmlformats.org/officeDocument/2006/relationships/slide" Target="/ppt/slides/slide42.xml"/><Relationship Id="rId5" Type="http://schemas.openxmlformats.org/officeDocument/2006/relationships/slide" Target="/ppt/slides/slide36.xml"/><Relationship Id="rId6" Type="http://schemas.openxmlformats.org/officeDocument/2006/relationships/slide" Target="/ppt/slides/slide38.xml"/><Relationship Id="rId7" Type="http://schemas.openxmlformats.org/officeDocument/2006/relationships/slide" Target="/ppt/slides/slide40.xml"/><Relationship Id="rId8" Type="http://schemas.openxmlformats.org/officeDocument/2006/relationships/slide" Target="/ppt/slides/slide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slide" Target="/ppt/slides/slide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7.png"/><Relationship Id="rId4" Type="http://schemas.openxmlformats.org/officeDocument/2006/relationships/slide" Target="/ppt/slides/slide4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slide" Target="/ppt/slides/slide32.xml"/><Relationship Id="rId4" Type="http://schemas.openxmlformats.org/officeDocument/2006/relationships/slide" Target="/ppt/slides/slide34.xml"/><Relationship Id="rId9" Type="http://schemas.openxmlformats.org/officeDocument/2006/relationships/slide" Target="/ppt/slides/slide42.xml"/><Relationship Id="rId5" Type="http://schemas.openxmlformats.org/officeDocument/2006/relationships/slide" Target="/ppt/slides/slide36.xml"/><Relationship Id="rId6" Type="http://schemas.openxmlformats.org/officeDocument/2006/relationships/slide" Target="/ppt/slides/slide38.xml"/><Relationship Id="rId7" Type="http://schemas.openxmlformats.org/officeDocument/2006/relationships/slide" Target="/ppt/slides/slide40.xml"/><Relationship Id="rId8" Type="http://schemas.openxmlformats.org/officeDocument/2006/relationships/slide" Target="/ppt/slid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8.png"/></Relationships>
</file>

<file path=ppt/slides/_rels/slide47.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png"/><Relationship Id="rId4" Type="http://schemas.openxmlformats.org/officeDocument/2006/relationships/image" Target="../media/image26.png"/><Relationship Id="rId9" Type="http://schemas.openxmlformats.org/officeDocument/2006/relationships/image" Target="../media/image25.png"/><Relationship Id="rId5" Type="http://schemas.openxmlformats.org/officeDocument/2006/relationships/image" Target="../media/image70.png"/><Relationship Id="rId6" Type="http://schemas.openxmlformats.org/officeDocument/2006/relationships/image" Target="../media/image21.png"/><Relationship Id="rId7" Type="http://schemas.openxmlformats.org/officeDocument/2006/relationships/image" Target="../media/image30.png"/><Relationship Id="rId8"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image" Target="../media/image31.png"/><Relationship Id="rId9" Type="http://schemas.openxmlformats.org/officeDocument/2006/relationships/image" Target="../media/image33.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32.png"/><Relationship Id="rId8" Type="http://schemas.openxmlformats.org/officeDocument/2006/relationships/image" Target="../media/image46.png"/></Relationships>
</file>

<file path=ppt/slides/_rels/slide49.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57.png"/><Relationship Id="rId13" Type="http://schemas.openxmlformats.org/officeDocument/2006/relationships/image" Target="../media/image53.png"/><Relationship Id="rId12"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6.png"/><Relationship Id="rId4" Type="http://schemas.openxmlformats.org/officeDocument/2006/relationships/image" Target="../media/image47.png"/><Relationship Id="rId9" Type="http://schemas.openxmlformats.org/officeDocument/2006/relationships/image" Target="../media/image51.png"/><Relationship Id="rId15" Type="http://schemas.openxmlformats.org/officeDocument/2006/relationships/image" Target="../media/image40.png"/><Relationship Id="rId14" Type="http://schemas.openxmlformats.org/officeDocument/2006/relationships/image" Target="../media/image49.png"/><Relationship Id="rId17" Type="http://schemas.openxmlformats.org/officeDocument/2006/relationships/image" Target="../media/image56.png"/><Relationship Id="rId16" Type="http://schemas.openxmlformats.org/officeDocument/2006/relationships/image" Target="../media/image41.png"/><Relationship Id="rId5" Type="http://schemas.openxmlformats.org/officeDocument/2006/relationships/image" Target="../media/image44.png"/><Relationship Id="rId6" Type="http://schemas.openxmlformats.org/officeDocument/2006/relationships/image" Target="../media/image45.png"/><Relationship Id="rId18"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35.png"/></Relationships>
</file>

<file path=ppt/slides/_rels/slide5.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hyperlink" Target="https://www.mof.go.jp/tax_policy/publication/brochure/zeisei0707_pdf/02.pdf" TargetMode="External"/><Relationship Id="rId5" Type="http://schemas.openxmlformats.org/officeDocument/2006/relationships/slide" Target="/ppt/slides/slide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0.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0.png"/><Relationship Id="rId4" Type="http://schemas.openxmlformats.org/officeDocument/2006/relationships/image" Target="../media/image58.png"/><Relationship Id="rId5" Type="http://schemas.openxmlformats.org/officeDocument/2006/relationships/image" Target="../media/image60.jpg"/><Relationship Id="rId6"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0.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0.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9.png"/><Relationship Id="rId4" Type="http://schemas.openxmlformats.org/officeDocument/2006/relationships/image" Target="../media/image77.png"/><Relationship Id="rId5"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slide" Target="/ppt/slides/slide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9.png"/><Relationship Id="rId4" Type="http://schemas.openxmlformats.org/officeDocument/2006/relationships/image" Target="../media/image72.png"/><Relationship Id="rId5" Type="http://schemas.openxmlformats.org/officeDocument/2006/relationships/image" Target="../media/image65.png"/><Relationship Id="rId6" Type="http://schemas.openxmlformats.org/officeDocument/2006/relationships/slide" Target="/ppt/slides/slide26.xml"/><Relationship Id="rId7" Type="http://schemas.openxmlformats.org/officeDocument/2006/relationships/image" Target="../media/image55.png"/><Relationship Id="rId8" Type="http://schemas.openxmlformats.org/officeDocument/2006/relationships/image" Target="../media/image8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61.png"/><Relationship Id="rId9" Type="http://schemas.openxmlformats.org/officeDocument/2006/relationships/slide" Target="/ppt/slides/slide26.xml"/><Relationship Id="rId5" Type="http://schemas.openxmlformats.org/officeDocument/2006/relationships/image" Target="../media/image67.png"/><Relationship Id="rId6" Type="http://schemas.openxmlformats.org/officeDocument/2006/relationships/image" Target="../media/image66.png"/><Relationship Id="rId7" Type="http://schemas.openxmlformats.org/officeDocument/2006/relationships/image" Target="../media/image76.png"/><Relationship Id="rId8"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61.png"/><Relationship Id="rId9" Type="http://schemas.openxmlformats.org/officeDocument/2006/relationships/slide" Target="/ppt/slides/slide26.xml"/><Relationship Id="rId5" Type="http://schemas.openxmlformats.org/officeDocument/2006/relationships/image" Target="../media/image67.png"/><Relationship Id="rId6" Type="http://schemas.openxmlformats.org/officeDocument/2006/relationships/image" Target="../media/image66.png"/><Relationship Id="rId7" Type="http://schemas.openxmlformats.org/officeDocument/2006/relationships/image" Target="../media/image76.png"/><Relationship Id="rId8"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3.png"/><Relationship Id="rId4" Type="http://schemas.openxmlformats.org/officeDocument/2006/relationships/image" Target="../media/image83.png"/><Relationship Id="rId5" Type="http://schemas.openxmlformats.org/officeDocument/2006/relationships/image" Target="../media/image9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5.png"/><Relationship Id="rId4" Type="http://schemas.openxmlformats.org/officeDocument/2006/relationships/image" Target="../media/image78.png"/><Relationship Id="rId5"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74.png"/><Relationship Id="rId4" Type="http://schemas.openxmlformats.org/officeDocument/2006/relationships/image" Target="../media/image80.png"/><Relationship Id="rId5" Type="http://schemas.openxmlformats.org/officeDocument/2006/relationships/image" Target="../media/image8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9.png"/><Relationship Id="rId4" Type="http://schemas.openxmlformats.org/officeDocument/2006/relationships/image" Target="../media/image86.png"/><Relationship Id="rId5" Type="http://schemas.openxmlformats.org/officeDocument/2006/relationships/image" Target="../media/image95.png"/><Relationship Id="rId6" Type="http://schemas.openxmlformats.org/officeDocument/2006/relationships/image" Target="../media/image92.png"/><Relationship Id="rId7"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7.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1.png"/><Relationship Id="rId4" Type="http://schemas.openxmlformats.org/officeDocument/2006/relationships/image" Target="../media/image99.png"/><Relationship Id="rId5" Type="http://schemas.openxmlformats.org/officeDocument/2006/relationships/image" Target="../media/image3.png"/><Relationship Id="rId6" Type="http://schemas.openxmlformats.org/officeDocument/2006/relationships/image" Target="../media/image85.png"/><Relationship Id="rId7" Type="http://schemas.openxmlformats.org/officeDocument/2006/relationships/image" Target="../media/image105.png"/><Relationship Id="rId8" Type="http://schemas.openxmlformats.org/officeDocument/2006/relationships/slide" Target="/ppt/slides/slide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3.png"/></Relationships>
</file>

<file path=ppt/slides/_rels/slide7.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9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slide" Target="/ppt/slides/slide26.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02.png"/><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slide" Target="/ppt/slides/slide26.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png"/><Relationship Id="rId4" Type="http://schemas.openxmlformats.org/officeDocument/2006/relationships/hyperlink" Target="https://www.cao.go.jp/zei-cho/shimon/5zen27kai_toshin.pdf" TargetMode="External"/><Relationship Id="rId5" Type="http://schemas.openxmlformats.org/officeDocument/2006/relationships/slide" Target="/ppt/slides/slide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98.png"/><Relationship Id="rId4" Type="http://schemas.openxmlformats.org/officeDocument/2006/relationships/image" Target="../media/image103.png"/><Relationship Id="rId5" Type="http://schemas.openxmlformats.org/officeDocument/2006/relationships/image" Target="../media/image106.png"/><Relationship Id="rId6" Type="http://schemas.openxmlformats.org/officeDocument/2006/relationships/hyperlink" Target="https://www.nta.go.jp/taxes/kids/index.htm"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107.png"/><Relationship Id="rId4" Type="http://schemas.openxmlformats.org/officeDocument/2006/relationships/hyperlink" Target="https://www.pref.fukuoka.lg.jp/life/1/7/24/" TargetMode="External"/><Relationship Id="rId5" Type="http://schemas.openxmlformats.org/officeDocument/2006/relationships/image" Target="../media/image9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04.png"/><Relationship Id="rId4" Type="http://schemas.openxmlformats.org/officeDocument/2006/relationships/slide" Target="/ppt/slides/slide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slide" Target="/ppt/slides/slide26.xml"/></Relationships>
</file>

<file path=ppt/slides/_rels/slide9.xml.rels><?xml version="1.0" encoding="UTF-8" standalone="yes"?><Relationships xmlns="http://schemas.openxmlformats.org/package/2006/relationships"><Relationship Id="rId11" Type="http://schemas.openxmlformats.org/officeDocument/2006/relationships/slide" Target="/ppt/slides/slide12.xml"/><Relationship Id="rId10" Type="http://schemas.openxmlformats.org/officeDocument/2006/relationships/slide" Target="/ppt/slides/slide2.xml"/><Relationship Id="rId13" Type="http://schemas.openxmlformats.org/officeDocument/2006/relationships/slide" Target="/ppt/slides/slide20.xml"/><Relationship Id="rId12" Type="http://schemas.openxmlformats.org/officeDocument/2006/relationships/slide" Target="/ppt/slides/slide6.xm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slide" Target="/ppt/slides/slide14.xml"/><Relationship Id="rId4" Type="http://schemas.openxmlformats.org/officeDocument/2006/relationships/slide" Target="/ppt/slides/slide8.xml"/><Relationship Id="rId9" Type="http://schemas.openxmlformats.org/officeDocument/2006/relationships/slide" Target="/ppt/slides/slide22.xml"/><Relationship Id="rId15" Type="http://schemas.openxmlformats.org/officeDocument/2006/relationships/slide" Target="/ppt/slides/slide26.xml"/><Relationship Id="rId14" Type="http://schemas.openxmlformats.org/officeDocument/2006/relationships/slide" Target="/ppt/slides/slide24.xml"/><Relationship Id="rId5" Type="http://schemas.openxmlformats.org/officeDocument/2006/relationships/slide" Target="/ppt/slides/slide18.xml"/><Relationship Id="rId6" Type="http://schemas.openxmlformats.org/officeDocument/2006/relationships/slide" Target="/ppt/slides/slide10.xml"/><Relationship Id="rId7" Type="http://schemas.openxmlformats.org/officeDocument/2006/relationships/slide" Target="/ppt/slides/slide4.xml"/><Relationship Id="rId8" Type="http://schemas.openxmlformats.org/officeDocument/2006/relationships/slide" Target="/ppt/slides/slide1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11">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5" name="Google Shape;325;p11">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6" name="Google Shape;326;p11">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7" name="Google Shape;327;p11">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8" name="Google Shape;328;p11">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9" name="Google Shape;329;p11">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0" name="Google Shape;330;p11">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1" name="Google Shape;331;p11">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2" name="Google Shape;332;p11">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3" name="Google Shape;333;p11">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4" name="Google Shape;334;p11">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5" name="Google Shape;335;p11">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6" name="Google Shape;336;p11">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27"/>
                                        </p:tgtEl>
                                        <p:attrNameLst>
                                          <p:attrName>style.visibility</p:attrName>
                                        </p:attrNameLst>
                                      </p:cBhvr>
                                      <p:to>
                                        <p:strVal val="visible"/>
                                      </p:to>
                                    </p:set>
                                    <p:anim calcmode="lin" valueType="num">
                                      <p:cBhvr additive="base">
                                        <p:cTn dur="500"/>
                                        <p:tgtEl>
                                          <p:spTgt spid="327"/>
                                        </p:tgtEl>
                                        <p:attrNameLst>
                                          <p:attrName>ppt_w</p:attrName>
                                        </p:attrNameLst>
                                      </p:cBhvr>
                                      <p:tavLst>
                                        <p:tav fmla="" tm="0">
                                          <p:val>
                                            <p:strVal val="0"/>
                                          </p:val>
                                        </p:tav>
                                        <p:tav fmla="" tm="100000">
                                          <p:val>
                                            <p:strVal val="#ppt_w"/>
                                          </p:val>
                                        </p:tav>
                                      </p:tavLst>
                                    </p:anim>
                                    <p:anim calcmode="lin" valueType="num">
                                      <p:cBhvr additive="base">
                                        <p:cTn dur="500"/>
                                        <p:tgtEl>
                                          <p:spTgt spid="32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28"/>
                                        </p:tgtEl>
                                        <p:attrNameLst>
                                          <p:attrName>style.visibility</p:attrName>
                                        </p:attrNameLst>
                                      </p:cBhvr>
                                      <p:to>
                                        <p:strVal val="visible"/>
                                      </p:to>
                                    </p:set>
                                    <p:anim calcmode="lin" valueType="num">
                                      <p:cBhvr additive="base">
                                        <p:cTn dur="500"/>
                                        <p:tgtEl>
                                          <p:spTgt spid="328"/>
                                        </p:tgtEl>
                                        <p:attrNameLst>
                                          <p:attrName>ppt_w</p:attrName>
                                        </p:attrNameLst>
                                      </p:cBhvr>
                                      <p:tavLst>
                                        <p:tav fmla="" tm="0">
                                          <p:val>
                                            <p:strVal val="0"/>
                                          </p:val>
                                        </p:tav>
                                        <p:tav fmla="" tm="100000">
                                          <p:val>
                                            <p:strVal val="#ppt_w"/>
                                          </p:val>
                                        </p:tav>
                                      </p:tavLst>
                                    </p:anim>
                                    <p:anim calcmode="lin" valueType="num">
                                      <p:cBhvr additive="base">
                                        <p:cTn dur="500"/>
                                        <p:tgtEl>
                                          <p:spTgt spid="32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29"/>
                                        </p:tgtEl>
                                        <p:attrNameLst>
                                          <p:attrName>style.visibility</p:attrName>
                                        </p:attrNameLst>
                                      </p:cBhvr>
                                      <p:to>
                                        <p:strVal val="visible"/>
                                      </p:to>
                                    </p:set>
                                    <p:anim calcmode="lin" valueType="num">
                                      <p:cBhvr additive="base">
                                        <p:cTn dur="500"/>
                                        <p:tgtEl>
                                          <p:spTgt spid="329"/>
                                        </p:tgtEl>
                                        <p:attrNameLst>
                                          <p:attrName>ppt_w</p:attrName>
                                        </p:attrNameLst>
                                      </p:cBhvr>
                                      <p:tavLst>
                                        <p:tav fmla="" tm="0">
                                          <p:val>
                                            <p:strVal val="0"/>
                                          </p:val>
                                        </p:tav>
                                        <p:tav fmla="" tm="100000">
                                          <p:val>
                                            <p:strVal val="#ppt_w"/>
                                          </p:val>
                                        </p:tav>
                                      </p:tavLst>
                                    </p:anim>
                                    <p:anim calcmode="lin" valueType="num">
                                      <p:cBhvr additive="base">
                                        <p:cTn dur="500"/>
                                        <p:tgtEl>
                                          <p:spTgt spid="32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0"/>
                                        </p:tgtEl>
                                        <p:attrNameLst>
                                          <p:attrName>style.visibility</p:attrName>
                                        </p:attrNameLst>
                                      </p:cBhvr>
                                      <p:to>
                                        <p:strVal val="visible"/>
                                      </p:to>
                                    </p:set>
                                    <p:anim calcmode="lin" valueType="num">
                                      <p:cBhvr additive="base">
                                        <p:cTn dur="500"/>
                                        <p:tgtEl>
                                          <p:spTgt spid="330"/>
                                        </p:tgtEl>
                                        <p:attrNameLst>
                                          <p:attrName>ppt_w</p:attrName>
                                        </p:attrNameLst>
                                      </p:cBhvr>
                                      <p:tavLst>
                                        <p:tav fmla="" tm="0">
                                          <p:val>
                                            <p:strVal val="0"/>
                                          </p:val>
                                        </p:tav>
                                        <p:tav fmla="" tm="100000">
                                          <p:val>
                                            <p:strVal val="#ppt_w"/>
                                          </p:val>
                                        </p:tav>
                                      </p:tavLst>
                                    </p:anim>
                                    <p:anim calcmode="lin" valueType="num">
                                      <p:cBhvr additive="base">
                                        <p:cTn dur="500"/>
                                        <p:tgtEl>
                                          <p:spTgt spid="33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1"/>
                                        </p:tgtEl>
                                        <p:attrNameLst>
                                          <p:attrName>style.visibility</p:attrName>
                                        </p:attrNameLst>
                                      </p:cBhvr>
                                      <p:to>
                                        <p:strVal val="visible"/>
                                      </p:to>
                                    </p:set>
                                    <p:anim calcmode="lin" valueType="num">
                                      <p:cBhvr additive="base">
                                        <p:cTn dur="500"/>
                                        <p:tgtEl>
                                          <p:spTgt spid="331"/>
                                        </p:tgtEl>
                                        <p:attrNameLst>
                                          <p:attrName>ppt_w</p:attrName>
                                        </p:attrNameLst>
                                      </p:cBhvr>
                                      <p:tavLst>
                                        <p:tav fmla="" tm="0">
                                          <p:val>
                                            <p:strVal val="0"/>
                                          </p:val>
                                        </p:tav>
                                        <p:tav fmla="" tm="100000">
                                          <p:val>
                                            <p:strVal val="#ppt_w"/>
                                          </p:val>
                                        </p:tav>
                                      </p:tavLst>
                                    </p:anim>
                                    <p:anim calcmode="lin" valueType="num">
                                      <p:cBhvr additive="base">
                                        <p:cTn dur="500"/>
                                        <p:tgtEl>
                                          <p:spTgt spid="3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2"/>
                                        </p:tgtEl>
                                        <p:attrNameLst>
                                          <p:attrName>style.visibility</p:attrName>
                                        </p:attrNameLst>
                                      </p:cBhvr>
                                      <p:to>
                                        <p:strVal val="visible"/>
                                      </p:to>
                                    </p:set>
                                    <p:anim calcmode="lin" valueType="num">
                                      <p:cBhvr additive="base">
                                        <p:cTn dur="500"/>
                                        <p:tgtEl>
                                          <p:spTgt spid="332"/>
                                        </p:tgtEl>
                                        <p:attrNameLst>
                                          <p:attrName>ppt_w</p:attrName>
                                        </p:attrNameLst>
                                      </p:cBhvr>
                                      <p:tavLst>
                                        <p:tav fmla="" tm="0">
                                          <p:val>
                                            <p:strVal val="0"/>
                                          </p:val>
                                        </p:tav>
                                        <p:tav fmla="" tm="100000">
                                          <p:val>
                                            <p:strVal val="#ppt_w"/>
                                          </p:val>
                                        </p:tav>
                                      </p:tavLst>
                                    </p:anim>
                                    <p:anim calcmode="lin" valueType="num">
                                      <p:cBhvr additive="base">
                                        <p:cTn dur="500"/>
                                        <p:tgtEl>
                                          <p:spTgt spid="33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3"/>
                                        </p:tgtEl>
                                        <p:attrNameLst>
                                          <p:attrName>style.visibility</p:attrName>
                                        </p:attrNameLst>
                                      </p:cBhvr>
                                      <p:to>
                                        <p:strVal val="visible"/>
                                      </p:to>
                                    </p:set>
                                    <p:anim calcmode="lin" valueType="num">
                                      <p:cBhvr additive="base">
                                        <p:cTn dur="500"/>
                                        <p:tgtEl>
                                          <p:spTgt spid="333"/>
                                        </p:tgtEl>
                                        <p:attrNameLst>
                                          <p:attrName>ppt_w</p:attrName>
                                        </p:attrNameLst>
                                      </p:cBhvr>
                                      <p:tavLst>
                                        <p:tav fmla="" tm="0">
                                          <p:val>
                                            <p:strVal val="0"/>
                                          </p:val>
                                        </p:tav>
                                        <p:tav fmla="" tm="100000">
                                          <p:val>
                                            <p:strVal val="#ppt_w"/>
                                          </p:val>
                                        </p:tav>
                                      </p:tavLst>
                                    </p:anim>
                                    <p:anim calcmode="lin" valueType="num">
                                      <p:cBhvr additive="base">
                                        <p:cTn dur="500"/>
                                        <p:tgtEl>
                                          <p:spTgt spid="33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500"/>
                                        <p:tgtEl>
                                          <p:spTgt spid="334"/>
                                        </p:tgtEl>
                                        <p:attrNameLst>
                                          <p:attrName>ppt_w</p:attrName>
                                        </p:attrNameLst>
                                      </p:cBhvr>
                                      <p:tavLst>
                                        <p:tav fmla="" tm="0">
                                          <p:val>
                                            <p:strVal val="0"/>
                                          </p:val>
                                        </p:tav>
                                        <p:tav fmla="" tm="100000">
                                          <p:val>
                                            <p:strVal val="#ppt_w"/>
                                          </p:val>
                                        </p:tav>
                                      </p:tavLst>
                                    </p:anim>
                                    <p:anim calcmode="lin" valueType="num">
                                      <p:cBhvr additive="base">
                                        <p:cTn dur="500"/>
                                        <p:tgtEl>
                                          <p:spTgt spid="33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500"/>
                                        <p:tgtEl>
                                          <p:spTgt spid="335"/>
                                        </p:tgtEl>
                                        <p:attrNameLst>
                                          <p:attrName>ppt_w</p:attrName>
                                        </p:attrNameLst>
                                      </p:cBhvr>
                                      <p:tavLst>
                                        <p:tav fmla="" tm="0">
                                          <p:val>
                                            <p:strVal val="0"/>
                                          </p:val>
                                        </p:tav>
                                        <p:tav fmla="" tm="100000">
                                          <p:val>
                                            <p:strVal val="#ppt_w"/>
                                          </p:val>
                                        </p:tav>
                                      </p:tavLst>
                                    </p:anim>
                                    <p:anim calcmode="lin" valueType="num">
                                      <p:cBhvr additive="base">
                                        <p:cTn dur="500"/>
                                        <p:tgtEl>
                                          <p:spTgt spid="33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500"/>
                                        <p:tgtEl>
                                          <p:spTgt spid="324"/>
                                        </p:tgtEl>
                                        <p:attrNameLst>
                                          <p:attrName>ppt_w</p:attrName>
                                        </p:attrNameLst>
                                      </p:cBhvr>
                                      <p:tavLst>
                                        <p:tav fmla="" tm="0">
                                          <p:val>
                                            <p:strVal val="0"/>
                                          </p:val>
                                        </p:tav>
                                        <p:tav fmla="" tm="100000">
                                          <p:val>
                                            <p:strVal val="#ppt_w"/>
                                          </p:val>
                                        </p:tav>
                                      </p:tavLst>
                                    </p:anim>
                                    <p:anim calcmode="lin" valueType="num">
                                      <p:cBhvr additive="base">
                                        <p:cTn dur="500"/>
                                        <p:tgtEl>
                                          <p:spTgt spid="32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26"/>
                                        </p:tgtEl>
                                        <p:attrNameLst>
                                          <p:attrName>style.visibility</p:attrName>
                                        </p:attrNameLst>
                                      </p:cBhvr>
                                      <p:to>
                                        <p:strVal val="visible"/>
                                      </p:to>
                                    </p:set>
                                    <p:anim calcmode="lin" valueType="num">
                                      <p:cBhvr additive="base">
                                        <p:cTn dur="500"/>
                                        <p:tgtEl>
                                          <p:spTgt spid="326"/>
                                        </p:tgtEl>
                                        <p:attrNameLst>
                                          <p:attrName>ppt_w</p:attrName>
                                        </p:attrNameLst>
                                      </p:cBhvr>
                                      <p:tavLst>
                                        <p:tav fmla="" tm="0">
                                          <p:val>
                                            <p:strVal val="0"/>
                                          </p:val>
                                        </p:tav>
                                        <p:tav fmla="" tm="100000">
                                          <p:val>
                                            <p:strVal val="#ppt_w"/>
                                          </p:val>
                                        </p:tav>
                                      </p:tavLst>
                                    </p:anim>
                                    <p:anim calcmode="lin" valueType="num">
                                      <p:cBhvr additive="base">
                                        <p:cTn dur="500"/>
                                        <p:tgtEl>
                                          <p:spTgt spid="32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500"/>
                                        <p:tgtEl>
                                          <p:spTgt spid="325"/>
                                        </p:tgtEl>
                                        <p:attrNameLst>
                                          <p:attrName>ppt_w</p:attrName>
                                        </p:attrNameLst>
                                      </p:cBhvr>
                                      <p:tavLst>
                                        <p:tav fmla="" tm="0">
                                          <p:val>
                                            <p:strVal val="0"/>
                                          </p:val>
                                        </p:tav>
                                        <p:tav fmla="" tm="100000">
                                          <p:val>
                                            <p:strVal val="#ppt_w"/>
                                          </p:val>
                                        </p:tav>
                                      </p:tavLst>
                                    </p:anim>
                                    <p:anim calcmode="lin" valueType="num">
                                      <p:cBhvr additive="base">
                                        <p:cTn dur="500"/>
                                        <p:tgtEl>
                                          <p:spTgt spid="32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20"/>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51" name="Google Shape;451;p20"/>
          <p:cNvGrpSpPr/>
          <p:nvPr/>
        </p:nvGrpSpPr>
        <p:grpSpPr>
          <a:xfrm>
            <a:off x="3501299" y="1739467"/>
            <a:ext cx="5189402" cy="4310210"/>
            <a:chOff x="3501299" y="1739467"/>
            <a:chExt cx="5189402" cy="4310210"/>
          </a:xfrm>
        </p:grpSpPr>
        <p:grpSp>
          <p:nvGrpSpPr>
            <p:cNvPr id="452" name="Google Shape;452;p20"/>
            <p:cNvGrpSpPr/>
            <p:nvPr/>
          </p:nvGrpSpPr>
          <p:grpSpPr>
            <a:xfrm>
              <a:off x="3501299" y="1739467"/>
              <a:ext cx="5189402" cy="4310210"/>
              <a:chOff x="3501299" y="1739467"/>
              <a:chExt cx="5189402" cy="4310210"/>
            </a:xfrm>
          </p:grpSpPr>
          <p:sp>
            <p:nvSpPr>
              <p:cNvPr id="453" name="Google Shape;453;p20"/>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54" name="Google Shape;454;p20"/>
              <p:cNvPicPr preferRelativeResize="0"/>
              <p:nvPr/>
            </p:nvPicPr>
            <p:blipFill rotWithShape="1">
              <a:blip r:embed="rId3">
                <a:alphaModFix/>
              </a:blip>
              <a:srcRect b="8161" l="164" r="1618" t="16939"/>
              <a:stretch/>
            </p:blipFill>
            <p:spPr>
              <a:xfrm>
                <a:off x="3600824" y="1853430"/>
                <a:ext cx="4990353" cy="2818370"/>
              </a:xfrm>
              <a:prstGeom prst="rect">
                <a:avLst/>
              </a:prstGeom>
              <a:noFill/>
              <a:ln>
                <a:noFill/>
              </a:ln>
            </p:spPr>
          </p:pic>
        </p:grpSp>
        <p:sp>
          <p:nvSpPr>
            <p:cNvPr id="455" name="Google Shape;455;p20"/>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筑豊緑地</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（飯塚市）</a:t>
              </a:r>
              <a:endParaRPr b="1" i="0" sz="2400" u="none" cap="none" strike="noStrike">
                <a:solidFill>
                  <a:schemeClr val="dk1"/>
                </a:solidFill>
                <a:latin typeface="Arial"/>
                <a:ea typeface="Arial"/>
                <a:cs typeface="Arial"/>
                <a:sym typeface="Arial"/>
              </a:endParaRPr>
            </a:p>
          </p:txBody>
        </p:sp>
      </p:grpSp>
      <p:sp>
        <p:nvSpPr>
          <p:cNvPr id="456" name="Google Shape;456;p20">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500"/>
                                        <p:tgtEl>
                                          <p:spTgt spid="451"/>
                                        </p:tgtEl>
                                        <p:attrNameLst>
                                          <p:attrName>ppt_w</p:attrName>
                                        </p:attrNameLst>
                                      </p:cBhvr>
                                      <p:tavLst>
                                        <p:tav fmla="" tm="0">
                                          <p:val>
                                            <p:strVal val="0"/>
                                          </p:val>
                                        </p:tav>
                                        <p:tav fmla="" tm="100000">
                                          <p:val>
                                            <p:strVal val="#ppt_w"/>
                                          </p:val>
                                        </p:tav>
                                      </p:tavLst>
                                    </p:anim>
                                    <p:anim calcmode="lin" valueType="num">
                                      <p:cBhvr additive="base">
                                        <p:cTn dur="500"/>
                                        <p:tgtEl>
                                          <p:spTgt spid="45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21">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2" name="Google Shape;462;p21">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3" name="Google Shape;463;p21">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4" name="Google Shape;464;p21">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5" name="Google Shape;465;p21">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6" name="Google Shape;466;p21">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7" name="Google Shape;467;p21">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8" name="Google Shape;468;p21">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69" name="Google Shape;469;p21">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0" name="Google Shape;470;p21">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1" name="Google Shape;471;p21">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2" name="Google Shape;472;p21">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3" name="Google Shape;473;p21">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64"/>
                                        </p:tgtEl>
                                        <p:attrNameLst>
                                          <p:attrName>style.visibility</p:attrName>
                                        </p:attrNameLst>
                                      </p:cBhvr>
                                      <p:to>
                                        <p:strVal val="visible"/>
                                      </p:to>
                                    </p:set>
                                    <p:anim calcmode="lin" valueType="num">
                                      <p:cBhvr additive="base">
                                        <p:cTn dur="500"/>
                                        <p:tgtEl>
                                          <p:spTgt spid="464"/>
                                        </p:tgtEl>
                                        <p:attrNameLst>
                                          <p:attrName>ppt_w</p:attrName>
                                        </p:attrNameLst>
                                      </p:cBhvr>
                                      <p:tavLst>
                                        <p:tav fmla="" tm="0">
                                          <p:val>
                                            <p:strVal val="0"/>
                                          </p:val>
                                        </p:tav>
                                        <p:tav fmla="" tm="100000">
                                          <p:val>
                                            <p:strVal val="#ppt_w"/>
                                          </p:val>
                                        </p:tav>
                                      </p:tavLst>
                                    </p:anim>
                                    <p:anim calcmode="lin" valueType="num">
                                      <p:cBhvr additive="base">
                                        <p:cTn dur="500"/>
                                        <p:tgtEl>
                                          <p:spTgt spid="46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500"/>
                                        <p:tgtEl>
                                          <p:spTgt spid="465"/>
                                        </p:tgtEl>
                                        <p:attrNameLst>
                                          <p:attrName>ppt_w</p:attrName>
                                        </p:attrNameLst>
                                      </p:cBhvr>
                                      <p:tavLst>
                                        <p:tav fmla="" tm="0">
                                          <p:val>
                                            <p:strVal val="0"/>
                                          </p:val>
                                        </p:tav>
                                        <p:tav fmla="" tm="100000">
                                          <p:val>
                                            <p:strVal val="#ppt_w"/>
                                          </p:val>
                                        </p:tav>
                                      </p:tavLst>
                                    </p:anim>
                                    <p:anim calcmode="lin" valueType="num">
                                      <p:cBhvr additive="base">
                                        <p:cTn dur="500"/>
                                        <p:tgtEl>
                                          <p:spTgt spid="46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500"/>
                                        <p:tgtEl>
                                          <p:spTgt spid="466"/>
                                        </p:tgtEl>
                                        <p:attrNameLst>
                                          <p:attrName>ppt_w</p:attrName>
                                        </p:attrNameLst>
                                      </p:cBhvr>
                                      <p:tavLst>
                                        <p:tav fmla="" tm="0">
                                          <p:val>
                                            <p:strVal val="0"/>
                                          </p:val>
                                        </p:tav>
                                        <p:tav fmla="" tm="100000">
                                          <p:val>
                                            <p:strVal val="#ppt_w"/>
                                          </p:val>
                                        </p:tav>
                                      </p:tavLst>
                                    </p:anim>
                                    <p:anim calcmode="lin" valueType="num">
                                      <p:cBhvr additive="base">
                                        <p:cTn dur="500"/>
                                        <p:tgtEl>
                                          <p:spTgt spid="46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500"/>
                                        <p:tgtEl>
                                          <p:spTgt spid="467"/>
                                        </p:tgtEl>
                                        <p:attrNameLst>
                                          <p:attrName>ppt_w</p:attrName>
                                        </p:attrNameLst>
                                      </p:cBhvr>
                                      <p:tavLst>
                                        <p:tav fmla="" tm="0">
                                          <p:val>
                                            <p:strVal val="0"/>
                                          </p:val>
                                        </p:tav>
                                        <p:tav fmla="" tm="100000">
                                          <p:val>
                                            <p:strVal val="#ppt_w"/>
                                          </p:val>
                                        </p:tav>
                                      </p:tavLst>
                                    </p:anim>
                                    <p:anim calcmode="lin" valueType="num">
                                      <p:cBhvr additive="base">
                                        <p:cTn dur="500"/>
                                        <p:tgtEl>
                                          <p:spTgt spid="46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500"/>
                                        <p:tgtEl>
                                          <p:spTgt spid="468"/>
                                        </p:tgtEl>
                                        <p:attrNameLst>
                                          <p:attrName>ppt_w</p:attrName>
                                        </p:attrNameLst>
                                      </p:cBhvr>
                                      <p:tavLst>
                                        <p:tav fmla="" tm="0">
                                          <p:val>
                                            <p:strVal val="0"/>
                                          </p:val>
                                        </p:tav>
                                        <p:tav fmla="" tm="100000">
                                          <p:val>
                                            <p:strVal val="#ppt_w"/>
                                          </p:val>
                                        </p:tav>
                                      </p:tavLst>
                                    </p:anim>
                                    <p:anim calcmode="lin" valueType="num">
                                      <p:cBhvr additive="base">
                                        <p:cTn dur="500"/>
                                        <p:tgtEl>
                                          <p:spTgt spid="46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500"/>
                                        <p:tgtEl>
                                          <p:spTgt spid="469"/>
                                        </p:tgtEl>
                                        <p:attrNameLst>
                                          <p:attrName>ppt_w</p:attrName>
                                        </p:attrNameLst>
                                      </p:cBhvr>
                                      <p:tavLst>
                                        <p:tav fmla="" tm="0">
                                          <p:val>
                                            <p:strVal val="0"/>
                                          </p:val>
                                        </p:tav>
                                        <p:tav fmla="" tm="100000">
                                          <p:val>
                                            <p:strVal val="#ppt_w"/>
                                          </p:val>
                                        </p:tav>
                                      </p:tavLst>
                                    </p:anim>
                                    <p:anim calcmode="lin" valueType="num">
                                      <p:cBhvr additive="base">
                                        <p:cTn dur="500"/>
                                        <p:tgtEl>
                                          <p:spTgt spid="46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500"/>
                                        <p:tgtEl>
                                          <p:spTgt spid="470"/>
                                        </p:tgtEl>
                                        <p:attrNameLst>
                                          <p:attrName>ppt_w</p:attrName>
                                        </p:attrNameLst>
                                      </p:cBhvr>
                                      <p:tavLst>
                                        <p:tav fmla="" tm="0">
                                          <p:val>
                                            <p:strVal val="0"/>
                                          </p:val>
                                        </p:tav>
                                        <p:tav fmla="" tm="100000">
                                          <p:val>
                                            <p:strVal val="#ppt_w"/>
                                          </p:val>
                                        </p:tav>
                                      </p:tavLst>
                                    </p:anim>
                                    <p:anim calcmode="lin" valueType="num">
                                      <p:cBhvr additive="base">
                                        <p:cTn dur="500"/>
                                        <p:tgtEl>
                                          <p:spTgt spid="47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71"/>
                                        </p:tgtEl>
                                        <p:attrNameLst>
                                          <p:attrName>style.visibility</p:attrName>
                                        </p:attrNameLst>
                                      </p:cBhvr>
                                      <p:to>
                                        <p:strVal val="visible"/>
                                      </p:to>
                                    </p:set>
                                    <p:anim calcmode="lin" valueType="num">
                                      <p:cBhvr additive="base">
                                        <p:cTn dur="500"/>
                                        <p:tgtEl>
                                          <p:spTgt spid="471"/>
                                        </p:tgtEl>
                                        <p:attrNameLst>
                                          <p:attrName>ppt_w</p:attrName>
                                        </p:attrNameLst>
                                      </p:cBhvr>
                                      <p:tavLst>
                                        <p:tav fmla="" tm="0">
                                          <p:val>
                                            <p:strVal val="0"/>
                                          </p:val>
                                        </p:tav>
                                        <p:tav fmla="" tm="100000">
                                          <p:val>
                                            <p:strVal val="#ppt_w"/>
                                          </p:val>
                                        </p:tav>
                                      </p:tavLst>
                                    </p:anim>
                                    <p:anim calcmode="lin" valueType="num">
                                      <p:cBhvr additive="base">
                                        <p:cTn dur="500"/>
                                        <p:tgtEl>
                                          <p:spTgt spid="47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72"/>
                                        </p:tgtEl>
                                        <p:attrNameLst>
                                          <p:attrName>style.visibility</p:attrName>
                                        </p:attrNameLst>
                                      </p:cBhvr>
                                      <p:to>
                                        <p:strVal val="visible"/>
                                      </p:to>
                                    </p:set>
                                    <p:anim calcmode="lin" valueType="num">
                                      <p:cBhvr additive="base">
                                        <p:cTn dur="500"/>
                                        <p:tgtEl>
                                          <p:spTgt spid="472"/>
                                        </p:tgtEl>
                                        <p:attrNameLst>
                                          <p:attrName>ppt_w</p:attrName>
                                        </p:attrNameLst>
                                      </p:cBhvr>
                                      <p:tavLst>
                                        <p:tav fmla="" tm="0">
                                          <p:val>
                                            <p:strVal val="0"/>
                                          </p:val>
                                        </p:tav>
                                        <p:tav fmla="" tm="100000">
                                          <p:val>
                                            <p:strVal val="#ppt_w"/>
                                          </p:val>
                                        </p:tav>
                                      </p:tavLst>
                                    </p:anim>
                                    <p:anim calcmode="lin" valueType="num">
                                      <p:cBhvr additive="base">
                                        <p:cTn dur="500"/>
                                        <p:tgtEl>
                                          <p:spTgt spid="47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1"/>
                                        </p:tgtEl>
                                        <p:attrNameLst>
                                          <p:attrName>style.visibility</p:attrName>
                                        </p:attrNameLst>
                                      </p:cBhvr>
                                      <p:to>
                                        <p:strVal val="visible"/>
                                      </p:to>
                                    </p:set>
                                    <p:anim calcmode="lin" valueType="num">
                                      <p:cBhvr additive="base">
                                        <p:cTn dur="500"/>
                                        <p:tgtEl>
                                          <p:spTgt spid="461"/>
                                        </p:tgtEl>
                                        <p:attrNameLst>
                                          <p:attrName>ppt_w</p:attrName>
                                        </p:attrNameLst>
                                      </p:cBhvr>
                                      <p:tavLst>
                                        <p:tav fmla="" tm="0">
                                          <p:val>
                                            <p:strVal val="0"/>
                                          </p:val>
                                        </p:tav>
                                        <p:tav fmla="" tm="100000">
                                          <p:val>
                                            <p:strVal val="#ppt_w"/>
                                          </p:val>
                                        </p:tav>
                                      </p:tavLst>
                                    </p:anim>
                                    <p:anim calcmode="lin" valueType="num">
                                      <p:cBhvr additive="base">
                                        <p:cTn dur="500"/>
                                        <p:tgtEl>
                                          <p:spTgt spid="46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3"/>
                                        </p:tgtEl>
                                        <p:attrNameLst>
                                          <p:attrName>style.visibility</p:attrName>
                                        </p:attrNameLst>
                                      </p:cBhvr>
                                      <p:to>
                                        <p:strVal val="visible"/>
                                      </p:to>
                                    </p:set>
                                    <p:anim calcmode="lin" valueType="num">
                                      <p:cBhvr additive="base">
                                        <p:cTn dur="500"/>
                                        <p:tgtEl>
                                          <p:spTgt spid="463"/>
                                        </p:tgtEl>
                                        <p:attrNameLst>
                                          <p:attrName>ppt_w</p:attrName>
                                        </p:attrNameLst>
                                      </p:cBhvr>
                                      <p:tavLst>
                                        <p:tav fmla="" tm="0">
                                          <p:val>
                                            <p:strVal val="0"/>
                                          </p:val>
                                        </p:tav>
                                        <p:tav fmla="" tm="100000">
                                          <p:val>
                                            <p:strVal val="#ppt_w"/>
                                          </p:val>
                                        </p:tav>
                                      </p:tavLst>
                                    </p:anim>
                                    <p:anim calcmode="lin" valueType="num">
                                      <p:cBhvr additive="base">
                                        <p:cTn dur="500"/>
                                        <p:tgtEl>
                                          <p:spTgt spid="46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62"/>
                                        </p:tgtEl>
                                        <p:attrNameLst>
                                          <p:attrName>style.visibility</p:attrName>
                                        </p:attrNameLst>
                                      </p:cBhvr>
                                      <p:to>
                                        <p:strVal val="visible"/>
                                      </p:to>
                                    </p:set>
                                    <p:anim calcmode="lin" valueType="num">
                                      <p:cBhvr additive="base">
                                        <p:cTn dur="500"/>
                                        <p:tgtEl>
                                          <p:spTgt spid="462"/>
                                        </p:tgtEl>
                                        <p:attrNameLst>
                                          <p:attrName>ppt_w</p:attrName>
                                        </p:attrNameLst>
                                      </p:cBhvr>
                                      <p:tavLst>
                                        <p:tav fmla="" tm="0">
                                          <p:val>
                                            <p:strVal val="0"/>
                                          </p:val>
                                        </p:tav>
                                        <p:tav fmla="" tm="100000">
                                          <p:val>
                                            <p:strVal val="#ppt_w"/>
                                          </p:val>
                                        </p:tav>
                                      </p:tavLst>
                                    </p:anim>
                                    <p:anim calcmode="lin" valueType="num">
                                      <p:cBhvr additive="base">
                                        <p:cTn dur="500"/>
                                        <p:tgtEl>
                                          <p:spTgt spid="46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22"/>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79" name="Google Shape;479;p22"/>
          <p:cNvGrpSpPr/>
          <p:nvPr/>
        </p:nvGrpSpPr>
        <p:grpSpPr>
          <a:xfrm>
            <a:off x="3501299" y="1739467"/>
            <a:ext cx="5189402" cy="4310210"/>
            <a:chOff x="3501299" y="1739467"/>
            <a:chExt cx="5189402" cy="4310210"/>
          </a:xfrm>
        </p:grpSpPr>
        <p:sp>
          <p:nvSpPr>
            <p:cNvPr id="480" name="Google Shape;480;p22"/>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81" name="Google Shape;481;p22"/>
            <p:cNvPicPr preferRelativeResize="0"/>
            <p:nvPr/>
          </p:nvPicPr>
          <p:blipFill rotWithShape="1">
            <a:blip r:embed="rId3">
              <a:alphaModFix/>
            </a:blip>
            <a:srcRect b="30039" l="0" r="0" t="11589"/>
            <a:stretch/>
          </p:blipFill>
          <p:spPr>
            <a:xfrm>
              <a:off x="3600824" y="1853430"/>
              <a:ext cx="4990353" cy="2819841"/>
            </a:xfrm>
            <a:prstGeom prst="rect">
              <a:avLst/>
            </a:prstGeom>
            <a:noFill/>
            <a:ln>
              <a:noFill/>
            </a:ln>
          </p:spPr>
        </p:pic>
        <p:sp>
          <p:nvSpPr>
            <p:cNvPr id="482" name="Google Shape;482;p22"/>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志免町総合福祉施設シーメイト</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（志免町）</a:t>
              </a:r>
              <a:endParaRPr b="1" i="0" sz="2400" u="none" cap="none" strike="noStrike">
                <a:solidFill>
                  <a:schemeClr val="dk1"/>
                </a:solidFill>
                <a:latin typeface="Arial"/>
                <a:ea typeface="Arial"/>
                <a:cs typeface="Arial"/>
                <a:sym typeface="Arial"/>
              </a:endParaRPr>
            </a:p>
          </p:txBody>
        </p:sp>
      </p:grpSp>
      <p:sp>
        <p:nvSpPr>
          <p:cNvPr id="483" name="Google Shape;483;p22">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79"/>
                                        </p:tgtEl>
                                        <p:attrNameLst>
                                          <p:attrName>style.visibility</p:attrName>
                                        </p:attrNameLst>
                                      </p:cBhvr>
                                      <p:to>
                                        <p:strVal val="visible"/>
                                      </p:to>
                                    </p:set>
                                    <p:anim calcmode="lin" valueType="num">
                                      <p:cBhvr additive="base">
                                        <p:cTn dur="500"/>
                                        <p:tgtEl>
                                          <p:spTgt spid="479"/>
                                        </p:tgtEl>
                                        <p:attrNameLst>
                                          <p:attrName>ppt_w</p:attrName>
                                        </p:attrNameLst>
                                      </p:cBhvr>
                                      <p:tavLst>
                                        <p:tav fmla="" tm="0">
                                          <p:val>
                                            <p:strVal val="0"/>
                                          </p:val>
                                        </p:tav>
                                        <p:tav fmla="" tm="100000">
                                          <p:val>
                                            <p:strVal val="#ppt_w"/>
                                          </p:val>
                                        </p:tav>
                                      </p:tavLst>
                                    </p:anim>
                                    <p:anim calcmode="lin" valueType="num">
                                      <p:cBhvr additive="base">
                                        <p:cTn dur="500"/>
                                        <p:tgtEl>
                                          <p:spTgt spid="47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23">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89" name="Google Shape;489;p23">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0" name="Google Shape;490;p23">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1" name="Google Shape;491;p23">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2" name="Google Shape;492;p23">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3" name="Google Shape;493;p23">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4" name="Google Shape;494;p23">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5" name="Google Shape;495;p23">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6" name="Google Shape;496;p23">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7" name="Google Shape;497;p23">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8" name="Google Shape;498;p23">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9" name="Google Shape;499;p23">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0" name="Google Shape;500;p23">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91"/>
                                        </p:tgtEl>
                                        <p:attrNameLst>
                                          <p:attrName>style.visibility</p:attrName>
                                        </p:attrNameLst>
                                      </p:cBhvr>
                                      <p:to>
                                        <p:strVal val="visible"/>
                                      </p:to>
                                    </p:set>
                                    <p:anim calcmode="lin" valueType="num">
                                      <p:cBhvr additive="base">
                                        <p:cTn dur="500"/>
                                        <p:tgtEl>
                                          <p:spTgt spid="491"/>
                                        </p:tgtEl>
                                        <p:attrNameLst>
                                          <p:attrName>ppt_w</p:attrName>
                                        </p:attrNameLst>
                                      </p:cBhvr>
                                      <p:tavLst>
                                        <p:tav fmla="" tm="0">
                                          <p:val>
                                            <p:strVal val="0"/>
                                          </p:val>
                                        </p:tav>
                                        <p:tav fmla="" tm="100000">
                                          <p:val>
                                            <p:strVal val="#ppt_w"/>
                                          </p:val>
                                        </p:tav>
                                      </p:tavLst>
                                    </p:anim>
                                    <p:anim calcmode="lin" valueType="num">
                                      <p:cBhvr additive="base">
                                        <p:cTn dur="500"/>
                                        <p:tgtEl>
                                          <p:spTgt spid="49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2"/>
                                        </p:tgtEl>
                                        <p:attrNameLst>
                                          <p:attrName>style.visibility</p:attrName>
                                        </p:attrNameLst>
                                      </p:cBhvr>
                                      <p:to>
                                        <p:strVal val="visible"/>
                                      </p:to>
                                    </p:set>
                                    <p:anim calcmode="lin" valueType="num">
                                      <p:cBhvr additive="base">
                                        <p:cTn dur="500"/>
                                        <p:tgtEl>
                                          <p:spTgt spid="492"/>
                                        </p:tgtEl>
                                        <p:attrNameLst>
                                          <p:attrName>ppt_w</p:attrName>
                                        </p:attrNameLst>
                                      </p:cBhvr>
                                      <p:tavLst>
                                        <p:tav fmla="" tm="0">
                                          <p:val>
                                            <p:strVal val="0"/>
                                          </p:val>
                                        </p:tav>
                                        <p:tav fmla="" tm="100000">
                                          <p:val>
                                            <p:strVal val="#ppt_w"/>
                                          </p:val>
                                        </p:tav>
                                      </p:tavLst>
                                    </p:anim>
                                    <p:anim calcmode="lin" valueType="num">
                                      <p:cBhvr additive="base">
                                        <p:cTn dur="500"/>
                                        <p:tgtEl>
                                          <p:spTgt spid="49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3"/>
                                        </p:tgtEl>
                                        <p:attrNameLst>
                                          <p:attrName>style.visibility</p:attrName>
                                        </p:attrNameLst>
                                      </p:cBhvr>
                                      <p:to>
                                        <p:strVal val="visible"/>
                                      </p:to>
                                    </p:set>
                                    <p:anim calcmode="lin" valueType="num">
                                      <p:cBhvr additive="base">
                                        <p:cTn dur="500"/>
                                        <p:tgtEl>
                                          <p:spTgt spid="493"/>
                                        </p:tgtEl>
                                        <p:attrNameLst>
                                          <p:attrName>ppt_w</p:attrName>
                                        </p:attrNameLst>
                                      </p:cBhvr>
                                      <p:tavLst>
                                        <p:tav fmla="" tm="0">
                                          <p:val>
                                            <p:strVal val="0"/>
                                          </p:val>
                                        </p:tav>
                                        <p:tav fmla="" tm="100000">
                                          <p:val>
                                            <p:strVal val="#ppt_w"/>
                                          </p:val>
                                        </p:tav>
                                      </p:tavLst>
                                    </p:anim>
                                    <p:anim calcmode="lin" valueType="num">
                                      <p:cBhvr additive="base">
                                        <p:cTn dur="500"/>
                                        <p:tgtEl>
                                          <p:spTgt spid="49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500"/>
                                        <p:tgtEl>
                                          <p:spTgt spid="494"/>
                                        </p:tgtEl>
                                        <p:attrNameLst>
                                          <p:attrName>ppt_w</p:attrName>
                                        </p:attrNameLst>
                                      </p:cBhvr>
                                      <p:tavLst>
                                        <p:tav fmla="" tm="0">
                                          <p:val>
                                            <p:strVal val="0"/>
                                          </p:val>
                                        </p:tav>
                                        <p:tav fmla="" tm="100000">
                                          <p:val>
                                            <p:strVal val="#ppt_w"/>
                                          </p:val>
                                        </p:tav>
                                      </p:tavLst>
                                    </p:anim>
                                    <p:anim calcmode="lin" valueType="num">
                                      <p:cBhvr additive="base">
                                        <p:cTn dur="500"/>
                                        <p:tgtEl>
                                          <p:spTgt spid="49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5"/>
                                        </p:tgtEl>
                                        <p:attrNameLst>
                                          <p:attrName>style.visibility</p:attrName>
                                        </p:attrNameLst>
                                      </p:cBhvr>
                                      <p:to>
                                        <p:strVal val="visible"/>
                                      </p:to>
                                    </p:set>
                                    <p:anim calcmode="lin" valueType="num">
                                      <p:cBhvr additive="base">
                                        <p:cTn dur="500"/>
                                        <p:tgtEl>
                                          <p:spTgt spid="495"/>
                                        </p:tgtEl>
                                        <p:attrNameLst>
                                          <p:attrName>ppt_w</p:attrName>
                                        </p:attrNameLst>
                                      </p:cBhvr>
                                      <p:tavLst>
                                        <p:tav fmla="" tm="0">
                                          <p:val>
                                            <p:strVal val="0"/>
                                          </p:val>
                                        </p:tav>
                                        <p:tav fmla="" tm="100000">
                                          <p:val>
                                            <p:strVal val="#ppt_w"/>
                                          </p:val>
                                        </p:tav>
                                      </p:tavLst>
                                    </p:anim>
                                    <p:anim calcmode="lin" valueType="num">
                                      <p:cBhvr additive="base">
                                        <p:cTn dur="500"/>
                                        <p:tgtEl>
                                          <p:spTgt spid="49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6"/>
                                        </p:tgtEl>
                                        <p:attrNameLst>
                                          <p:attrName>style.visibility</p:attrName>
                                        </p:attrNameLst>
                                      </p:cBhvr>
                                      <p:to>
                                        <p:strVal val="visible"/>
                                      </p:to>
                                    </p:set>
                                    <p:anim calcmode="lin" valueType="num">
                                      <p:cBhvr additive="base">
                                        <p:cTn dur="500"/>
                                        <p:tgtEl>
                                          <p:spTgt spid="496"/>
                                        </p:tgtEl>
                                        <p:attrNameLst>
                                          <p:attrName>ppt_w</p:attrName>
                                        </p:attrNameLst>
                                      </p:cBhvr>
                                      <p:tavLst>
                                        <p:tav fmla="" tm="0">
                                          <p:val>
                                            <p:strVal val="0"/>
                                          </p:val>
                                        </p:tav>
                                        <p:tav fmla="" tm="100000">
                                          <p:val>
                                            <p:strVal val="#ppt_w"/>
                                          </p:val>
                                        </p:tav>
                                      </p:tavLst>
                                    </p:anim>
                                    <p:anim calcmode="lin" valueType="num">
                                      <p:cBhvr additive="base">
                                        <p:cTn dur="500"/>
                                        <p:tgtEl>
                                          <p:spTgt spid="49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7"/>
                                        </p:tgtEl>
                                        <p:attrNameLst>
                                          <p:attrName>style.visibility</p:attrName>
                                        </p:attrNameLst>
                                      </p:cBhvr>
                                      <p:to>
                                        <p:strVal val="visible"/>
                                      </p:to>
                                    </p:set>
                                    <p:anim calcmode="lin" valueType="num">
                                      <p:cBhvr additive="base">
                                        <p:cTn dur="500"/>
                                        <p:tgtEl>
                                          <p:spTgt spid="497"/>
                                        </p:tgtEl>
                                        <p:attrNameLst>
                                          <p:attrName>ppt_w</p:attrName>
                                        </p:attrNameLst>
                                      </p:cBhvr>
                                      <p:tavLst>
                                        <p:tav fmla="" tm="0">
                                          <p:val>
                                            <p:strVal val="0"/>
                                          </p:val>
                                        </p:tav>
                                        <p:tav fmla="" tm="100000">
                                          <p:val>
                                            <p:strVal val="#ppt_w"/>
                                          </p:val>
                                        </p:tav>
                                      </p:tavLst>
                                    </p:anim>
                                    <p:anim calcmode="lin" valueType="num">
                                      <p:cBhvr additive="base">
                                        <p:cTn dur="500"/>
                                        <p:tgtEl>
                                          <p:spTgt spid="49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500"/>
                                        <p:tgtEl>
                                          <p:spTgt spid="498"/>
                                        </p:tgtEl>
                                        <p:attrNameLst>
                                          <p:attrName>ppt_w</p:attrName>
                                        </p:attrNameLst>
                                      </p:cBhvr>
                                      <p:tavLst>
                                        <p:tav fmla="" tm="0">
                                          <p:val>
                                            <p:strVal val="0"/>
                                          </p:val>
                                        </p:tav>
                                        <p:tav fmla="" tm="100000">
                                          <p:val>
                                            <p:strVal val="#ppt_w"/>
                                          </p:val>
                                        </p:tav>
                                      </p:tavLst>
                                    </p:anim>
                                    <p:anim calcmode="lin" valueType="num">
                                      <p:cBhvr additive="base">
                                        <p:cTn dur="500"/>
                                        <p:tgtEl>
                                          <p:spTgt spid="49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500"/>
                                        <p:tgtEl>
                                          <p:spTgt spid="499"/>
                                        </p:tgtEl>
                                        <p:attrNameLst>
                                          <p:attrName>ppt_w</p:attrName>
                                        </p:attrNameLst>
                                      </p:cBhvr>
                                      <p:tavLst>
                                        <p:tav fmla="" tm="0">
                                          <p:val>
                                            <p:strVal val="0"/>
                                          </p:val>
                                        </p:tav>
                                        <p:tav fmla="" tm="100000">
                                          <p:val>
                                            <p:strVal val="#ppt_w"/>
                                          </p:val>
                                        </p:tav>
                                      </p:tavLst>
                                    </p:anim>
                                    <p:anim calcmode="lin" valueType="num">
                                      <p:cBhvr additive="base">
                                        <p:cTn dur="500"/>
                                        <p:tgtEl>
                                          <p:spTgt spid="49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500"/>
                                        <p:tgtEl>
                                          <p:spTgt spid="488"/>
                                        </p:tgtEl>
                                        <p:attrNameLst>
                                          <p:attrName>ppt_w</p:attrName>
                                        </p:attrNameLst>
                                      </p:cBhvr>
                                      <p:tavLst>
                                        <p:tav fmla="" tm="0">
                                          <p:val>
                                            <p:strVal val="0"/>
                                          </p:val>
                                        </p:tav>
                                        <p:tav fmla="" tm="100000">
                                          <p:val>
                                            <p:strVal val="#ppt_w"/>
                                          </p:val>
                                        </p:tav>
                                      </p:tavLst>
                                    </p:anim>
                                    <p:anim calcmode="lin" valueType="num">
                                      <p:cBhvr additive="base">
                                        <p:cTn dur="500"/>
                                        <p:tgtEl>
                                          <p:spTgt spid="48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500"/>
                                        <p:tgtEl>
                                          <p:spTgt spid="490"/>
                                        </p:tgtEl>
                                        <p:attrNameLst>
                                          <p:attrName>ppt_w</p:attrName>
                                        </p:attrNameLst>
                                      </p:cBhvr>
                                      <p:tavLst>
                                        <p:tav fmla="" tm="0">
                                          <p:val>
                                            <p:strVal val="0"/>
                                          </p:val>
                                        </p:tav>
                                        <p:tav fmla="" tm="100000">
                                          <p:val>
                                            <p:strVal val="#ppt_w"/>
                                          </p:val>
                                        </p:tav>
                                      </p:tavLst>
                                    </p:anim>
                                    <p:anim calcmode="lin" valueType="num">
                                      <p:cBhvr additive="base">
                                        <p:cTn dur="500"/>
                                        <p:tgtEl>
                                          <p:spTgt spid="49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89"/>
                                        </p:tgtEl>
                                        <p:attrNameLst>
                                          <p:attrName>style.visibility</p:attrName>
                                        </p:attrNameLst>
                                      </p:cBhvr>
                                      <p:to>
                                        <p:strVal val="visible"/>
                                      </p:to>
                                    </p:set>
                                    <p:anim calcmode="lin" valueType="num">
                                      <p:cBhvr additive="base">
                                        <p:cTn dur="500"/>
                                        <p:tgtEl>
                                          <p:spTgt spid="489"/>
                                        </p:tgtEl>
                                        <p:attrNameLst>
                                          <p:attrName>ppt_w</p:attrName>
                                        </p:attrNameLst>
                                      </p:cBhvr>
                                      <p:tavLst>
                                        <p:tav fmla="" tm="0">
                                          <p:val>
                                            <p:strVal val="0"/>
                                          </p:val>
                                        </p:tav>
                                        <p:tav fmla="" tm="100000">
                                          <p:val>
                                            <p:strVal val="#ppt_w"/>
                                          </p:val>
                                        </p:tav>
                                      </p:tavLst>
                                    </p:anim>
                                    <p:anim calcmode="lin" valueType="num">
                                      <p:cBhvr additive="base">
                                        <p:cTn dur="500"/>
                                        <p:tgtEl>
                                          <p:spTgt spid="48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4"/>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506" name="Google Shape;506;p24"/>
          <p:cNvGrpSpPr/>
          <p:nvPr/>
        </p:nvGrpSpPr>
        <p:grpSpPr>
          <a:xfrm>
            <a:off x="3501299" y="1748703"/>
            <a:ext cx="5189402" cy="4310210"/>
            <a:chOff x="3501299" y="1739467"/>
            <a:chExt cx="5189402" cy="4310210"/>
          </a:xfrm>
        </p:grpSpPr>
        <p:sp>
          <p:nvSpPr>
            <p:cNvPr id="507" name="Google Shape;507;p24"/>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8" name="Google Shape;508;p24"/>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福岡武道館</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（福岡市）</a:t>
              </a:r>
              <a:endParaRPr b="1" i="0" sz="2400" u="none" cap="none" strike="noStrike">
                <a:solidFill>
                  <a:schemeClr val="dk1"/>
                </a:solidFill>
                <a:latin typeface="Arial"/>
                <a:ea typeface="Arial"/>
                <a:cs typeface="Arial"/>
                <a:sym typeface="Arial"/>
              </a:endParaRPr>
            </a:p>
          </p:txBody>
        </p:sp>
        <p:pic>
          <p:nvPicPr>
            <p:cNvPr id="509" name="Google Shape;509;p24"/>
            <p:cNvPicPr preferRelativeResize="0"/>
            <p:nvPr/>
          </p:nvPicPr>
          <p:blipFill rotWithShape="1">
            <a:blip r:embed="rId3">
              <a:alphaModFix/>
            </a:blip>
            <a:srcRect b="10419" l="0" r="0" t="10419"/>
            <a:stretch/>
          </p:blipFill>
          <p:spPr>
            <a:xfrm>
              <a:off x="3600824" y="1853430"/>
              <a:ext cx="4990353" cy="2818370"/>
            </a:xfrm>
            <a:prstGeom prst="rect">
              <a:avLst/>
            </a:prstGeom>
            <a:noFill/>
            <a:ln>
              <a:noFill/>
            </a:ln>
          </p:spPr>
        </p:pic>
      </p:grpSp>
      <p:sp>
        <p:nvSpPr>
          <p:cNvPr id="510" name="Google Shape;510;p24">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06"/>
                                        </p:tgtEl>
                                        <p:attrNameLst>
                                          <p:attrName>style.visibility</p:attrName>
                                        </p:attrNameLst>
                                      </p:cBhvr>
                                      <p:to>
                                        <p:strVal val="visible"/>
                                      </p:to>
                                    </p:set>
                                    <p:anim calcmode="lin" valueType="num">
                                      <p:cBhvr additive="base">
                                        <p:cTn dur="500"/>
                                        <p:tgtEl>
                                          <p:spTgt spid="506"/>
                                        </p:tgtEl>
                                        <p:attrNameLst>
                                          <p:attrName>ppt_w</p:attrName>
                                        </p:attrNameLst>
                                      </p:cBhvr>
                                      <p:tavLst>
                                        <p:tav fmla="" tm="0">
                                          <p:val>
                                            <p:strVal val="0"/>
                                          </p:val>
                                        </p:tav>
                                        <p:tav fmla="" tm="100000">
                                          <p:val>
                                            <p:strVal val="#ppt_w"/>
                                          </p:val>
                                        </p:tav>
                                      </p:tavLst>
                                    </p:anim>
                                    <p:anim calcmode="lin" valueType="num">
                                      <p:cBhvr additive="base">
                                        <p:cTn dur="500"/>
                                        <p:tgtEl>
                                          <p:spTgt spid="50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5">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6" name="Google Shape;516;p25">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7" name="Google Shape;517;p25">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8" name="Google Shape;518;p25">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9" name="Google Shape;519;p25">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0" name="Google Shape;520;p25">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1" name="Google Shape;521;p25">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2" name="Google Shape;522;p25">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3" name="Google Shape;523;p25">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4" name="Google Shape;524;p25">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5" name="Google Shape;525;p25">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6" name="Google Shape;526;p25">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27" name="Google Shape;527;p25">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18"/>
                                        </p:tgtEl>
                                        <p:attrNameLst>
                                          <p:attrName>style.visibility</p:attrName>
                                        </p:attrNameLst>
                                      </p:cBhvr>
                                      <p:to>
                                        <p:strVal val="visible"/>
                                      </p:to>
                                    </p:set>
                                    <p:anim calcmode="lin" valueType="num">
                                      <p:cBhvr additive="base">
                                        <p:cTn dur="500"/>
                                        <p:tgtEl>
                                          <p:spTgt spid="518"/>
                                        </p:tgtEl>
                                        <p:attrNameLst>
                                          <p:attrName>ppt_w</p:attrName>
                                        </p:attrNameLst>
                                      </p:cBhvr>
                                      <p:tavLst>
                                        <p:tav fmla="" tm="0">
                                          <p:val>
                                            <p:strVal val="0"/>
                                          </p:val>
                                        </p:tav>
                                        <p:tav fmla="" tm="100000">
                                          <p:val>
                                            <p:strVal val="#ppt_w"/>
                                          </p:val>
                                        </p:tav>
                                      </p:tavLst>
                                    </p:anim>
                                    <p:anim calcmode="lin" valueType="num">
                                      <p:cBhvr additive="base">
                                        <p:cTn dur="500"/>
                                        <p:tgtEl>
                                          <p:spTgt spid="51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500"/>
                                        <p:tgtEl>
                                          <p:spTgt spid="519"/>
                                        </p:tgtEl>
                                        <p:attrNameLst>
                                          <p:attrName>ppt_w</p:attrName>
                                        </p:attrNameLst>
                                      </p:cBhvr>
                                      <p:tavLst>
                                        <p:tav fmla="" tm="0">
                                          <p:val>
                                            <p:strVal val="0"/>
                                          </p:val>
                                        </p:tav>
                                        <p:tav fmla="" tm="100000">
                                          <p:val>
                                            <p:strVal val="#ppt_w"/>
                                          </p:val>
                                        </p:tav>
                                      </p:tavLst>
                                    </p:anim>
                                    <p:anim calcmode="lin" valueType="num">
                                      <p:cBhvr additive="base">
                                        <p:cTn dur="500"/>
                                        <p:tgtEl>
                                          <p:spTgt spid="51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0"/>
                                        </p:tgtEl>
                                        <p:attrNameLst>
                                          <p:attrName>style.visibility</p:attrName>
                                        </p:attrNameLst>
                                      </p:cBhvr>
                                      <p:to>
                                        <p:strVal val="visible"/>
                                      </p:to>
                                    </p:set>
                                    <p:anim calcmode="lin" valueType="num">
                                      <p:cBhvr additive="base">
                                        <p:cTn dur="500"/>
                                        <p:tgtEl>
                                          <p:spTgt spid="520"/>
                                        </p:tgtEl>
                                        <p:attrNameLst>
                                          <p:attrName>ppt_w</p:attrName>
                                        </p:attrNameLst>
                                      </p:cBhvr>
                                      <p:tavLst>
                                        <p:tav fmla="" tm="0">
                                          <p:val>
                                            <p:strVal val="0"/>
                                          </p:val>
                                        </p:tav>
                                        <p:tav fmla="" tm="100000">
                                          <p:val>
                                            <p:strVal val="#ppt_w"/>
                                          </p:val>
                                        </p:tav>
                                      </p:tavLst>
                                    </p:anim>
                                    <p:anim calcmode="lin" valueType="num">
                                      <p:cBhvr additive="base">
                                        <p:cTn dur="500"/>
                                        <p:tgtEl>
                                          <p:spTgt spid="52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1"/>
                                        </p:tgtEl>
                                        <p:attrNameLst>
                                          <p:attrName>style.visibility</p:attrName>
                                        </p:attrNameLst>
                                      </p:cBhvr>
                                      <p:to>
                                        <p:strVal val="visible"/>
                                      </p:to>
                                    </p:set>
                                    <p:anim calcmode="lin" valueType="num">
                                      <p:cBhvr additive="base">
                                        <p:cTn dur="500"/>
                                        <p:tgtEl>
                                          <p:spTgt spid="521"/>
                                        </p:tgtEl>
                                        <p:attrNameLst>
                                          <p:attrName>ppt_w</p:attrName>
                                        </p:attrNameLst>
                                      </p:cBhvr>
                                      <p:tavLst>
                                        <p:tav fmla="" tm="0">
                                          <p:val>
                                            <p:strVal val="0"/>
                                          </p:val>
                                        </p:tav>
                                        <p:tav fmla="" tm="100000">
                                          <p:val>
                                            <p:strVal val="#ppt_w"/>
                                          </p:val>
                                        </p:tav>
                                      </p:tavLst>
                                    </p:anim>
                                    <p:anim calcmode="lin" valueType="num">
                                      <p:cBhvr additive="base">
                                        <p:cTn dur="500"/>
                                        <p:tgtEl>
                                          <p:spTgt spid="52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2"/>
                                        </p:tgtEl>
                                        <p:attrNameLst>
                                          <p:attrName>style.visibility</p:attrName>
                                        </p:attrNameLst>
                                      </p:cBhvr>
                                      <p:to>
                                        <p:strVal val="visible"/>
                                      </p:to>
                                    </p:set>
                                    <p:anim calcmode="lin" valueType="num">
                                      <p:cBhvr additive="base">
                                        <p:cTn dur="500"/>
                                        <p:tgtEl>
                                          <p:spTgt spid="522"/>
                                        </p:tgtEl>
                                        <p:attrNameLst>
                                          <p:attrName>ppt_w</p:attrName>
                                        </p:attrNameLst>
                                      </p:cBhvr>
                                      <p:tavLst>
                                        <p:tav fmla="" tm="0">
                                          <p:val>
                                            <p:strVal val="0"/>
                                          </p:val>
                                        </p:tav>
                                        <p:tav fmla="" tm="100000">
                                          <p:val>
                                            <p:strVal val="#ppt_w"/>
                                          </p:val>
                                        </p:tav>
                                      </p:tavLst>
                                    </p:anim>
                                    <p:anim calcmode="lin" valueType="num">
                                      <p:cBhvr additive="base">
                                        <p:cTn dur="500"/>
                                        <p:tgtEl>
                                          <p:spTgt spid="52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3"/>
                                        </p:tgtEl>
                                        <p:attrNameLst>
                                          <p:attrName>style.visibility</p:attrName>
                                        </p:attrNameLst>
                                      </p:cBhvr>
                                      <p:to>
                                        <p:strVal val="visible"/>
                                      </p:to>
                                    </p:set>
                                    <p:anim calcmode="lin" valueType="num">
                                      <p:cBhvr additive="base">
                                        <p:cTn dur="500"/>
                                        <p:tgtEl>
                                          <p:spTgt spid="523"/>
                                        </p:tgtEl>
                                        <p:attrNameLst>
                                          <p:attrName>ppt_w</p:attrName>
                                        </p:attrNameLst>
                                      </p:cBhvr>
                                      <p:tavLst>
                                        <p:tav fmla="" tm="0">
                                          <p:val>
                                            <p:strVal val="0"/>
                                          </p:val>
                                        </p:tav>
                                        <p:tav fmla="" tm="100000">
                                          <p:val>
                                            <p:strVal val="#ppt_w"/>
                                          </p:val>
                                        </p:tav>
                                      </p:tavLst>
                                    </p:anim>
                                    <p:anim calcmode="lin" valueType="num">
                                      <p:cBhvr additive="base">
                                        <p:cTn dur="500"/>
                                        <p:tgtEl>
                                          <p:spTgt spid="52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4"/>
                                        </p:tgtEl>
                                        <p:attrNameLst>
                                          <p:attrName>style.visibility</p:attrName>
                                        </p:attrNameLst>
                                      </p:cBhvr>
                                      <p:to>
                                        <p:strVal val="visible"/>
                                      </p:to>
                                    </p:set>
                                    <p:anim calcmode="lin" valueType="num">
                                      <p:cBhvr additive="base">
                                        <p:cTn dur="500"/>
                                        <p:tgtEl>
                                          <p:spTgt spid="524"/>
                                        </p:tgtEl>
                                        <p:attrNameLst>
                                          <p:attrName>ppt_w</p:attrName>
                                        </p:attrNameLst>
                                      </p:cBhvr>
                                      <p:tavLst>
                                        <p:tav fmla="" tm="0">
                                          <p:val>
                                            <p:strVal val="0"/>
                                          </p:val>
                                        </p:tav>
                                        <p:tav fmla="" tm="100000">
                                          <p:val>
                                            <p:strVal val="#ppt_w"/>
                                          </p:val>
                                        </p:tav>
                                      </p:tavLst>
                                    </p:anim>
                                    <p:anim calcmode="lin" valueType="num">
                                      <p:cBhvr additive="base">
                                        <p:cTn dur="500"/>
                                        <p:tgtEl>
                                          <p:spTgt spid="52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5"/>
                                        </p:tgtEl>
                                        <p:attrNameLst>
                                          <p:attrName>style.visibility</p:attrName>
                                        </p:attrNameLst>
                                      </p:cBhvr>
                                      <p:to>
                                        <p:strVal val="visible"/>
                                      </p:to>
                                    </p:set>
                                    <p:anim calcmode="lin" valueType="num">
                                      <p:cBhvr additive="base">
                                        <p:cTn dur="500"/>
                                        <p:tgtEl>
                                          <p:spTgt spid="525"/>
                                        </p:tgtEl>
                                        <p:attrNameLst>
                                          <p:attrName>ppt_w</p:attrName>
                                        </p:attrNameLst>
                                      </p:cBhvr>
                                      <p:tavLst>
                                        <p:tav fmla="" tm="0">
                                          <p:val>
                                            <p:strVal val="0"/>
                                          </p:val>
                                        </p:tav>
                                        <p:tav fmla="" tm="100000">
                                          <p:val>
                                            <p:strVal val="#ppt_w"/>
                                          </p:val>
                                        </p:tav>
                                      </p:tavLst>
                                    </p:anim>
                                    <p:anim calcmode="lin" valueType="num">
                                      <p:cBhvr additive="base">
                                        <p:cTn dur="500"/>
                                        <p:tgtEl>
                                          <p:spTgt spid="52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26"/>
                                        </p:tgtEl>
                                        <p:attrNameLst>
                                          <p:attrName>style.visibility</p:attrName>
                                        </p:attrNameLst>
                                      </p:cBhvr>
                                      <p:to>
                                        <p:strVal val="visible"/>
                                      </p:to>
                                    </p:set>
                                    <p:anim calcmode="lin" valueType="num">
                                      <p:cBhvr additive="base">
                                        <p:cTn dur="500"/>
                                        <p:tgtEl>
                                          <p:spTgt spid="526"/>
                                        </p:tgtEl>
                                        <p:attrNameLst>
                                          <p:attrName>ppt_w</p:attrName>
                                        </p:attrNameLst>
                                      </p:cBhvr>
                                      <p:tavLst>
                                        <p:tav fmla="" tm="0">
                                          <p:val>
                                            <p:strVal val="0"/>
                                          </p:val>
                                        </p:tav>
                                        <p:tav fmla="" tm="100000">
                                          <p:val>
                                            <p:strVal val="#ppt_w"/>
                                          </p:val>
                                        </p:tav>
                                      </p:tavLst>
                                    </p:anim>
                                    <p:anim calcmode="lin" valueType="num">
                                      <p:cBhvr additive="base">
                                        <p:cTn dur="500"/>
                                        <p:tgtEl>
                                          <p:spTgt spid="52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15"/>
                                        </p:tgtEl>
                                        <p:attrNameLst>
                                          <p:attrName>style.visibility</p:attrName>
                                        </p:attrNameLst>
                                      </p:cBhvr>
                                      <p:to>
                                        <p:strVal val="visible"/>
                                      </p:to>
                                    </p:set>
                                    <p:anim calcmode="lin" valueType="num">
                                      <p:cBhvr additive="base">
                                        <p:cTn dur="500"/>
                                        <p:tgtEl>
                                          <p:spTgt spid="515"/>
                                        </p:tgtEl>
                                        <p:attrNameLst>
                                          <p:attrName>ppt_w</p:attrName>
                                        </p:attrNameLst>
                                      </p:cBhvr>
                                      <p:tavLst>
                                        <p:tav fmla="" tm="0">
                                          <p:val>
                                            <p:strVal val="0"/>
                                          </p:val>
                                        </p:tav>
                                        <p:tav fmla="" tm="100000">
                                          <p:val>
                                            <p:strVal val="#ppt_w"/>
                                          </p:val>
                                        </p:tav>
                                      </p:tavLst>
                                    </p:anim>
                                    <p:anim calcmode="lin" valueType="num">
                                      <p:cBhvr additive="base">
                                        <p:cTn dur="500"/>
                                        <p:tgtEl>
                                          <p:spTgt spid="51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17"/>
                                        </p:tgtEl>
                                        <p:attrNameLst>
                                          <p:attrName>style.visibility</p:attrName>
                                        </p:attrNameLst>
                                      </p:cBhvr>
                                      <p:to>
                                        <p:strVal val="visible"/>
                                      </p:to>
                                    </p:set>
                                    <p:anim calcmode="lin" valueType="num">
                                      <p:cBhvr additive="base">
                                        <p:cTn dur="500"/>
                                        <p:tgtEl>
                                          <p:spTgt spid="517"/>
                                        </p:tgtEl>
                                        <p:attrNameLst>
                                          <p:attrName>ppt_w</p:attrName>
                                        </p:attrNameLst>
                                      </p:cBhvr>
                                      <p:tavLst>
                                        <p:tav fmla="" tm="0">
                                          <p:val>
                                            <p:strVal val="0"/>
                                          </p:val>
                                        </p:tav>
                                        <p:tav fmla="" tm="100000">
                                          <p:val>
                                            <p:strVal val="#ppt_w"/>
                                          </p:val>
                                        </p:tav>
                                      </p:tavLst>
                                    </p:anim>
                                    <p:anim calcmode="lin" valueType="num">
                                      <p:cBhvr additive="base">
                                        <p:cTn dur="500"/>
                                        <p:tgtEl>
                                          <p:spTgt spid="51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500"/>
                                        <p:tgtEl>
                                          <p:spTgt spid="516"/>
                                        </p:tgtEl>
                                        <p:attrNameLst>
                                          <p:attrName>ppt_w</p:attrName>
                                        </p:attrNameLst>
                                      </p:cBhvr>
                                      <p:tavLst>
                                        <p:tav fmla="" tm="0">
                                          <p:val>
                                            <p:strVal val="0"/>
                                          </p:val>
                                        </p:tav>
                                        <p:tav fmla="" tm="100000">
                                          <p:val>
                                            <p:strVal val="#ppt_w"/>
                                          </p:val>
                                        </p:tav>
                                      </p:tavLst>
                                    </p:anim>
                                    <p:anim calcmode="lin" valueType="num">
                                      <p:cBhvr additive="base">
                                        <p:cTn dur="500"/>
                                        <p:tgtEl>
                                          <p:spTgt spid="51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26"/>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533" name="Google Shape;533;p26"/>
          <p:cNvGrpSpPr/>
          <p:nvPr/>
        </p:nvGrpSpPr>
        <p:grpSpPr>
          <a:xfrm>
            <a:off x="3501299" y="1739467"/>
            <a:ext cx="5189402" cy="4310210"/>
            <a:chOff x="3501299" y="1739467"/>
            <a:chExt cx="5189402" cy="4310210"/>
          </a:xfrm>
        </p:grpSpPr>
        <p:grpSp>
          <p:nvGrpSpPr>
            <p:cNvPr id="534" name="Google Shape;534;p26"/>
            <p:cNvGrpSpPr/>
            <p:nvPr/>
          </p:nvGrpSpPr>
          <p:grpSpPr>
            <a:xfrm>
              <a:off x="3501299" y="1739467"/>
              <a:ext cx="5189402" cy="4310210"/>
              <a:chOff x="3501299" y="1739467"/>
              <a:chExt cx="5189402" cy="4310210"/>
            </a:xfrm>
          </p:grpSpPr>
          <p:sp>
            <p:nvSpPr>
              <p:cNvPr id="535" name="Google Shape;535;p26"/>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36" name="Google Shape;536;p26"/>
              <p:cNvPicPr preferRelativeResize="0"/>
              <p:nvPr/>
            </p:nvPicPr>
            <p:blipFill rotWithShape="1">
              <a:blip r:embed="rId3">
                <a:alphaModFix/>
              </a:blip>
              <a:srcRect b="17912" l="2296" r="1396" t="9522"/>
              <a:stretch/>
            </p:blipFill>
            <p:spPr>
              <a:xfrm>
                <a:off x="3600825" y="1853431"/>
                <a:ext cx="4990352" cy="2818370"/>
              </a:xfrm>
              <a:prstGeom prst="rect">
                <a:avLst/>
              </a:prstGeom>
              <a:noFill/>
              <a:ln>
                <a:noFill/>
              </a:ln>
            </p:spPr>
          </p:pic>
        </p:grpSp>
        <p:sp>
          <p:nvSpPr>
            <p:cNvPr id="537" name="Google Shape;537;p26"/>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クローバープラザ</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（春日市）</a:t>
              </a:r>
              <a:endParaRPr b="0" i="0" sz="1400" u="none" cap="none" strike="noStrike">
                <a:solidFill>
                  <a:srgbClr val="000000"/>
                </a:solidFill>
                <a:latin typeface="Arial"/>
                <a:ea typeface="Arial"/>
                <a:cs typeface="Arial"/>
                <a:sym typeface="Arial"/>
              </a:endParaRPr>
            </a:p>
          </p:txBody>
        </p:sp>
      </p:grpSp>
      <p:sp>
        <p:nvSpPr>
          <p:cNvPr id="538" name="Google Shape;538;p26">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500"/>
                                        <p:tgtEl>
                                          <p:spTgt spid="533"/>
                                        </p:tgtEl>
                                        <p:attrNameLst>
                                          <p:attrName>ppt_w</p:attrName>
                                        </p:attrNameLst>
                                      </p:cBhvr>
                                      <p:tavLst>
                                        <p:tav fmla="" tm="0">
                                          <p:val>
                                            <p:strVal val="0"/>
                                          </p:val>
                                        </p:tav>
                                        <p:tav fmla="" tm="100000">
                                          <p:val>
                                            <p:strVal val="#ppt_w"/>
                                          </p:val>
                                        </p:tav>
                                      </p:tavLst>
                                    </p:anim>
                                    <p:anim calcmode="lin" valueType="num">
                                      <p:cBhvr additive="base">
                                        <p:cTn dur="500"/>
                                        <p:tgtEl>
                                          <p:spTgt spid="53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27">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4" name="Google Shape;544;p27">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5" name="Google Shape;545;p27">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6" name="Google Shape;546;p27">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7" name="Google Shape;547;p27">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8" name="Google Shape;548;p27">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9" name="Google Shape;549;p27">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0" name="Google Shape;550;p27">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1" name="Google Shape;551;p27">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2" name="Google Shape;552;p27">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3" name="Google Shape;553;p27">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4" name="Google Shape;554;p27">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55" name="Google Shape;555;p27">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500"/>
                                        <p:tgtEl>
                                          <p:spTgt spid="546"/>
                                        </p:tgtEl>
                                        <p:attrNameLst>
                                          <p:attrName>ppt_w</p:attrName>
                                        </p:attrNameLst>
                                      </p:cBhvr>
                                      <p:tavLst>
                                        <p:tav fmla="" tm="0">
                                          <p:val>
                                            <p:strVal val="0"/>
                                          </p:val>
                                        </p:tav>
                                        <p:tav fmla="" tm="100000">
                                          <p:val>
                                            <p:strVal val="#ppt_w"/>
                                          </p:val>
                                        </p:tav>
                                      </p:tavLst>
                                    </p:anim>
                                    <p:anim calcmode="lin" valueType="num">
                                      <p:cBhvr additive="base">
                                        <p:cTn dur="500"/>
                                        <p:tgtEl>
                                          <p:spTgt spid="54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47"/>
                                        </p:tgtEl>
                                        <p:attrNameLst>
                                          <p:attrName>style.visibility</p:attrName>
                                        </p:attrNameLst>
                                      </p:cBhvr>
                                      <p:to>
                                        <p:strVal val="visible"/>
                                      </p:to>
                                    </p:set>
                                    <p:anim calcmode="lin" valueType="num">
                                      <p:cBhvr additive="base">
                                        <p:cTn dur="500"/>
                                        <p:tgtEl>
                                          <p:spTgt spid="547"/>
                                        </p:tgtEl>
                                        <p:attrNameLst>
                                          <p:attrName>ppt_w</p:attrName>
                                        </p:attrNameLst>
                                      </p:cBhvr>
                                      <p:tavLst>
                                        <p:tav fmla="" tm="0">
                                          <p:val>
                                            <p:strVal val="0"/>
                                          </p:val>
                                        </p:tav>
                                        <p:tav fmla="" tm="100000">
                                          <p:val>
                                            <p:strVal val="#ppt_w"/>
                                          </p:val>
                                        </p:tav>
                                      </p:tavLst>
                                    </p:anim>
                                    <p:anim calcmode="lin" valueType="num">
                                      <p:cBhvr additive="base">
                                        <p:cTn dur="500"/>
                                        <p:tgtEl>
                                          <p:spTgt spid="54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48"/>
                                        </p:tgtEl>
                                        <p:attrNameLst>
                                          <p:attrName>style.visibility</p:attrName>
                                        </p:attrNameLst>
                                      </p:cBhvr>
                                      <p:to>
                                        <p:strVal val="visible"/>
                                      </p:to>
                                    </p:set>
                                    <p:anim calcmode="lin" valueType="num">
                                      <p:cBhvr additive="base">
                                        <p:cTn dur="500"/>
                                        <p:tgtEl>
                                          <p:spTgt spid="548"/>
                                        </p:tgtEl>
                                        <p:attrNameLst>
                                          <p:attrName>ppt_w</p:attrName>
                                        </p:attrNameLst>
                                      </p:cBhvr>
                                      <p:tavLst>
                                        <p:tav fmla="" tm="0">
                                          <p:val>
                                            <p:strVal val="0"/>
                                          </p:val>
                                        </p:tav>
                                        <p:tav fmla="" tm="100000">
                                          <p:val>
                                            <p:strVal val="#ppt_w"/>
                                          </p:val>
                                        </p:tav>
                                      </p:tavLst>
                                    </p:anim>
                                    <p:anim calcmode="lin" valueType="num">
                                      <p:cBhvr additive="base">
                                        <p:cTn dur="500"/>
                                        <p:tgtEl>
                                          <p:spTgt spid="54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49"/>
                                        </p:tgtEl>
                                        <p:attrNameLst>
                                          <p:attrName>style.visibility</p:attrName>
                                        </p:attrNameLst>
                                      </p:cBhvr>
                                      <p:to>
                                        <p:strVal val="visible"/>
                                      </p:to>
                                    </p:set>
                                    <p:anim calcmode="lin" valueType="num">
                                      <p:cBhvr additive="base">
                                        <p:cTn dur="500"/>
                                        <p:tgtEl>
                                          <p:spTgt spid="549"/>
                                        </p:tgtEl>
                                        <p:attrNameLst>
                                          <p:attrName>ppt_w</p:attrName>
                                        </p:attrNameLst>
                                      </p:cBhvr>
                                      <p:tavLst>
                                        <p:tav fmla="" tm="0">
                                          <p:val>
                                            <p:strVal val="0"/>
                                          </p:val>
                                        </p:tav>
                                        <p:tav fmla="" tm="100000">
                                          <p:val>
                                            <p:strVal val="#ppt_w"/>
                                          </p:val>
                                        </p:tav>
                                      </p:tavLst>
                                    </p:anim>
                                    <p:anim calcmode="lin" valueType="num">
                                      <p:cBhvr additive="base">
                                        <p:cTn dur="500"/>
                                        <p:tgtEl>
                                          <p:spTgt spid="54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0"/>
                                        </p:tgtEl>
                                        <p:attrNameLst>
                                          <p:attrName>style.visibility</p:attrName>
                                        </p:attrNameLst>
                                      </p:cBhvr>
                                      <p:to>
                                        <p:strVal val="visible"/>
                                      </p:to>
                                    </p:set>
                                    <p:anim calcmode="lin" valueType="num">
                                      <p:cBhvr additive="base">
                                        <p:cTn dur="500"/>
                                        <p:tgtEl>
                                          <p:spTgt spid="550"/>
                                        </p:tgtEl>
                                        <p:attrNameLst>
                                          <p:attrName>ppt_w</p:attrName>
                                        </p:attrNameLst>
                                      </p:cBhvr>
                                      <p:tavLst>
                                        <p:tav fmla="" tm="0">
                                          <p:val>
                                            <p:strVal val="0"/>
                                          </p:val>
                                        </p:tav>
                                        <p:tav fmla="" tm="100000">
                                          <p:val>
                                            <p:strVal val="#ppt_w"/>
                                          </p:val>
                                        </p:tav>
                                      </p:tavLst>
                                    </p:anim>
                                    <p:anim calcmode="lin" valueType="num">
                                      <p:cBhvr additive="base">
                                        <p:cTn dur="500"/>
                                        <p:tgtEl>
                                          <p:spTgt spid="55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500"/>
                                        <p:tgtEl>
                                          <p:spTgt spid="551"/>
                                        </p:tgtEl>
                                        <p:attrNameLst>
                                          <p:attrName>ppt_w</p:attrName>
                                        </p:attrNameLst>
                                      </p:cBhvr>
                                      <p:tavLst>
                                        <p:tav fmla="" tm="0">
                                          <p:val>
                                            <p:strVal val="0"/>
                                          </p:val>
                                        </p:tav>
                                        <p:tav fmla="" tm="100000">
                                          <p:val>
                                            <p:strVal val="#ppt_w"/>
                                          </p:val>
                                        </p:tav>
                                      </p:tavLst>
                                    </p:anim>
                                    <p:anim calcmode="lin" valueType="num">
                                      <p:cBhvr additive="base">
                                        <p:cTn dur="500"/>
                                        <p:tgtEl>
                                          <p:spTgt spid="55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2"/>
                                        </p:tgtEl>
                                        <p:attrNameLst>
                                          <p:attrName>style.visibility</p:attrName>
                                        </p:attrNameLst>
                                      </p:cBhvr>
                                      <p:to>
                                        <p:strVal val="visible"/>
                                      </p:to>
                                    </p:set>
                                    <p:anim calcmode="lin" valueType="num">
                                      <p:cBhvr additive="base">
                                        <p:cTn dur="500"/>
                                        <p:tgtEl>
                                          <p:spTgt spid="552"/>
                                        </p:tgtEl>
                                        <p:attrNameLst>
                                          <p:attrName>ppt_w</p:attrName>
                                        </p:attrNameLst>
                                      </p:cBhvr>
                                      <p:tavLst>
                                        <p:tav fmla="" tm="0">
                                          <p:val>
                                            <p:strVal val="0"/>
                                          </p:val>
                                        </p:tav>
                                        <p:tav fmla="" tm="100000">
                                          <p:val>
                                            <p:strVal val="#ppt_w"/>
                                          </p:val>
                                        </p:tav>
                                      </p:tavLst>
                                    </p:anim>
                                    <p:anim calcmode="lin" valueType="num">
                                      <p:cBhvr additive="base">
                                        <p:cTn dur="500"/>
                                        <p:tgtEl>
                                          <p:spTgt spid="55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3"/>
                                        </p:tgtEl>
                                        <p:attrNameLst>
                                          <p:attrName>style.visibility</p:attrName>
                                        </p:attrNameLst>
                                      </p:cBhvr>
                                      <p:to>
                                        <p:strVal val="visible"/>
                                      </p:to>
                                    </p:set>
                                    <p:anim calcmode="lin" valueType="num">
                                      <p:cBhvr additive="base">
                                        <p:cTn dur="500"/>
                                        <p:tgtEl>
                                          <p:spTgt spid="553"/>
                                        </p:tgtEl>
                                        <p:attrNameLst>
                                          <p:attrName>ppt_w</p:attrName>
                                        </p:attrNameLst>
                                      </p:cBhvr>
                                      <p:tavLst>
                                        <p:tav fmla="" tm="0">
                                          <p:val>
                                            <p:strVal val="0"/>
                                          </p:val>
                                        </p:tav>
                                        <p:tav fmla="" tm="100000">
                                          <p:val>
                                            <p:strVal val="#ppt_w"/>
                                          </p:val>
                                        </p:tav>
                                      </p:tavLst>
                                    </p:anim>
                                    <p:anim calcmode="lin" valueType="num">
                                      <p:cBhvr additive="base">
                                        <p:cTn dur="500"/>
                                        <p:tgtEl>
                                          <p:spTgt spid="55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54"/>
                                        </p:tgtEl>
                                        <p:attrNameLst>
                                          <p:attrName>style.visibility</p:attrName>
                                        </p:attrNameLst>
                                      </p:cBhvr>
                                      <p:to>
                                        <p:strVal val="visible"/>
                                      </p:to>
                                    </p:set>
                                    <p:anim calcmode="lin" valueType="num">
                                      <p:cBhvr additive="base">
                                        <p:cTn dur="500"/>
                                        <p:tgtEl>
                                          <p:spTgt spid="554"/>
                                        </p:tgtEl>
                                        <p:attrNameLst>
                                          <p:attrName>ppt_w</p:attrName>
                                        </p:attrNameLst>
                                      </p:cBhvr>
                                      <p:tavLst>
                                        <p:tav fmla="" tm="0">
                                          <p:val>
                                            <p:strVal val="0"/>
                                          </p:val>
                                        </p:tav>
                                        <p:tav fmla="" tm="100000">
                                          <p:val>
                                            <p:strVal val="#ppt_w"/>
                                          </p:val>
                                        </p:tav>
                                      </p:tavLst>
                                    </p:anim>
                                    <p:anim calcmode="lin" valueType="num">
                                      <p:cBhvr additive="base">
                                        <p:cTn dur="500"/>
                                        <p:tgtEl>
                                          <p:spTgt spid="55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43"/>
                                        </p:tgtEl>
                                        <p:attrNameLst>
                                          <p:attrName>style.visibility</p:attrName>
                                        </p:attrNameLst>
                                      </p:cBhvr>
                                      <p:to>
                                        <p:strVal val="visible"/>
                                      </p:to>
                                    </p:set>
                                    <p:anim calcmode="lin" valueType="num">
                                      <p:cBhvr additive="base">
                                        <p:cTn dur="500"/>
                                        <p:tgtEl>
                                          <p:spTgt spid="543"/>
                                        </p:tgtEl>
                                        <p:attrNameLst>
                                          <p:attrName>ppt_w</p:attrName>
                                        </p:attrNameLst>
                                      </p:cBhvr>
                                      <p:tavLst>
                                        <p:tav fmla="" tm="0">
                                          <p:val>
                                            <p:strVal val="0"/>
                                          </p:val>
                                        </p:tav>
                                        <p:tav fmla="" tm="100000">
                                          <p:val>
                                            <p:strVal val="#ppt_w"/>
                                          </p:val>
                                        </p:tav>
                                      </p:tavLst>
                                    </p:anim>
                                    <p:anim calcmode="lin" valueType="num">
                                      <p:cBhvr additive="base">
                                        <p:cTn dur="500"/>
                                        <p:tgtEl>
                                          <p:spTgt spid="54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500"/>
                                        <p:tgtEl>
                                          <p:spTgt spid="545"/>
                                        </p:tgtEl>
                                        <p:attrNameLst>
                                          <p:attrName>ppt_w</p:attrName>
                                        </p:attrNameLst>
                                      </p:cBhvr>
                                      <p:tavLst>
                                        <p:tav fmla="" tm="0">
                                          <p:val>
                                            <p:strVal val="0"/>
                                          </p:val>
                                        </p:tav>
                                        <p:tav fmla="" tm="100000">
                                          <p:val>
                                            <p:strVal val="#ppt_w"/>
                                          </p:val>
                                        </p:tav>
                                      </p:tavLst>
                                    </p:anim>
                                    <p:anim calcmode="lin" valueType="num">
                                      <p:cBhvr additive="base">
                                        <p:cTn dur="500"/>
                                        <p:tgtEl>
                                          <p:spTgt spid="5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44"/>
                                        </p:tgtEl>
                                        <p:attrNameLst>
                                          <p:attrName>style.visibility</p:attrName>
                                        </p:attrNameLst>
                                      </p:cBhvr>
                                      <p:to>
                                        <p:strVal val="visible"/>
                                      </p:to>
                                    </p:set>
                                    <p:anim calcmode="lin" valueType="num">
                                      <p:cBhvr additive="base">
                                        <p:cTn dur="500"/>
                                        <p:tgtEl>
                                          <p:spTgt spid="544"/>
                                        </p:tgtEl>
                                        <p:attrNameLst>
                                          <p:attrName>ppt_w</p:attrName>
                                        </p:attrNameLst>
                                      </p:cBhvr>
                                      <p:tavLst>
                                        <p:tav fmla="" tm="0">
                                          <p:val>
                                            <p:strVal val="0"/>
                                          </p:val>
                                        </p:tav>
                                        <p:tav fmla="" tm="100000">
                                          <p:val>
                                            <p:strVal val="#ppt_w"/>
                                          </p:val>
                                        </p:tav>
                                      </p:tavLst>
                                    </p:anim>
                                    <p:anim calcmode="lin" valueType="num">
                                      <p:cBhvr additive="base">
                                        <p:cTn dur="500"/>
                                        <p:tgtEl>
                                          <p:spTgt spid="54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28"/>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561" name="Google Shape;561;p28"/>
          <p:cNvGrpSpPr/>
          <p:nvPr/>
        </p:nvGrpSpPr>
        <p:grpSpPr>
          <a:xfrm>
            <a:off x="3501299" y="1739467"/>
            <a:ext cx="5189402" cy="4310210"/>
            <a:chOff x="3501299" y="1739467"/>
            <a:chExt cx="5189402" cy="4310210"/>
          </a:xfrm>
        </p:grpSpPr>
        <p:sp>
          <p:nvSpPr>
            <p:cNvPr id="562" name="Google Shape;562;p28"/>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3" name="Google Shape;563;p28"/>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久留米総合スポーツセンター</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（久留米市）</a:t>
              </a:r>
              <a:endParaRPr b="1" i="0" sz="2400" u="none" cap="none" strike="noStrike">
                <a:solidFill>
                  <a:schemeClr val="dk1"/>
                </a:solidFill>
                <a:latin typeface="Arial"/>
                <a:ea typeface="Arial"/>
                <a:cs typeface="Arial"/>
                <a:sym typeface="Arial"/>
              </a:endParaRPr>
            </a:p>
          </p:txBody>
        </p:sp>
        <p:pic>
          <p:nvPicPr>
            <p:cNvPr id="564" name="Google Shape;564;p28"/>
            <p:cNvPicPr preferRelativeResize="0"/>
            <p:nvPr/>
          </p:nvPicPr>
          <p:blipFill rotWithShape="1">
            <a:blip r:embed="rId3">
              <a:alphaModFix/>
            </a:blip>
            <a:srcRect b="13607" l="5465" r="1849" t="3861"/>
            <a:stretch/>
          </p:blipFill>
          <p:spPr>
            <a:xfrm>
              <a:off x="3600824" y="1853430"/>
              <a:ext cx="4990353" cy="2818370"/>
            </a:xfrm>
            <a:prstGeom prst="rect">
              <a:avLst/>
            </a:prstGeom>
            <a:noFill/>
            <a:ln>
              <a:noFill/>
            </a:ln>
          </p:spPr>
        </p:pic>
      </p:grpSp>
      <p:sp>
        <p:nvSpPr>
          <p:cNvPr id="565" name="Google Shape;565;p28">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61"/>
                                        </p:tgtEl>
                                        <p:attrNameLst>
                                          <p:attrName>style.visibility</p:attrName>
                                        </p:attrNameLst>
                                      </p:cBhvr>
                                      <p:to>
                                        <p:strVal val="visible"/>
                                      </p:to>
                                    </p:set>
                                    <p:anim calcmode="lin" valueType="num">
                                      <p:cBhvr additive="base">
                                        <p:cTn dur="500"/>
                                        <p:tgtEl>
                                          <p:spTgt spid="561"/>
                                        </p:tgtEl>
                                        <p:attrNameLst>
                                          <p:attrName>ppt_w</p:attrName>
                                        </p:attrNameLst>
                                      </p:cBhvr>
                                      <p:tavLst>
                                        <p:tav fmla="" tm="0">
                                          <p:val>
                                            <p:strVal val="0"/>
                                          </p:val>
                                        </p:tav>
                                        <p:tav fmla="" tm="100000">
                                          <p:val>
                                            <p:strVal val="#ppt_w"/>
                                          </p:val>
                                        </p:tav>
                                      </p:tavLst>
                                    </p:anim>
                                    <p:anim calcmode="lin" valueType="num">
                                      <p:cBhvr additive="base">
                                        <p:cTn dur="500"/>
                                        <p:tgtEl>
                                          <p:spTgt spid="56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29">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1" name="Google Shape;571;p29">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2" name="Google Shape;572;p29">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3" name="Google Shape;573;p29">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4" name="Google Shape;574;p29">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5" name="Google Shape;575;p29">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6" name="Google Shape;576;p29">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7" name="Google Shape;577;p29">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8" name="Google Shape;578;p29">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9" name="Google Shape;579;p29">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0" name="Google Shape;580;p29">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1" name="Google Shape;581;p29">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82" name="Google Shape;582;p29">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73"/>
                                        </p:tgtEl>
                                        <p:attrNameLst>
                                          <p:attrName>style.visibility</p:attrName>
                                        </p:attrNameLst>
                                      </p:cBhvr>
                                      <p:to>
                                        <p:strVal val="visible"/>
                                      </p:to>
                                    </p:set>
                                    <p:anim calcmode="lin" valueType="num">
                                      <p:cBhvr additive="base">
                                        <p:cTn dur="500"/>
                                        <p:tgtEl>
                                          <p:spTgt spid="573"/>
                                        </p:tgtEl>
                                        <p:attrNameLst>
                                          <p:attrName>ppt_w</p:attrName>
                                        </p:attrNameLst>
                                      </p:cBhvr>
                                      <p:tavLst>
                                        <p:tav fmla="" tm="0">
                                          <p:val>
                                            <p:strVal val="0"/>
                                          </p:val>
                                        </p:tav>
                                        <p:tav fmla="" tm="100000">
                                          <p:val>
                                            <p:strVal val="#ppt_w"/>
                                          </p:val>
                                        </p:tav>
                                      </p:tavLst>
                                    </p:anim>
                                    <p:anim calcmode="lin" valueType="num">
                                      <p:cBhvr additive="base">
                                        <p:cTn dur="500"/>
                                        <p:tgtEl>
                                          <p:spTgt spid="57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4"/>
                                        </p:tgtEl>
                                        <p:attrNameLst>
                                          <p:attrName>style.visibility</p:attrName>
                                        </p:attrNameLst>
                                      </p:cBhvr>
                                      <p:to>
                                        <p:strVal val="visible"/>
                                      </p:to>
                                    </p:set>
                                    <p:anim calcmode="lin" valueType="num">
                                      <p:cBhvr additive="base">
                                        <p:cTn dur="500"/>
                                        <p:tgtEl>
                                          <p:spTgt spid="574"/>
                                        </p:tgtEl>
                                        <p:attrNameLst>
                                          <p:attrName>ppt_w</p:attrName>
                                        </p:attrNameLst>
                                      </p:cBhvr>
                                      <p:tavLst>
                                        <p:tav fmla="" tm="0">
                                          <p:val>
                                            <p:strVal val="0"/>
                                          </p:val>
                                        </p:tav>
                                        <p:tav fmla="" tm="100000">
                                          <p:val>
                                            <p:strVal val="#ppt_w"/>
                                          </p:val>
                                        </p:tav>
                                      </p:tavLst>
                                    </p:anim>
                                    <p:anim calcmode="lin" valueType="num">
                                      <p:cBhvr additive="base">
                                        <p:cTn dur="500"/>
                                        <p:tgtEl>
                                          <p:spTgt spid="57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5"/>
                                        </p:tgtEl>
                                        <p:attrNameLst>
                                          <p:attrName>style.visibility</p:attrName>
                                        </p:attrNameLst>
                                      </p:cBhvr>
                                      <p:to>
                                        <p:strVal val="visible"/>
                                      </p:to>
                                    </p:set>
                                    <p:anim calcmode="lin" valueType="num">
                                      <p:cBhvr additive="base">
                                        <p:cTn dur="500"/>
                                        <p:tgtEl>
                                          <p:spTgt spid="575"/>
                                        </p:tgtEl>
                                        <p:attrNameLst>
                                          <p:attrName>ppt_w</p:attrName>
                                        </p:attrNameLst>
                                      </p:cBhvr>
                                      <p:tavLst>
                                        <p:tav fmla="" tm="0">
                                          <p:val>
                                            <p:strVal val="0"/>
                                          </p:val>
                                        </p:tav>
                                        <p:tav fmla="" tm="100000">
                                          <p:val>
                                            <p:strVal val="#ppt_w"/>
                                          </p:val>
                                        </p:tav>
                                      </p:tavLst>
                                    </p:anim>
                                    <p:anim calcmode="lin" valueType="num">
                                      <p:cBhvr additive="base">
                                        <p:cTn dur="500"/>
                                        <p:tgtEl>
                                          <p:spTgt spid="57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6"/>
                                        </p:tgtEl>
                                        <p:attrNameLst>
                                          <p:attrName>style.visibility</p:attrName>
                                        </p:attrNameLst>
                                      </p:cBhvr>
                                      <p:to>
                                        <p:strVal val="visible"/>
                                      </p:to>
                                    </p:set>
                                    <p:anim calcmode="lin" valueType="num">
                                      <p:cBhvr additive="base">
                                        <p:cTn dur="500"/>
                                        <p:tgtEl>
                                          <p:spTgt spid="576"/>
                                        </p:tgtEl>
                                        <p:attrNameLst>
                                          <p:attrName>ppt_w</p:attrName>
                                        </p:attrNameLst>
                                      </p:cBhvr>
                                      <p:tavLst>
                                        <p:tav fmla="" tm="0">
                                          <p:val>
                                            <p:strVal val="0"/>
                                          </p:val>
                                        </p:tav>
                                        <p:tav fmla="" tm="100000">
                                          <p:val>
                                            <p:strVal val="#ppt_w"/>
                                          </p:val>
                                        </p:tav>
                                      </p:tavLst>
                                    </p:anim>
                                    <p:anim calcmode="lin" valueType="num">
                                      <p:cBhvr additive="base">
                                        <p:cTn dur="500"/>
                                        <p:tgtEl>
                                          <p:spTgt spid="57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7"/>
                                        </p:tgtEl>
                                        <p:attrNameLst>
                                          <p:attrName>style.visibility</p:attrName>
                                        </p:attrNameLst>
                                      </p:cBhvr>
                                      <p:to>
                                        <p:strVal val="visible"/>
                                      </p:to>
                                    </p:set>
                                    <p:anim calcmode="lin" valueType="num">
                                      <p:cBhvr additive="base">
                                        <p:cTn dur="500"/>
                                        <p:tgtEl>
                                          <p:spTgt spid="577"/>
                                        </p:tgtEl>
                                        <p:attrNameLst>
                                          <p:attrName>ppt_w</p:attrName>
                                        </p:attrNameLst>
                                      </p:cBhvr>
                                      <p:tavLst>
                                        <p:tav fmla="" tm="0">
                                          <p:val>
                                            <p:strVal val="0"/>
                                          </p:val>
                                        </p:tav>
                                        <p:tav fmla="" tm="100000">
                                          <p:val>
                                            <p:strVal val="#ppt_w"/>
                                          </p:val>
                                        </p:tav>
                                      </p:tavLst>
                                    </p:anim>
                                    <p:anim calcmode="lin" valueType="num">
                                      <p:cBhvr additive="base">
                                        <p:cTn dur="500"/>
                                        <p:tgtEl>
                                          <p:spTgt spid="57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8"/>
                                        </p:tgtEl>
                                        <p:attrNameLst>
                                          <p:attrName>style.visibility</p:attrName>
                                        </p:attrNameLst>
                                      </p:cBhvr>
                                      <p:to>
                                        <p:strVal val="visible"/>
                                      </p:to>
                                    </p:set>
                                    <p:anim calcmode="lin" valueType="num">
                                      <p:cBhvr additive="base">
                                        <p:cTn dur="500"/>
                                        <p:tgtEl>
                                          <p:spTgt spid="578"/>
                                        </p:tgtEl>
                                        <p:attrNameLst>
                                          <p:attrName>ppt_w</p:attrName>
                                        </p:attrNameLst>
                                      </p:cBhvr>
                                      <p:tavLst>
                                        <p:tav fmla="" tm="0">
                                          <p:val>
                                            <p:strVal val="0"/>
                                          </p:val>
                                        </p:tav>
                                        <p:tav fmla="" tm="100000">
                                          <p:val>
                                            <p:strVal val="#ppt_w"/>
                                          </p:val>
                                        </p:tav>
                                      </p:tavLst>
                                    </p:anim>
                                    <p:anim calcmode="lin" valueType="num">
                                      <p:cBhvr additive="base">
                                        <p:cTn dur="500"/>
                                        <p:tgtEl>
                                          <p:spTgt spid="57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9"/>
                                        </p:tgtEl>
                                        <p:attrNameLst>
                                          <p:attrName>style.visibility</p:attrName>
                                        </p:attrNameLst>
                                      </p:cBhvr>
                                      <p:to>
                                        <p:strVal val="visible"/>
                                      </p:to>
                                    </p:set>
                                    <p:anim calcmode="lin" valueType="num">
                                      <p:cBhvr additive="base">
                                        <p:cTn dur="500"/>
                                        <p:tgtEl>
                                          <p:spTgt spid="579"/>
                                        </p:tgtEl>
                                        <p:attrNameLst>
                                          <p:attrName>ppt_w</p:attrName>
                                        </p:attrNameLst>
                                      </p:cBhvr>
                                      <p:tavLst>
                                        <p:tav fmla="" tm="0">
                                          <p:val>
                                            <p:strVal val="0"/>
                                          </p:val>
                                        </p:tav>
                                        <p:tav fmla="" tm="100000">
                                          <p:val>
                                            <p:strVal val="#ppt_w"/>
                                          </p:val>
                                        </p:tav>
                                      </p:tavLst>
                                    </p:anim>
                                    <p:anim calcmode="lin" valueType="num">
                                      <p:cBhvr additive="base">
                                        <p:cTn dur="500"/>
                                        <p:tgtEl>
                                          <p:spTgt spid="57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80"/>
                                        </p:tgtEl>
                                        <p:attrNameLst>
                                          <p:attrName>style.visibility</p:attrName>
                                        </p:attrNameLst>
                                      </p:cBhvr>
                                      <p:to>
                                        <p:strVal val="visible"/>
                                      </p:to>
                                    </p:set>
                                    <p:anim calcmode="lin" valueType="num">
                                      <p:cBhvr additive="base">
                                        <p:cTn dur="500"/>
                                        <p:tgtEl>
                                          <p:spTgt spid="580"/>
                                        </p:tgtEl>
                                        <p:attrNameLst>
                                          <p:attrName>ppt_w</p:attrName>
                                        </p:attrNameLst>
                                      </p:cBhvr>
                                      <p:tavLst>
                                        <p:tav fmla="" tm="0">
                                          <p:val>
                                            <p:strVal val="0"/>
                                          </p:val>
                                        </p:tav>
                                        <p:tav fmla="" tm="100000">
                                          <p:val>
                                            <p:strVal val="#ppt_w"/>
                                          </p:val>
                                        </p:tav>
                                      </p:tavLst>
                                    </p:anim>
                                    <p:anim calcmode="lin" valueType="num">
                                      <p:cBhvr additive="base">
                                        <p:cTn dur="500"/>
                                        <p:tgtEl>
                                          <p:spTgt spid="58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500"/>
                                        <p:tgtEl>
                                          <p:spTgt spid="581"/>
                                        </p:tgtEl>
                                        <p:attrNameLst>
                                          <p:attrName>ppt_w</p:attrName>
                                        </p:attrNameLst>
                                      </p:cBhvr>
                                      <p:tavLst>
                                        <p:tav fmla="" tm="0">
                                          <p:val>
                                            <p:strVal val="0"/>
                                          </p:val>
                                        </p:tav>
                                        <p:tav fmla="" tm="100000">
                                          <p:val>
                                            <p:strVal val="#ppt_w"/>
                                          </p:val>
                                        </p:tav>
                                      </p:tavLst>
                                    </p:anim>
                                    <p:anim calcmode="lin" valueType="num">
                                      <p:cBhvr additive="base">
                                        <p:cTn dur="500"/>
                                        <p:tgtEl>
                                          <p:spTgt spid="58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0"/>
                                        </p:tgtEl>
                                        <p:attrNameLst>
                                          <p:attrName>style.visibility</p:attrName>
                                        </p:attrNameLst>
                                      </p:cBhvr>
                                      <p:to>
                                        <p:strVal val="visible"/>
                                      </p:to>
                                    </p:set>
                                    <p:anim calcmode="lin" valueType="num">
                                      <p:cBhvr additive="base">
                                        <p:cTn dur="500"/>
                                        <p:tgtEl>
                                          <p:spTgt spid="570"/>
                                        </p:tgtEl>
                                        <p:attrNameLst>
                                          <p:attrName>ppt_w</p:attrName>
                                        </p:attrNameLst>
                                      </p:cBhvr>
                                      <p:tavLst>
                                        <p:tav fmla="" tm="0">
                                          <p:val>
                                            <p:strVal val="0"/>
                                          </p:val>
                                        </p:tav>
                                        <p:tav fmla="" tm="100000">
                                          <p:val>
                                            <p:strVal val="#ppt_w"/>
                                          </p:val>
                                        </p:tav>
                                      </p:tavLst>
                                    </p:anim>
                                    <p:anim calcmode="lin" valueType="num">
                                      <p:cBhvr additive="base">
                                        <p:cTn dur="500"/>
                                        <p:tgtEl>
                                          <p:spTgt spid="57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2"/>
                                        </p:tgtEl>
                                        <p:attrNameLst>
                                          <p:attrName>style.visibility</p:attrName>
                                        </p:attrNameLst>
                                      </p:cBhvr>
                                      <p:to>
                                        <p:strVal val="visible"/>
                                      </p:to>
                                    </p:set>
                                    <p:anim calcmode="lin" valueType="num">
                                      <p:cBhvr additive="base">
                                        <p:cTn dur="500"/>
                                        <p:tgtEl>
                                          <p:spTgt spid="572"/>
                                        </p:tgtEl>
                                        <p:attrNameLst>
                                          <p:attrName>ppt_w</p:attrName>
                                        </p:attrNameLst>
                                      </p:cBhvr>
                                      <p:tavLst>
                                        <p:tav fmla="" tm="0">
                                          <p:val>
                                            <p:strVal val="0"/>
                                          </p:val>
                                        </p:tav>
                                        <p:tav fmla="" tm="100000">
                                          <p:val>
                                            <p:strVal val="#ppt_w"/>
                                          </p:val>
                                        </p:tav>
                                      </p:tavLst>
                                    </p:anim>
                                    <p:anim calcmode="lin" valueType="num">
                                      <p:cBhvr additive="base">
                                        <p:cTn dur="500"/>
                                        <p:tgtEl>
                                          <p:spTgt spid="57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71"/>
                                        </p:tgtEl>
                                        <p:attrNameLst>
                                          <p:attrName>style.visibility</p:attrName>
                                        </p:attrNameLst>
                                      </p:cBhvr>
                                      <p:to>
                                        <p:strVal val="visible"/>
                                      </p:to>
                                    </p:set>
                                    <p:anim calcmode="lin" valueType="num">
                                      <p:cBhvr additive="base">
                                        <p:cTn dur="500"/>
                                        <p:tgtEl>
                                          <p:spTgt spid="571"/>
                                        </p:tgtEl>
                                        <p:attrNameLst>
                                          <p:attrName>ppt_w</p:attrName>
                                        </p:attrNameLst>
                                      </p:cBhvr>
                                      <p:tavLst>
                                        <p:tav fmla="" tm="0">
                                          <p:val>
                                            <p:strVal val="0"/>
                                          </p:val>
                                        </p:tav>
                                        <p:tav fmla="" tm="100000">
                                          <p:val>
                                            <p:strVal val="#ppt_w"/>
                                          </p:val>
                                        </p:tav>
                                      </p:tavLst>
                                    </p:anim>
                                    <p:anim calcmode="lin" valueType="num">
                                      <p:cBhvr additive="base">
                                        <p:cTn dur="500"/>
                                        <p:tgtEl>
                                          <p:spTgt spid="57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12"/>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42" name="Google Shape;342;p12"/>
          <p:cNvGrpSpPr/>
          <p:nvPr/>
        </p:nvGrpSpPr>
        <p:grpSpPr>
          <a:xfrm>
            <a:off x="3501299" y="1739467"/>
            <a:ext cx="5189402" cy="4310210"/>
            <a:chOff x="3501299" y="1739467"/>
            <a:chExt cx="5189402" cy="4310210"/>
          </a:xfrm>
        </p:grpSpPr>
        <p:sp>
          <p:nvSpPr>
            <p:cNvPr id="343" name="Google Shape;343;p12"/>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4" name="Google Shape;344;p12"/>
            <p:cNvPicPr preferRelativeResize="0"/>
            <p:nvPr/>
          </p:nvPicPr>
          <p:blipFill rotWithShape="1">
            <a:blip r:embed="rId3">
              <a:alphaModFix/>
            </a:blip>
            <a:srcRect b="5456" l="0" r="0" t="10028"/>
            <a:stretch/>
          </p:blipFill>
          <p:spPr>
            <a:xfrm>
              <a:off x="3600824" y="1853430"/>
              <a:ext cx="4990353" cy="2819841"/>
            </a:xfrm>
            <a:prstGeom prst="rect">
              <a:avLst/>
            </a:prstGeom>
            <a:noFill/>
            <a:ln>
              <a:noFill/>
            </a:ln>
          </p:spPr>
        </p:pic>
        <p:sp>
          <p:nvSpPr>
            <p:cNvPr id="345" name="Google Shape;345;p12"/>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レジャープールアクアシアン </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（芦屋町）</a:t>
              </a:r>
              <a:endParaRPr b="1" i="0" sz="2400" u="none" cap="none" strike="noStrike">
                <a:solidFill>
                  <a:schemeClr val="dk1"/>
                </a:solidFill>
                <a:latin typeface="Arial"/>
                <a:ea typeface="Arial"/>
                <a:cs typeface="Arial"/>
                <a:sym typeface="Arial"/>
              </a:endParaRPr>
            </a:p>
          </p:txBody>
        </p:sp>
      </p:grpSp>
      <p:sp>
        <p:nvSpPr>
          <p:cNvPr id="346" name="Google Shape;346;p12">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500"/>
                                        <p:tgtEl>
                                          <p:spTgt spid="342"/>
                                        </p:tgtEl>
                                        <p:attrNameLst>
                                          <p:attrName>ppt_w</p:attrName>
                                        </p:attrNameLst>
                                      </p:cBhvr>
                                      <p:tavLst>
                                        <p:tav fmla="" tm="0">
                                          <p:val>
                                            <p:strVal val="0"/>
                                          </p:val>
                                        </p:tav>
                                        <p:tav fmla="" tm="100000">
                                          <p:val>
                                            <p:strVal val="#ppt_w"/>
                                          </p:val>
                                        </p:tav>
                                      </p:tavLst>
                                    </p:anim>
                                    <p:anim calcmode="lin" valueType="num">
                                      <p:cBhvr additive="base">
                                        <p:cTn dur="500"/>
                                        <p:tgtEl>
                                          <p:spTgt spid="34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30"/>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588" name="Google Shape;588;p30"/>
          <p:cNvGrpSpPr/>
          <p:nvPr/>
        </p:nvGrpSpPr>
        <p:grpSpPr>
          <a:xfrm>
            <a:off x="3501299" y="1739467"/>
            <a:ext cx="5189402" cy="4310210"/>
            <a:chOff x="3501299" y="1739467"/>
            <a:chExt cx="5189402" cy="4310210"/>
          </a:xfrm>
        </p:grpSpPr>
        <p:sp>
          <p:nvSpPr>
            <p:cNvPr id="589" name="Google Shape;589;p30"/>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590" name="Google Shape;590;p30"/>
            <p:cNvPicPr preferRelativeResize="0"/>
            <p:nvPr/>
          </p:nvPicPr>
          <p:blipFill rotWithShape="1">
            <a:blip r:embed="rId3">
              <a:alphaModFix/>
            </a:blip>
            <a:srcRect b="7356" l="0" r="0" t="7356"/>
            <a:stretch/>
          </p:blipFill>
          <p:spPr>
            <a:xfrm>
              <a:off x="3600824" y="1853430"/>
              <a:ext cx="4990353" cy="2819841"/>
            </a:xfrm>
            <a:prstGeom prst="rect">
              <a:avLst/>
            </a:prstGeom>
            <a:noFill/>
            <a:ln>
              <a:noFill/>
            </a:ln>
          </p:spPr>
        </p:pic>
        <p:sp>
          <p:nvSpPr>
            <p:cNvPr id="591" name="Google Shape;591;p30"/>
            <p:cNvSpPr txBox="1"/>
            <p:nvPr/>
          </p:nvSpPr>
          <p:spPr>
            <a:xfrm>
              <a:off x="3561621" y="4927529"/>
              <a:ext cx="5068758"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広川町町民交流センターいこっと</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（広川町）</a:t>
              </a:r>
              <a:endParaRPr b="1" i="0" sz="2400" u="none" cap="none" strike="noStrike">
                <a:solidFill>
                  <a:schemeClr val="dk1"/>
                </a:solidFill>
                <a:latin typeface="Arial"/>
                <a:ea typeface="Arial"/>
                <a:cs typeface="Arial"/>
                <a:sym typeface="Arial"/>
              </a:endParaRPr>
            </a:p>
          </p:txBody>
        </p:sp>
      </p:grpSp>
      <p:sp>
        <p:nvSpPr>
          <p:cNvPr id="592" name="Google Shape;592;p30">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588"/>
                                        </p:tgtEl>
                                        <p:attrNameLst>
                                          <p:attrName>style.visibility</p:attrName>
                                        </p:attrNameLst>
                                      </p:cBhvr>
                                      <p:to>
                                        <p:strVal val="visible"/>
                                      </p:to>
                                    </p:set>
                                    <p:anim calcmode="lin" valueType="num">
                                      <p:cBhvr additive="base">
                                        <p:cTn dur="500"/>
                                        <p:tgtEl>
                                          <p:spTgt spid="588"/>
                                        </p:tgtEl>
                                        <p:attrNameLst>
                                          <p:attrName>ppt_w</p:attrName>
                                        </p:attrNameLst>
                                      </p:cBhvr>
                                      <p:tavLst>
                                        <p:tav fmla="" tm="0">
                                          <p:val>
                                            <p:strVal val="0"/>
                                          </p:val>
                                        </p:tav>
                                        <p:tav fmla="" tm="100000">
                                          <p:val>
                                            <p:strVal val="#ppt_w"/>
                                          </p:val>
                                        </p:tav>
                                      </p:tavLst>
                                    </p:anim>
                                    <p:anim calcmode="lin" valueType="num">
                                      <p:cBhvr additive="base">
                                        <p:cTn dur="500"/>
                                        <p:tgtEl>
                                          <p:spTgt spid="58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31">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8" name="Google Shape;598;p31">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99" name="Google Shape;599;p31">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0" name="Google Shape;600;p31">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1" name="Google Shape;601;p31">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2" name="Google Shape;602;p31">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3" name="Google Shape;603;p31">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4" name="Google Shape;604;p31">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5" name="Google Shape;605;p31">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6" name="Google Shape;606;p31">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7" name="Google Shape;607;p31">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8" name="Google Shape;608;p31">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09" name="Google Shape;609;p31">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500"/>
                                        <p:tgtEl>
                                          <p:spTgt spid="600"/>
                                        </p:tgtEl>
                                        <p:attrNameLst>
                                          <p:attrName>ppt_w</p:attrName>
                                        </p:attrNameLst>
                                      </p:cBhvr>
                                      <p:tavLst>
                                        <p:tav fmla="" tm="0">
                                          <p:val>
                                            <p:strVal val="0"/>
                                          </p:val>
                                        </p:tav>
                                        <p:tav fmla="" tm="100000">
                                          <p:val>
                                            <p:strVal val="#ppt_w"/>
                                          </p:val>
                                        </p:tav>
                                      </p:tavLst>
                                    </p:anim>
                                    <p:anim calcmode="lin" valueType="num">
                                      <p:cBhvr additive="base">
                                        <p:cTn dur="500"/>
                                        <p:tgtEl>
                                          <p:spTgt spid="60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1"/>
                                        </p:tgtEl>
                                        <p:attrNameLst>
                                          <p:attrName>style.visibility</p:attrName>
                                        </p:attrNameLst>
                                      </p:cBhvr>
                                      <p:to>
                                        <p:strVal val="visible"/>
                                      </p:to>
                                    </p:set>
                                    <p:anim calcmode="lin" valueType="num">
                                      <p:cBhvr additive="base">
                                        <p:cTn dur="500"/>
                                        <p:tgtEl>
                                          <p:spTgt spid="601"/>
                                        </p:tgtEl>
                                        <p:attrNameLst>
                                          <p:attrName>ppt_w</p:attrName>
                                        </p:attrNameLst>
                                      </p:cBhvr>
                                      <p:tavLst>
                                        <p:tav fmla="" tm="0">
                                          <p:val>
                                            <p:strVal val="0"/>
                                          </p:val>
                                        </p:tav>
                                        <p:tav fmla="" tm="100000">
                                          <p:val>
                                            <p:strVal val="#ppt_w"/>
                                          </p:val>
                                        </p:tav>
                                      </p:tavLst>
                                    </p:anim>
                                    <p:anim calcmode="lin" valueType="num">
                                      <p:cBhvr additive="base">
                                        <p:cTn dur="500"/>
                                        <p:tgtEl>
                                          <p:spTgt spid="60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2"/>
                                        </p:tgtEl>
                                        <p:attrNameLst>
                                          <p:attrName>style.visibility</p:attrName>
                                        </p:attrNameLst>
                                      </p:cBhvr>
                                      <p:to>
                                        <p:strVal val="visible"/>
                                      </p:to>
                                    </p:set>
                                    <p:anim calcmode="lin" valueType="num">
                                      <p:cBhvr additive="base">
                                        <p:cTn dur="500"/>
                                        <p:tgtEl>
                                          <p:spTgt spid="602"/>
                                        </p:tgtEl>
                                        <p:attrNameLst>
                                          <p:attrName>ppt_w</p:attrName>
                                        </p:attrNameLst>
                                      </p:cBhvr>
                                      <p:tavLst>
                                        <p:tav fmla="" tm="0">
                                          <p:val>
                                            <p:strVal val="0"/>
                                          </p:val>
                                        </p:tav>
                                        <p:tav fmla="" tm="100000">
                                          <p:val>
                                            <p:strVal val="#ppt_w"/>
                                          </p:val>
                                        </p:tav>
                                      </p:tavLst>
                                    </p:anim>
                                    <p:anim calcmode="lin" valueType="num">
                                      <p:cBhvr additive="base">
                                        <p:cTn dur="500"/>
                                        <p:tgtEl>
                                          <p:spTgt spid="60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3"/>
                                        </p:tgtEl>
                                        <p:attrNameLst>
                                          <p:attrName>style.visibility</p:attrName>
                                        </p:attrNameLst>
                                      </p:cBhvr>
                                      <p:to>
                                        <p:strVal val="visible"/>
                                      </p:to>
                                    </p:set>
                                    <p:anim calcmode="lin" valueType="num">
                                      <p:cBhvr additive="base">
                                        <p:cTn dur="500"/>
                                        <p:tgtEl>
                                          <p:spTgt spid="603"/>
                                        </p:tgtEl>
                                        <p:attrNameLst>
                                          <p:attrName>ppt_w</p:attrName>
                                        </p:attrNameLst>
                                      </p:cBhvr>
                                      <p:tavLst>
                                        <p:tav fmla="" tm="0">
                                          <p:val>
                                            <p:strVal val="0"/>
                                          </p:val>
                                        </p:tav>
                                        <p:tav fmla="" tm="100000">
                                          <p:val>
                                            <p:strVal val="#ppt_w"/>
                                          </p:val>
                                        </p:tav>
                                      </p:tavLst>
                                    </p:anim>
                                    <p:anim calcmode="lin" valueType="num">
                                      <p:cBhvr additive="base">
                                        <p:cTn dur="500"/>
                                        <p:tgtEl>
                                          <p:spTgt spid="60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4"/>
                                        </p:tgtEl>
                                        <p:attrNameLst>
                                          <p:attrName>style.visibility</p:attrName>
                                        </p:attrNameLst>
                                      </p:cBhvr>
                                      <p:to>
                                        <p:strVal val="visible"/>
                                      </p:to>
                                    </p:set>
                                    <p:anim calcmode="lin" valueType="num">
                                      <p:cBhvr additive="base">
                                        <p:cTn dur="500"/>
                                        <p:tgtEl>
                                          <p:spTgt spid="604"/>
                                        </p:tgtEl>
                                        <p:attrNameLst>
                                          <p:attrName>ppt_w</p:attrName>
                                        </p:attrNameLst>
                                      </p:cBhvr>
                                      <p:tavLst>
                                        <p:tav fmla="" tm="0">
                                          <p:val>
                                            <p:strVal val="0"/>
                                          </p:val>
                                        </p:tav>
                                        <p:tav fmla="" tm="100000">
                                          <p:val>
                                            <p:strVal val="#ppt_w"/>
                                          </p:val>
                                        </p:tav>
                                      </p:tavLst>
                                    </p:anim>
                                    <p:anim calcmode="lin" valueType="num">
                                      <p:cBhvr additive="base">
                                        <p:cTn dur="500"/>
                                        <p:tgtEl>
                                          <p:spTgt spid="60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5"/>
                                        </p:tgtEl>
                                        <p:attrNameLst>
                                          <p:attrName>style.visibility</p:attrName>
                                        </p:attrNameLst>
                                      </p:cBhvr>
                                      <p:to>
                                        <p:strVal val="visible"/>
                                      </p:to>
                                    </p:set>
                                    <p:anim calcmode="lin" valueType="num">
                                      <p:cBhvr additive="base">
                                        <p:cTn dur="500"/>
                                        <p:tgtEl>
                                          <p:spTgt spid="605"/>
                                        </p:tgtEl>
                                        <p:attrNameLst>
                                          <p:attrName>ppt_w</p:attrName>
                                        </p:attrNameLst>
                                      </p:cBhvr>
                                      <p:tavLst>
                                        <p:tav fmla="" tm="0">
                                          <p:val>
                                            <p:strVal val="0"/>
                                          </p:val>
                                        </p:tav>
                                        <p:tav fmla="" tm="100000">
                                          <p:val>
                                            <p:strVal val="#ppt_w"/>
                                          </p:val>
                                        </p:tav>
                                      </p:tavLst>
                                    </p:anim>
                                    <p:anim calcmode="lin" valueType="num">
                                      <p:cBhvr additive="base">
                                        <p:cTn dur="500"/>
                                        <p:tgtEl>
                                          <p:spTgt spid="60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6"/>
                                        </p:tgtEl>
                                        <p:attrNameLst>
                                          <p:attrName>style.visibility</p:attrName>
                                        </p:attrNameLst>
                                      </p:cBhvr>
                                      <p:to>
                                        <p:strVal val="visible"/>
                                      </p:to>
                                    </p:set>
                                    <p:anim calcmode="lin" valueType="num">
                                      <p:cBhvr additive="base">
                                        <p:cTn dur="500"/>
                                        <p:tgtEl>
                                          <p:spTgt spid="606"/>
                                        </p:tgtEl>
                                        <p:attrNameLst>
                                          <p:attrName>ppt_w</p:attrName>
                                        </p:attrNameLst>
                                      </p:cBhvr>
                                      <p:tavLst>
                                        <p:tav fmla="" tm="0">
                                          <p:val>
                                            <p:strVal val="0"/>
                                          </p:val>
                                        </p:tav>
                                        <p:tav fmla="" tm="100000">
                                          <p:val>
                                            <p:strVal val="#ppt_w"/>
                                          </p:val>
                                        </p:tav>
                                      </p:tavLst>
                                    </p:anim>
                                    <p:anim calcmode="lin" valueType="num">
                                      <p:cBhvr additive="base">
                                        <p:cTn dur="500"/>
                                        <p:tgtEl>
                                          <p:spTgt spid="60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7"/>
                                        </p:tgtEl>
                                        <p:attrNameLst>
                                          <p:attrName>style.visibility</p:attrName>
                                        </p:attrNameLst>
                                      </p:cBhvr>
                                      <p:to>
                                        <p:strVal val="visible"/>
                                      </p:to>
                                    </p:set>
                                    <p:anim calcmode="lin" valueType="num">
                                      <p:cBhvr additive="base">
                                        <p:cTn dur="500"/>
                                        <p:tgtEl>
                                          <p:spTgt spid="607"/>
                                        </p:tgtEl>
                                        <p:attrNameLst>
                                          <p:attrName>ppt_w</p:attrName>
                                        </p:attrNameLst>
                                      </p:cBhvr>
                                      <p:tavLst>
                                        <p:tav fmla="" tm="0">
                                          <p:val>
                                            <p:strVal val="0"/>
                                          </p:val>
                                        </p:tav>
                                        <p:tav fmla="" tm="100000">
                                          <p:val>
                                            <p:strVal val="#ppt_w"/>
                                          </p:val>
                                        </p:tav>
                                      </p:tavLst>
                                    </p:anim>
                                    <p:anim calcmode="lin" valueType="num">
                                      <p:cBhvr additive="base">
                                        <p:cTn dur="500"/>
                                        <p:tgtEl>
                                          <p:spTgt spid="60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08"/>
                                        </p:tgtEl>
                                        <p:attrNameLst>
                                          <p:attrName>style.visibility</p:attrName>
                                        </p:attrNameLst>
                                      </p:cBhvr>
                                      <p:to>
                                        <p:strVal val="visible"/>
                                      </p:to>
                                    </p:set>
                                    <p:anim calcmode="lin" valueType="num">
                                      <p:cBhvr additive="base">
                                        <p:cTn dur="500"/>
                                        <p:tgtEl>
                                          <p:spTgt spid="608"/>
                                        </p:tgtEl>
                                        <p:attrNameLst>
                                          <p:attrName>ppt_w</p:attrName>
                                        </p:attrNameLst>
                                      </p:cBhvr>
                                      <p:tavLst>
                                        <p:tav fmla="" tm="0">
                                          <p:val>
                                            <p:strVal val="0"/>
                                          </p:val>
                                        </p:tav>
                                        <p:tav fmla="" tm="100000">
                                          <p:val>
                                            <p:strVal val="#ppt_w"/>
                                          </p:val>
                                        </p:tav>
                                      </p:tavLst>
                                    </p:anim>
                                    <p:anim calcmode="lin" valueType="num">
                                      <p:cBhvr additive="base">
                                        <p:cTn dur="500"/>
                                        <p:tgtEl>
                                          <p:spTgt spid="60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97"/>
                                        </p:tgtEl>
                                        <p:attrNameLst>
                                          <p:attrName>style.visibility</p:attrName>
                                        </p:attrNameLst>
                                      </p:cBhvr>
                                      <p:to>
                                        <p:strVal val="visible"/>
                                      </p:to>
                                    </p:set>
                                    <p:anim calcmode="lin" valueType="num">
                                      <p:cBhvr additive="base">
                                        <p:cTn dur="500"/>
                                        <p:tgtEl>
                                          <p:spTgt spid="597"/>
                                        </p:tgtEl>
                                        <p:attrNameLst>
                                          <p:attrName>ppt_w</p:attrName>
                                        </p:attrNameLst>
                                      </p:cBhvr>
                                      <p:tavLst>
                                        <p:tav fmla="" tm="0">
                                          <p:val>
                                            <p:strVal val="0"/>
                                          </p:val>
                                        </p:tav>
                                        <p:tav fmla="" tm="100000">
                                          <p:val>
                                            <p:strVal val="#ppt_w"/>
                                          </p:val>
                                        </p:tav>
                                      </p:tavLst>
                                    </p:anim>
                                    <p:anim calcmode="lin" valueType="num">
                                      <p:cBhvr additive="base">
                                        <p:cTn dur="500"/>
                                        <p:tgtEl>
                                          <p:spTgt spid="59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99"/>
                                        </p:tgtEl>
                                        <p:attrNameLst>
                                          <p:attrName>style.visibility</p:attrName>
                                        </p:attrNameLst>
                                      </p:cBhvr>
                                      <p:to>
                                        <p:strVal val="visible"/>
                                      </p:to>
                                    </p:set>
                                    <p:anim calcmode="lin" valueType="num">
                                      <p:cBhvr additive="base">
                                        <p:cTn dur="500"/>
                                        <p:tgtEl>
                                          <p:spTgt spid="599"/>
                                        </p:tgtEl>
                                        <p:attrNameLst>
                                          <p:attrName>ppt_w</p:attrName>
                                        </p:attrNameLst>
                                      </p:cBhvr>
                                      <p:tavLst>
                                        <p:tav fmla="" tm="0">
                                          <p:val>
                                            <p:strVal val="0"/>
                                          </p:val>
                                        </p:tav>
                                        <p:tav fmla="" tm="100000">
                                          <p:val>
                                            <p:strVal val="#ppt_w"/>
                                          </p:val>
                                        </p:tav>
                                      </p:tavLst>
                                    </p:anim>
                                    <p:anim calcmode="lin" valueType="num">
                                      <p:cBhvr additive="base">
                                        <p:cTn dur="500"/>
                                        <p:tgtEl>
                                          <p:spTgt spid="59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598"/>
                                        </p:tgtEl>
                                        <p:attrNameLst>
                                          <p:attrName>style.visibility</p:attrName>
                                        </p:attrNameLst>
                                      </p:cBhvr>
                                      <p:to>
                                        <p:strVal val="visible"/>
                                      </p:to>
                                    </p:set>
                                    <p:anim calcmode="lin" valueType="num">
                                      <p:cBhvr additive="base">
                                        <p:cTn dur="500"/>
                                        <p:tgtEl>
                                          <p:spTgt spid="598"/>
                                        </p:tgtEl>
                                        <p:attrNameLst>
                                          <p:attrName>ppt_w</p:attrName>
                                        </p:attrNameLst>
                                      </p:cBhvr>
                                      <p:tavLst>
                                        <p:tav fmla="" tm="0">
                                          <p:val>
                                            <p:strVal val="0"/>
                                          </p:val>
                                        </p:tav>
                                        <p:tav fmla="" tm="100000">
                                          <p:val>
                                            <p:strVal val="#ppt_w"/>
                                          </p:val>
                                        </p:tav>
                                      </p:tavLst>
                                    </p:anim>
                                    <p:anim calcmode="lin" valueType="num">
                                      <p:cBhvr additive="base">
                                        <p:cTn dur="500"/>
                                        <p:tgtEl>
                                          <p:spTgt spid="59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2"/>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615" name="Google Shape;615;p32"/>
          <p:cNvGrpSpPr/>
          <p:nvPr/>
        </p:nvGrpSpPr>
        <p:grpSpPr>
          <a:xfrm>
            <a:off x="3501299" y="1739467"/>
            <a:ext cx="5189402" cy="4310210"/>
            <a:chOff x="3501299" y="1739467"/>
            <a:chExt cx="5189402" cy="4310210"/>
          </a:xfrm>
        </p:grpSpPr>
        <p:sp>
          <p:nvSpPr>
            <p:cNvPr id="616" name="Google Shape;616;p32"/>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17" name="Google Shape;617;p32"/>
            <p:cNvPicPr preferRelativeResize="0"/>
            <p:nvPr/>
          </p:nvPicPr>
          <p:blipFill rotWithShape="1">
            <a:blip r:embed="rId3">
              <a:alphaModFix/>
            </a:blip>
            <a:srcRect b="12416" l="0" r="0" t="1296"/>
            <a:stretch/>
          </p:blipFill>
          <p:spPr>
            <a:xfrm>
              <a:off x="3600824" y="1853430"/>
              <a:ext cx="4990353" cy="2819841"/>
            </a:xfrm>
            <a:prstGeom prst="rect">
              <a:avLst/>
            </a:prstGeom>
            <a:noFill/>
            <a:ln>
              <a:noFill/>
            </a:ln>
          </p:spPr>
        </p:pic>
        <p:sp>
          <p:nvSpPr>
            <p:cNvPr id="618" name="Google Shape;618;p32"/>
            <p:cNvSpPr txBox="1"/>
            <p:nvPr/>
          </p:nvSpPr>
          <p:spPr>
            <a:xfrm>
              <a:off x="3561621" y="4927529"/>
              <a:ext cx="5068758"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筑後広域公園BMXパーク</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（筑後市）</a:t>
              </a:r>
              <a:endParaRPr b="1" i="0" sz="2400" u="none" cap="none" strike="noStrike">
                <a:solidFill>
                  <a:schemeClr val="dk1"/>
                </a:solidFill>
                <a:latin typeface="Arial"/>
                <a:ea typeface="Arial"/>
                <a:cs typeface="Arial"/>
                <a:sym typeface="Arial"/>
              </a:endParaRPr>
            </a:p>
          </p:txBody>
        </p:sp>
      </p:grpSp>
      <p:sp>
        <p:nvSpPr>
          <p:cNvPr id="619" name="Google Shape;619;p32">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15"/>
                                        </p:tgtEl>
                                        <p:attrNameLst>
                                          <p:attrName>style.visibility</p:attrName>
                                        </p:attrNameLst>
                                      </p:cBhvr>
                                      <p:to>
                                        <p:strVal val="visible"/>
                                      </p:to>
                                    </p:set>
                                    <p:anim calcmode="lin" valueType="num">
                                      <p:cBhvr additive="base">
                                        <p:cTn dur="500"/>
                                        <p:tgtEl>
                                          <p:spTgt spid="615"/>
                                        </p:tgtEl>
                                        <p:attrNameLst>
                                          <p:attrName>ppt_w</p:attrName>
                                        </p:attrNameLst>
                                      </p:cBhvr>
                                      <p:tavLst>
                                        <p:tav fmla="" tm="0">
                                          <p:val>
                                            <p:strVal val="0"/>
                                          </p:val>
                                        </p:tav>
                                        <p:tav fmla="" tm="100000">
                                          <p:val>
                                            <p:strVal val="#ppt_w"/>
                                          </p:val>
                                        </p:tav>
                                      </p:tavLst>
                                    </p:anim>
                                    <p:anim calcmode="lin" valueType="num">
                                      <p:cBhvr additive="base">
                                        <p:cTn dur="500"/>
                                        <p:tgtEl>
                                          <p:spTgt spid="61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33">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5" name="Google Shape;625;p33">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6" name="Google Shape;626;p33">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7" name="Google Shape;627;p33">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8" name="Google Shape;628;p33">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29" name="Google Shape;629;p33">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0" name="Google Shape;630;p33">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1" name="Google Shape;631;p33">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2" name="Google Shape;632;p33">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3" name="Google Shape;633;p33">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4" name="Google Shape;634;p33">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5" name="Google Shape;635;p33">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6" name="Google Shape;636;p33">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500"/>
                                        <p:tgtEl>
                                          <p:spTgt spid="627"/>
                                        </p:tgtEl>
                                        <p:attrNameLst>
                                          <p:attrName>ppt_w</p:attrName>
                                        </p:attrNameLst>
                                      </p:cBhvr>
                                      <p:tavLst>
                                        <p:tav fmla="" tm="0">
                                          <p:val>
                                            <p:strVal val="0"/>
                                          </p:val>
                                        </p:tav>
                                        <p:tav fmla="" tm="100000">
                                          <p:val>
                                            <p:strVal val="#ppt_w"/>
                                          </p:val>
                                        </p:tav>
                                      </p:tavLst>
                                    </p:anim>
                                    <p:anim calcmode="lin" valueType="num">
                                      <p:cBhvr additive="base">
                                        <p:cTn dur="500"/>
                                        <p:tgtEl>
                                          <p:spTgt spid="62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500"/>
                                        <p:tgtEl>
                                          <p:spTgt spid="628"/>
                                        </p:tgtEl>
                                        <p:attrNameLst>
                                          <p:attrName>ppt_w</p:attrName>
                                        </p:attrNameLst>
                                      </p:cBhvr>
                                      <p:tavLst>
                                        <p:tav fmla="" tm="0">
                                          <p:val>
                                            <p:strVal val="0"/>
                                          </p:val>
                                        </p:tav>
                                        <p:tav fmla="" tm="100000">
                                          <p:val>
                                            <p:strVal val="#ppt_w"/>
                                          </p:val>
                                        </p:tav>
                                      </p:tavLst>
                                    </p:anim>
                                    <p:anim calcmode="lin" valueType="num">
                                      <p:cBhvr additive="base">
                                        <p:cTn dur="500"/>
                                        <p:tgtEl>
                                          <p:spTgt spid="62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9"/>
                                        </p:tgtEl>
                                        <p:attrNameLst>
                                          <p:attrName>style.visibility</p:attrName>
                                        </p:attrNameLst>
                                      </p:cBhvr>
                                      <p:to>
                                        <p:strVal val="visible"/>
                                      </p:to>
                                    </p:set>
                                    <p:anim calcmode="lin" valueType="num">
                                      <p:cBhvr additive="base">
                                        <p:cTn dur="500"/>
                                        <p:tgtEl>
                                          <p:spTgt spid="629"/>
                                        </p:tgtEl>
                                        <p:attrNameLst>
                                          <p:attrName>ppt_w</p:attrName>
                                        </p:attrNameLst>
                                      </p:cBhvr>
                                      <p:tavLst>
                                        <p:tav fmla="" tm="0">
                                          <p:val>
                                            <p:strVal val="0"/>
                                          </p:val>
                                        </p:tav>
                                        <p:tav fmla="" tm="100000">
                                          <p:val>
                                            <p:strVal val="#ppt_w"/>
                                          </p:val>
                                        </p:tav>
                                      </p:tavLst>
                                    </p:anim>
                                    <p:anim calcmode="lin" valueType="num">
                                      <p:cBhvr additive="base">
                                        <p:cTn dur="500"/>
                                        <p:tgtEl>
                                          <p:spTgt spid="62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30"/>
                                        </p:tgtEl>
                                        <p:attrNameLst>
                                          <p:attrName>style.visibility</p:attrName>
                                        </p:attrNameLst>
                                      </p:cBhvr>
                                      <p:to>
                                        <p:strVal val="visible"/>
                                      </p:to>
                                    </p:set>
                                    <p:anim calcmode="lin" valueType="num">
                                      <p:cBhvr additive="base">
                                        <p:cTn dur="500"/>
                                        <p:tgtEl>
                                          <p:spTgt spid="630"/>
                                        </p:tgtEl>
                                        <p:attrNameLst>
                                          <p:attrName>ppt_w</p:attrName>
                                        </p:attrNameLst>
                                      </p:cBhvr>
                                      <p:tavLst>
                                        <p:tav fmla="" tm="0">
                                          <p:val>
                                            <p:strVal val="0"/>
                                          </p:val>
                                        </p:tav>
                                        <p:tav fmla="" tm="100000">
                                          <p:val>
                                            <p:strVal val="#ppt_w"/>
                                          </p:val>
                                        </p:tav>
                                      </p:tavLst>
                                    </p:anim>
                                    <p:anim calcmode="lin" valueType="num">
                                      <p:cBhvr additive="base">
                                        <p:cTn dur="500"/>
                                        <p:tgtEl>
                                          <p:spTgt spid="63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500"/>
                                        <p:tgtEl>
                                          <p:spTgt spid="631"/>
                                        </p:tgtEl>
                                        <p:attrNameLst>
                                          <p:attrName>ppt_w</p:attrName>
                                        </p:attrNameLst>
                                      </p:cBhvr>
                                      <p:tavLst>
                                        <p:tav fmla="" tm="0">
                                          <p:val>
                                            <p:strVal val="0"/>
                                          </p:val>
                                        </p:tav>
                                        <p:tav fmla="" tm="100000">
                                          <p:val>
                                            <p:strVal val="#ppt_w"/>
                                          </p:val>
                                        </p:tav>
                                      </p:tavLst>
                                    </p:anim>
                                    <p:anim calcmode="lin" valueType="num">
                                      <p:cBhvr additive="base">
                                        <p:cTn dur="500"/>
                                        <p:tgtEl>
                                          <p:spTgt spid="6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32"/>
                                        </p:tgtEl>
                                        <p:attrNameLst>
                                          <p:attrName>style.visibility</p:attrName>
                                        </p:attrNameLst>
                                      </p:cBhvr>
                                      <p:to>
                                        <p:strVal val="visible"/>
                                      </p:to>
                                    </p:set>
                                    <p:anim calcmode="lin" valueType="num">
                                      <p:cBhvr additive="base">
                                        <p:cTn dur="500"/>
                                        <p:tgtEl>
                                          <p:spTgt spid="632"/>
                                        </p:tgtEl>
                                        <p:attrNameLst>
                                          <p:attrName>ppt_w</p:attrName>
                                        </p:attrNameLst>
                                      </p:cBhvr>
                                      <p:tavLst>
                                        <p:tav fmla="" tm="0">
                                          <p:val>
                                            <p:strVal val="0"/>
                                          </p:val>
                                        </p:tav>
                                        <p:tav fmla="" tm="100000">
                                          <p:val>
                                            <p:strVal val="#ppt_w"/>
                                          </p:val>
                                        </p:tav>
                                      </p:tavLst>
                                    </p:anim>
                                    <p:anim calcmode="lin" valueType="num">
                                      <p:cBhvr additive="base">
                                        <p:cTn dur="500"/>
                                        <p:tgtEl>
                                          <p:spTgt spid="63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33"/>
                                        </p:tgtEl>
                                        <p:attrNameLst>
                                          <p:attrName>style.visibility</p:attrName>
                                        </p:attrNameLst>
                                      </p:cBhvr>
                                      <p:to>
                                        <p:strVal val="visible"/>
                                      </p:to>
                                    </p:set>
                                    <p:anim calcmode="lin" valueType="num">
                                      <p:cBhvr additive="base">
                                        <p:cTn dur="500"/>
                                        <p:tgtEl>
                                          <p:spTgt spid="633"/>
                                        </p:tgtEl>
                                        <p:attrNameLst>
                                          <p:attrName>ppt_w</p:attrName>
                                        </p:attrNameLst>
                                      </p:cBhvr>
                                      <p:tavLst>
                                        <p:tav fmla="" tm="0">
                                          <p:val>
                                            <p:strVal val="0"/>
                                          </p:val>
                                        </p:tav>
                                        <p:tav fmla="" tm="100000">
                                          <p:val>
                                            <p:strVal val="#ppt_w"/>
                                          </p:val>
                                        </p:tav>
                                      </p:tavLst>
                                    </p:anim>
                                    <p:anim calcmode="lin" valueType="num">
                                      <p:cBhvr additive="base">
                                        <p:cTn dur="500"/>
                                        <p:tgtEl>
                                          <p:spTgt spid="63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34"/>
                                        </p:tgtEl>
                                        <p:attrNameLst>
                                          <p:attrName>style.visibility</p:attrName>
                                        </p:attrNameLst>
                                      </p:cBhvr>
                                      <p:to>
                                        <p:strVal val="visible"/>
                                      </p:to>
                                    </p:set>
                                    <p:anim calcmode="lin" valueType="num">
                                      <p:cBhvr additive="base">
                                        <p:cTn dur="500"/>
                                        <p:tgtEl>
                                          <p:spTgt spid="634"/>
                                        </p:tgtEl>
                                        <p:attrNameLst>
                                          <p:attrName>ppt_w</p:attrName>
                                        </p:attrNameLst>
                                      </p:cBhvr>
                                      <p:tavLst>
                                        <p:tav fmla="" tm="0">
                                          <p:val>
                                            <p:strVal val="0"/>
                                          </p:val>
                                        </p:tav>
                                        <p:tav fmla="" tm="100000">
                                          <p:val>
                                            <p:strVal val="#ppt_w"/>
                                          </p:val>
                                        </p:tav>
                                      </p:tavLst>
                                    </p:anim>
                                    <p:anim calcmode="lin" valueType="num">
                                      <p:cBhvr additive="base">
                                        <p:cTn dur="500"/>
                                        <p:tgtEl>
                                          <p:spTgt spid="63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35"/>
                                        </p:tgtEl>
                                        <p:attrNameLst>
                                          <p:attrName>style.visibility</p:attrName>
                                        </p:attrNameLst>
                                      </p:cBhvr>
                                      <p:to>
                                        <p:strVal val="visible"/>
                                      </p:to>
                                    </p:set>
                                    <p:anim calcmode="lin" valueType="num">
                                      <p:cBhvr additive="base">
                                        <p:cTn dur="500"/>
                                        <p:tgtEl>
                                          <p:spTgt spid="635"/>
                                        </p:tgtEl>
                                        <p:attrNameLst>
                                          <p:attrName>ppt_w</p:attrName>
                                        </p:attrNameLst>
                                      </p:cBhvr>
                                      <p:tavLst>
                                        <p:tav fmla="" tm="0">
                                          <p:val>
                                            <p:strVal val="0"/>
                                          </p:val>
                                        </p:tav>
                                        <p:tav fmla="" tm="100000">
                                          <p:val>
                                            <p:strVal val="#ppt_w"/>
                                          </p:val>
                                        </p:tav>
                                      </p:tavLst>
                                    </p:anim>
                                    <p:anim calcmode="lin" valueType="num">
                                      <p:cBhvr additive="base">
                                        <p:cTn dur="500"/>
                                        <p:tgtEl>
                                          <p:spTgt spid="63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4"/>
                                        </p:tgtEl>
                                        <p:attrNameLst>
                                          <p:attrName>style.visibility</p:attrName>
                                        </p:attrNameLst>
                                      </p:cBhvr>
                                      <p:to>
                                        <p:strVal val="visible"/>
                                      </p:to>
                                    </p:set>
                                    <p:anim calcmode="lin" valueType="num">
                                      <p:cBhvr additive="base">
                                        <p:cTn dur="500"/>
                                        <p:tgtEl>
                                          <p:spTgt spid="624"/>
                                        </p:tgtEl>
                                        <p:attrNameLst>
                                          <p:attrName>ppt_w</p:attrName>
                                        </p:attrNameLst>
                                      </p:cBhvr>
                                      <p:tavLst>
                                        <p:tav fmla="" tm="0">
                                          <p:val>
                                            <p:strVal val="0"/>
                                          </p:val>
                                        </p:tav>
                                        <p:tav fmla="" tm="100000">
                                          <p:val>
                                            <p:strVal val="#ppt_w"/>
                                          </p:val>
                                        </p:tav>
                                      </p:tavLst>
                                    </p:anim>
                                    <p:anim calcmode="lin" valueType="num">
                                      <p:cBhvr additive="base">
                                        <p:cTn dur="500"/>
                                        <p:tgtEl>
                                          <p:spTgt spid="62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6"/>
                                        </p:tgtEl>
                                        <p:attrNameLst>
                                          <p:attrName>style.visibility</p:attrName>
                                        </p:attrNameLst>
                                      </p:cBhvr>
                                      <p:to>
                                        <p:strVal val="visible"/>
                                      </p:to>
                                    </p:set>
                                    <p:anim calcmode="lin" valueType="num">
                                      <p:cBhvr additive="base">
                                        <p:cTn dur="500"/>
                                        <p:tgtEl>
                                          <p:spTgt spid="626"/>
                                        </p:tgtEl>
                                        <p:attrNameLst>
                                          <p:attrName>ppt_w</p:attrName>
                                        </p:attrNameLst>
                                      </p:cBhvr>
                                      <p:tavLst>
                                        <p:tav fmla="" tm="0">
                                          <p:val>
                                            <p:strVal val="0"/>
                                          </p:val>
                                        </p:tav>
                                        <p:tav fmla="" tm="100000">
                                          <p:val>
                                            <p:strVal val="#ppt_w"/>
                                          </p:val>
                                        </p:tav>
                                      </p:tavLst>
                                    </p:anim>
                                    <p:anim calcmode="lin" valueType="num">
                                      <p:cBhvr additive="base">
                                        <p:cTn dur="500"/>
                                        <p:tgtEl>
                                          <p:spTgt spid="62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25"/>
                                        </p:tgtEl>
                                        <p:attrNameLst>
                                          <p:attrName>style.visibility</p:attrName>
                                        </p:attrNameLst>
                                      </p:cBhvr>
                                      <p:to>
                                        <p:strVal val="visible"/>
                                      </p:to>
                                    </p:set>
                                    <p:anim calcmode="lin" valueType="num">
                                      <p:cBhvr additive="base">
                                        <p:cTn dur="500"/>
                                        <p:tgtEl>
                                          <p:spTgt spid="625"/>
                                        </p:tgtEl>
                                        <p:attrNameLst>
                                          <p:attrName>ppt_w</p:attrName>
                                        </p:attrNameLst>
                                      </p:cBhvr>
                                      <p:tavLst>
                                        <p:tav fmla="" tm="0">
                                          <p:val>
                                            <p:strVal val="0"/>
                                          </p:val>
                                        </p:tav>
                                        <p:tav fmla="" tm="100000">
                                          <p:val>
                                            <p:strVal val="#ppt_w"/>
                                          </p:val>
                                        </p:tav>
                                      </p:tavLst>
                                    </p:anim>
                                    <p:anim calcmode="lin" valueType="num">
                                      <p:cBhvr additive="base">
                                        <p:cTn dur="500"/>
                                        <p:tgtEl>
                                          <p:spTgt spid="62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4"/>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642" name="Google Shape;642;p34"/>
          <p:cNvGrpSpPr/>
          <p:nvPr/>
        </p:nvGrpSpPr>
        <p:grpSpPr>
          <a:xfrm>
            <a:off x="3501299" y="1739467"/>
            <a:ext cx="5189402" cy="4310210"/>
            <a:chOff x="3501299" y="1739467"/>
            <a:chExt cx="5189402" cy="4310210"/>
          </a:xfrm>
        </p:grpSpPr>
        <p:sp>
          <p:nvSpPr>
            <p:cNvPr id="643" name="Google Shape;643;p34"/>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44" name="Google Shape;644;p34"/>
            <p:cNvPicPr preferRelativeResize="0"/>
            <p:nvPr/>
          </p:nvPicPr>
          <p:blipFill rotWithShape="1">
            <a:blip r:embed="rId3">
              <a:alphaModFix/>
            </a:blip>
            <a:srcRect b="7621" l="0" r="0" t="7621"/>
            <a:stretch/>
          </p:blipFill>
          <p:spPr>
            <a:xfrm>
              <a:off x="3600824" y="1853430"/>
              <a:ext cx="4990353" cy="2819841"/>
            </a:xfrm>
            <a:prstGeom prst="rect">
              <a:avLst/>
            </a:prstGeom>
            <a:noFill/>
            <a:ln>
              <a:noFill/>
            </a:ln>
          </p:spPr>
        </p:pic>
        <p:sp>
          <p:nvSpPr>
            <p:cNvPr id="645" name="Google Shape;645;p34"/>
            <p:cNvSpPr txBox="1"/>
            <p:nvPr/>
          </p:nvSpPr>
          <p:spPr>
            <a:xfrm>
              <a:off x="3561621" y="4758102"/>
              <a:ext cx="5068758" cy="1255688"/>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大牟田市総合体育館</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「339おおむたアリーナ」</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（大牟田市）</a:t>
              </a:r>
              <a:endParaRPr b="1" i="0" sz="1800" u="none" cap="none" strike="noStrike">
                <a:solidFill>
                  <a:schemeClr val="dk1"/>
                </a:solidFill>
                <a:latin typeface="Arial"/>
                <a:ea typeface="Arial"/>
                <a:cs typeface="Arial"/>
                <a:sym typeface="Arial"/>
              </a:endParaRPr>
            </a:p>
          </p:txBody>
        </p:sp>
      </p:grpSp>
      <p:sp>
        <p:nvSpPr>
          <p:cNvPr id="646" name="Google Shape;646;p34">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42"/>
                                        </p:tgtEl>
                                        <p:attrNameLst>
                                          <p:attrName>style.visibility</p:attrName>
                                        </p:attrNameLst>
                                      </p:cBhvr>
                                      <p:to>
                                        <p:strVal val="visible"/>
                                      </p:to>
                                    </p:set>
                                    <p:anim calcmode="lin" valueType="num">
                                      <p:cBhvr additive="base">
                                        <p:cTn dur="500"/>
                                        <p:tgtEl>
                                          <p:spTgt spid="642"/>
                                        </p:tgtEl>
                                        <p:attrNameLst>
                                          <p:attrName>ppt_w</p:attrName>
                                        </p:attrNameLst>
                                      </p:cBhvr>
                                      <p:tavLst>
                                        <p:tav fmla="" tm="0">
                                          <p:val>
                                            <p:strVal val="0"/>
                                          </p:val>
                                        </p:tav>
                                        <p:tav fmla="" tm="100000">
                                          <p:val>
                                            <p:strVal val="#ppt_w"/>
                                          </p:val>
                                        </p:tav>
                                      </p:tavLst>
                                    </p:anim>
                                    <p:anim calcmode="lin" valueType="num">
                                      <p:cBhvr additive="base">
                                        <p:cTn dur="500"/>
                                        <p:tgtEl>
                                          <p:spTgt spid="64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35">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2" name="Google Shape;652;p35">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3" name="Google Shape;653;p35">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4" name="Google Shape;654;p35">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5" name="Google Shape;655;p35">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6" name="Google Shape;656;p35">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7" name="Google Shape;657;p35">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8" name="Google Shape;658;p35">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59" name="Google Shape;659;p35">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0" name="Google Shape;660;p35">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1" name="Google Shape;661;p35">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2" name="Google Shape;662;p35">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3" name="Google Shape;663;p35">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654"/>
                                        </p:tgtEl>
                                        <p:attrNameLst>
                                          <p:attrName>style.visibility</p:attrName>
                                        </p:attrNameLst>
                                      </p:cBhvr>
                                      <p:to>
                                        <p:strVal val="visible"/>
                                      </p:to>
                                    </p:set>
                                    <p:anim calcmode="lin" valueType="num">
                                      <p:cBhvr additive="base">
                                        <p:cTn dur="500"/>
                                        <p:tgtEl>
                                          <p:spTgt spid="654"/>
                                        </p:tgtEl>
                                        <p:attrNameLst>
                                          <p:attrName>ppt_w</p:attrName>
                                        </p:attrNameLst>
                                      </p:cBhvr>
                                      <p:tavLst>
                                        <p:tav fmla="" tm="0">
                                          <p:val>
                                            <p:strVal val="0"/>
                                          </p:val>
                                        </p:tav>
                                        <p:tav fmla="" tm="100000">
                                          <p:val>
                                            <p:strVal val="#ppt_w"/>
                                          </p:val>
                                        </p:tav>
                                      </p:tavLst>
                                    </p:anim>
                                    <p:anim calcmode="lin" valueType="num">
                                      <p:cBhvr additive="base">
                                        <p:cTn dur="500"/>
                                        <p:tgtEl>
                                          <p:spTgt spid="65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5"/>
                                        </p:tgtEl>
                                        <p:attrNameLst>
                                          <p:attrName>style.visibility</p:attrName>
                                        </p:attrNameLst>
                                      </p:cBhvr>
                                      <p:to>
                                        <p:strVal val="visible"/>
                                      </p:to>
                                    </p:set>
                                    <p:anim calcmode="lin" valueType="num">
                                      <p:cBhvr additive="base">
                                        <p:cTn dur="500"/>
                                        <p:tgtEl>
                                          <p:spTgt spid="655"/>
                                        </p:tgtEl>
                                        <p:attrNameLst>
                                          <p:attrName>ppt_w</p:attrName>
                                        </p:attrNameLst>
                                      </p:cBhvr>
                                      <p:tavLst>
                                        <p:tav fmla="" tm="0">
                                          <p:val>
                                            <p:strVal val="0"/>
                                          </p:val>
                                        </p:tav>
                                        <p:tav fmla="" tm="100000">
                                          <p:val>
                                            <p:strVal val="#ppt_w"/>
                                          </p:val>
                                        </p:tav>
                                      </p:tavLst>
                                    </p:anim>
                                    <p:anim calcmode="lin" valueType="num">
                                      <p:cBhvr additive="base">
                                        <p:cTn dur="500"/>
                                        <p:tgtEl>
                                          <p:spTgt spid="65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6"/>
                                        </p:tgtEl>
                                        <p:attrNameLst>
                                          <p:attrName>style.visibility</p:attrName>
                                        </p:attrNameLst>
                                      </p:cBhvr>
                                      <p:to>
                                        <p:strVal val="visible"/>
                                      </p:to>
                                    </p:set>
                                    <p:anim calcmode="lin" valueType="num">
                                      <p:cBhvr additive="base">
                                        <p:cTn dur="500"/>
                                        <p:tgtEl>
                                          <p:spTgt spid="656"/>
                                        </p:tgtEl>
                                        <p:attrNameLst>
                                          <p:attrName>ppt_w</p:attrName>
                                        </p:attrNameLst>
                                      </p:cBhvr>
                                      <p:tavLst>
                                        <p:tav fmla="" tm="0">
                                          <p:val>
                                            <p:strVal val="0"/>
                                          </p:val>
                                        </p:tav>
                                        <p:tav fmla="" tm="100000">
                                          <p:val>
                                            <p:strVal val="#ppt_w"/>
                                          </p:val>
                                        </p:tav>
                                      </p:tavLst>
                                    </p:anim>
                                    <p:anim calcmode="lin" valueType="num">
                                      <p:cBhvr additive="base">
                                        <p:cTn dur="500"/>
                                        <p:tgtEl>
                                          <p:spTgt spid="65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7"/>
                                        </p:tgtEl>
                                        <p:attrNameLst>
                                          <p:attrName>style.visibility</p:attrName>
                                        </p:attrNameLst>
                                      </p:cBhvr>
                                      <p:to>
                                        <p:strVal val="visible"/>
                                      </p:to>
                                    </p:set>
                                    <p:anim calcmode="lin" valueType="num">
                                      <p:cBhvr additive="base">
                                        <p:cTn dur="500"/>
                                        <p:tgtEl>
                                          <p:spTgt spid="657"/>
                                        </p:tgtEl>
                                        <p:attrNameLst>
                                          <p:attrName>ppt_w</p:attrName>
                                        </p:attrNameLst>
                                      </p:cBhvr>
                                      <p:tavLst>
                                        <p:tav fmla="" tm="0">
                                          <p:val>
                                            <p:strVal val="0"/>
                                          </p:val>
                                        </p:tav>
                                        <p:tav fmla="" tm="100000">
                                          <p:val>
                                            <p:strVal val="#ppt_w"/>
                                          </p:val>
                                        </p:tav>
                                      </p:tavLst>
                                    </p:anim>
                                    <p:anim calcmode="lin" valueType="num">
                                      <p:cBhvr additive="base">
                                        <p:cTn dur="500"/>
                                        <p:tgtEl>
                                          <p:spTgt spid="65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8"/>
                                        </p:tgtEl>
                                        <p:attrNameLst>
                                          <p:attrName>style.visibility</p:attrName>
                                        </p:attrNameLst>
                                      </p:cBhvr>
                                      <p:to>
                                        <p:strVal val="visible"/>
                                      </p:to>
                                    </p:set>
                                    <p:anim calcmode="lin" valueType="num">
                                      <p:cBhvr additive="base">
                                        <p:cTn dur="500"/>
                                        <p:tgtEl>
                                          <p:spTgt spid="658"/>
                                        </p:tgtEl>
                                        <p:attrNameLst>
                                          <p:attrName>ppt_w</p:attrName>
                                        </p:attrNameLst>
                                      </p:cBhvr>
                                      <p:tavLst>
                                        <p:tav fmla="" tm="0">
                                          <p:val>
                                            <p:strVal val="0"/>
                                          </p:val>
                                        </p:tav>
                                        <p:tav fmla="" tm="100000">
                                          <p:val>
                                            <p:strVal val="#ppt_w"/>
                                          </p:val>
                                        </p:tav>
                                      </p:tavLst>
                                    </p:anim>
                                    <p:anim calcmode="lin" valueType="num">
                                      <p:cBhvr additive="base">
                                        <p:cTn dur="500"/>
                                        <p:tgtEl>
                                          <p:spTgt spid="65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9"/>
                                        </p:tgtEl>
                                        <p:attrNameLst>
                                          <p:attrName>style.visibility</p:attrName>
                                        </p:attrNameLst>
                                      </p:cBhvr>
                                      <p:to>
                                        <p:strVal val="visible"/>
                                      </p:to>
                                    </p:set>
                                    <p:anim calcmode="lin" valueType="num">
                                      <p:cBhvr additive="base">
                                        <p:cTn dur="500"/>
                                        <p:tgtEl>
                                          <p:spTgt spid="659"/>
                                        </p:tgtEl>
                                        <p:attrNameLst>
                                          <p:attrName>ppt_w</p:attrName>
                                        </p:attrNameLst>
                                      </p:cBhvr>
                                      <p:tavLst>
                                        <p:tav fmla="" tm="0">
                                          <p:val>
                                            <p:strVal val="0"/>
                                          </p:val>
                                        </p:tav>
                                        <p:tav fmla="" tm="100000">
                                          <p:val>
                                            <p:strVal val="#ppt_w"/>
                                          </p:val>
                                        </p:tav>
                                      </p:tavLst>
                                    </p:anim>
                                    <p:anim calcmode="lin" valueType="num">
                                      <p:cBhvr additive="base">
                                        <p:cTn dur="500"/>
                                        <p:tgtEl>
                                          <p:spTgt spid="65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60"/>
                                        </p:tgtEl>
                                        <p:attrNameLst>
                                          <p:attrName>style.visibility</p:attrName>
                                        </p:attrNameLst>
                                      </p:cBhvr>
                                      <p:to>
                                        <p:strVal val="visible"/>
                                      </p:to>
                                    </p:set>
                                    <p:anim calcmode="lin" valueType="num">
                                      <p:cBhvr additive="base">
                                        <p:cTn dur="500"/>
                                        <p:tgtEl>
                                          <p:spTgt spid="660"/>
                                        </p:tgtEl>
                                        <p:attrNameLst>
                                          <p:attrName>ppt_w</p:attrName>
                                        </p:attrNameLst>
                                      </p:cBhvr>
                                      <p:tavLst>
                                        <p:tav fmla="" tm="0">
                                          <p:val>
                                            <p:strVal val="0"/>
                                          </p:val>
                                        </p:tav>
                                        <p:tav fmla="" tm="100000">
                                          <p:val>
                                            <p:strVal val="#ppt_w"/>
                                          </p:val>
                                        </p:tav>
                                      </p:tavLst>
                                    </p:anim>
                                    <p:anim calcmode="lin" valueType="num">
                                      <p:cBhvr additive="base">
                                        <p:cTn dur="500"/>
                                        <p:tgtEl>
                                          <p:spTgt spid="6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61"/>
                                        </p:tgtEl>
                                        <p:attrNameLst>
                                          <p:attrName>style.visibility</p:attrName>
                                        </p:attrNameLst>
                                      </p:cBhvr>
                                      <p:to>
                                        <p:strVal val="visible"/>
                                      </p:to>
                                    </p:set>
                                    <p:anim calcmode="lin" valueType="num">
                                      <p:cBhvr additive="base">
                                        <p:cTn dur="500"/>
                                        <p:tgtEl>
                                          <p:spTgt spid="661"/>
                                        </p:tgtEl>
                                        <p:attrNameLst>
                                          <p:attrName>ppt_w</p:attrName>
                                        </p:attrNameLst>
                                      </p:cBhvr>
                                      <p:tavLst>
                                        <p:tav fmla="" tm="0">
                                          <p:val>
                                            <p:strVal val="0"/>
                                          </p:val>
                                        </p:tav>
                                        <p:tav fmla="" tm="100000">
                                          <p:val>
                                            <p:strVal val="#ppt_w"/>
                                          </p:val>
                                        </p:tav>
                                      </p:tavLst>
                                    </p:anim>
                                    <p:anim calcmode="lin" valueType="num">
                                      <p:cBhvr additive="base">
                                        <p:cTn dur="500"/>
                                        <p:tgtEl>
                                          <p:spTgt spid="66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62"/>
                                        </p:tgtEl>
                                        <p:attrNameLst>
                                          <p:attrName>style.visibility</p:attrName>
                                        </p:attrNameLst>
                                      </p:cBhvr>
                                      <p:to>
                                        <p:strVal val="visible"/>
                                      </p:to>
                                    </p:set>
                                    <p:anim calcmode="lin" valueType="num">
                                      <p:cBhvr additive="base">
                                        <p:cTn dur="500"/>
                                        <p:tgtEl>
                                          <p:spTgt spid="662"/>
                                        </p:tgtEl>
                                        <p:attrNameLst>
                                          <p:attrName>ppt_w</p:attrName>
                                        </p:attrNameLst>
                                      </p:cBhvr>
                                      <p:tavLst>
                                        <p:tav fmla="" tm="0">
                                          <p:val>
                                            <p:strVal val="0"/>
                                          </p:val>
                                        </p:tav>
                                        <p:tav fmla="" tm="100000">
                                          <p:val>
                                            <p:strVal val="#ppt_w"/>
                                          </p:val>
                                        </p:tav>
                                      </p:tavLst>
                                    </p:anim>
                                    <p:anim calcmode="lin" valueType="num">
                                      <p:cBhvr additive="base">
                                        <p:cTn dur="500"/>
                                        <p:tgtEl>
                                          <p:spTgt spid="66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500"/>
                                        <p:tgtEl>
                                          <p:spTgt spid="651"/>
                                        </p:tgtEl>
                                        <p:attrNameLst>
                                          <p:attrName>ppt_w</p:attrName>
                                        </p:attrNameLst>
                                      </p:cBhvr>
                                      <p:tavLst>
                                        <p:tav fmla="" tm="0">
                                          <p:val>
                                            <p:strVal val="0"/>
                                          </p:val>
                                        </p:tav>
                                        <p:tav fmla="" tm="100000">
                                          <p:val>
                                            <p:strVal val="#ppt_w"/>
                                          </p:val>
                                        </p:tav>
                                      </p:tavLst>
                                    </p:anim>
                                    <p:anim calcmode="lin" valueType="num">
                                      <p:cBhvr additive="base">
                                        <p:cTn dur="500"/>
                                        <p:tgtEl>
                                          <p:spTgt spid="65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3"/>
                                        </p:tgtEl>
                                        <p:attrNameLst>
                                          <p:attrName>style.visibility</p:attrName>
                                        </p:attrNameLst>
                                      </p:cBhvr>
                                      <p:to>
                                        <p:strVal val="visible"/>
                                      </p:to>
                                    </p:set>
                                    <p:anim calcmode="lin" valueType="num">
                                      <p:cBhvr additive="base">
                                        <p:cTn dur="500"/>
                                        <p:tgtEl>
                                          <p:spTgt spid="653"/>
                                        </p:tgtEl>
                                        <p:attrNameLst>
                                          <p:attrName>ppt_w</p:attrName>
                                        </p:attrNameLst>
                                      </p:cBhvr>
                                      <p:tavLst>
                                        <p:tav fmla="" tm="0">
                                          <p:val>
                                            <p:strVal val="0"/>
                                          </p:val>
                                        </p:tav>
                                        <p:tav fmla="" tm="100000">
                                          <p:val>
                                            <p:strVal val="#ppt_w"/>
                                          </p:val>
                                        </p:tav>
                                      </p:tavLst>
                                    </p:anim>
                                    <p:anim calcmode="lin" valueType="num">
                                      <p:cBhvr additive="base">
                                        <p:cTn dur="500"/>
                                        <p:tgtEl>
                                          <p:spTgt spid="65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500"/>
                                        <p:tgtEl>
                                          <p:spTgt spid="652"/>
                                        </p:tgtEl>
                                        <p:attrNameLst>
                                          <p:attrName>ppt_w</p:attrName>
                                        </p:attrNameLst>
                                      </p:cBhvr>
                                      <p:tavLst>
                                        <p:tav fmla="" tm="0">
                                          <p:val>
                                            <p:strVal val="0"/>
                                          </p:val>
                                        </p:tav>
                                        <p:tav fmla="" tm="100000">
                                          <p:val>
                                            <p:strVal val="#ppt_w"/>
                                          </p:val>
                                        </p:tav>
                                      </p:tavLst>
                                    </p:anim>
                                    <p:anim calcmode="lin" valueType="num">
                                      <p:cBhvr additive="base">
                                        <p:cTn dur="500"/>
                                        <p:tgtEl>
                                          <p:spTgt spid="65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36"/>
          <p:cNvSpPr/>
          <p:nvPr/>
        </p:nvSpPr>
        <p:spPr>
          <a:xfrm>
            <a:off x="533400" y="298939"/>
            <a:ext cx="11125200" cy="6406661"/>
          </a:xfrm>
          <a:prstGeom prst="roundRect">
            <a:avLst>
              <a:gd fmla="val 911" name="adj"/>
            </a:avLst>
          </a:prstGeom>
          <a:solidFill>
            <a:srgbClr val="AED6F2"/>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69" name="Google Shape;669;p36"/>
          <p:cNvSpPr txBox="1"/>
          <p:nvPr/>
        </p:nvSpPr>
        <p:spPr>
          <a:xfrm>
            <a:off x="5113658" y="522845"/>
            <a:ext cx="1937207"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600"/>
              <a:buFont typeface="Arial"/>
              <a:buNone/>
            </a:pPr>
            <a:r>
              <a:rPr b="1" i="0" lang="ja-JP" sz="3600" u="none" cap="none" strike="noStrike">
                <a:solidFill>
                  <a:schemeClr val="dk1"/>
                </a:solidFill>
                <a:latin typeface="Arial"/>
                <a:ea typeface="Arial"/>
                <a:cs typeface="Arial"/>
                <a:sym typeface="Arial"/>
              </a:rPr>
              <a:t>目　次</a:t>
            </a:r>
            <a:endParaRPr b="1" i="0" sz="4400" u="none" cap="none" strike="noStrike">
              <a:solidFill>
                <a:schemeClr val="dk1"/>
              </a:solidFill>
              <a:latin typeface="Arial"/>
              <a:ea typeface="Arial"/>
              <a:cs typeface="Arial"/>
              <a:sym typeface="Arial"/>
            </a:endParaRPr>
          </a:p>
        </p:txBody>
      </p:sp>
      <p:sp>
        <p:nvSpPr>
          <p:cNvPr id="670" name="Google Shape;670;p36"/>
          <p:cNvSpPr/>
          <p:nvPr/>
        </p:nvSpPr>
        <p:spPr>
          <a:xfrm>
            <a:off x="1028334" y="1249667"/>
            <a:ext cx="10135333" cy="5203384"/>
          </a:xfrm>
          <a:prstGeom prst="roundRect">
            <a:avLst>
              <a:gd fmla="val 1542"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671" name="Google Shape;671;p36"/>
          <p:cNvGrpSpPr/>
          <p:nvPr/>
        </p:nvGrpSpPr>
        <p:grpSpPr>
          <a:xfrm>
            <a:off x="2233881" y="1384653"/>
            <a:ext cx="8220585" cy="400200"/>
            <a:chOff x="1893907" y="1470054"/>
            <a:chExt cx="8220585" cy="400200"/>
          </a:xfrm>
        </p:grpSpPr>
        <p:sp>
          <p:nvSpPr>
            <p:cNvPr id="672" name="Google Shape;672;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国民の納税義務</a:t>
              </a:r>
              <a:endParaRPr b="1" i="0" sz="2000" u="none" cap="none" strike="noStrike">
                <a:solidFill>
                  <a:schemeClr val="dk1"/>
                </a:solidFill>
                <a:latin typeface="Arial"/>
                <a:ea typeface="Arial"/>
                <a:cs typeface="Arial"/>
                <a:sym typeface="Arial"/>
              </a:endParaRPr>
            </a:p>
          </p:txBody>
        </p:sp>
        <p:sp>
          <p:nvSpPr>
            <p:cNvPr id="673" name="Google Shape;673;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1.</a:t>
              </a:r>
              <a:endParaRPr b="0" i="0" sz="1400" u="none" cap="none" strike="noStrike">
                <a:solidFill>
                  <a:srgbClr val="000000"/>
                </a:solidFill>
                <a:latin typeface="Arial"/>
                <a:ea typeface="Arial"/>
                <a:cs typeface="Arial"/>
                <a:sym typeface="Arial"/>
              </a:endParaRPr>
            </a:p>
          </p:txBody>
        </p:sp>
      </p:grpSp>
      <p:grpSp>
        <p:nvGrpSpPr>
          <p:cNvPr id="674" name="Google Shape;674;p36"/>
          <p:cNvGrpSpPr/>
          <p:nvPr/>
        </p:nvGrpSpPr>
        <p:grpSpPr>
          <a:xfrm>
            <a:off x="2233881" y="1890027"/>
            <a:ext cx="8220585" cy="400200"/>
            <a:chOff x="1893907" y="1470054"/>
            <a:chExt cx="8220585" cy="400200"/>
          </a:xfrm>
        </p:grpSpPr>
        <p:sp>
          <p:nvSpPr>
            <p:cNvPr id="675" name="Google Shape;675;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「税」の意義と役割を知ろう</a:t>
              </a:r>
              <a:endParaRPr b="0" i="0" sz="1400" u="none" cap="none" strike="noStrike">
                <a:solidFill>
                  <a:srgbClr val="000000"/>
                </a:solidFill>
                <a:latin typeface="Arial"/>
                <a:ea typeface="Arial"/>
                <a:cs typeface="Arial"/>
                <a:sym typeface="Arial"/>
              </a:endParaRPr>
            </a:p>
          </p:txBody>
        </p:sp>
        <p:sp>
          <p:nvSpPr>
            <p:cNvPr id="676" name="Google Shape;676;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grpSp>
      <p:grpSp>
        <p:nvGrpSpPr>
          <p:cNvPr id="677" name="Google Shape;677;p36"/>
          <p:cNvGrpSpPr/>
          <p:nvPr/>
        </p:nvGrpSpPr>
        <p:grpSpPr>
          <a:xfrm>
            <a:off x="2233881" y="2900775"/>
            <a:ext cx="8220585" cy="400200"/>
            <a:chOff x="1893907" y="1470054"/>
            <a:chExt cx="8220585" cy="400200"/>
          </a:xfrm>
        </p:grpSpPr>
        <p:sp>
          <p:nvSpPr>
            <p:cNvPr id="678" name="Google Shape;678;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679" name="Google Shape;679;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4.</a:t>
              </a:r>
              <a:endParaRPr b="0" i="0" sz="1400" u="none" cap="none" strike="noStrike">
                <a:solidFill>
                  <a:srgbClr val="000000"/>
                </a:solidFill>
                <a:latin typeface="Arial"/>
                <a:ea typeface="Arial"/>
                <a:cs typeface="Arial"/>
                <a:sym typeface="Arial"/>
              </a:endParaRPr>
            </a:p>
          </p:txBody>
        </p:sp>
      </p:grpSp>
      <p:grpSp>
        <p:nvGrpSpPr>
          <p:cNvPr id="680" name="Google Shape;680;p36"/>
          <p:cNvGrpSpPr/>
          <p:nvPr/>
        </p:nvGrpSpPr>
        <p:grpSpPr>
          <a:xfrm>
            <a:off x="2233881" y="2395401"/>
            <a:ext cx="8220585" cy="400200"/>
            <a:chOff x="1893907" y="1470054"/>
            <a:chExt cx="8220585" cy="400200"/>
          </a:xfrm>
        </p:grpSpPr>
        <p:sp>
          <p:nvSpPr>
            <p:cNvPr id="681" name="Google Shape;681;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税の歴史はどうなっているのだろう？</a:t>
              </a:r>
              <a:endParaRPr b="0" i="0" sz="1400" u="none" cap="none" strike="noStrike">
                <a:solidFill>
                  <a:srgbClr val="000000"/>
                </a:solidFill>
                <a:latin typeface="Arial"/>
                <a:ea typeface="Arial"/>
                <a:cs typeface="Arial"/>
                <a:sym typeface="Arial"/>
              </a:endParaRPr>
            </a:p>
          </p:txBody>
        </p:sp>
        <p:sp>
          <p:nvSpPr>
            <p:cNvPr id="682" name="Google Shape;682;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grpSp>
      <p:grpSp>
        <p:nvGrpSpPr>
          <p:cNvPr id="683" name="Google Shape;683;p36"/>
          <p:cNvGrpSpPr/>
          <p:nvPr/>
        </p:nvGrpSpPr>
        <p:grpSpPr>
          <a:xfrm>
            <a:off x="2233881" y="3406149"/>
            <a:ext cx="8220585" cy="400200"/>
            <a:chOff x="1893907" y="1470054"/>
            <a:chExt cx="8220585" cy="400200"/>
          </a:xfrm>
        </p:grpSpPr>
        <p:sp>
          <p:nvSpPr>
            <p:cNvPr id="684" name="Google Shape;684;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685" name="Google Shape;685;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5.</a:t>
              </a:r>
              <a:endParaRPr b="0" i="0" sz="1400" u="none" cap="none" strike="noStrike">
                <a:solidFill>
                  <a:srgbClr val="000000"/>
                </a:solidFill>
                <a:latin typeface="Arial"/>
                <a:ea typeface="Arial"/>
                <a:cs typeface="Arial"/>
                <a:sym typeface="Arial"/>
              </a:endParaRPr>
            </a:p>
          </p:txBody>
        </p:sp>
      </p:grpSp>
      <p:grpSp>
        <p:nvGrpSpPr>
          <p:cNvPr id="686" name="Google Shape;686;p36"/>
          <p:cNvGrpSpPr/>
          <p:nvPr/>
        </p:nvGrpSpPr>
        <p:grpSpPr>
          <a:xfrm>
            <a:off x="2233881" y="3911523"/>
            <a:ext cx="8220585" cy="400200"/>
            <a:chOff x="1893907" y="1470054"/>
            <a:chExt cx="8220585" cy="400200"/>
          </a:xfrm>
        </p:grpSpPr>
        <p:sp>
          <p:nvSpPr>
            <p:cNvPr id="687" name="Google Shape;687;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税金はどのように使われているのだろう？</a:t>
              </a:r>
              <a:endParaRPr b="0" i="0" sz="1400" u="none" cap="none" strike="noStrike">
                <a:solidFill>
                  <a:srgbClr val="000000"/>
                </a:solidFill>
                <a:latin typeface="Arial"/>
                <a:ea typeface="Arial"/>
                <a:cs typeface="Arial"/>
                <a:sym typeface="Arial"/>
              </a:endParaRPr>
            </a:p>
          </p:txBody>
        </p:sp>
        <p:sp>
          <p:nvSpPr>
            <p:cNvPr id="688" name="Google Shape;688;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grpSp>
      <p:grpSp>
        <p:nvGrpSpPr>
          <p:cNvPr id="689" name="Google Shape;689;p36"/>
          <p:cNvGrpSpPr/>
          <p:nvPr/>
        </p:nvGrpSpPr>
        <p:grpSpPr>
          <a:xfrm>
            <a:off x="2233881" y="4407994"/>
            <a:ext cx="8220585" cy="400200"/>
            <a:chOff x="1893907" y="1470054"/>
            <a:chExt cx="8220585" cy="400200"/>
          </a:xfrm>
        </p:grpSpPr>
        <p:sp>
          <p:nvSpPr>
            <p:cNvPr id="690" name="Google Shape;690;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私たちが生きる２１世紀の課題 （これからの社会と税金）</a:t>
              </a:r>
              <a:endParaRPr b="0" i="0" sz="1400" u="none" cap="none" strike="noStrike">
                <a:solidFill>
                  <a:srgbClr val="000000"/>
                </a:solidFill>
                <a:latin typeface="Arial"/>
                <a:ea typeface="Arial"/>
                <a:cs typeface="Arial"/>
                <a:sym typeface="Arial"/>
              </a:endParaRPr>
            </a:p>
          </p:txBody>
        </p:sp>
        <p:sp>
          <p:nvSpPr>
            <p:cNvPr id="691" name="Google Shape;691;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7.</a:t>
              </a:r>
              <a:endParaRPr b="0" i="0" sz="1400" u="none" cap="none" strike="noStrike">
                <a:solidFill>
                  <a:srgbClr val="000000"/>
                </a:solidFill>
                <a:latin typeface="Arial"/>
                <a:ea typeface="Arial"/>
                <a:cs typeface="Arial"/>
                <a:sym typeface="Arial"/>
              </a:endParaRPr>
            </a:p>
          </p:txBody>
        </p:sp>
      </p:grpSp>
      <p:grpSp>
        <p:nvGrpSpPr>
          <p:cNvPr id="692" name="Google Shape;692;p36"/>
          <p:cNvGrpSpPr/>
          <p:nvPr/>
        </p:nvGrpSpPr>
        <p:grpSpPr>
          <a:xfrm>
            <a:off x="2233881" y="4913368"/>
            <a:ext cx="8220585" cy="400200"/>
            <a:chOff x="1893907" y="1470054"/>
            <a:chExt cx="8220585" cy="400200"/>
          </a:xfrm>
        </p:grpSpPr>
        <p:sp>
          <p:nvSpPr>
            <p:cNvPr id="693" name="Google Shape;693;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税の国際比較</a:t>
              </a:r>
              <a:endParaRPr b="0" i="0" sz="1400" u="none" cap="none" strike="noStrike">
                <a:solidFill>
                  <a:srgbClr val="000000"/>
                </a:solidFill>
                <a:latin typeface="Arial"/>
                <a:ea typeface="Arial"/>
                <a:cs typeface="Arial"/>
                <a:sym typeface="Arial"/>
              </a:endParaRPr>
            </a:p>
          </p:txBody>
        </p:sp>
        <p:sp>
          <p:nvSpPr>
            <p:cNvPr id="694" name="Google Shape;694;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8.</a:t>
              </a:r>
              <a:endParaRPr b="0" i="0" sz="1400" u="none" cap="none" strike="noStrike">
                <a:solidFill>
                  <a:srgbClr val="000000"/>
                </a:solidFill>
                <a:latin typeface="Arial"/>
                <a:ea typeface="Arial"/>
                <a:cs typeface="Arial"/>
                <a:sym typeface="Arial"/>
              </a:endParaRPr>
            </a:p>
          </p:txBody>
        </p:sp>
      </p:grpSp>
      <p:grpSp>
        <p:nvGrpSpPr>
          <p:cNvPr id="695" name="Google Shape;695;p36"/>
          <p:cNvGrpSpPr/>
          <p:nvPr/>
        </p:nvGrpSpPr>
        <p:grpSpPr>
          <a:xfrm>
            <a:off x="2233881" y="5427645"/>
            <a:ext cx="8220585" cy="400200"/>
            <a:chOff x="1893907" y="1470054"/>
            <a:chExt cx="8220585" cy="400200"/>
          </a:xfrm>
        </p:grpSpPr>
        <p:sp>
          <p:nvSpPr>
            <p:cNvPr id="696" name="Google Shape;696;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将来に向けて</a:t>
              </a:r>
              <a:endParaRPr b="0" i="0" sz="1400" u="none" cap="none" strike="noStrike">
                <a:solidFill>
                  <a:srgbClr val="000000"/>
                </a:solidFill>
                <a:latin typeface="Arial"/>
                <a:ea typeface="Arial"/>
                <a:cs typeface="Arial"/>
                <a:sym typeface="Arial"/>
              </a:endParaRPr>
            </a:p>
          </p:txBody>
        </p:sp>
        <p:sp>
          <p:nvSpPr>
            <p:cNvPr id="697" name="Google Shape;697;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9.</a:t>
              </a:r>
              <a:endParaRPr b="0" i="0" sz="1400" u="none" cap="none" strike="noStrike">
                <a:solidFill>
                  <a:srgbClr val="000000"/>
                </a:solidFill>
                <a:latin typeface="Arial"/>
                <a:ea typeface="Arial"/>
                <a:cs typeface="Arial"/>
                <a:sym typeface="Arial"/>
              </a:endParaRPr>
            </a:p>
          </p:txBody>
        </p:sp>
      </p:grpSp>
      <p:grpSp>
        <p:nvGrpSpPr>
          <p:cNvPr id="698" name="Google Shape;698;p36"/>
          <p:cNvGrpSpPr/>
          <p:nvPr/>
        </p:nvGrpSpPr>
        <p:grpSpPr>
          <a:xfrm>
            <a:off x="2233881" y="5933018"/>
            <a:ext cx="8220585" cy="400200"/>
            <a:chOff x="1893907" y="1470054"/>
            <a:chExt cx="8220585" cy="400200"/>
          </a:xfrm>
        </p:grpSpPr>
        <p:sp>
          <p:nvSpPr>
            <p:cNvPr id="699" name="Google Shape;699;p36"/>
            <p:cNvSpPr txBox="1"/>
            <p:nvPr/>
          </p:nvSpPr>
          <p:spPr>
            <a:xfrm>
              <a:off x="2663392" y="1470054"/>
              <a:ext cx="7451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インターネットで税金のことを調べることができます</a:t>
              </a:r>
              <a:endParaRPr b="0" i="0" sz="1400" u="none" cap="none" strike="noStrike">
                <a:solidFill>
                  <a:srgbClr val="000000"/>
                </a:solidFill>
                <a:latin typeface="Arial"/>
                <a:ea typeface="Arial"/>
                <a:cs typeface="Arial"/>
                <a:sym typeface="Arial"/>
              </a:endParaRPr>
            </a:p>
          </p:txBody>
        </p:sp>
        <p:sp>
          <p:nvSpPr>
            <p:cNvPr id="700" name="Google Shape;700;p36"/>
            <p:cNvSpPr txBox="1"/>
            <p:nvPr/>
          </p:nvSpPr>
          <p:spPr>
            <a:xfrm>
              <a:off x="1893907" y="1470054"/>
              <a:ext cx="869100" cy="400200"/>
            </a:xfrm>
            <a:prstGeom prst="rect">
              <a:avLst/>
            </a:prstGeom>
            <a:noFill/>
            <a:ln>
              <a:noFill/>
            </a:ln>
          </p:spPr>
          <p:txBody>
            <a:bodyPr anchorCtr="0" anchor="t" bIns="45700" lIns="91425" spcFirstLastPara="1" rIns="91425" wrap="square" tIns="45700">
              <a:spAutoFit/>
            </a:bodyPr>
            <a:lstStyle/>
            <a:p>
              <a:pPr indent="0" lvl="0" marL="0" marR="0" rtl="0" algn="r">
                <a:lnSpc>
                  <a:spcPct val="14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10.</a:t>
              </a:r>
              <a:endParaRPr b="0" i="0" sz="1400" u="none" cap="none" strike="noStrike">
                <a:solidFill>
                  <a:srgbClr val="000000"/>
                </a:solidFill>
                <a:latin typeface="Arial"/>
                <a:ea typeface="Arial"/>
                <a:cs typeface="Arial"/>
                <a:sym typeface="Arial"/>
              </a:endParaRPr>
            </a:p>
          </p:txBody>
        </p:sp>
      </p:grpSp>
      <p:cxnSp>
        <p:nvCxnSpPr>
          <p:cNvPr id="701" name="Google Shape;701;p36"/>
          <p:cNvCxnSpPr/>
          <p:nvPr/>
        </p:nvCxnSpPr>
        <p:spPr>
          <a:xfrm>
            <a:off x="1920000" y="1836013"/>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2" name="Google Shape;702;p36"/>
          <p:cNvCxnSpPr/>
          <p:nvPr/>
        </p:nvCxnSpPr>
        <p:spPr>
          <a:xfrm>
            <a:off x="1920000" y="2341387"/>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3" name="Google Shape;703;p36"/>
          <p:cNvCxnSpPr/>
          <p:nvPr/>
        </p:nvCxnSpPr>
        <p:spPr>
          <a:xfrm>
            <a:off x="1920000" y="2846761"/>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4" name="Google Shape;704;p36"/>
          <p:cNvCxnSpPr/>
          <p:nvPr/>
        </p:nvCxnSpPr>
        <p:spPr>
          <a:xfrm>
            <a:off x="1920000" y="3352135"/>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5" name="Google Shape;705;p36"/>
          <p:cNvCxnSpPr/>
          <p:nvPr/>
        </p:nvCxnSpPr>
        <p:spPr>
          <a:xfrm>
            <a:off x="1920000" y="3857509"/>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6" name="Google Shape;706;p36"/>
          <p:cNvCxnSpPr/>
          <p:nvPr/>
        </p:nvCxnSpPr>
        <p:spPr>
          <a:xfrm>
            <a:off x="1920000" y="4362883"/>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7" name="Google Shape;707;p36"/>
          <p:cNvCxnSpPr/>
          <p:nvPr/>
        </p:nvCxnSpPr>
        <p:spPr>
          <a:xfrm>
            <a:off x="1920000" y="5373631"/>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8" name="Google Shape;708;p36"/>
          <p:cNvCxnSpPr/>
          <p:nvPr/>
        </p:nvCxnSpPr>
        <p:spPr>
          <a:xfrm>
            <a:off x="1920000" y="4868257"/>
            <a:ext cx="8352000" cy="0"/>
          </a:xfrm>
          <a:prstGeom prst="straightConnector1">
            <a:avLst/>
          </a:prstGeom>
          <a:noFill/>
          <a:ln cap="flat" cmpd="sng" w="12700">
            <a:solidFill>
              <a:srgbClr val="D8D8D8"/>
            </a:solidFill>
            <a:prstDash val="solid"/>
            <a:miter lim="0"/>
            <a:headEnd len="sm" w="sm" type="none"/>
            <a:tailEnd len="sm" w="sm" type="none"/>
          </a:ln>
        </p:spPr>
      </p:cxnSp>
      <p:cxnSp>
        <p:nvCxnSpPr>
          <p:cNvPr id="709" name="Google Shape;709;p36"/>
          <p:cNvCxnSpPr/>
          <p:nvPr/>
        </p:nvCxnSpPr>
        <p:spPr>
          <a:xfrm>
            <a:off x="1920000" y="5879005"/>
            <a:ext cx="8352000" cy="0"/>
          </a:xfrm>
          <a:prstGeom prst="straightConnector1">
            <a:avLst/>
          </a:prstGeom>
          <a:noFill/>
          <a:ln cap="flat" cmpd="sng" w="12700">
            <a:solidFill>
              <a:srgbClr val="D8D8D8"/>
            </a:solidFill>
            <a:prstDash val="solid"/>
            <a:miter lim="0"/>
            <a:headEnd len="sm" w="sm" type="none"/>
            <a:tailEnd len="sm" w="sm" type="none"/>
          </a:ln>
        </p:spPr>
      </p:cxnSp>
      <p:grpSp>
        <p:nvGrpSpPr>
          <p:cNvPr id="710" name="Google Shape;710;p36"/>
          <p:cNvGrpSpPr/>
          <p:nvPr/>
        </p:nvGrpSpPr>
        <p:grpSpPr>
          <a:xfrm>
            <a:off x="1615641" y="1455204"/>
            <a:ext cx="746235" cy="264289"/>
            <a:chOff x="1053680" y="3465490"/>
            <a:chExt cx="746235" cy="264289"/>
          </a:xfrm>
        </p:grpSpPr>
        <p:sp>
          <p:nvSpPr>
            <p:cNvPr id="711" name="Google Shape;711;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12" name="Google Shape;712;p36"/>
            <p:cNvGrpSpPr/>
            <p:nvPr/>
          </p:nvGrpSpPr>
          <p:grpSpPr>
            <a:xfrm>
              <a:off x="1096538" y="3465490"/>
              <a:ext cx="586068" cy="261600"/>
              <a:chOff x="1096538" y="3465490"/>
              <a:chExt cx="586068" cy="261600"/>
            </a:xfrm>
          </p:grpSpPr>
          <p:sp>
            <p:nvSpPr>
              <p:cNvPr id="713" name="Google Shape;713;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14" name="Google Shape;714;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15" name="Google Shape;715;p36"/>
          <p:cNvGrpSpPr/>
          <p:nvPr/>
        </p:nvGrpSpPr>
        <p:grpSpPr>
          <a:xfrm>
            <a:off x="1615641" y="1960726"/>
            <a:ext cx="746235" cy="264289"/>
            <a:chOff x="1053680" y="3465490"/>
            <a:chExt cx="746235" cy="264289"/>
          </a:xfrm>
        </p:grpSpPr>
        <p:sp>
          <p:nvSpPr>
            <p:cNvPr id="716" name="Google Shape;716;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17" name="Google Shape;717;p36"/>
            <p:cNvGrpSpPr/>
            <p:nvPr/>
          </p:nvGrpSpPr>
          <p:grpSpPr>
            <a:xfrm>
              <a:off x="1096538" y="3465490"/>
              <a:ext cx="586068" cy="261600"/>
              <a:chOff x="1096538" y="3465490"/>
              <a:chExt cx="586068" cy="261600"/>
            </a:xfrm>
          </p:grpSpPr>
          <p:sp>
            <p:nvSpPr>
              <p:cNvPr id="718" name="Google Shape;718;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19" name="Google Shape;719;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20" name="Google Shape;720;p36"/>
          <p:cNvGrpSpPr/>
          <p:nvPr/>
        </p:nvGrpSpPr>
        <p:grpSpPr>
          <a:xfrm>
            <a:off x="1615641" y="2466248"/>
            <a:ext cx="746235" cy="264289"/>
            <a:chOff x="1053680" y="3465490"/>
            <a:chExt cx="746235" cy="264289"/>
          </a:xfrm>
        </p:grpSpPr>
        <p:sp>
          <p:nvSpPr>
            <p:cNvPr id="721" name="Google Shape;721;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22" name="Google Shape;722;p36"/>
            <p:cNvGrpSpPr/>
            <p:nvPr/>
          </p:nvGrpSpPr>
          <p:grpSpPr>
            <a:xfrm>
              <a:off x="1096538" y="3465490"/>
              <a:ext cx="586068" cy="261600"/>
              <a:chOff x="1096538" y="3465490"/>
              <a:chExt cx="586068" cy="261600"/>
            </a:xfrm>
          </p:grpSpPr>
          <p:sp>
            <p:nvSpPr>
              <p:cNvPr id="723" name="Google Shape;723;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24" name="Google Shape;724;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25" name="Google Shape;725;p36"/>
          <p:cNvGrpSpPr/>
          <p:nvPr/>
        </p:nvGrpSpPr>
        <p:grpSpPr>
          <a:xfrm>
            <a:off x="1615641" y="2971770"/>
            <a:ext cx="746235" cy="264289"/>
            <a:chOff x="1053680" y="3465490"/>
            <a:chExt cx="746235" cy="264289"/>
          </a:xfrm>
        </p:grpSpPr>
        <p:sp>
          <p:nvSpPr>
            <p:cNvPr id="726" name="Google Shape;726;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27" name="Google Shape;727;p36"/>
            <p:cNvGrpSpPr/>
            <p:nvPr/>
          </p:nvGrpSpPr>
          <p:grpSpPr>
            <a:xfrm>
              <a:off x="1096538" y="3465490"/>
              <a:ext cx="586068" cy="261600"/>
              <a:chOff x="1096538" y="3465490"/>
              <a:chExt cx="586068" cy="261600"/>
            </a:xfrm>
          </p:grpSpPr>
          <p:sp>
            <p:nvSpPr>
              <p:cNvPr id="728" name="Google Shape;728;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29" name="Google Shape;729;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30" name="Google Shape;730;p36"/>
          <p:cNvGrpSpPr/>
          <p:nvPr/>
        </p:nvGrpSpPr>
        <p:grpSpPr>
          <a:xfrm>
            <a:off x="1615641" y="6004904"/>
            <a:ext cx="746235" cy="264289"/>
            <a:chOff x="1053680" y="3465490"/>
            <a:chExt cx="746235" cy="264289"/>
          </a:xfrm>
        </p:grpSpPr>
        <p:sp>
          <p:nvSpPr>
            <p:cNvPr id="731" name="Google Shape;731;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32" name="Google Shape;732;p36"/>
            <p:cNvGrpSpPr/>
            <p:nvPr/>
          </p:nvGrpSpPr>
          <p:grpSpPr>
            <a:xfrm>
              <a:off x="1096538" y="3465490"/>
              <a:ext cx="586068" cy="261600"/>
              <a:chOff x="1096538" y="3465490"/>
              <a:chExt cx="586068" cy="261600"/>
            </a:xfrm>
          </p:grpSpPr>
          <p:sp>
            <p:nvSpPr>
              <p:cNvPr id="733" name="Google Shape;733;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34" name="Google Shape;734;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35" name="Google Shape;735;p36"/>
          <p:cNvGrpSpPr/>
          <p:nvPr/>
        </p:nvGrpSpPr>
        <p:grpSpPr>
          <a:xfrm>
            <a:off x="1615641" y="3477292"/>
            <a:ext cx="746235" cy="264289"/>
            <a:chOff x="1053680" y="3465490"/>
            <a:chExt cx="746235" cy="264289"/>
          </a:xfrm>
        </p:grpSpPr>
        <p:sp>
          <p:nvSpPr>
            <p:cNvPr id="736" name="Google Shape;736;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37" name="Google Shape;737;p36"/>
            <p:cNvGrpSpPr/>
            <p:nvPr/>
          </p:nvGrpSpPr>
          <p:grpSpPr>
            <a:xfrm>
              <a:off x="1096538" y="3465490"/>
              <a:ext cx="586068" cy="261600"/>
              <a:chOff x="1096538" y="3465490"/>
              <a:chExt cx="586068" cy="261600"/>
            </a:xfrm>
          </p:grpSpPr>
          <p:sp>
            <p:nvSpPr>
              <p:cNvPr id="738" name="Google Shape;738;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39" name="Google Shape;739;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40" name="Google Shape;740;p36"/>
          <p:cNvGrpSpPr/>
          <p:nvPr/>
        </p:nvGrpSpPr>
        <p:grpSpPr>
          <a:xfrm>
            <a:off x="1615641" y="3982814"/>
            <a:ext cx="746235" cy="264289"/>
            <a:chOff x="1053680" y="3465490"/>
            <a:chExt cx="746235" cy="264289"/>
          </a:xfrm>
        </p:grpSpPr>
        <p:sp>
          <p:nvSpPr>
            <p:cNvPr id="741" name="Google Shape;741;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42" name="Google Shape;742;p36"/>
            <p:cNvGrpSpPr/>
            <p:nvPr/>
          </p:nvGrpSpPr>
          <p:grpSpPr>
            <a:xfrm>
              <a:off x="1096538" y="3465490"/>
              <a:ext cx="586068" cy="261600"/>
              <a:chOff x="1096538" y="3465490"/>
              <a:chExt cx="586068" cy="261600"/>
            </a:xfrm>
          </p:grpSpPr>
          <p:sp>
            <p:nvSpPr>
              <p:cNvPr id="743" name="Google Shape;743;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44" name="Google Shape;744;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45" name="Google Shape;745;p36"/>
          <p:cNvGrpSpPr/>
          <p:nvPr/>
        </p:nvGrpSpPr>
        <p:grpSpPr>
          <a:xfrm>
            <a:off x="1615641" y="4488336"/>
            <a:ext cx="746235" cy="264289"/>
            <a:chOff x="1053680" y="3465490"/>
            <a:chExt cx="746235" cy="264289"/>
          </a:xfrm>
        </p:grpSpPr>
        <p:sp>
          <p:nvSpPr>
            <p:cNvPr id="746" name="Google Shape;746;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47" name="Google Shape;747;p36"/>
            <p:cNvGrpSpPr/>
            <p:nvPr/>
          </p:nvGrpSpPr>
          <p:grpSpPr>
            <a:xfrm>
              <a:off x="1096538" y="3465490"/>
              <a:ext cx="586068" cy="261600"/>
              <a:chOff x="1096538" y="3465490"/>
              <a:chExt cx="586068" cy="261600"/>
            </a:xfrm>
          </p:grpSpPr>
          <p:sp>
            <p:nvSpPr>
              <p:cNvPr id="748" name="Google Shape;748;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49" name="Google Shape;749;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50" name="Google Shape;750;p36"/>
          <p:cNvGrpSpPr/>
          <p:nvPr/>
        </p:nvGrpSpPr>
        <p:grpSpPr>
          <a:xfrm>
            <a:off x="1615641" y="4993858"/>
            <a:ext cx="746235" cy="264289"/>
            <a:chOff x="1053680" y="3465490"/>
            <a:chExt cx="746235" cy="264289"/>
          </a:xfrm>
        </p:grpSpPr>
        <p:sp>
          <p:nvSpPr>
            <p:cNvPr id="751" name="Google Shape;751;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52" name="Google Shape;752;p36"/>
            <p:cNvGrpSpPr/>
            <p:nvPr/>
          </p:nvGrpSpPr>
          <p:grpSpPr>
            <a:xfrm>
              <a:off x="1096538" y="3465490"/>
              <a:ext cx="586068" cy="261600"/>
              <a:chOff x="1096538" y="3465490"/>
              <a:chExt cx="586068" cy="261600"/>
            </a:xfrm>
          </p:grpSpPr>
          <p:sp>
            <p:nvSpPr>
              <p:cNvPr id="753" name="Google Shape;753;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54" name="Google Shape;754;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grpSp>
        <p:nvGrpSpPr>
          <p:cNvPr id="755" name="Google Shape;755;p36"/>
          <p:cNvGrpSpPr/>
          <p:nvPr/>
        </p:nvGrpSpPr>
        <p:grpSpPr>
          <a:xfrm>
            <a:off x="1615641" y="5499380"/>
            <a:ext cx="746235" cy="264289"/>
            <a:chOff x="1053680" y="3465490"/>
            <a:chExt cx="746235" cy="264289"/>
          </a:xfrm>
        </p:grpSpPr>
        <p:sp>
          <p:nvSpPr>
            <p:cNvPr id="756" name="Google Shape;756;p36"/>
            <p:cNvSpPr/>
            <p:nvPr/>
          </p:nvSpPr>
          <p:spPr>
            <a:xfrm>
              <a:off x="1053680" y="3468209"/>
              <a:ext cx="746235" cy="261570"/>
            </a:xfrm>
            <a:prstGeom prst="roundRect">
              <a:avLst>
                <a:gd fmla="val 50000" name="adj"/>
              </a:avLst>
            </a:prstGeom>
            <a:solidFill>
              <a:srgbClr val="FF0000">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757" name="Google Shape;757;p36"/>
            <p:cNvGrpSpPr/>
            <p:nvPr/>
          </p:nvGrpSpPr>
          <p:grpSpPr>
            <a:xfrm>
              <a:off x="1096538" y="3465490"/>
              <a:ext cx="586068" cy="261600"/>
              <a:chOff x="1096538" y="3465490"/>
              <a:chExt cx="586068" cy="261600"/>
            </a:xfrm>
          </p:grpSpPr>
          <p:sp>
            <p:nvSpPr>
              <p:cNvPr id="758" name="Google Shape;758;p36"/>
              <p:cNvSpPr txBox="1"/>
              <p:nvPr/>
            </p:nvSpPr>
            <p:spPr>
              <a:xfrm>
                <a:off x="1096538" y="3465490"/>
                <a:ext cx="5160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進む</a:t>
                </a:r>
                <a:endParaRPr b="0" i="0" sz="1800" u="none" cap="none" strike="noStrike">
                  <a:solidFill>
                    <a:schemeClr val="lt1"/>
                  </a:solidFill>
                  <a:latin typeface="Arial"/>
                  <a:ea typeface="Arial"/>
                  <a:cs typeface="Arial"/>
                  <a:sym typeface="Arial"/>
                </a:endParaRPr>
              </a:p>
            </p:txBody>
          </p:sp>
          <p:sp>
            <p:nvSpPr>
              <p:cNvPr id="759" name="Google Shape;759;p36"/>
              <p:cNvSpPr/>
              <p:nvPr/>
            </p:nvSpPr>
            <p:spPr>
              <a:xfrm rot="5400000">
                <a:off x="1560591" y="3538903"/>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
        <p:nvSpPr>
          <p:cNvPr id="760" name="Google Shape;760;p36">
            <a:hlinkClick action="ppaction://hlinksldjump" r:id="rId3"/>
          </p:cNvPr>
          <p:cNvSpPr/>
          <p:nvPr/>
        </p:nvSpPr>
        <p:spPr>
          <a:xfrm>
            <a:off x="1540632" y="1408325"/>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1" name="Google Shape;761;p36">
            <a:hlinkClick action="ppaction://hlinksldjump" r:id="rId4"/>
          </p:cNvPr>
          <p:cNvSpPr/>
          <p:nvPr/>
        </p:nvSpPr>
        <p:spPr>
          <a:xfrm>
            <a:off x="1540632" y="2926190"/>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2" name="Google Shape;762;p36">
            <a:hlinkClick action="ppaction://hlinksldjump" r:id="rId5"/>
          </p:cNvPr>
          <p:cNvSpPr/>
          <p:nvPr/>
        </p:nvSpPr>
        <p:spPr>
          <a:xfrm>
            <a:off x="1540632" y="1914280"/>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3" name="Google Shape;763;p36">
            <a:hlinkClick action="ppaction://hlinksldjump" r:id="rId6"/>
          </p:cNvPr>
          <p:cNvSpPr/>
          <p:nvPr/>
        </p:nvSpPr>
        <p:spPr>
          <a:xfrm>
            <a:off x="1540632" y="2420235"/>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4" name="Google Shape;764;p36">
            <a:hlinkClick action="ppaction://hlinksldjump" r:id="rId7"/>
          </p:cNvPr>
          <p:cNvSpPr/>
          <p:nvPr/>
        </p:nvSpPr>
        <p:spPr>
          <a:xfrm>
            <a:off x="1540632" y="3432241"/>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5" name="Google Shape;765;p36">
            <a:hlinkClick action="ppaction://hlinksldjump" r:id="rId8"/>
          </p:cNvPr>
          <p:cNvSpPr/>
          <p:nvPr/>
        </p:nvSpPr>
        <p:spPr>
          <a:xfrm>
            <a:off x="1540632" y="3937615"/>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6" name="Google Shape;766;p36">
            <a:hlinkClick action="ppaction://hlinksldjump" r:id="rId9"/>
          </p:cNvPr>
          <p:cNvSpPr/>
          <p:nvPr/>
        </p:nvSpPr>
        <p:spPr>
          <a:xfrm>
            <a:off x="1540632" y="4450139"/>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7" name="Google Shape;767;p36">
            <a:hlinkClick action="ppaction://hlinksldjump" r:id="rId10"/>
          </p:cNvPr>
          <p:cNvSpPr/>
          <p:nvPr/>
        </p:nvSpPr>
        <p:spPr>
          <a:xfrm>
            <a:off x="1540632" y="4950315"/>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8" name="Google Shape;768;p36">
            <a:hlinkClick action="ppaction://hlinksldjump" r:id="rId11"/>
          </p:cNvPr>
          <p:cNvSpPr/>
          <p:nvPr/>
        </p:nvSpPr>
        <p:spPr>
          <a:xfrm>
            <a:off x="1540632" y="5456078"/>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9" name="Google Shape;769;p36">
            <a:hlinkClick action="ppaction://hlinksldjump" r:id="rId12"/>
          </p:cNvPr>
          <p:cNvSpPr/>
          <p:nvPr/>
        </p:nvSpPr>
        <p:spPr>
          <a:xfrm>
            <a:off x="1540632" y="5967120"/>
            <a:ext cx="8656500" cy="345300"/>
          </a:xfrm>
          <a:prstGeom prst="rect">
            <a:avLst/>
          </a:prstGeom>
          <a:solidFill>
            <a:schemeClr val="accen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0"/>
                                        </p:tgtEl>
                                        <p:attrNameLst>
                                          <p:attrName>style.visibility</p:attrName>
                                        </p:attrNameLst>
                                      </p:cBhvr>
                                      <p:to>
                                        <p:strVal val="visible"/>
                                      </p:to>
                                    </p:set>
                                    <p:animEffect filter="fade" transition="in">
                                      <p:cBhvr>
                                        <p:cTn dur="500"/>
                                        <p:tgtEl>
                                          <p:spTgt spid="710"/>
                                        </p:tgtEl>
                                      </p:cBhvr>
                                    </p:animEffect>
                                  </p:childTnLst>
                                </p:cTn>
                              </p:par>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par>
                                <p:cTn fill="hold" nodeType="withEffect" presetClass="entr" presetID="10" presetSubtype="0">
                                  <p:stCondLst>
                                    <p:cond delay="0"/>
                                  </p:stCondLst>
                                  <p:childTnLst>
                                    <p:set>
                                      <p:cBhvr>
                                        <p:cTn dur="1" fill="hold">
                                          <p:stCondLst>
                                            <p:cond delay="0"/>
                                          </p:stCondLst>
                                        </p:cTn>
                                        <p:tgtEl>
                                          <p:spTgt spid="720"/>
                                        </p:tgtEl>
                                        <p:attrNameLst>
                                          <p:attrName>style.visibility</p:attrName>
                                        </p:attrNameLst>
                                      </p:cBhvr>
                                      <p:to>
                                        <p:strVal val="visible"/>
                                      </p:to>
                                    </p:set>
                                    <p:animEffect filter="fade" transition="in">
                                      <p:cBhvr>
                                        <p:cTn dur="500"/>
                                        <p:tgtEl>
                                          <p:spTgt spid="720"/>
                                        </p:tgtEl>
                                      </p:cBhvr>
                                    </p:animEffect>
                                  </p:childTnLst>
                                </p:cTn>
                              </p:par>
                              <p:par>
                                <p:cTn fill="hold" nodeType="withEffect" presetClass="entr" presetID="10" presetSubtype="0">
                                  <p:stCondLst>
                                    <p:cond delay="0"/>
                                  </p:stCondLst>
                                  <p:childTnLst>
                                    <p:set>
                                      <p:cBhvr>
                                        <p:cTn dur="1" fill="hold">
                                          <p:stCondLst>
                                            <p:cond delay="0"/>
                                          </p:stCondLst>
                                        </p:cTn>
                                        <p:tgtEl>
                                          <p:spTgt spid="725"/>
                                        </p:tgtEl>
                                        <p:attrNameLst>
                                          <p:attrName>style.visibility</p:attrName>
                                        </p:attrNameLst>
                                      </p:cBhvr>
                                      <p:to>
                                        <p:strVal val="visible"/>
                                      </p:to>
                                    </p:set>
                                    <p:animEffect filter="fade" transition="in">
                                      <p:cBhvr>
                                        <p:cTn dur="500"/>
                                        <p:tgtEl>
                                          <p:spTgt spid="725"/>
                                        </p:tgtEl>
                                      </p:cBhvr>
                                    </p:animEffect>
                                  </p:childTnLst>
                                </p:cTn>
                              </p:par>
                              <p:par>
                                <p:cTn fill="hold" nodeType="withEffect" presetClass="entr" presetID="10" presetSubtype="0">
                                  <p:stCondLst>
                                    <p:cond delay="0"/>
                                  </p:stCondLst>
                                  <p:childTnLst>
                                    <p:set>
                                      <p:cBhvr>
                                        <p:cTn dur="1" fill="hold">
                                          <p:stCondLst>
                                            <p:cond delay="0"/>
                                          </p:stCondLst>
                                        </p:cTn>
                                        <p:tgtEl>
                                          <p:spTgt spid="730"/>
                                        </p:tgtEl>
                                        <p:attrNameLst>
                                          <p:attrName>style.visibility</p:attrName>
                                        </p:attrNameLst>
                                      </p:cBhvr>
                                      <p:to>
                                        <p:strVal val="visible"/>
                                      </p:to>
                                    </p:set>
                                    <p:animEffect filter="fade" transition="in">
                                      <p:cBhvr>
                                        <p:cTn dur="500"/>
                                        <p:tgtEl>
                                          <p:spTgt spid="730"/>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500"/>
                                        <p:tgtEl>
                                          <p:spTgt spid="740"/>
                                        </p:tgtEl>
                                      </p:cBhvr>
                                    </p:animEffect>
                                  </p:childTnLst>
                                </p:cTn>
                              </p:par>
                              <p:par>
                                <p:cTn fill="hold" nodeType="withEffect" presetClass="entr" presetID="10" presetSubtype="0">
                                  <p:stCondLst>
                                    <p:cond delay="0"/>
                                  </p:stCondLst>
                                  <p:childTnLst>
                                    <p:set>
                                      <p:cBhvr>
                                        <p:cTn dur="1" fill="hold">
                                          <p:stCondLst>
                                            <p:cond delay="0"/>
                                          </p:stCondLst>
                                        </p:cTn>
                                        <p:tgtEl>
                                          <p:spTgt spid="745"/>
                                        </p:tgtEl>
                                        <p:attrNameLst>
                                          <p:attrName>style.visibility</p:attrName>
                                        </p:attrNameLst>
                                      </p:cBhvr>
                                      <p:to>
                                        <p:strVal val="visible"/>
                                      </p:to>
                                    </p:set>
                                    <p:animEffect filter="fade" transition="in">
                                      <p:cBhvr>
                                        <p:cTn dur="500"/>
                                        <p:tgtEl>
                                          <p:spTgt spid="745"/>
                                        </p:tgtEl>
                                      </p:cBhvr>
                                    </p:animEffect>
                                  </p:childTnLst>
                                </p:cTn>
                              </p:par>
                              <p:par>
                                <p:cTn fill="hold" nodeType="with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500"/>
                                        <p:tgtEl>
                                          <p:spTgt spid="750"/>
                                        </p:tgtEl>
                                      </p:cBhvr>
                                    </p:animEffect>
                                  </p:childTnLst>
                                </p:cTn>
                              </p:par>
                              <p:par>
                                <p:cTn fill="hold" nodeType="withEffect" presetClass="entr" presetID="10" presetSubtype="0">
                                  <p:stCondLst>
                                    <p:cond delay="0"/>
                                  </p:stCondLst>
                                  <p:childTnLst>
                                    <p:set>
                                      <p:cBhvr>
                                        <p:cTn dur="1" fill="hold">
                                          <p:stCondLst>
                                            <p:cond delay="0"/>
                                          </p:stCondLst>
                                        </p:cTn>
                                        <p:tgtEl>
                                          <p:spTgt spid="755"/>
                                        </p:tgtEl>
                                        <p:attrNameLst>
                                          <p:attrName>style.visibility</p:attrName>
                                        </p:attrNameLst>
                                      </p:cBhvr>
                                      <p:to>
                                        <p:strVal val="visible"/>
                                      </p:to>
                                    </p:set>
                                    <p:animEffect filter="fade" transition="in">
                                      <p:cBhvr>
                                        <p:cTn dur="500"/>
                                        <p:tgtEl>
                                          <p:spTgt spid="7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37"/>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5" name="Google Shape;775;p37"/>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6" name="Google Shape;776;p37"/>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1</a:t>
            </a:r>
            <a:endParaRPr b="1" i="0" sz="4400" u="none" cap="none" strike="noStrike">
              <a:solidFill>
                <a:schemeClr val="lt1"/>
              </a:solidFill>
              <a:latin typeface="Arial"/>
              <a:ea typeface="Arial"/>
              <a:cs typeface="Arial"/>
              <a:sym typeface="Arial"/>
            </a:endParaRPr>
          </a:p>
        </p:txBody>
      </p:sp>
      <p:sp>
        <p:nvSpPr>
          <p:cNvPr id="777" name="Google Shape;777;p37"/>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国民の納税義務</a:t>
            </a:r>
            <a:endParaRPr b="0" i="0" sz="1400" u="none" cap="none" strike="noStrike">
              <a:solidFill>
                <a:srgbClr val="000000"/>
              </a:solidFill>
              <a:latin typeface="Arial"/>
              <a:ea typeface="Arial"/>
              <a:cs typeface="Arial"/>
              <a:sym typeface="Arial"/>
            </a:endParaRPr>
          </a:p>
        </p:txBody>
      </p:sp>
      <p:sp>
        <p:nvSpPr>
          <p:cNvPr id="778" name="Google Shape;778;p37"/>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79" name="Google Shape;779;p37"/>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780" name="Google Shape;780;p37"/>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1" name="Google Shape;781;p37"/>
          <p:cNvSpPr txBox="1"/>
          <p:nvPr/>
        </p:nvSpPr>
        <p:spPr>
          <a:xfrm>
            <a:off x="2861973" y="1366375"/>
            <a:ext cx="646805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納税の義務は憲法で定められています。</a:t>
            </a:r>
            <a:endParaRPr b="0" i="0" sz="1400" u="none" cap="none" strike="noStrike">
              <a:solidFill>
                <a:srgbClr val="000000"/>
              </a:solidFill>
              <a:latin typeface="Arial"/>
              <a:ea typeface="Arial"/>
              <a:cs typeface="Arial"/>
              <a:sym typeface="Arial"/>
            </a:endParaRPr>
          </a:p>
        </p:txBody>
      </p:sp>
      <p:grpSp>
        <p:nvGrpSpPr>
          <p:cNvPr id="782" name="Google Shape;782;p37"/>
          <p:cNvGrpSpPr/>
          <p:nvPr/>
        </p:nvGrpSpPr>
        <p:grpSpPr>
          <a:xfrm>
            <a:off x="1212160" y="2038745"/>
            <a:ext cx="9767681" cy="788230"/>
            <a:chOff x="1174974" y="2038745"/>
            <a:chExt cx="9767681" cy="788230"/>
          </a:xfrm>
        </p:grpSpPr>
        <p:sp>
          <p:nvSpPr>
            <p:cNvPr id="783" name="Google Shape;783;p37"/>
            <p:cNvSpPr/>
            <p:nvPr/>
          </p:nvSpPr>
          <p:spPr>
            <a:xfrm>
              <a:off x="1174974" y="2038745"/>
              <a:ext cx="2027445" cy="788230"/>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4" name="Google Shape;784;p37"/>
            <p:cNvSpPr/>
            <p:nvPr/>
          </p:nvSpPr>
          <p:spPr>
            <a:xfrm>
              <a:off x="1174974" y="2038745"/>
              <a:ext cx="9767681" cy="788230"/>
            </a:xfrm>
            <a:prstGeom prst="rect">
              <a:avLst/>
            </a:prstGeom>
            <a:noFill/>
            <a:ln cap="flat" cmpd="sng" w="19050">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85" name="Google Shape;785;p37"/>
            <p:cNvSpPr txBox="1"/>
            <p:nvPr/>
          </p:nvSpPr>
          <p:spPr>
            <a:xfrm>
              <a:off x="3324240" y="2232805"/>
              <a:ext cx="738053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国民は、法律の定めるところにより、納税の義務を負ふ。</a:t>
              </a:r>
              <a:endParaRPr b="0" i="0" sz="1400" u="none" cap="none" strike="noStrike">
                <a:solidFill>
                  <a:srgbClr val="000000"/>
                </a:solidFill>
                <a:latin typeface="Arial"/>
                <a:ea typeface="Arial"/>
                <a:cs typeface="Arial"/>
                <a:sym typeface="Arial"/>
              </a:endParaRPr>
            </a:p>
          </p:txBody>
        </p:sp>
        <p:sp>
          <p:nvSpPr>
            <p:cNvPr id="786" name="Google Shape;786;p37"/>
            <p:cNvSpPr txBox="1"/>
            <p:nvPr/>
          </p:nvSpPr>
          <p:spPr>
            <a:xfrm>
              <a:off x="1389126" y="2079238"/>
              <a:ext cx="1599140" cy="70724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日本国憲法</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第３０条</a:t>
              </a:r>
              <a:endParaRPr b="0" i="0" sz="1800" u="none" cap="none" strike="noStrike">
                <a:solidFill>
                  <a:schemeClr val="lt1"/>
                </a:solidFill>
                <a:latin typeface="Arial"/>
                <a:ea typeface="Arial"/>
                <a:cs typeface="Arial"/>
                <a:sym typeface="Arial"/>
              </a:endParaRPr>
            </a:p>
          </p:txBody>
        </p:sp>
      </p:grpSp>
      <p:pic>
        <p:nvPicPr>
          <p:cNvPr id="787" name="Google Shape;787;p37"/>
          <p:cNvPicPr preferRelativeResize="0"/>
          <p:nvPr/>
        </p:nvPicPr>
        <p:blipFill rotWithShape="1">
          <a:blip r:embed="rId3">
            <a:alphaModFix/>
          </a:blip>
          <a:srcRect b="0" l="0" r="0" t="-1354"/>
          <a:stretch/>
        </p:blipFill>
        <p:spPr>
          <a:xfrm>
            <a:off x="10365092" y="4320794"/>
            <a:ext cx="1644530" cy="1784481"/>
          </a:xfrm>
          <a:prstGeom prst="rect">
            <a:avLst/>
          </a:prstGeom>
          <a:noFill/>
          <a:ln>
            <a:noFill/>
          </a:ln>
        </p:spPr>
      </p:pic>
      <p:sp>
        <p:nvSpPr>
          <p:cNvPr id="788" name="Google Shape;788;p37"/>
          <p:cNvSpPr/>
          <p:nvPr/>
        </p:nvSpPr>
        <p:spPr>
          <a:xfrm>
            <a:off x="1212160" y="3282184"/>
            <a:ext cx="8862253" cy="2222530"/>
          </a:xfrm>
          <a:prstGeom prst="wedgeRoundRectCallout">
            <a:avLst>
              <a:gd fmla="val 54798" name="adj1"/>
              <a:gd fmla="val 23558" name="adj2"/>
              <a:gd fmla="val 16667" name="adj3"/>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789" name="Google Shape;789;p37"/>
          <p:cNvSpPr txBox="1"/>
          <p:nvPr/>
        </p:nvSpPr>
        <p:spPr>
          <a:xfrm>
            <a:off x="1433056" y="3501447"/>
            <a:ext cx="8590365" cy="1745093"/>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税金は国を維持し、発展させていくために欠かせないものですから、</a:t>
            </a:r>
            <a:endParaRPr b="0" i="0" sz="20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憲法でも、税金を納めること(納税)を国民の義務と定めています。</a:t>
            </a:r>
            <a:endParaRPr b="0" i="0" sz="20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この納税の義務は、勤労の義務、普通教育を受けさせる義務とならんで</a:t>
            </a:r>
            <a:endParaRPr b="0" i="0" sz="20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国民の三大義務の一つとされています。</a:t>
            </a:r>
            <a:endParaRPr b="0" i="0" sz="1400" u="none" cap="none" strike="noStrike">
              <a:solidFill>
                <a:srgbClr val="000000"/>
              </a:solidFill>
              <a:latin typeface="Arial"/>
              <a:ea typeface="Arial"/>
              <a:cs typeface="Arial"/>
              <a:sym typeface="Arial"/>
            </a:endParaRPr>
          </a:p>
        </p:txBody>
      </p:sp>
      <p:sp>
        <p:nvSpPr>
          <p:cNvPr id="790" name="Google Shape;790;p37"/>
          <p:cNvSpPr txBox="1"/>
          <p:nvPr/>
        </p:nvSpPr>
        <p:spPr>
          <a:xfrm>
            <a:off x="1766855" y="6503649"/>
            <a:ext cx="105633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747474"/>
                </a:solidFill>
                <a:latin typeface="Arial"/>
                <a:ea typeface="Arial"/>
                <a:cs typeface="Arial"/>
                <a:sym typeface="Arial"/>
              </a:rPr>
              <a:t>調べてみよう ： 納税の義務　</a:t>
            </a:r>
            <a:r>
              <a:rPr b="0" i="0" lang="ja-JP" sz="1100" u="sng" cap="none" strike="noStrike">
                <a:solidFill>
                  <a:srgbClr val="747474"/>
                </a:solidFill>
                <a:latin typeface="Arial"/>
                <a:ea typeface="Arial"/>
                <a:cs typeface="Arial"/>
                <a:sym typeface="Arial"/>
                <a:hlinkClick r:id="rId4">
                  <a:extLst>
                    <a:ext uri="{A12FA001-AC4F-418D-AE19-62706E023703}">
                      <ahyp:hlinkClr val="tx"/>
                    </a:ext>
                  </a:extLst>
                </a:hlinkClick>
              </a:rPr>
              <a:t>https://www.nta.go.jp/taxes/kids/hatten/page14.htm</a:t>
            </a:r>
            <a:endParaRPr b="0" i="0" sz="1100" u="none" cap="none" strike="noStrike">
              <a:solidFill>
                <a:srgbClr val="747474"/>
              </a:solidFill>
              <a:latin typeface="Arial"/>
              <a:ea typeface="Arial"/>
              <a:cs typeface="Arial"/>
              <a:sym typeface="Arial"/>
            </a:endParaRPr>
          </a:p>
        </p:txBody>
      </p:sp>
      <p:sp>
        <p:nvSpPr>
          <p:cNvPr id="791" name="Google Shape;791;p37"/>
          <p:cNvSpPr/>
          <p:nvPr/>
        </p:nvSpPr>
        <p:spPr>
          <a:xfrm>
            <a:off x="399825" y="6481500"/>
            <a:ext cx="1330200" cy="314700"/>
          </a:xfrm>
          <a:prstGeom prst="roundRect">
            <a:avLst>
              <a:gd fmla="val 16667" name="adj"/>
            </a:avLst>
          </a:prstGeom>
          <a:solidFill>
            <a:schemeClr val="lt1"/>
          </a:solidFill>
          <a:ln cap="flat" cmpd="sng" w="19050">
            <a:solidFill>
              <a:srgbClr val="0070C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92" name="Google Shape;792;p37"/>
          <p:cNvSpPr txBox="1"/>
          <p:nvPr/>
        </p:nvSpPr>
        <p:spPr>
          <a:xfrm>
            <a:off x="427840" y="6486950"/>
            <a:ext cx="1272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70C0"/>
                </a:solidFill>
                <a:latin typeface="Arial"/>
                <a:ea typeface="Arial"/>
                <a:cs typeface="Arial"/>
                <a:sym typeface="Arial"/>
              </a:rPr>
              <a:t>詳しく学ぼう</a:t>
            </a:r>
            <a:endParaRPr b="0" i="0" sz="1400" u="none" cap="none" strike="noStrike">
              <a:solidFill>
                <a:srgbClr val="000000"/>
              </a:solidFill>
              <a:latin typeface="Arial"/>
              <a:ea typeface="Arial"/>
              <a:cs typeface="Arial"/>
              <a:sym typeface="Arial"/>
            </a:endParaRPr>
          </a:p>
        </p:txBody>
      </p:sp>
      <p:sp>
        <p:nvSpPr>
          <p:cNvPr id="793" name="Google Shape;793;p37">
            <a:hlinkClick action="ppaction://hlinksldjump" r:id="rId5"/>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77"/>
                                        </p:tgtEl>
                                        <p:attrNameLst>
                                          <p:attrName>style.visibility</p:attrName>
                                        </p:attrNameLst>
                                      </p:cBhvr>
                                      <p:to>
                                        <p:strVal val="visible"/>
                                      </p:to>
                                    </p:set>
                                    <p:animEffect filter="fade" transition="in">
                                      <p:cBhvr>
                                        <p:cTn dur="500"/>
                                        <p:tgtEl>
                                          <p:spTgt spid="777"/>
                                        </p:tgtEl>
                                      </p:cBhvr>
                                    </p:animEffect>
                                  </p:childTnLst>
                                </p:cTn>
                              </p:par>
                              <p:par>
                                <p:cTn fill="hold" nodeType="withEffect" presetClass="entr" presetID="10" presetSubtype="0">
                                  <p:stCondLst>
                                    <p:cond delay="0"/>
                                  </p:stCondLst>
                                  <p:childTnLst>
                                    <p:set>
                                      <p:cBhvr>
                                        <p:cTn dur="1" fill="hold">
                                          <p:stCondLst>
                                            <p:cond delay="0"/>
                                          </p:stCondLst>
                                        </p:cTn>
                                        <p:tgtEl>
                                          <p:spTgt spid="776"/>
                                        </p:tgtEl>
                                        <p:attrNameLst>
                                          <p:attrName>style.visibility</p:attrName>
                                        </p:attrNameLst>
                                      </p:cBhvr>
                                      <p:to>
                                        <p:strVal val="visible"/>
                                      </p:to>
                                    </p:set>
                                    <p:animEffect filter="fade" transition="in">
                                      <p:cBhvr>
                                        <p:cTn dur="500"/>
                                        <p:tgtEl>
                                          <p:spTgt spid="776"/>
                                        </p:tgtEl>
                                      </p:cBhvr>
                                    </p:animEffect>
                                  </p:childTnLst>
                                </p:cTn>
                              </p:par>
                              <p:par>
                                <p:cTn fill="hold" nodeType="with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par>
                                <p:cTn fill="hold" nodeType="withEffect" presetClass="entr" presetID="10" presetSubtype="0">
                                  <p:stCondLst>
                                    <p:cond delay="0"/>
                                  </p:stCondLst>
                                  <p:childTnLst>
                                    <p:set>
                                      <p:cBhvr>
                                        <p:cTn dur="1" fill="hold">
                                          <p:stCondLst>
                                            <p:cond delay="0"/>
                                          </p:stCondLst>
                                        </p:cTn>
                                        <p:tgtEl>
                                          <p:spTgt spid="775"/>
                                        </p:tgtEl>
                                        <p:attrNameLst>
                                          <p:attrName>style.visibility</p:attrName>
                                        </p:attrNameLst>
                                      </p:cBhvr>
                                      <p:to>
                                        <p:strVal val="visible"/>
                                      </p:to>
                                    </p:set>
                                    <p:animEffect filter="fade" transition="in">
                                      <p:cBhvr>
                                        <p:cTn dur="500"/>
                                        <p:tgtEl>
                                          <p:spTgt spid="77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81"/>
                                        </p:tgtEl>
                                        <p:attrNameLst>
                                          <p:attrName>style.visibility</p:attrName>
                                        </p:attrNameLst>
                                      </p:cBhvr>
                                      <p:to>
                                        <p:strVal val="visible"/>
                                      </p:to>
                                    </p:set>
                                    <p:animEffect filter="fade" transition="in">
                                      <p:cBhvr>
                                        <p:cTn dur="500"/>
                                        <p:tgtEl>
                                          <p:spTgt spid="781"/>
                                        </p:tgtEl>
                                      </p:cBhvr>
                                    </p:animEffect>
                                  </p:childTnLst>
                                </p:cTn>
                              </p:par>
                              <p:par>
                                <p:cTn fill="hold" nodeType="withEffect" presetClass="entr" presetID="10" presetSubtype="0">
                                  <p:stCondLst>
                                    <p:cond delay="0"/>
                                  </p:stCondLst>
                                  <p:childTnLst>
                                    <p:set>
                                      <p:cBhvr>
                                        <p:cTn dur="1" fill="hold">
                                          <p:stCondLst>
                                            <p:cond delay="0"/>
                                          </p:stCondLst>
                                        </p:cTn>
                                        <p:tgtEl>
                                          <p:spTgt spid="782"/>
                                        </p:tgtEl>
                                        <p:attrNameLst>
                                          <p:attrName>style.visibility</p:attrName>
                                        </p:attrNameLst>
                                      </p:cBhvr>
                                      <p:to>
                                        <p:strVal val="visible"/>
                                      </p:to>
                                    </p:set>
                                    <p:animEffect filter="fade" transition="in">
                                      <p:cBhvr>
                                        <p:cTn dur="500"/>
                                        <p:tgtEl>
                                          <p:spTgt spid="7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787"/>
                                        </p:tgtEl>
                                        <p:attrNameLst>
                                          <p:attrName>style.visibility</p:attrName>
                                        </p:attrNameLst>
                                      </p:cBhvr>
                                      <p:to>
                                        <p:strVal val="visible"/>
                                      </p:to>
                                    </p:set>
                                    <p:anim calcmode="lin" valueType="num">
                                      <p:cBhvr additive="base">
                                        <p:cTn dur="500"/>
                                        <p:tgtEl>
                                          <p:spTgt spid="78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788"/>
                                        </p:tgtEl>
                                        <p:attrNameLst>
                                          <p:attrName>style.visibility</p:attrName>
                                        </p:attrNameLst>
                                      </p:cBhvr>
                                      <p:to>
                                        <p:strVal val="visible"/>
                                      </p:to>
                                    </p:set>
                                    <p:animEffect filter="fade" transition="in">
                                      <p:cBhvr>
                                        <p:cTn dur="500"/>
                                        <p:tgtEl>
                                          <p:spTgt spid="788"/>
                                        </p:tgtEl>
                                      </p:cBhvr>
                                    </p:animEffect>
                                  </p:childTnLst>
                                </p:cTn>
                              </p:par>
                              <p:par>
                                <p:cTn fill="hold" nodeType="withEffect" presetClass="entr" presetID="10" presetSubtype="0">
                                  <p:stCondLst>
                                    <p:cond delay="0"/>
                                  </p:stCondLst>
                                  <p:childTnLst>
                                    <p:set>
                                      <p:cBhvr>
                                        <p:cTn dur="1" fill="hold">
                                          <p:stCondLst>
                                            <p:cond delay="0"/>
                                          </p:stCondLst>
                                        </p:cTn>
                                        <p:tgtEl>
                                          <p:spTgt spid="789"/>
                                        </p:tgtEl>
                                        <p:attrNameLst>
                                          <p:attrName>style.visibility</p:attrName>
                                        </p:attrNameLst>
                                      </p:cBhvr>
                                      <p:to>
                                        <p:strVal val="visible"/>
                                      </p:to>
                                    </p:set>
                                    <p:animEffect filter="fade" transition="in">
                                      <p:cBhvr>
                                        <p:cTn dur="500"/>
                                        <p:tgtEl>
                                          <p:spTgt spid="789"/>
                                        </p:tgtEl>
                                      </p:cBhvr>
                                    </p:animEffect>
                                  </p:childTnLst>
                                </p:cTn>
                              </p:par>
                              <p:par>
                                <p:cTn fill="hold" nodeType="with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par>
                                <p:cTn fill="hold" nodeType="withEffect" presetClass="entr" presetID="10" presetSubtype="0">
                                  <p:stCondLst>
                                    <p:cond delay="0"/>
                                  </p:stCondLst>
                                  <p:childTnLst>
                                    <p:set>
                                      <p:cBhvr>
                                        <p:cTn dur="1" fill="hold">
                                          <p:stCondLst>
                                            <p:cond delay="0"/>
                                          </p:stCondLst>
                                        </p:cTn>
                                        <p:tgtEl>
                                          <p:spTgt spid="792"/>
                                        </p:tgtEl>
                                        <p:attrNameLst>
                                          <p:attrName>style.visibility</p:attrName>
                                        </p:attrNameLst>
                                      </p:cBhvr>
                                      <p:to>
                                        <p:strVal val="visible"/>
                                      </p:to>
                                    </p:set>
                                    <p:animEffect filter="fade" transition="in">
                                      <p:cBhvr>
                                        <p:cTn dur="500"/>
                                        <p:tgtEl>
                                          <p:spTgt spid="792"/>
                                        </p:tgtEl>
                                      </p:cBhvr>
                                    </p:animEffect>
                                  </p:childTnLst>
                                </p:cTn>
                              </p:par>
                              <p:par>
                                <p:cTn fill="hold" nodeType="withEffect" presetClass="entr" presetID="10" presetSubtype="0">
                                  <p:stCondLst>
                                    <p:cond delay="0"/>
                                  </p:stCondLst>
                                  <p:childTnLst>
                                    <p:set>
                                      <p:cBhvr>
                                        <p:cTn dur="1" fill="hold">
                                          <p:stCondLst>
                                            <p:cond delay="0"/>
                                          </p:stCondLst>
                                        </p:cTn>
                                        <p:tgtEl>
                                          <p:spTgt spid="790"/>
                                        </p:tgtEl>
                                        <p:attrNameLst>
                                          <p:attrName>style.visibility</p:attrName>
                                        </p:attrNameLst>
                                      </p:cBhvr>
                                      <p:to>
                                        <p:strVal val="visible"/>
                                      </p:to>
                                    </p:set>
                                    <p:animEffect filter="fade" transition="in">
                                      <p:cBhvr>
                                        <p:cTn dur="500"/>
                                        <p:tgtEl>
                                          <p:spTgt spid="790"/>
                                        </p:tgtEl>
                                      </p:cBhvr>
                                    </p:animEffect>
                                  </p:childTnLst>
                                </p:cTn>
                              </p:par>
                              <p:par>
                                <p:cTn fill="hold" nodeType="withEffect" presetClass="entr" presetID="10" presetSubtype="0">
                                  <p:stCondLst>
                                    <p:cond delay="0"/>
                                  </p:stCondLst>
                                  <p:childTnLst>
                                    <p:set>
                                      <p:cBhvr>
                                        <p:cTn dur="1" fill="hold">
                                          <p:stCondLst>
                                            <p:cond delay="0"/>
                                          </p:stCondLst>
                                        </p:cTn>
                                        <p:tgtEl>
                                          <p:spTgt spid="778"/>
                                        </p:tgtEl>
                                        <p:attrNameLst>
                                          <p:attrName>style.visibility</p:attrName>
                                        </p:attrNameLst>
                                      </p:cBhvr>
                                      <p:to>
                                        <p:strVal val="visible"/>
                                      </p:to>
                                    </p:set>
                                    <p:animEffect filter="fade" transition="in">
                                      <p:cBhvr>
                                        <p:cTn dur="500"/>
                                        <p:tgtEl>
                                          <p:spTgt spid="778"/>
                                        </p:tgtEl>
                                      </p:cBhvr>
                                    </p:animEffect>
                                  </p:childTnLst>
                                </p:cTn>
                              </p:par>
                              <p:par>
                                <p:cTn fill="hold" nodeType="with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par>
                                <p:cTn fill="hold" nodeType="withEffect" presetClass="entr" presetID="10" presetSubtype="0">
                                  <p:stCondLst>
                                    <p:cond delay="0"/>
                                  </p:stCondLst>
                                  <p:childTnLst>
                                    <p:set>
                                      <p:cBhvr>
                                        <p:cTn dur="1" fill="hold">
                                          <p:stCondLst>
                                            <p:cond delay="0"/>
                                          </p:stCondLst>
                                        </p:cTn>
                                        <p:tgtEl>
                                          <p:spTgt spid="780"/>
                                        </p:tgtEl>
                                        <p:attrNameLst>
                                          <p:attrName>style.visibility</p:attrName>
                                        </p:attrNameLst>
                                      </p:cBhvr>
                                      <p:to>
                                        <p:strVal val="visible"/>
                                      </p:to>
                                    </p:set>
                                    <p:animEffect filter="fade" transition="in">
                                      <p:cBhvr>
                                        <p:cTn dur="500"/>
                                        <p:tgtEl>
                                          <p:spTgt spid="780"/>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id="798" name="Google Shape;798;p38"/>
          <p:cNvPicPr preferRelativeResize="0"/>
          <p:nvPr/>
        </p:nvPicPr>
        <p:blipFill rotWithShape="1">
          <a:blip r:embed="rId3">
            <a:alphaModFix/>
          </a:blip>
          <a:srcRect b="0" l="0" r="0" t="0"/>
          <a:stretch/>
        </p:blipFill>
        <p:spPr>
          <a:xfrm>
            <a:off x="7292350" y="4544325"/>
            <a:ext cx="2938566" cy="1969200"/>
          </a:xfrm>
          <a:prstGeom prst="rect">
            <a:avLst/>
          </a:prstGeom>
          <a:noFill/>
          <a:ln>
            <a:noFill/>
          </a:ln>
        </p:spPr>
      </p:pic>
      <p:sp>
        <p:nvSpPr>
          <p:cNvPr id="799" name="Google Shape;799;p38"/>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0" name="Google Shape;800;p38"/>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1" name="Google Shape;801;p38"/>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2</a:t>
            </a:r>
            <a:endParaRPr b="1" i="0" sz="4400" u="none" cap="none" strike="noStrike">
              <a:solidFill>
                <a:schemeClr val="lt1"/>
              </a:solidFill>
              <a:latin typeface="Arial"/>
              <a:ea typeface="Arial"/>
              <a:cs typeface="Arial"/>
              <a:sym typeface="Arial"/>
            </a:endParaRPr>
          </a:p>
        </p:txBody>
      </p:sp>
      <p:sp>
        <p:nvSpPr>
          <p:cNvPr id="802" name="Google Shape;802;p38"/>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「税」の意義と役割を知ろう</a:t>
            </a:r>
            <a:endParaRPr b="0" i="0" sz="1400" u="none" cap="none" strike="noStrike">
              <a:solidFill>
                <a:srgbClr val="000000"/>
              </a:solidFill>
              <a:latin typeface="Arial"/>
              <a:ea typeface="Arial"/>
              <a:cs typeface="Arial"/>
              <a:sym typeface="Arial"/>
            </a:endParaRPr>
          </a:p>
        </p:txBody>
      </p:sp>
      <p:sp>
        <p:nvSpPr>
          <p:cNvPr id="803" name="Google Shape;803;p38"/>
          <p:cNvSpPr/>
          <p:nvPr/>
        </p:nvSpPr>
        <p:spPr>
          <a:xfrm>
            <a:off x="670546" y="1160364"/>
            <a:ext cx="648000" cy="64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4" name="Google Shape;804;p38"/>
          <p:cNvSpPr/>
          <p:nvPr/>
        </p:nvSpPr>
        <p:spPr>
          <a:xfrm>
            <a:off x="1225455" y="1736364"/>
            <a:ext cx="10296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05" name="Google Shape;805;p38"/>
          <p:cNvSpPr txBox="1"/>
          <p:nvPr/>
        </p:nvSpPr>
        <p:spPr>
          <a:xfrm>
            <a:off x="1416026" y="1225865"/>
            <a:ext cx="93940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rgbClr val="1469A5"/>
                </a:solidFill>
                <a:latin typeface="Arial"/>
                <a:ea typeface="Arial"/>
                <a:cs typeface="Arial"/>
                <a:sym typeface="Arial"/>
              </a:rPr>
              <a:t>「税」は社会の会費</a:t>
            </a:r>
            <a:endParaRPr b="0" i="0" sz="1400" u="none" cap="none" strike="noStrike">
              <a:solidFill>
                <a:srgbClr val="000000"/>
              </a:solidFill>
              <a:latin typeface="Arial"/>
              <a:ea typeface="Arial"/>
              <a:cs typeface="Arial"/>
              <a:sym typeface="Arial"/>
            </a:endParaRPr>
          </a:p>
        </p:txBody>
      </p:sp>
      <p:sp>
        <p:nvSpPr>
          <p:cNvPr id="806" name="Google Shape;806;p38"/>
          <p:cNvSpPr txBox="1"/>
          <p:nvPr/>
        </p:nvSpPr>
        <p:spPr>
          <a:xfrm>
            <a:off x="704036" y="1253532"/>
            <a:ext cx="58102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rgbClr val="1469A5"/>
                </a:solidFill>
                <a:latin typeface="Arial"/>
                <a:ea typeface="Arial"/>
                <a:cs typeface="Arial"/>
                <a:sym typeface="Arial"/>
              </a:rPr>
              <a:t>1</a:t>
            </a:r>
            <a:endParaRPr b="1" i="0" sz="2400" u="none" cap="none" strike="noStrike">
              <a:solidFill>
                <a:srgbClr val="1469A5"/>
              </a:solidFill>
              <a:latin typeface="Arial"/>
              <a:ea typeface="Arial"/>
              <a:cs typeface="Arial"/>
              <a:sym typeface="Arial"/>
            </a:endParaRPr>
          </a:p>
        </p:txBody>
      </p:sp>
      <p:sp>
        <p:nvSpPr>
          <p:cNvPr id="807" name="Google Shape;807;p38"/>
          <p:cNvSpPr txBox="1"/>
          <p:nvPr/>
        </p:nvSpPr>
        <p:spPr>
          <a:xfrm>
            <a:off x="670546" y="1830854"/>
            <a:ext cx="10965655" cy="248465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年金、医療などの社会保障・福祉や、水道、道路などの</a:t>
            </a:r>
            <a:r>
              <a:rPr b="0" i="0" lang="ja-JP" sz="1600" u="none" cap="none" strike="noStrike">
                <a:solidFill>
                  <a:schemeClr val="dk1"/>
                </a:solidFill>
                <a:highlight>
                  <a:srgbClr val="AED6F2"/>
                </a:highlight>
                <a:latin typeface="Arial"/>
                <a:ea typeface="Arial"/>
                <a:cs typeface="Arial"/>
                <a:sym typeface="Arial"/>
              </a:rPr>
              <a:t>社会資本</a:t>
            </a:r>
            <a:r>
              <a:rPr b="0" i="0" lang="ja-JP" sz="1600" u="none" cap="none" strike="noStrike">
                <a:solidFill>
                  <a:schemeClr val="dk1"/>
                </a:solidFill>
                <a:latin typeface="Arial"/>
                <a:ea typeface="Arial"/>
                <a:cs typeface="Arial"/>
                <a:sym typeface="Arial"/>
              </a:rPr>
              <a:t>整備、教育や警察、消防、防衛といった</a:t>
            </a:r>
            <a:r>
              <a:rPr b="0" i="0" lang="ja-JP" sz="1600" u="none" cap="none" strike="noStrike">
                <a:solidFill>
                  <a:schemeClr val="dk1"/>
                </a:solidFill>
                <a:highlight>
                  <a:srgbClr val="AED6F2"/>
                </a:highlight>
                <a:latin typeface="Arial"/>
                <a:ea typeface="Arial"/>
                <a:cs typeface="Arial"/>
                <a:sym typeface="Arial"/>
              </a:rPr>
              <a:t>公共サービス</a:t>
            </a:r>
            <a:endParaRPr b="0" i="0" sz="1600" u="none" cap="none" strike="noStrike">
              <a:solidFill>
                <a:schemeClr val="dk1"/>
              </a:solidFill>
              <a:highlight>
                <a:srgbClr val="AED6F2"/>
              </a:highlight>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は、私たちの豊かな暮らしには欠かせないものですが、その提供には多額の費用がかかります。</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こうした </a:t>
            </a:r>
            <a:r>
              <a:rPr b="0" i="0" lang="ja-JP" sz="1600" u="none" cap="none" strike="noStrike">
                <a:solidFill>
                  <a:schemeClr val="dk1"/>
                </a:solidFill>
                <a:highlight>
                  <a:srgbClr val="AED6F2"/>
                </a:highlight>
                <a:latin typeface="Arial"/>
                <a:ea typeface="Arial"/>
                <a:cs typeface="Arial"/>
                <a:sym typeface="Arial"/>
              </a:rPr>
              <a:t>公共サービス</a:t>
            </a:r>
            <a:r>
              <a:rPr b="0" i="0" lang="ja-JP" sz="1600" u="none" cap="none" strike="noStrike">
                <a:solidFill>
                  <a:schemeClr val="dk1"/>
                </a:solidFill>
                <a:latin typeface="Arial"/>
                <a:ea typeface="Arial"/>
                <a:cs typeface="Arial"/>
                <a:sym typeface="Arial"/>
              </a:rPr>
              <a:t>は、市場の民間サービスのみに依存すると、必要な量・水準のサービスが提供されません。</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このため、こうしたサービスの費用を賄うためには、みんなが納めている税を財源とすることで、公的に実施する</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ことが求められます。</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このように、みんなが互いに支え合い、共によりよい社会を築いていくため、</a:t>
            </a:r>
            <a:r>
              <a:rPr b="0" i="0" lang="ja-JP" sz="1600" u="none" cap="none" strike="noStrike">
                <a:solidFill>
                  <a:schemeClr val="dk1"/>
                </a:solidFill>
                <a:highlight>
                  <a:srgbClr val="AED6F2"/>
                </a:highlight>
                <a:latin typeface="Arial"/>
                <a:ea typeface="Arial"/>
                <a:cs typeface="Arial"/>
                <a:sym typeface="Arial"/>
              </a:rPr>
              <a:t>公共サービス</a:t>
            </a:r>
            <a:r>
              <a:rPr b="0" i="0" lang="ja-JP" sz="1600" u="none" cap="none" strike="noStrike">
                <a:solidFill>
                  <a:schemeClr val="dk1"/>
                </a:solidFill>
                <a:latin typeface="Arial"/>
                <a:ea typeface="Arial"/>
                <a:cs typeface="Arial"/>
                <a:sym typeface="Arial"/>
              </a:rPr>
              <a:t>の費用を広く公平に分か</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ち合うことが必要です。まさに、税は「</a:t>
            </a:r>
            <a:r>
              <a:rPr b="0" i="0" lang="ja-JP" sz="1600" u="none" cap="none" strike="noStrike">
                <a:solidFill>
                  <a:schemeClr val="dk1"/>
                </a:solidFill>
                <a:highlight>
                  <a:srgbClr val="AED6F2"/>
                </a:highlight>
                <a:latin typeface="Arial"/>
                <a:ea typeface="Arial"/>
                <a:cs typeface="Arial"/>
                <a:sym typeface="Arial"/>
              </a:rPr>
              <a:t>社会の会費</a:t>
            </a:r>
            <a:r>
              <a:rPr b="0" i="0" lang="ja-JP" sz="1600" u="none" cap="none" strike="noStrike">
                <a:solidFill>
                  <a:schemeClr val="dk1"/>
                </a:solidFill>
                <a:latin typeface="Arial"/>
                <a:ea typeface="Arial"/>
                <a:cs typeface="Arial"/>
                <a:sym typeface="Arial"/>
              </a:rPr>
              <a:t>」であると言えます。</a:t>
            </a:r>
            <a:endParaRPr b="0" i="0" sz="1400" u="none" cap="none" strike="noStrike">
              <a:solidFill>
                <a:srgbClr val="000000"/>
              </a:solidFill>
              <a:latin typeface="Arial"/>
              <a:ea typeface="Arial"/>
              <a:cs typeface="Arial"/>
              <a:sym typeface="Arial"/>
            </a:endParaRPr>
          </a:p>
        </p:txBody>
      </p:sp>
      <p:pic>
        <p:nvPicPr>
          <p:cNvPr id="808" name="Google Shape;808;p38"/>
          <p:cNvPicPr preferRelativeResize="0"/>
          <p:nvPr/>
        </p:nvPicPr>
        <p:blipFill rotWithShape="1">
          <a:blip r:embed="rId4">
            <a:alphaModFix/>
          </a:blip>
          <a:srcRect b="5666" l="4534" r="59299" t="23456"/>
          <a:stretch/>
        </p:blipFill>
        <p:spPr>
          <a:xfrm>
            <a:off x="2903568" y="4566242"/>
            <a:ext cx="1900240" cy="1969197"/>
          </a:xfrm>
          <a:custGeom>
            <a:rect b="b" l="l" r="r" t="t"/>
            <a:pathLst>
              <a:path extrusionOk="0" h="2252582" w="2012778">
                <a:moveTo>
                  <a:pt x="0" y="0"/>
                </a:moveTo>
                <a:lnTo>
                  <a:pt x="1517286" y="0"/>
                </a:lnTo>
                <a:lnTo>
                  <a:pt x="1483467" y="42749"/>
                </a:lnTo>
                <a:cubicBezTo>
                  <a:pt x="1463392" y="75313"/>
                  <a:pt x="1452291" y="111115"/>
                  <a:pt x="1452291" y="148696"/>
                </a:cubicBezTo>
                <a:cubicBezTo>
                  <a:pt x="1452291" y="299020"/>
                  <a:pt x="1629906" y="420881"/>
                  <a:pt x="1849006" y="420881"/>
                </a:cubicBezTo>
                <a:cubicBezTo>
                  <a:pt x="1903781" y="420881"/>
                  <a:pt x="1955963" y="413265"/>
                  <a:pt x="2003426" y="399492"/>
                </a:cubicBezTo>
                <a:lnTo>
                  <a:pt x="2012778" y="396009"/>
                </a:lnTo>
                <a:lnTo>
                  <a:pt x="2012778" y="925392"/>
                </a:lnTo>
                <a:lnTo>
                  <a:pt x="1991398" y="936130"/>
                </a:lnTo>
                <a:cubicBezTo>
                  <a:pt x="1965219" y="963677"/>
                  <a:pt x="1946850" y="1028165"/>
                  <a:pt x="1946850" y="1103327"/>
                </a:cubicBezTo>
                <a:cubicBezTo>
                  <a:pt x="1946850" y="1178489"/>
                  <a:pt x="1965219" y="1242978"/>
                  <a:pt x="1991398" y="1270524"/>
                </a:cubicBezTo>
                <a:lnTo>
                  <a:pt x="2012778" y="1281263"/>
                </a:lnTo>
                <a:lnTo>
                  <a:pt x="2012778" y="2252582"/>
                </a:lnTo>
                <a:lnTo>
                  <a:pt x="0" y="2252582"/>
                </a:lnTo>
                <a:close/>
              </a:path>
            </a:pathLst>
          </a:custGeom>
          <a:noFill/>
          <a:ln>
            <a:noFill/>
          </a:ln>
        </p:spPr>
      </p:pic>
      <p:sp>
        <p:nvSpPr>
          <p:cNvPr id="809" name="Google Shape;809;p38"/>
          <p:cNvSpPr/>
          <p:nvPr/>
        </p:nvSpPr>
        <p:spPr>
          <a:xfrm flipH="1">
            <a:off x="5009791" y="5736490"/>
            <a:ext cx="2172419" cy="533154"/>
          </a:xfrm>
          <a:prstGeom prst="rightArrow">
            <a:avLst>
              <a:gd fmla="val 50000" name="adj1"/>
              <a:gd fmla="val 50000" name="adj2"/>
            </a:avLst>
          </a:prstGeom>
          <a:solidFill>
            <a:srgbClr val="E993A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10" name="Google Shape;810;p38"/>
          <p:cNvSpPr txBox="1"/>
          <p:nvPr/>
        </p:nvSpPr>
        <p:spPr>
          <a:xfrm>
            <a:off x="5683130" y="5849179"/>
            <a:ext cx="82574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提供</a:t>
            </a:r>
            <a:endParaRPr b="0" i="0" sz="1400" u="none" cap="none" strike="noStrike">
              <a:solidFill>
                <a:srgbClr val="000000"/>
              </a:solidFill>
              <a:latin typeface="Arial"/>
              <a:ea typeface="Arial"/>
              <a:cs typeface="Arial"/>
              <a:sym typeface="Arial"/>
            </a:endParaRPr>
          </a:p>
        </p:txBody>
      </p:sp>
      <p:pic>
        <p:nvPicPr>
          <p:cNvPr id="811" name="Google Shape;811;p38"/>
          <p:cNvPicPr preferRelativeResize="0"/>
          <p:nvPr/>
        </p:nvPicPr>
        <p:blipFill rotWithShape="1">
          <a:blip r:embed="rId5">
            <a:alphaModFix/>
          </a:blip>
          <a:srcRect b="0" l="0" r="0" t="0"/>
          <a:stretch/>
        </p:blipFill>
        <p:spPr>
          <a:xfrm>
            <a:off x="4981914" y="4387228"/>
            <a:ext cx="2228173" cy="982437"/>
          </a:xfrm>
          <a:prstGeom prst="rect">
            <a:avLst/>
          </a:prstGeom>
          <a:noFill/>
          <a:ln>
            <a:noFill/>
          </a:ln>
        </p:spPr>
      </p:pic>
      <p:sp>
        <p:nvSpPr>
          <p:cNvPr id="812" name="Google Shape;812;p38"/>
          <p:cNvSpPr txBox="1"/>
          <p:nvPr/>
        </p:nvSpPr>
        <p:spPr>
          <a:xfrm>
            <a:off x="5179666" y="4600394"/>
            <a:ext cx="1832669" cy="50231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rgbClr val="DB5161"/>
                </a:solidFill>
                <a:latin typeface="Arial"/>
                <a:ea typeface="Arial"/>
                <a:cs typeface="Arial"/>
                <a:sym typeface="Arial"/>
              </a:rPr>
              <a:t>「支え合い」により</a:t>
            </a:r>
            <a:endParaRPr b="0" i="0" sz="1200" u="none" cap="none" strike="noStrike">
              <a:solidFill>
                <a:srgbClr val="DB516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rgbClr val="DB5161"/>
                </a:solidFill>
                <a:latin typeface="Arial"/>
                <a:ea typeface="Arial"/>
                <a:cs typeface="Arial"/>
                <a:sym typeface="Arial"/>
              </a:rPr>
              <a:t>成り立っている社会</a:t>
            </a:r>
            <a:endParaRPr b="0" i="0" sz="1400" u="none" cap="none" strike="noStrike">
              <a:solidFill>
                <a:srgbClr val="000000"/>
              </a:solidFill>
              <a:latin typeface="Arial"/>
              <a:ea typeface="Arial"/>
              <a:cs typeface="Arial"/>
              <a:sym typeface="Arial"/>
            </a:endParaRPr>
          </a:p>
        </p:txBody>
      </p:sp>
      <p:sp>
        <p:nvSpPr>
          <p:cNvPr id="813" name="Google Shape;813;p38"/>
          <p:cNvSpPr/>
          <p:nvPr/>
        </p:nvSpPr>
        <p:spPr>
          <a:xfrm>
            <a:off x="5009791" y="5305358"/>
            <a:ext cx="2172419" cy="533154"/>
          </a:xfrm>
          <a:prstGeom prst="rightArrow">
            <a:avLst>
              <a:gd fmla="val 50000" name="adj1"/>
              <a:gd fmla="val 50000" name="adj2"/>
            </a:avLst>
          </a:prstGeom>
          <a:solidFill>
            <a:srgbClr val="5DC0F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14" name="Google Shape;814;p38"/>
          <p:cNvSpPr txBox="1"/>
          <p:nvPr/>
        </p:nvSpPr>
        <p:spPr>
          <a:xfrm>
            <a:off x="5683130" y="5418047"/>
            <a:ext cx="825740"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lt1"/>
                </a:solidFill>
                <a:latin typeface="Arial"/>
                <a:ea typeface="Arial"/>
                <a:cs typeface="Arial"/>
                <a:sym typeface="Arial"/>
              </a:rPr>
              <a:t>税金</a:t>
            </a:r>
            <a:endParaRPr b="0" i="0" sz="1400" u="none" cap="none" strike="noStrike">
              <a:solidFill>
                <a:srgbClr val="000000"/>
              </a:solidFill>
              <a:latin typeface="Arial"/>
              <a:ea typeface="Arial"/>
              <a:cs typeface="Arial"/>
              <a:sym typeface="Arial"/>
            </a:endParaRPr>
          </a:p>
        </p:txBody>
      </p:sp>
      <p:sp>
        <p:nvSpPr>
          <p:cNvPr id="815" name="Google Shape;815;p38"/>
          <p:cNvSpPr txBox="1"/>
          <p:nvPr/>
        </p:nvSpPr>
        <p:spPr>
          <a:xfrm>
            <a:off x="3195686" y="2427620"/>
            <a:ext cx="5559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しじょう</a:t>
            </a:r>
            <a:endParaRPr b="0" i="0" sz="700" u="none" cap="none" strike="noStrike">
              <a:solidFill>
                <a:schemeClr val="dk1"/>
              </a:solidFill>
              <a:latin typeface="Arial"/>
              <a:ea typeface="Arial"/>
              <a:cs typeface="Arial"/>
              <a:sym typeface="Arial"/>
            </a:endParaRPr>
          </a:p>
        </p:txBody>
      </p:sp>
      <p:sp>
        <p:nvSpPr>
          <p:cNvPr id="816" name="Google Shape;816;p38"/>
          <p:cNvSpPr txBox="1"/>
          <p:nvPr/>
        </p:nvSpPr>
        <p:spPr>
          <a:xfrm>
            <a:off x="4057358" y="2818746"/>
            <a:ext cx="473453" cy="232331"/>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まかな</a:t>
            </a:r>
            <a:endParaRPr b="0" i="0" sz="700" u="none" cap="none" strike="noStrike">
              <a:solidFill>
                <a:schemeClr val="dk1"/>
              </a:solidFill>
              <a:latin typeface="Arial"/>
              <a:ea typeface="Arial"/>
              <a:cs typeface="Arial"/>
              <a:sym typeface="Arial"/>
            </a:endParaRPr>
          </a:p>
        </p:txBody>
      </p:sp>
      <p:grpSp>
        <p:nvGrpSpPr>
          <p:cNvPr id="817" name="Google Shape;817;p38"/>
          <p:cNvGrpSpPr/>
          <p:nvPr/>
        </p:nvGrpSpPr>
        <p:grpSpPr>
          <a:xfrm>
            <a:off x="7471727" y="4789282"/>
            <a:ext cx="2579041" cy="1464809"/>
            <a:chOff x="6740207" y="4652712"/>
            <a:chExt cx="2579041" cy="1464809"/>
          </a:xfrm>
        </p:grpSpPr>
        <p:sp>
          <p:nvSpPr>
            <p:cNvPr id="818" name="Google Shape;818;p38"/>
            <p:cNvSpPr txBox="1"/>
            <p:nvPr/>
          </p:nvSpPr>
          <p:spPr>
            <a:xfrm>
              <a:off x="7069696" y="4652712"/>
              <a:ext cx="19200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1469A5"/>
                  </a:solidFill>
                  <a:latin typeface="Arial"/>
                  <a:ea typeface="Arial"/>
                  <a:cs typeface="Arial"/>
                  <a:sym typeface="Arial"/>
                </a:rPr>
                <a:t>公的サービス</a:t>
              </a:r>
              <a:endParaRPr b="0" i="0" sz="1400" u="none" cap="none" strike="noStrike">
                <a:solidFill>
                  <a:srgbClr val="000000"/>
                </a:solidFill>
                <a:latin typeface="Arial"/>
                <a:ea typeface="Arial"/>
                <a:cs typeface="Arial"/>
                <a:sym typeface="Arial"/>
              </a:endParaRPr>
            </a:p>
          </p:txBody>
        </p:sp>
        <p:grpSp>
          <p:nvGrpSpPr>
            <p:cNvPr id="819" name="Google Shape;819;p38"/>
            <p:cNvGrpSpPr/>
            <p:nvPr/>
          </p:nvGrpSpPr>
          <p:grpSpPr>
            <a:xfrm>
              <a:off x="7168202" y="5577521"/>
              <a:ext cx="1738954" cy="540000"/>
              <a:chOff x="7157211" y="5613620"/>
              <a:chExt cx="1738954" cy="540000"/>
            </a:xfrm>
          </p:grpSpPr>
          <p:grpSp>
            <p:nvGrpSpPr>
              <p:cNvPr id="820" name="Google Shape;820;p38"/>
              <p:cNvGrpSpPr/>
              <p:nvPr/>
            </p:nvGrpSpPr>
            <p:grpSpPr>
              <a:xfrm>
                <a:off x="7157211" y="5613620"/>
                <a:ext cx="918000" cy="540000"/>
                <a:chOff x="7256667" y="5613620"/>
                <a:chExt cx="918000" cy="540000"/>
              </a:xfrm>
            </p:grpSpPr>
            <p:sp>
              <p:nvSpPr>
                <p:cNvPr id="821" name="Google Shape;821;p38"/>
                <p:cNvSpPr/>
                <p:nvPr/>
              </p:nvSpPr>
              <p:spPr>
                <a:xfrm>
                  <a:off x="7256667" y="5613620"/>
                  <a:ext cx="918000" cy="540000"/>
                </a:xfrm>
                <a:prstGeom prst="ellipse">
                  <a:avLst/>
                </a:prstGeom>
                <a:solidFill>
                  <a:srgbClr val="EA94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2" name="Google Shape;822;p38"/>
                <p:cNvSpPr txBox="1"/>
                <p:nvPr/>
              </p:nvSpPr>
              <p:spPr>
                <a:xfrm>
                  <a:off x="7381678" y="5668177"/>
                  <a:ext cx="6681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年金</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医療</a:t>
                  </a:r>
                  <a:endParaRPr b="0" i="0" sz="1400" u="none" cap="none" strike="noStrike">
                    <a:solidFill>
                      <a:srgbClr val="000000"/>
                    </a:solidFill>
                    <a:latin typeface="Arial"/>
                    <a:ea typeface="Arial"/>
                    <a:cs typeface="Arial"/>
                    <a:sym typeface="Arial"/>
                  </a:endParaRPr>
                </a:p>
              </p:txBody>
            </p:sp>
          </p:grpSp>
          <p:grpSp>
            <p:nvGrpSpPr>
              <p:cNvPr id="823" name="Google Shape;823;p38"/>
              <p:cNvGrpSpPr/>
              <p:nvPr/>
            </p:nvGrpSpPr>
            <p:grpSpPr>
              <a:xfrm>
                <a:off x="7946965" y="5613620"/>
                <a:ext cx="949200" cy="540000"/>
                <a:chOff x="8060941" y="5632135"/>
                <a:chExt cx="949200" cy="540000"/>
              </a:xfrm>
            </p:grpSpPr>
            <p:sp>
              <p:nvSpPr>
                <p:cNvPr id="824" name="Google Shape;824;p38"/>
                <p:cNvSpPr/>
                <p:nvPr/>
              </p:nvSpPr>
              <p:spPr>
                <a:xfrm>
                  <a:off x="8076852" y="5632135"/>
                  <a:ext cx="917400" cy="540000"/>
                </a:xfrm>
                <a:prstGeom prst="ellipse">
                  <a:avLst/>
                </a:prstGeom>
                <a:solidFill>
                  <a:srgbClr val="89BB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5" name="Google Shape;825;p38"/>
                <p:cNvSpPr txBox="1"/>
                <p:nvPr/>
              </p:nvSpPr>
              <p:spPr>
                <a:xfrm>
                  <a:off x="8060941" y="5705707"/>
                  <a:ext cx="9492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警察・消防</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防衛</a:t>
                  </a:r>
                  <a:endParaRPr b="0" i="0" sz="1400" u="none" cap="none" strike="noStrike">
                    <a:solidFill>
                      <a:srgbClr val="000000"/>
                    </a:solidFill>
                    <a:latin typeface="Arial"/>
                    <a:ea typeface="Arial"/>
                    <a:cs typeface="Arial"/>
                    <a:sym typeface="Arial"/>
                  </a:endParaRPr>
                </a:p>
              </p:txBody>
            </p:sp>
          </p:grpSp>
        </p:grpSp>
        <p:grpSp>
          <p:nvGrpSpPr>
            <p:cNvPr id="826" name="Google Shape;826;p38"/>
            <p:cNvGrpSpPr/>
            <p:nvPr/>
          </p:nvGrpSpPr>
          <p:grpSpPr>
            <a:xfrm>
              <a:off x="6740207" y="5017226"/>
              <a:ext cx="2579041" cy="540000"/>
              <a:chOff x="6705468" y="5053325"/>
              <a:chExt cx="2579041" cy="540000"/>
            </a:xfrm>
          </p:grpSpPr>
          <p:grpSp>
            <p:nvGrpSpPr>
              <p:cNvPr id="827" name="Google Shape;827;p38"/>
              <p:cNvGrpSpPr/>
              <p:nvPr/>
            </p:nvGrpSpPr>
            <p:grpSpPr>
              <a:xfrm>
                <a:off x="6705468" y="5053325"/>
                <a:ext cx="918000" cy="540000"/>
                <a:chOff x="6909252" y="5072258"/>
                <a:chExt cx="918000" cy="540000"/>
              </a:xfrm>
            </p:grpSpPr>
            <p:sp>
              <p:nvSpPr>
                <p:cNvPr id="828" name="Google Shape;828;p38"/>
                <p:cNvSpPr/>
                <p:nvPr/>
              </p:nvSpPr>
              <p:spPr>
                <a:xfrm>
                  <a:off x="6909252" y="5072258"/>
                  <a:ext cx="918000" cy="540000"/>
                </a:xfrm>
                <a:prstGeom prst="ellipse">
                  <a:avLst/>
                </a:prstGeom>
                <a:solidFill>
                  <a:srgbClr val="BA79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29" name="Google Shape;829;p38"/>
                <p:cNvSpPr txBox="1"/>
                <p:nvPr/>
              </p:nvSpPr>
              <p:spPr>
                <a:xfrm>
                  <a:off x="7043586" y="5211453"/>
                  <a:ext cx="6492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教育</a:t>
                  </a:r>
                  <a:endParaRPr b="0" i="0" sz="1400" u="none" cap="none" strike="noStrike">
                    <a:solidFill>
                      <a:srgbClr val="000000"/>
                    </a:solidFill>
                    <a:latin typeface="Arial"/>
                    <a:ea typeface="Arial"/>
                    <a:cs typeface="Arial"/>
                    <a:sym typeface="Arial"/>
                  </a:endParaRPr>
                </a:p>
              </p:txBody>
            </p:sp>
          </p:grpSp>
          <p:grpSp>
            <p:nvGrpSpPr>
              <p:cNvPr id="830" name="Google Shape;830;p38"/>
              <p:cNvGrpSpPr/>
              <p:nvPr/>
            </p:nvGrpSpPr>
            <p:grpSpPr>
              <a:xfrm>
                <a:off x="8366509" y="5053325"/>
                <a:ext cx="918000" cy="540000"/>
                <a:chOff x="8366509" y="5053325"/>
                <a:chExt cx="918000" cy="540000"/>
              </a:xfrm>
            </p:grpSpPr>
            <p:sp>
              <p:nvSpPr>
                <p:cNvPr id="831" name="Google Shape;831;p38"/>
                <p:cNvSpPr/>
                <p:nvPr/>
              </p:nvSpPr>
              <p:spPr>
                <a:xfrm>
                  <a:off x="8366509" y="5053325"/>
                  <a:ext cx="918000" cy="540000"/>
                </a:xfrm>
                <a:prstGeom prst="ellipse">
                  <a:avLst/>
                </a:prstGeom>
                <a:solidFill>
                  <a:srgbClr val="5DC0F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2" name="Google Shape;832;p38"/>
                <p:cNvSpPr txBox="1"/>
                <p:nvPr/>
              </p:nvSpPr>
              <p:spPr>
                <a:xfrm>
                  <a:off x="8491520" y="5107882"/>
                  <a:ext cx="668100" cy="430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水道</a:t>
                  </a:r>
                  <a:endParaRPr b="0"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道路等</a:t>
                  </a:r>
                  <a:endParaRPr b="0" i="0" sz="1400" u="none" cap="none" strike="noStrike">
                    <a:solidFill>
                      <a:srgbClr val="000000"/>
                    </a:solidFill>
                    <a:latin typeface="Arial"/>
                    <a:ea typeface="Arial"/>
                    <a:cs typeface="Arial"/>
                    <a:sym typeface="Arial"/>
                  </a:endParaRPr>
                </a:p>
              </p:txBody>
            </p:sp>
          </p:grpSp>
          <p:grpSp>
            <p:nvGrpSpPr>
              <p:cNvPr id="833" name="Google Shape;833;p38"/>
              <p:cNvGrpSpPr/>
              <p:nvPr/>
            </p:nvGrpSpPr>
            <p:grpSpPr>
              <a:xfrm>
                <a:off x="7535988" y="5053325"/>
                <a:ext cx="918000" cy="540000"/>
                <a:chOff x="7607468" y="5070407"/>
                <a:chExt cx="918000" cy="540000"/>
              </a:xfrm>
            </p:grpSpPr>
            <p:sp>
              <p:nvSpPr>
                <p:cNvPr id="834" name="Google Shape;834;p38"/>
                <p:cNvSpPr/>
                <p:nvPr/>
              </p:nvSpPr>
              <p:spPr>
                <a:xfrm>
                  <a:off x="7607468" y="5070407"/>
                  <a:ext cx="918000" cy="540000"/>
                </a:xfrm>
                <a:prstGeom prst="ellipse">
                  <a:avLst/>
                </a:prstGeom>
                <a:solidFill>
                  <a:srgbClr val="F19DA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35" name="Google Shape;835;p38"/>
                <p:cNvSpPr txBox="1"/>
                <p:nvPr/>
              </p:nvSpPr>
              <p:spPr>
                <a:xfrm>
                  <a:off x="7748479" y="5209602"/>
                  <a:ext cx="636000" cy="261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ja-JP" sz="1100" u="none" cap="none" strike="noStrike">
                      <a:solidFill>
                        <a:schemeClr val="lt1"/>
                      </a:solidFill>
                      <a:latin typeface="Arial"/>
                      <a:ea typeface="Arial"/>
                      <a:cs typeface="Arial"/>
                      <a:sym typeface="Arial"/>
                    </a:rPr>
                    <a:t>福祉</a:t>
                  </a:r>
                  <a:endParaRPr b="0" i="0" sz="1400" u="none" cap="none" strike="noStrike">
                    <a:solidFill>
                      <a:srgbClr val="000000"/>
                    </a:solidFill>
                    <a:latin typeface="Arial"/>
                    <a:ea typeface="Arial"/>
                    <a:cs typeface="Arial"/>
                    <a:sym typeface="Arial"/>
                  </a:endParaRPr>
                </a:p>
              </p:txBody>
            </p:sp>
          </p:grpSp>
        </p:grpSp>
      </p:gr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500"/>
                                        <p:tgtEl>
                                          <p:spTgt spid="799"/>
                                        </p:tgtEl>
                                      </p:cBhvr>
                                    </p:animEffect>
                                  </p:childTnLst>
                                </p:cTn>
                              </p:par>
                              <p:par>
                                <p:cTn fill="hold" nodeType="withEffect" presetClass="entr" presetID="10" presetSubtype="0">
                                  <p:stCondLst>
                                    <p:cond delay="0"/>
                                  </p:stCondLst>
                                  <p:childTnLst>
                                    <p:set>
                                      <p:cBhvr>
                                        <p:cTn dur="1" fill="hold">
                                          <p:stCondLst>
                                            <p:cond delay="0"/>
                                          </p:stCondLst>
                                        </p:cTn>
                                        <p:tgtEl>
                                          <p:spTgt spid="800"/>
                                        </p:tgtEl>
                                        <p:attrNameLst>
                                          <p:attrName>style.visibility</p:attrName>
                                        </p:attrNameLst>
                                      </p:cBhvr>
                                      <p:to>
                                        <p:strVal val="visible"/>
                                      </p:to>
                                    </p:set>
                                    <p:animEffect filter="fade" transition="in">
                                      <p:cBhvr>
                                        <p:cTn dur="500"/>
                                        <p:tgtEl>
                                          <p:spTgt spid="800"/>
                                        </p:tgtEl>
                                      </p:cBhvr>
                                    </p:animEffect>
                                  </p:childTnLst>
                                </p:cTn>
                              </p:par>
                              <p:par>
                                <p:cTn fill="hold" nodeType="with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par>
                                <p:cTn fill="hold" nodeType="with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par>
                                <p:cTn fill="hold" nodeType="with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par>
                                <p:cTn fill="hold" nodeType="with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5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par>
                                <p:cTn fill="hold" nodeType="with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par>
                                <p:cTn fill="hold" nodeType="withEffect" presetClass="entr" presetID="10" presetSubtype="0">
                                  <p:stCondLst>
                                    <p:cond delay="0"/>
                                  </p:stCondLst>
                                  <p:childTnLst>
                                    <p:set>
                                      <p:cBhvr>
                                        <p:cTn dur="1" fill="hold">
                                          <p:stCondLst>
                                            <p:cond delay="0"/>
                                          </p:stCondLst>
                                        </p:cTn>
                                        <p:tgtEl>
                                          <p:spTgt spid="817"/>
                                        </p:tgtEl>
                                        <p:attrNameLst>
                                          <p:attrName>style.visibility</p:attrName>
                                        </p:attrNameLst>
                                      </p:cBhvr>
                                      <p:to>
                                        <p:strVal val="visible"/>
                                      </p:to>
                                    </p:set>
                                    <p:animEffect filter="fade" transition="in">
                                      <p:cBhvr>
                                        <p:cTn dur="500"/>
                                        <p:tgtEl>
                                          <p:spTgt spid="817"/>
                                        </p:tgtEl>
                                      </p:cBhvr>
                                    </p:animEffect>
                                  </p:childTnLst>
                                </p:cTn>
                              </p:par>
                              <p:par>
                                <p:cTn fill="hold" nodeType="with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815"/>
                                        </p:tgtEl>
                                        <p:attrNameLst>
                                          <p:attrName>style.visibility</p:attrName>
                                        </p:attrNameLst>
                                      </p:cBhvr>
                                      <p:to>
                                        <p:strVal val="visible"/>
                                      </p:to>
                                    </p:set>
                                    <p:animEffect filter="fade" transition="in">
                                      <p:cBhvr>
                                        <p:cTn dur="500"/>
                                        <p:tgtEl>
                                          <p:spTgt spid="815"/>
                                        </p:tgtEl>
                                      </p:cBhvr>
                                    </p:animEffect>
                                  </p:childTnLst>
                                </p:cTn>
                              </p:par>
                              <p:par>
                                <p:cTn fill="hold" nodeType="withEffect" presetClass="entr" presetID="10" presetSubtype="0">
                                  <p:stCondLst>
                                    <p:cond delay="0"/>
                                  </p:stCondLst>
                                  <p:childTnLst>
                                    <p:set>
                                      <p:cBhvr>
                                        <p:cTn dur="1" fill="hold">
                                          <p:stCondLst>
                                            <p:cond delay="0"/>
                                          </p:stCondLst>
                                        </p:cTn>
                                        <p:tgtEl>
                                          <p:spTgt spid="816"/>
                                        </p:tgtEl>
                                        <p:attrNameLst>
                                          <p:attrName>style.visibility</p:attrName>
                                        </p:attrNameLst>
                                      </p:cBhvr>
                                      <p:to>
                                        <p:strVal val="visible"/>
                                      </p:to>
                                    </p:set>
                                    <p:animEffect filter="fade" transition="in">
                                      <p:cBhvr>
                                        <p:cTn dur="500"/>
                                        <p:tgtEl>
                                          <p:spTgt spid="81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3"/>
                                        </p:tgtEl>
                                        <p:attrNameLst>
                                          <p:attrName>style.visibility</p:attrName>
                                        </p:attrNameLst>
                                      </p:cBhvr>
                                      <p:to>
                                        <p:strVal val="visible"/>
                                      </p:to>
                                    </p:set>
                                    <p:animEffect filter="fade" transition="in">
                                      <p:cBhvr>
                                        <p:cTn dur="500"/>
                                        <p:tgtEl>
                                          <p:spTgt spid="813"/>
                                        </p:tgtEl>
                                      </p:cBhvr>
                                    </p:animEffect>
                                  </p:childTnLst>
                                </p:cTn>
                              </p:par>
                              <p:par>
                                <p:cTn fill="hold" nodeType="withEffect" presetClass="entr" presetID="10" presetSubtype="0">
                                  <p:stCondLst>
                                    <p:cond delay="0"/>
                                  </p:stCondLst>
                                  <p:childTnLst>
                                    <p:set>
                                      <p:cBhvr>
                                        <p:cTn dur="1" fill="hold">
                                          <p:stCondLst>
                                            <p:cond delay="0"/>
                                          </p:stCondLst>
                                        </p:cTn>
                                        <p:tgtEl>
                                          <p:spTgt spid="814"/>
                                        </p:tgtEl>
                                        <p:attrNameLst>
                                          <p:attrName>style.visibility</p:attrName>
                                        </p:attrNameLst>
                                      </p:cBhvr>
                                      <p:to>
                                        <p:strVal val="visible"/>
                                      </p:to>
                                    </p:set>
                                    <p:animEffect filter="fade" transition="in">
                                      <p:cBhvr>
                                        <p:cTn dur="500"/>
                                        <p:tgtEl>
                                          <p:spTgt spid="814"/>
                                        </p:tgtEl>
                                      </p:cBhvr>
                                    </p:animEffect>
                                  </p:childTnLst>
                                </p:cTn>
                              </p:par>
                              <p:par>
                                <p:cTn fill="hold" nodeType="with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500"/>
                                        <p:tgtEl>
                                          <p:spTgt spid="809"/>
                                        </p:tgtEl>
                                      </p:cBhvr>
                                    </p:animEffect>
                                  </p:childTnLst>
                                </p:cTn>
                              </p:par>
                              <p:par>
                                <p:cTn fill="hold" nodeType="with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par>
                                <p:cTn fill="hold" nodeType="with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par>
                                <p:cTn fill="hold" nodeType="with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39"/>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41" name="Google Shape;841;p39"/>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42" name="Google Shape;842;p39"/>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2</a:t>
            </a:r>
            <a:endParaRPr b="1" i="0" sz="4400" u="none" cap="none" strike="noStrike">
              <a:solidFill>
                <a:schemeClr val="lt1"/>
              </a:solidFill>
              <a:latin typeface="Arial"/>
              <a:ea typeface="Arial"/>
              <a:cs typeface="Arial"/>
              <a:sym typeface="Arial"/>
            </a:endParaRPr>
          </a:p>
        </p:txBody>
      </p:sp>
      <p:sp>
        <p:nvSpPr>
          <p:cNvPr id="843" name="Google Shape;843;p39"/>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「税」の意義と役割を知ろう</a:t>
            </a:r>
            <a:endParaRPr b="0" i="0" sz="1400" u="none" cap="none" strike="noStrike">
              <a:solidFill>
                <a:srgbClr val="000000"/>
              </a:solidFill>
              <a:latin typeface="Arial"/>
              <a:ea typeface="Arial"/>
              <a:cs typeface="Arial"/>
              <a:sym typeface="Arial"/>
            </a:endParaRPr>
          </a:p>
        </p:txBody>
      </p:sp>
      <p:sp>
        <p:nvSpPr>
          <p:cNvPr id="844" name="Google Shape;844;p39"/>
          <p:cNvSpPr/>
          <p:nvPr/>
        </p:nvSpPr>
        <p:spPr>
          <a:xfrm>
            <a:off x="670546" y="1160364"/>
            <a:ext cx="648000" cy="64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45" name="Google Shape;845;p39"/>
          <p:cNvSpPr/>
          <p:nvPr/>
        </p:nvSpPr>
        <p:spPr>
          <a:xfrm>
            <a:off x="1225455" y="1736364"/>
            <a:ext cx="10296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46" name="Google Shape;846;p39"/>
          <p:cNvSpPr txBox="1"/>
          <p:nvPr/>
        </p:nvSpPr>
        <p:spPr>
          <a:xfrm>
            <a:off x="1416026" y="1225865"/>
            <a:ext cx="93940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rgbClr val="1469A5"/>
                </a:solidFill>
                <a:latin typeface="Arial"/>
                <a:ea typeface="Arial"/>
                <a:cs typeface="Arial"/>
                <a:sym typeface="Arial"/>
              </a:rPr>
              <a:t>「税」の役割</a:t>
            </a:r>
            <a:endParaRPr b="0" i="0" sz="1400" u="none" cap="none" strike="noStrike">
              <a:solidFill>
                <a:srgbClr val="000000"/>
              </a:solidFill>
              <a:latin typeface="Arial"/>
              <a:ea typeface="Arial"/>
              <a:cs typeface="Arial"/>
              <a:sym typeface="Arial"/>
            </a:endParaRPr>
          </a:p>
        </p:txBody>
      </p:sp>
      <p:sp>
        <p:nvSpPr>
          <p:cNvPr id="847" name="Google Shape;847;p39"/>
          <p:cNvSpPr txBox="1"/>
          <p:nvPr/>
        </p:nvSpPr>
        <p:spPr>
          <a:xfrm>
            <a:off x="704036" y="1253532"/>
            <a:ext cx="58102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rgbClr val="1469A5"/>
                </a:solidFill>
                <a:latin typeface="Arial"/>
                <a:ea typeface="Arial"/>
                <a:cs typeface="Arial"/>
                <a:sym typeface="Arial"/>
              </a:rPr>
              <a:t>2</a:t>
            </a:r>
            <a:endParaRPr b="1" i="0" sz="2400" u="none" cap="none" strike="noStrike">
              <a:solidFill>
                <a:srgbClr val="1469A5"/>
              </a:solidFill>
              <a:latin typeface="Arial"/>
              <a:ea typeface="Arial"/>
              <a:cs typeface="Arial"/>
              <a:sym typeface="Arial"/>
            </a:endParaRPr>
          </a:p>
        </p:txBody>
      </p:sp>
      <p:sp>
        <p:nvSpPr>
          <p:cNvPr id="848" name="Google Shape;848;p39"/>
          <p:cNvSpPr txBox="1"/>
          <p:nvPr/>
        </p:nvSpPr>
        <p:spPr>
          <a:xfrm>
            <a:off x="864100" y="1917938"/>
            <a:ext cx="10657356" cy="452432"/>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公共サービス・社会資本を提供する（財源調達）</a:t>
            </a:r>
            <a:endParaRPr b="0" i="0" sz="1400" u="none" cap="none" strike="noStrike">
              <a:solidFill>
                <a:srgbClr val="000000"/>
              </a:solidFill>
              <a:latin typeface="Arial"/>
              <a:ea typeface="Arial"/>
              <a:cs typeface="Arial"/>
              <a:sym typeface="Arial"/>
            </a:endParaRPr>
          </a:p>
        </p:txBody>
      </p:sp>
      <p:sp>
        <p:nvSpPr>
          <p:cNvPr id="849" name="Google Shape;849;p39"/>
          <p:cNvSpPr/>
          <p:nvPr/>
        </p:nvSpPr>
        <p:spPr>
          <a:xfrm>
            <a:off x="758353" y="2054159"/>
            <a:ext cx="108000" cy="214104"/>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0" name="Google Shape;850;p39"/>
          <p:cNvSpPr txBox="1"/>
          <p:nvPr/>
        </p:nvSpPr>
        <p:spPr>
          <a:xfrm>
            <a:off x="864100" y="2315222"/>
            <a:ext cx="10655103" cy="80419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税は、前述のような「</a:t>
            </a:r>
            <a:r>
              <a:rPr b="0" i="0" lang="ja-JP" sz="1800" u="none" cap="none" strike="noStrike">
                <a:solidFill>
                  <a:schemeClr val="dk1"/>
                </a:solidFill>
                <a:highlight>
                  <a:srgbClr val="AED6F2"/>
                </a:highlight>
                <a:latin typeface="Arial"/>
                <a:ea typeface="Arial"/>
                <a:cs typeface="Arial"/>
                <a:sym typeface="Arial"/>
              </a:rPr>
              <a:t>公共サービス</a:t>
            </a:r>
            <a:r>
              <a:rPr b="0" i="0" lang="ja-JP" sz="1800" u="none" cap="none" strike="noStrike">
                <a:solidFill>
                  <a:schemeClr val="dk1"/>
                </a:solidFill>
                <a:latin typeface="Arial"/>
                <a:ea typeface="Arial"/>
                <a:cs typeface="Arial"/>
                <a:sym typeface="Arial"/>
              </a:rPr>
              <a:t>」の財源を調達する最も基本的な手段であり、税制の最も直接的かつ重要な役割です。</a:t>
            </a:r>
            <a:endParaRPr b="0" i="0" sz="1400" u="none" cap="none" strike="noStrike">
              <a:solidFill>
                <a:srgbClr val="000000"/>
              </a:solidFill>
              <a:latin typeface="Arial"/>
              <a:ea typeface="Arial"/>
              <a:cs typeface="Arial"/>
              <a:sym typeface="Arial"/>
            </a:endParaRPr>
          </a:p>
        </p:txBody>
      </p:sp>
      <p:sp>
        <p:nvSpPr>
          <p:cNvPr id="851" name="Google Shape;851;p39"/>
          <p:cNvSpPr txBox="1"/>
          <p:nvPr/>
        </p:nvSpPr>
        <p:spPr>
          <a:xfrm>
            <a:off x="864100" y="3247673"/>
            <a:ext cx="10657356" cy="452432"/>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所得の差を縮める（所得の再分配）</a:t>
            </a:r>
            <a:endParaRPr b="0" i="0" sz="1400" u="none" cap="none" strike="noStrike">
              <a:solidFill>
                <a:srgbClr val="000000"/>
              </a:solidFill>
              <a:latin typeface="Arial"/>
              <a:ea typeface="Arial"/>
              <a:cs typeface="Arial"/>
              <a:sym typeface="Arial"/>
            </a:endParaRPr>
          </a:p>
        </p:txBody>
      </p:sp>
      <p:sp>
        <p:nvSpPr>
          <p:cNvPr id="852" name="Google Shape;852;p39"/>
          <p:cNvSpPr/>
          <p:nvPr/>
        </p:nvSpPr>
        <p:spPr>
          <a:xfrm>
            <a:off x="758353" y="3383894"/>
            <a:ext cx="108000" cy="214104"/>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3" name="Google Shape;853;p39"/>
          <p:cNvSpPr txBox="1"/>
          <p:nvPr/>
        </p:nvSpPr>
        <p:spPr>
          <a:xfrm>
            <a:off x="3958976" y="3141165"/>
            <a:ext cx="915600" cy="2154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1469A5"/>
              </a:buClr>
              <a:buSzPts val="800"/>
              <a:buFont typeface="Arial"/>
              <a:buNone/>
            </a:pPr>
            <a:r>
              <a:rPr b="0" i="0" lang="ja-JP" sz="800" u="none" cap="none" strike="noStrike">
                <a:solidFill>
                  <a:srgbClr val="1469A5"/>
                </a:solidFill>
                <a:latin typeface="Arial"/>
                <a:ea typeface="Arial"/>
                <a:cs typeface="Arial"/>
                <a:sym typeface="Arial"/>
              </a:rPr>
              <a:t>さい ぶん ぱい</a:t>
            </a:r>
            <a:endParaRPr b="0" i="0" sz="800" u="none" cap="none" strike="noStrike">
              <a:solidFill>
                <a:srgbClr val="1469A5"/>
              </a:solidFill>
              <a:latin typeface="Arial"/>
              <a:ea typeface="Arial"/>
              <a:cs typeface="Arial"/>
              <a:sym typeface="Arial"/>
            </a:endParaRPr>
          </a:p>
        </p:txBody>
      </p:sp>
      <p:sp>
        <p:nvSpPr>
          <p:cNvPr id="854" name="Google Shape;854;p39"/>
          <p:cNvSpPr txBox="1"/>
          <p:nvPr/>
        </p:nvSpPr>
        <p:spPr>
          <a:xfrm>
            <a:off x="864100" y="3644957"/>
            <a:ext cx="10655103" cy="80419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所得税や相続税には、経済力のある人により大きな負担を求める</a:t>
            </a:r>
            <a:r>
              <a:rPr b="0" i="0" lang="ja-JP" sz="1800" u="none" cap="none" strike="noStrike">
                <a:solidFill>
                  <a:schemeClr val="dk1"/>
                </a:solidFill>
                <a:highlight>
                  <a:srgbClr val="AED6F2"/>
                </a:highlight>
                <a:latin typeface="Arial"/>
                <a:ea typeface="Arial"/>
                <a:cs typeface="Arial"/>
                <a:sym typeface="Arial"/>
              </a:rPr>
              <a:t>累進性</a:t>
            </a:r>
            <a:r>
              <a:rPr b="0" i="0" lang="ja-JP" sz="1800" u="none" cap="none" strike="noStrike">
                <a:solidFill>
                  <a:schemeClr val="dk1"/>
                </a:solidFill>
                <a:latin typeface="Arial"/>
                <a:ea typeface="Arial"/>
                <a:cs typeface="Arial"/>
                <a:sym typeface="Arial"/>
              </a:rPr>
              <a:t>があり、社会保障給付等の歳出とあいまって、所得や資産の</a:t>
            </a:r>
            <a:r>
              <a:rPr b="0" i="0" lang="ja-JP" sz="1800" u="none" cap="none" strike="noStrike">
                <a:solidFill>
                  <a:schemeClr val="dk1"/>
                </a:solidFill>
                <a:highlight>
                  <a:srgbClr val="AED6F2"/>
                </a:highlight>
                <a:latin typeface="Arial"/>
                <a:ea typeface="Arial"/>
                <a:cs typeface="Arial"/>
                <a:sym typeface="Arial"/>
              </a:rPr>
              <a:t>再分配</a:t>
            </a:r>
            <a:r>
              <a:rPr b="0" i="0" lang="ja-JP" sz="1800" u="none" cap="none" strike="noStrike">
                <a:solidFill>
                  <a:schemeClr val="dk1"/>
                </a:solidFill>
                <a:latin typeface="Arial"/>
                <a:ea typeface="Arial"/>
                <a:cs typeface="Arial"/>
                <a:sym typeface="Arial"/>
              </a:rPr>
              <a:t>の役割を果たしています。</a:t>
            </a:r>
            <a:endParaRPr b="0" i="0" sz="1400" u="none" cap="none" strike="noStrike">
              <a:solidFill>
                <a:srgbClr val="000000"/>
              </a:solidFill>
              <a:latin typeface="Arial"/>
              <a:ea typeface="Arial"/>
              <a:cs typeface="Arial"/>
              <a:sym typeface="Arial"/>
            </a:endParaRPr>
          </a:p>
        </p:txBody>
      </p:sp>
      <p:sp>
        <p:nvSpPr>
          <p:cNvPr id="855" name="Google Shape;855;p39"/>
          <p:cNvSpPr txBox="1"/>
          <p:nvPr/>
        </p:nvSpPr>
        <p:spPr>
          <a:xfrm>
            <a:off x="7531164" y="3542300"/>
            <a:ext cx="6480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るい しん</a:t>
            </a:r>
            <a:endParaRPr b="0" i="0" sz="700" u="none" cap="none" strike="noStrike">
              <a:solidFill>
                <a:schemeClr val="dk1"/>
              </a:solidFill>
              <a:latin typeface="Arial"/>
              <a:ea typeface="Arial"/>
              <a:cs typeface="Arial"/>
              <a:sym typeface="Arial"/>
            </a:endParaRPr>
          </a:p>
        </p:txBody>
      </p:sp>
      <p:sp>
        <p:nvSpPr>
          <p:cNvPr id="856" name="Google Shape;856;p39"/>
          <p:cNvSpPr txBox="1"/>
          <p:nvPr/>
        </p:nvSpPr>
        <p:spPr>
          <a:xfrm>
            <a:off x="882493" y="3982893"/>
            <a:ext cx="618298" cy="232331"/>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さいしゅつ</a:t>
            </a:r>
            <a:endParaRPr b="0" i="0" sz="700" u="none" cap="none" strike="noStrike">
              <a:solidFill>
                <a:schemeClr val="dk1"/>
              </a:solidFill>
              <a:latin typeface="Arial"/>
              <a:ea typeface="Arial"/>
              <a:cs typeface="Arial"/>
              <a:sym typeface="Arial"/>
            </a:endParaRPr>
          </a:p>
        </p:txBody>
      </p:sp>
      <p:sp>
        <p:nvSpPr>
          <p:cNvPr id="857" name="Google Shape;857;p39"/>
          <p:cNvSpPr txBox="1"/>
          <p:nvPr/>
        </p:nvSpPr>
        <p:spPr>
          <a:xfrm>
            <a:off x="864100" y="4577407"/>
            <a:ext cx="10657356" cy="452432"/>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景気を修正する（経済の安定化）</a:t>
            </a:r>
            <a:endParaRPr b="0" i="0" sz="1400" u="none" cap="none" strike="noStrike">
              <a:solidFill>
                <a:srgbClr val="000000"/>
              </a:solidFill>
              <a:latin typeface="Arial"/>
              <a:ea typeface="Arial"/>
              <a:cs typeface="Arial"/>
              <a:sym typeface="Arial"/>
            </a:endParaRPr>
          </a:p>
        </p:txBody>
      </p:sp>
      <p:sp>
        <p:nvSpPr>
          <p:cNvPr id="858" name="Google Shape;858;p39"/>
          <p:cNvSpPr/>
          <p:nvPr/>
        </p:nvSpPr>
        <p:spPr>
          <a:xfrm>
            <a:off x="758353" y="4713628"/>
            <a:ext cx="108000" cy="214104"/>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9" name="Google Shape;859;p39"/>
          <p:cNvSpPr txBox="1"/>
          <p:nvPr/>
        </p:nvSpPr>
        <p:spPr>
          <a:xfrm>
            <a:off x="864100" y="4974691"/>
            <a:ext cx="10655103" cy="1191993"/>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税は、好況期には税負担が増えて消費を抑制する方向に作用し、不況期には逆に税負担が減って消費を刺激する方向に作用することで、自動的に景気変動を小さくし</a:t>
            </a:r>
            <a:r>
              <a:rPr b="0" i="0" lang="ja-JP" sz="1800" u="none" cap="none" strike="noStrike">
                <a:solidFill>
                  <a:schemeClr val="dk1"/>
                </a:solidFill>
                <a:highlight>
                  <a:srgbClr val="AED6F2"/>
                </a:highlight>
                <a:latin typeface="Arial"/>
                <a:ea typeface="Arial"/>
                <a:cs typeface="Arial"/>
                <a:sym typeface="Arial"/>
              </a:rPr>
              <a:t>経済を安定化</a:t>
            </a:r>
            <a:r>
              <a:rPr b="0" i="0" lang="ja-JP" sz="1800" u="none" cap="none" strike="noStrike">
                <a:solidFill>
                  <a:schemeClr val="dk1"/>
                </a:solidFill>
                <a:latin typeface="Arial"/>
                <a:ea typeface="Arial"/>
                <a:cs typeface="Arial"/>
                <a:sym typeface="Arial"/>
              </a:rPr>
              <a:t>する役割を果たしています。</a:t>
            </a:r>
            <a:endParaRPr b="0" i="0" sz="1400" u="none" cap="none" strike="noStrike">
              <a:solidFill>
                <a:srgbClr val="000000"/>
              </a:solidFill>
              <a:latin typeface="Arial"/>
              <a:ea typeface="Arial"/>
              <a:cs typeface="Arial"/>
              <a:sym typeface="Arial"/>
            </a:endParaRPr>
          </a:p>
        </p:txBody>
      </p:sp>
      <p:sp>
        <p:nvSpPr>
          <p:cNvPr id="860" name="Google Shape;860;p39"/>
          <p:cNvSpPr txBox="1"/>
          <p:nvPr/>
        </p:nvSpPr>
        <p:spPr>
          <a:xfrm>
            <a:off x="1564319" y="4880525"/>
            <a:ext cx="7305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こうきょう</a:t>
            </a:r>
            <a:endParaRPr b="0" i="0" sz="7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4"/>
                                        </p:tgtEl>
                                        <p:attrNameLst>
                                          <p:attrName>style.visibility</p:attrName>
                                        </p:attrNameLst>
                                      </p:cBhvr>
                                      <p:to>
                                        <p:strVal val="visible"/>
                                      </p:to>
                                    </p:set>
                                    <p:animEffect filter="fade" transition="in">
                                      <p:cBhvr>
                                        <p:cTn dur="500"/>
                                        <p:tgtEl>
                                          <p:spTgt spid="844"/>
                                        </p:tgtEl>
                                      </p:cBhvr>
                                    </p:animEffect>
                                  </p:childTnLst>
                                </p:cTn>
                              </p:par>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500"/>
                                        <p:tgtEl>
                                          <p:spTgt spid="845"/>
                                        </p:tgtEl>
                                      </p:cBhvr>
                                    </p:animEffect>
                                  </p:childTnLst>
                                </p:cTn>
                              </p:par>
                              <p:par>
                                <p:cTn fill="hold" nodeType="withEffect" presetClass="entr" presetID="10" presetSubtype="0">
                                  <p:stCondLst>
                                    <p:cond delay="0"/>
                                  </p:stCondLst>
                                  <p:childTnLst>
                                    <p:set>
                                      <p:cBhvr>
                                        <p:cTn dur="1" fill="hold">
                                          <p:stCondLst>
                                            <p:cond delay="0"/>
                                          </p:stCondLst>
                                        </p:cTn>
                                        <p:tgtEl>
                                          <p:spTgt spid="846"/>
                                        </p:tgtEl>
                                        <p:attrNameLst>
                                          <p:attrName>style.visibility</p:attrName>
                                        </p:attrNameLst>
                                      </p:cBhvr>
                                      <p:to>
                                        <p:strVal val="visible"/>
                                      </p:to>
                                    </p:set>
                                    <p:animEffect filter="fade" transition="in">
                                      <p:cBhvr>
                                        <p:cTn dur="500"/>
                                        <p:tgtEl>
                                          <p:spTgt spid="846"/>
                                        </p:tgtEl>
                                      </p:cBhvr>
                                    </p:animEffect>
                                  </p:childTnLst>
                                </p:cTn>
                              </p:par>
                              <p:par>
                                <p:cTn fill="hold" nodeType="withEffect" presetClass="entr" presetID="10" presetSubtype="0">
                                  <p:stCondLst>
                                    <p:cond delay="0"/>
                                  </p:stCondLst>
                                  <p:childTnLst>
                                    <p:set>
                                      <p:cBhvr>
                                        <p:cTn dur="1" fill="hold">
                                          <p:stCondLst>
                                            <p:cond delay="0"/>
                                          </p:stCondLst>
                                        </p:cTn>
                                        <p:tgtEl>
                                          <p:spTgt spid="847"/>
                                        </p:tgtEl>
                                        <p:attrNameLst>
                                          <p:attrName>style.visibility</p:attrName>
                                        </p:attrNameLst>
                                      </p:cBhvr>
                                      <p:to>
                                        <p:strVal val="visible"/>
                                      </p:to>
                                    </p:set>
                                    <p:animEffect filter="fade" transition="in">
                                      <p:cBhvr>
                                        <p:cTn dur="500"/>
                                        <p:tgtEl>
                                          <p:spTgt spid="8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8"/>
                                        </p:tgtEl>
                                        <p:attrNameLst>
                                          <p:attrName>style.visibility</p:attrName>
                                        </p:attrNameLst>
                                      </p:cBhvr>
                                      <p:to>
                                        <p:strVal val="visible"/>
                                      </p:to>
                                    </p:set>
                                    <p:animEffect filter="fade" transition="in">
                                      <p:cBhvr>
                                        <p:cTn dur="500"/>
                                        <p:tgtEl>
                                          <p:spTgt spid="848"/>
                                        </p:tgtEl>
                                      </p:cBhvr>
                                    </p:animEffect>
                                  </p:childTnLst>
                                </p:cTn>
                              </p:par>
                              <p:par>
                                <p:cTn fill="hold" nodeType="withEffect" presetClass="entr" presetID="10" presetSubtype="0">
                                  <p:stCondLst>
                                    <p:cond delay="0"/>
                                  </p:stCondLst>
                                  <p:childTnLst>
                                    <p:set>
                                      <p:cBhvr>
                                        <p:cTn dur="1" fill="hold">
                                          <p:stCondLst>
                                            <p:cond delay="0"/>
                                          </p:stCondLst>
                                        </p:cTn>
                                        <p:tgtEl>
                                          <p:spTgt spid="849"/>
                                        </p:tgtEl>
                                        <p:attrNameLst>
                                          <p:attrName>style.visibility</p:attrName>
                                        </p:attrNameLst>
                                      </p:cBhvr>
                                      <p:to>
                                        <p:strVal val="visible"/>
                                      </p:to>
                                    </p:set>
                                    <p:animEffect filter="fade" transition="in">
                                      <p:cBhvr>
                                        <p:cTn dur="500"/>
                                        <p:tgtEl>
                                          <p:spTgt spid="849"/>
                                        </p:tgtEl>
                                      </p:cBhvr>
                                    </p:animEffect>
                                  </p:childTnLst>
                                </p:cTn>
                              </p:par>
                              <p:par>
                                <p:cTn fill="hold" nodeType="withEffect" presetClass="entr" presetID="10" presetSubtype="0">
                                  <p:stCondLst>
                                    <p:cond delay="0"/>
                                  </p:stCondLst>
                                  <p:childTnLst>
                                    <p:set>
                                      <p:cBhvr>
                                        <p:cTn dur="1" fill="hold">
                                          <p:stCondLst>
                                            <p:cond delay="0"/>
                                          </p:stCondLst>
                                        </p:cTn>
                                        <p:tgtEl>
                                          <p:spTgt spid="850"/>
                                        </p:tgtEl>
                                        <p:attrNameLst>
                                          <p:attrName>style.visibility</p:attrName>
                                        </p:attrNameLst>
                                      </p:cBhvr>
                                      <p:to>
                                        <p:strVal val="visible"/>
                                      </p:to>
                                    </p:set>
                                    <p:animEffect filter="fade" transition="in">
                                      <p:cBhvr>
                                        <p:cTn dur="500"/>
                                        <p:tgtEl>
                                          <p:spTgt spid="8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1"/>
                                        </p:tgtEl>
                                        <p:attrNameLst>
                                          <p:attrName>style.visibility</p:attrName>
                                        </p:attrNameLst>
                                      </p:cBhvr>
                                      <p:to>
                                        <p:strVal val="visible"/>
                                      </p:to>
                                    </p:set>
                                    <p:animEffect filter="fade" transition="in">
                                      <p:cBhvr>
                                        <p:cTn dur="500"/>
                                        <p:tgtEl>
                                          <p:spTgt spid="851"/>
                                        </p:tgtEl>
                                      </p:cBhvr>
                                    </p:animEffect>
                                  </p:childTnLst>
                                </p:cTn>
                              </p:par>
                              <p:par>
                                <p:cTn fill="hold" nodeType="withEffect" presetClass="entr" presetID="10" presetSubtype="0">
                                  <p:stCondLst>
                                    <p:cond delay="0"/>
                                  </p:stCondLst>
                                  <p:childTnLst>
                                    <p:set>
                                      <p:cBhvr>
                                        <p:cTn dur="1" fill="hold">
                                          <p:stCondLst>
                                            <p:cond delay="0"/>
                                          </p:stCondLst>
                                        </p:cTn>
                                        <p:tgtEl>
                                          <p:spTgt spid="852"/>
                                        </p:tgtEl>
                                        <p:attrNameLst>
                                          <p:attrName>style.visibility</p:attrName>
                                        </p:attrNameLst>
                                      </p:cBhvr>
                                      <p:to>
                                        <p:strVal val="visible"/>
                                      </p:to>
                                    </p:set>
                                    <p:animEffect filter="fade" transition="in">
                                      <p:cBhvr>
                                        <p:cTn dur="500"/>
                                        <p:tgtEl>
                                          <p:spTgt spid="852"/>
                                        </p:tgtEl>
                                      </p:cBhvr>
                                    </p:animEffect>
                                  </p:childTnLst>
                                </p:cTn>
                              </p:par>
                              <p:par>
                                <p:cTn fill="hold" nodeType="withEffect" presetClass="entr" presetID="10" presetSubtype="0">
                                  <p:stCondLst>
                                    <p:cond delay="0"/>
                                  </p:stCondLst>
                                  <p:childTnLst>
                                    <p:set>
                                      <p:cBhvr>
                                        <p:cTn dur="1" fill="hold">
                                          <p:stCondLst>
                                            <p:cond delay="0"/>
                                          </p:stCondLst>
                                        </p:cTn>
                                        <p:tgtEl>
                                          <p:spTgt spid="853"/>
                                        </p:tgtEl>
                                        <p:attrNameLst>
                                          <p:attrName>style.visibility</p:attrName>
                                        </p:attrNameLst>
                                      </p:cBhvr>
                                      <p:to>
                                        <p:strVal val="visible"/>
                                      </p:to>
                                    </p:set>
                                    <p:animEffect filter="fade" transition="in">
                                      <p:cBhvr>
                                        <p:cTn dur="500"/>
                                        <p:tgtEl>
                                          <p:spTgt spid="853"/>
                                        </p:tgtEl>
                                      </p:cBhvr>
                                    </p:animEffect>
                                  </p:childTnLst>
                                </p:cTn>
                              </p:par>
                              <p:par>
                                <p:cTn fill="hold" nodeType="withEffect" presetClass="entr" presetID="10" presetSubtype="0">
                                  <p:stCondLst>
                                    <p:cond delay="0"/>
                                  </p:stCondLst>
                                  <p:childTnLst>
                                    <p:set>
                                      <p:cBhvr>
                                        <p:cTn dur="1" fill="hold">
                                          <p:stCondLst>
                                            <p:cond delay="0"/>
                                          </p:stCondLst>
                                        </p:cTn>
                                        <p:tgtEl>
                                          <p:spTgt spid="854"/>
                                        </p:tgtEl>
                                        <p:attrNameLst>
                                          <p:attrName>style.visibility</p:attrName>
                                        </p:attrNameLst>
                                      </p:cBhvr>
                                      <p:to>
                                        <p:strVal val="visible"/>
                                      </p:to>
                                    </p:set>
                                    <p:animEffect filter="fade" transition="in">
                                      <p:cBhvr>
                                        <p:cTn dur="500"/>
                                        <p:tgtEl>
                                          <p:spTgt spid="854"/>
                                        </p:tgtEl>
                                      </p:cBhvr>
                                    </p:animEffect>
                                  </p:childTnLst>
                                </p:cTn>
                              </p:par>
                              <p:par>
                                <p:cTn fill="hold" nodeType="withEffect" presetClass="entr" presetID="10" presetSubtype="0">
                                  <p:stCondLst>
                                    <p:cond delay="0"/>
                                  </p:stCondLst>
                                  <p:childTnLst>
                                    <p:set>
                                      <p:cBhvr>
                                        <p:cTn dur="1" fill="hold">
                                          <p:stCondLst>
                                            <p:cond delay="0"/>
                                          </p:stCondLst>
                                        </p:cTn>
                                        <p:tgtEl>
                                          <p:spTgt spid="855"/>
                                        </p:tgtEl>
                                        <p:attrNameLst>
                                          <p:attrName>style.visibility</p:attrName>
                                        </p:attrNameLst>
                                      </p:cBhvr>
                                      <p:to>
                                        <p:strVal val="visible"/>
                                      </p:to>
                                    </p:set>
                                    <p:animEffect filter="fade" transition="in">
                                      <p:cBhvr>
                                        <p:cTn dur="500"/>
                                        <p:tgtEl>
                                          <p:spTgt spid="855"/>
                                        </p:tgtEl>
                                      </p:cBhvr>
                                    </p:animEffect>
                                  </p:childTnLst>
                                </p:cTn>
                              </p:par>
                              <p:par>
                                <p:cTn fill="hold" nodeType="with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500"/>
                                        <p:tgtEl>
                                          <p:spTgt spid="8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500"/>
                                        <p:tgtEl>
                                          <p:spTgt spid="857"/>
                                        </p:tgtEl>
                                      </p:cBhvr>
                                    </p:animEffect>
                                  </p:childTnLst>
                                </p:cTn>
                              </p:par>
                              <p:par>
                                <p:cTn fill="hold" nodeType="withEffect" presetClass="entr" presetID="10" presetSubtype="0">
                                  <p:stCondLst>
                                    <p:cond delay="0"/>
                                  </p:stCondLst>
                                  <p:childTnLst>
                                    <p:set>
                                      <p:cBhvr>
                                        <p:cTn dur="1" fill="hold">
                                          <p:stCondLst>
                                            <p:cond delay="0"/>
                                          </p:stCondLst>
                                        </p:cTn>
                                        <p:tgtEl>
                                          <p:spTgt spid="858"/>
                                        </p:tgtEl>
                                        <p:attrNameLst>
                                          <p:attrName>style.visibility</p:attrName>
                                        </p:attrNameLst>
                                      </p:cBhvr>
                                      <p:to>
                                        <p:strVal val="visible"/>
                                      </p:to>
                                    </p:set>
                                    <p:animEffect filter="fade" transition="in">
                                      <p:cBhvr>
                                        <p:cTn dur="500"/>
                                        <p:tgtEl>
                                          <p:spTgt spid="858"/>
                                        </p:tgtEl>
                                      </p:cBhvr>
                                    </p:animEffect>
                                  </p:childTnLst>
                                </p:cTn>
                              </p:par>
                              <p:par>
                                <p:cTn fill="hold" nodeType="withEffect" presetClass="entr" presetID="10" presetSubtype="0">
                                  <p:stCondLst>
                                    <p:cond delay="0"/>
                                  </p:stCondLst>
                                  <p:childTnLst>
                                    <p:set>
                                      <p:cBhvr>
                                        <p:cTn dur="1" fill="hold">
                                          <p:stCondLst>
                                            <p:cond delay="0"/>
                                          </p:stCondLst>
                                        </p:cTn>
                                        <p:tgtEl>
                                          <p:spTgt spid="859"/>
                                        </p:tgtEl>
                                        <p:attrNameLst>
                                          <p:attrName>style.visibility</p:attrName>
                                        </p:attrNameLst>
                                      </p:cBhvr>
                                      <p:to>
                                        <p:strVal val="visible"/>
                                      </p:to>
                                    </p:set>
                                    <p:animEffect filter="fade" transition="in">
                                      <p:cBhvr>
                                        <p:cTn dur="500"/>
                                        <p:tgtEl>
                                          <p:spTgt spid="859"/>
                                        </p:tgtEl>
                                      </p:cBhvr>
                                    </p:animEffect>
                                  </p:childTnLst>
                                </p:cTn>
                              </p:par>
                              <p:par>
                                <p:cTn fill="hold" nodeType="withEffect" presetClass="entr" presetID="10" presetSubtype="0">
                                  <p:stCondLst>
                                    <p:cond delay="0"/>
                                  </p:stCondLst>
                                  <p:childTnLst>
                                    <p:set>
                                      <p:cBhvr>
                                        <p:cTn dur="1" fill="hold">
                                          <p:stCondLst>
                                            <p:cond delay="0"/>
                                          </p:stCondLst>
                                        </p:cTn>
                                        <p:tgtEl>
                                          <p:spTgt spid="860"/>
                                        </p:tgtEl>
                                        <p:attrNameLst>
                                          <p:attrName>style.visibility</p:attrName>
                                        </p:attrNameLst>
                                      </p:cBhvr>
                                      <p:to>
                                        <p:strVal val="visible"/>
                                      </p:to>
                                    </p:set>
                                    <p:animEffect filter="fade" transition="in">
                                      <p:cBhvr>
                                        <p:cTn dur="500"/>
                                        <p:tgtEl>
                                          <p:spTgt spid="8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3">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2" name="Google Shape;352;p13">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3" name="Google Shape;353;p13">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4" name="Google Shape;354;p13">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5" name="Google Shape;355;p13">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6" name="Google Shape;356;p13">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7" name="Google Shape;357;p13">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8" name="Google Shape;358;p13">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59" name="Google Shape;359;p13">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0" name="Google Shape;360;p13">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1" name="Google Shape;361;p13">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2" name="Google Shape;362;p13">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3" name="Google Shape;363;p13">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500"/>
                                        <p:tgtEl>
                                          <p:spTgt spid="354"/>
                                        </p:tgtEl>
                                        <p:attrNameLst>
                                          <p:attrName>ppt_w</p:attrName>
                                        </p:attrNameLst>
                                      </p:cBhvr>
                                      <p:tavLst>
                                        <p:tav fmla="" tm="0">
                                          <p:val>
                                            <p:strVal val="0"/>
                                          </p:val>
                                        </p:tav>
                                        <p:tav fmla="" tm="100000">
                                          <p:val>
                                            <p:strVal val="#ppt_w"/>
                                          </p:val>
                                        </p:tav>
                                      </p:tavLst>
                                    </p:anim>
                                    <p:anim calcmode="lin" valueType="num">
                                      <p:cBhvr additive="base">
                                        <p:cTn dur="500"/>
                                        <p:tgtEl>
                                          <p:spTgt spid="35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500"/>
                                        <p:tgtEl>
                                          <p:spTgt spid="355"/>
                                        </p:tgtEl>
                                        <p:attrNameLst>
                                          <p:attrName>ppt_w</p:attrName>
                                        </p:attrNameLst>
                                      </p:cBhvr>
                                      <p:tavLst>
                                        <p:tav fmla="" tm="0">
                                          <p:val>
                                            <p:strVal val="0"/>
                                          </p:val>
                                        </p:tav>
                                        <p:tav fmla="" tm="100000">
                                          <p:val>
                                            <p:strVal val="#ppt_w"/>
                                          </p:val>
                                        </p:tav>
                                      </p:tavLst>
                                    </p:anim>
                                    <p:anim calcmode="lin" valueType="num">
                                      <p:cBhvr additive="base">
                                        <p:cTn dur="500"/>
                                        <p:tgtEl>
                                          <p:spTgt spid="35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6"/>
                                        </p:tgtEl>
                                        <p:attrNameLst>
                                          <p:attrName>style.visibility</p:attrName>
                                        </p:attrNameLst>
                                      </p:cBhvr>
                                      <p:to>
                                        <p:strVal val="visible"/>
                                      </p:to>
                                    </p:set>
                                    <p:anim calcmode="lin" valueType="num">
                                      <p:cBhvr additive="base">
                                        <p:cTn dur="500"/>
                                        <p:tgtEl>
                                          <p:spTgt spid="356"/>
                                        </p:tgtEl>
                                        <p:attrNameLst>
                                          <p:attrName>ppt_w</p:attrName>
                                        </p:attrNameLst>
                                      </p:cBhvr>
                                      <p:tavLst>
                                        <p:tav fmla="" tm="0">
                                          <p:val>
                                            <p:strVal val="0"/>
                                          </p:val>
                                        </p:tav>
                                        <p:tav fmla="" tm="100000">
                                          <p:val>
                                            <p:strVal val="#ppt_w"/>
                                          </p:val>
                                        </p:tav>
                                      </p:tavLst>
                                    </p:anim>
                                    <p:anim calcmode="lin" valueType="num">
                                      <p:cBhvr additive="base">
                                        <p:cTn dur="500"/>
                                        <p:tgtEl>
                                          <p:spTgt spid="35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7"/>
                                        </p:tgtEl>
                                        <p:attrNameLst>
                                          <p:attrName>style.visibility</p:attrName>
                                        </p:attrNameLst>
                                      </p:cBhvr>
                                      <p:to>
                                        <p:strVal val="visible"/>
                                      </p:to>
                                    </p:set>
                                    <p:anim calcmode="lin" valueType="num">
                                      <p:cBhvr additive="base">
                                        <p:cTn dur="500"/>
                                        <p:tgtEl>
                                          <p:spTgt spid="357"/>
                                        </p:tgtEl>
                                        <p:attrNameLst>
                                          <p:attrName>ppt_w</p:attrName>
                                        </p:attrNameLst>
                                      </p:cBhvr>
                                      <p:tavLst>
                                        <p:tav fmla="" tm="0">
                                          <p:val>
                                            <p:strVal val="0"/>
                                          </p:val>
                                        </p:tav>
                                        <p:tav fmla="" tm="100000">
                                          <p:val>
                                            <p:strVal val="#ppt_w"/>
                                          </p:val>
                                        </p:tav>
                                      </p:tavLst>
                                    </p:anim>
                                    <p:anim calcmode="lin" valueType="num">
                                      <p:cBhvr additive="base">
                                        <p:cTn dur="500"/>
                                        <p:tgtEl>
                                          <p:spTgt spid="35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8"/>
                                        </p:tgtEl>
                                        <p:attrNameLst>
                                          <p:attrName>style.visibility</p:attrName>
                                        </p:attrNameLst>
                                      </p:cBhvr>
                                      <p:to>
                                        <p:strVal val="visible"/>
                                      </p:to>
                                    </p:set>
                                    <p:anim calcmode="lin" valueType="num">
                                      <p:cBhvr additive="base">
                                        <p:cTn dur="500"/>
                                        <p:tgtEl>
                                          <p:spTgt spid="358"/>
                                        </p:tgtEl>
                                        <p:attrNameLst>
                                          <p:attrName>ppt_w</p:attrName>
                                        </p:attrNameLst>
                                      </p:cBhvr>
                                      <p:tavLst>
                                        <p:tav fmla="" tm="0">
                                          <p:val>
                                            <p:strVal val="0"/>
                                          </p:val>
                                        </p:tav>
                                        <p:tav fmla="" tm="100000">
                                          <p:val>
                                            <p:strVal val="#ppt_w"/>
                                          </p:val>
                                        </p:tav>
                                      </p:tavLst>
                                    </p:anim>
                                    <p:anim calcmode="lin" valueType="num">
                                      <p:cBhvr additive="base">
                                        <p:cTn dur="500"/>
                                        <p:tgtEl>
                                          <p:spTgt spid="35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9"/>
                                        </p:tgtEl>
                                        <p:attrNameLst>
                                          <p:attrName>style.visibility</p:attrName>
                                        </p:attrNameLst>
                                      </p:cBhvr>
                                      <p:to>
                                        <p:strVal val="visible"/>
                                      </p:to>
                                    </p:set>
                                    <p:anim calcmode="lin" valueType="num">
                                      <p:cBhvr additive="base">
                                        <p:cTn dur="500"/>
                                        <p:tgtEl>
                                          <p:spTgt spid="359"/>
                                        </p:tgtEl>
                                        <p:attrNameLst>
                                          <p:attrName>ppt_w</p:attrName>
                                        </p:attrNameLst>
                                      </p:cBhvr>
                                      <p:tavLst>
                                        <p:tav fmla="" tm="0">
                                          <p:val>
                                            <p:strVal val="0"/>
                                          </p:val>
                                        </p:tav>
                                        <p:tav fmla="" tm="100000">
                                          <p:val>
                                            <p:strVal val="#ppt_w"/>
                                          </p:val>
                                        </p:tav>
                                      </p:tavLst>
                                    </p:anim>
                                    <p:anim calcmode="lin" valueType="num">
                                      <p:cBhvr additive="base">
                                        <p:cTn dur="500"/>
                                        <p:tgtEl>
                                          <p:spTgt spid="35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60"/>
                                        </p:tgtEl>
                                        <p:attrNameLst>
                                          <p:attrName>style.visibility</p:attrName>
                                        </p:attrNameLst>
                                      </p:cBhvr>
                                      <p:to>
                                        <p:strVal val="visible"/>
                                      </p:to>
                                    </p:set>
                                    <p:anim calcmode="lin" valueType="num">
                                      <p:cBhvr additive="base">
                                        <p:cTn dur="500"/>
                                        <p:tgtEl>
                                          <p:spTgt spid="360"/>
                                        </p:tgtEl>
                                        <p:attrNameLst>
                                          <p:attrName>ppt_w</p:attrName>
                                        </p:attrNameLst>
                                      </p:cBhvr>
                                      <p:tavLst>
                                        <p:tav fmla="" tm="0">
                                          <p:val>
                                            <p:strVal val="0"/>
                                          </p:val>
                                        </p:tav>
                                        <p:tav fmla="" tm="100000">
                                          <p:val>
                                            <p:strVal val="#ppt_w"/>
                                          </p:val>
                                        </p:tav>
                                      </p:tavLst>
                                    </p:anim>
                                    <p:anim calcmode="lin" valueType="num">
                                      <p:cBhvr additive="base">
                                        <p:cTn dur="500"/>
                                        <p:tgtEl>
                                          <p:spTgt spid="36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61"/>
                                        </p:tgtEl>
                                        <p:attrNameLst>
                                          <p:attrName>style.visibility</p:attrName>
                                        </p:attrNameLst>
                                      </p:cBhvr>
                                      <p:to>
                                        <p:strVal val="visible"/>
                                      </p:to>
                                    </p:set>
                                    <p:anim calcmode="lin" valueType="num">
                                      <p:cBhvr additive="base">
                                        <p:cTn dur="500"/>
                                        <p:tgtEl>
                                          <p:spTgt spid="361"/>
                                        </p:tgtEl>
                                        <p:attrNameLst>
                                          <p:attrName>ppt_w</p:attrName>
                                        </p:attrNameLst>
                                      </p:cBhvr>
                                      <p:tavLst>
                                        <p:tav fmla="" tm="0">
                                          <p:val>
                                            <p:strVal val="0"/>
                                          </p:val>
                                        </p:tav>
                                        <p:tav fmla="" tm="100000">
                                          <p:val>
                                            <p:strVal val="#ppt_w"/>
                                          </p:val>
                                        </p:tav>
                                      </p:tavLst>
                                    </p:anim>
                                    <p:anim calcmode="lin" valueType="num">
                                      <p:cBhvr additive="base">
                                        <p:cTn dur="500"/>
                                        <p:tgtEl>
                                          <p:spTgt spid="36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62"/>
                                        </p:tgtEl>
                                        <p:attrNameLst>
                                          <p:attrName>style.visibility</p:attrName>
                                        </p:attrNameLst>
                                      </p:cBhvr>
                                      <p:to>
                                        <p:strVal val="visible"/>
                                      </p:to>
                                    </p:set>
                                    <p:anim calcmode="lin" valueType="num">
                                      <p:cBhvr additive="base">
                                        <p:cTn dur="500"/>
                                        <p:tgtEl>
                                          <p:spTgt spid="362"/>
                                        </p:tgtEl>
                                        <p:attrNameLst>
                                          <p:attrName>ppt_w</p:attrName>
                                        </p:attrNameLst>
                                      </p:cBhvr>
                                      <p:tavLst>
                                        <p:tav fmla="" tm="0">
                                          <p:val>
                                            <p:strVal val="0"/>
                                          </p:val>
                                        </p:tav>
                                        <p:tav fmla="" tm="100000">
                                          <p:val>
                                            <p:strVal val="#ppt_w"/>
                                          </p:val>
                                        </p:tav>
                                      </p:tavLst>
                                    </p:anim>
                                    <p:anim calcmode="lin" valueType="num">
                                      <p:cBhvr additive="base">
                                        <p:cTn dur="500"/>
                                        <p:tgtEl>
                                          <p:spTgt spid="36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500"/>
                                        <p:tgtEl>
                                          <p:spTgt spid="351"/>
                                        </p:tgtEl>
                                        <p:attrNameLst>
                                          <p:attrName>ppt_w</p:attrName>
                                        </p:attrNameLst>
                                      </p:cBhvr>
                                      <p:tavLst>
                                        <p:tav fmla="" tm="0">
                                          <p:val>
                                            <p:strVal val="0"/>
                                          </p:val>
                                        </p:tav>
                                        <p:tav fmla="" tm="100000">
                                          <p:val>
                                            <p:strVal val="#ppt_w"/>
                                          </p:val>
                                        </p:tav>
                                      </p:tavLst>
                                    </p:anim>
                                    <p:anim calcmode="lin" valueType="num">
                                      <p:cBhvr additive="base">
                                        <p:cTn dur="500"/>
                                        <p:tgtEl>
                                          <p:spTgt spid="35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500"/>
                                        <p:tgtEl>
                                          <p:spTgt spid="353"/>
                                        </p:tgtEl>
                                        <p:attrNameLst>
                                          <p:attrName>ppt_w</p:attrName>
                                        </p:attrNameLst>
                                      </p:cBhvr>
                                      <p:tavLst>
                                        <p:tav fmla="" tm="0">
                                          <p:val>
                                            <p:strVal val="0"/>
                                          </p:val>
                                        </p:tav>
                                        <p:tav fmla="" tm="100000">
                                          <p:val>
                                            <p:strVal val="#ppt_w"/>
                                          </p:val>
                                        </p:tav>
                                      </p:tavLst>
                                    </p:anim>
                                    <p:anim calcmode="lin" valueType="num">
                                      <p:cBhvr additive="base">
                                        <p:cTn dur="500"/>
                                        <p:tgtEl>
                                          <p:spTgt spid="35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ppt_w</p:attrName>
                                        </p:attrNameLst>
                                      </p:cBhvr>
                                      <p:tavLst>
                                        <p:tav fmla="" tm="0">
                                          <p:val>
                                            <p:strVal val="0"/>
                                          </p:val>
                                        </p:tav>
                                        <p:tav fmla="" tm="100000">
                                          <p:val>
                                            <p:strVal val="#ppt_w"/>
                                          </p:val>
                                        </p:tav>
                                      </p:tavLst>
                                    </p:anim>
                                    <p:anim calcmode="lin" valueType="num">
                                      <p:cBhvr additive="base">
                                        <p:cTn dur="500"/>
                                        <p:tgtEl>
                                          <p:spTgt spid="35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40"/>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6" name="Google Shape;866;p40"/>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7" name="Google Shape;867;p40"/>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2</a:t>
            </a:r>
            <a:endParaRPr b="1" i="0" sz="4400" u="none" cap="none" strike="noStrike">
              <a:solidFill>
                <a:schemeClr val="lt1"/>
              </a:solidFill>
              <a:latin typeface="Arial"/>
              <a:ea typeface="Arial"/>
              <a:cs typeface="Arial"/>
              <a:sym typeface="Arial"/>
            </a:endParaRPr>
          </a:p>
        </p:txBody>
      </p:sp>
      <p:sp>
        <p:nvSpPr>
          <p:cNvPr id="868" name="Google Shape;868;p40"/>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「税」の意義と役割を知ろう</a:t>
            </a:r>
            <a:endParaRPr b="0" i="0" sz="1400" u="none" cap="none" strike="noStrike">
              <a:solidFill>
                <a:srgbClr val="000000"/>
              </a:solidFill>
              <a:latin typeface="Arial"/>
              <a:ea typeface="Arial"/>
              <a:cs typeface="Arial"/>
              <a:sym typeface="Arial"/>
            </a:endParaRPr>
          </a:p>
        </p:txBody>
      </p:sp>
      <p:sp>
        <p:nvSpPr>
          <p:cNvPr id="869" name="Google Shape;869;p40"/>
          <p:cNvSpPr/>
          <p:nvPr/>
        </p:nvSpPr>
        <p:spPr>
          <a:xfrm>
            <a:off x="670546" y="1160364"/>
            <a:ext cx="648000" cy="64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0" name="Google Shape;870;p40"/>
          <p:cNvSpPr/>
          <p:nvPr/>
        </p:nvSpPr>
        <p:spPr>
          <a:xfrm>
            <a:off x="1225455" y="1736364"/>
            <a:ext cx="10296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1" name="Google Shape;871;p40"/>
          <p:cNvSpPr txBox="1"/>
          <p:nvPr/>
        </p:nvSpPr>
        <p:spPr>
          <a:xfrm>
            <a:off x="1416026" y="1225865"/>
            <a:ext cx="939408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rgbClr val="1469A5"/>
                </a:solidFill>
                <a:latin typeface="Arial"/>
                <a:ea typeface="Arial"/>
                <a:cs typeface="Arial"/>
                <a:sym typeface="Arial"/>
              </a:rPr>
              <a:t>「税」の三原則</a:t>
            </a:r>
            <a:endParaRPr b="0" i="0" sz="1400" u="none" cap="none" strike="noStrike">
              <a:solidFill>
                <a:srgbClr val="000000"/>
              </a:solidFill>
              <a:latin typeface="Arial"/>
              <a:ea typeface="Arial"/>
              <a:cs typeface="Arial"/>
              <a:sym typeface="Arial"/>
            </a:endParaRPr>
          </a:p>
        </p:txBody>
      </p:sp>
      <p:sp>
        <p:nvSpPr>
          <p:cNvPr id="872" name="Google Shape;872;p40"/>
          <p:cNvSpPr txBox="1"/>
          <p:nvPr/>
        </p:nvSpPr>
        <p:spPr>
          <a:xfrm>
            <a:off x="704036" y="1253532"/>
            <a:ext cx="58102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rgbClr val="1469A5"/>
                </a:solidFill>
                <a:latin typeface="Arial"/>
                <a:ea typeface="Arial"/>
                <a:cs typeface="Arial"/>
                <a:sym typeface="Arial"/>
              </a:rPr>
              <a:t>3</a:t>
            </a:r>
            <a:endParaRPr b="1" i="0" sz="2400" u="none" cap="none" strike="noStrike">
              <a:solidFill>
                <a:srgbClr val="1469A5"/>
              </a:solidFill>
              <a:latin typeface="Arial"/>
              <a:ea typeface="Arial"/>
              <a:cs typeface="Arial"/>
              <a:sym typeface="Arial"/>
            </a:endParaRPr>
          </a:p>
        </p:txBody>
      </p:sp>
      <p:sp>
        <p:nvSpPr>
          <p:cNvPr id="873" name="Google Shape;873;p40"/>
          <p:cNvSpPr/>
          <p:nvPr/>
        </p:nvSpPr>
        <p:spPr>
          <a:xfrm>
            <a:off x="2776709" y="2076499"/>
            <a:ext cx="6638583" cy="2112779"/>
          </a:xfrm>
          <a:prstGeom prst="roundRect">
            <a:avLst>
              <a:gd fmla="val 6197" name="adj"/>
            </a:avLst>
          </a:prstGeom>
          <a:noFill/>
          <a:ln cap="flat" cmpd="sng" w="19050">
            <a:solidFill>
              <a:srgbClr val="004098"/>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4" name="Google Shape;874;p40"/>
          <p:cNvSpPr/>
          <p:nvPr/>
        </p:nvSpPr>
        <p:spPr>
          <a:xfrm>
            <a:off x="2776708" y="2076499"/>
            <a:ext cx="6638584" cy="520224"/>
          </a:xfrm>
          <a:custGeom>
            <a:rect b="b" l="l" r="r" t="t"/>
            <a:pathLst>
              <a:path extrusionOk="0" h="520224" w="6638584">
                <a:moveTo>
                  <a:pt x="147190" y="0"/>
                </a:moveTo>
                <a:lnTo>
                  <a:pt x="6491394" y="0"/>
                </a:lnTo>
                <a:cubicBezTo>
                  <a:pt x="6572685" y="0"/>
                  <a:pt x="6638584" y="65899"/>
                  <a:pt x="6638584" y="147190"/>
                </a:cubicBezTo>
                <a:lnTo>
                  <a:pt x="6638584" y="463963"/>
                </a:lnTo>
                <a:lnTo>
                  <a:pt x="6627225" y="520224"/>
                </a:lnTo>
                <a:lnTo>
                  <a:pt x="11359" y="520224"/>
                </a:lnTo>
                <a:lnTo>
                  <a:pt x="0" y="463963"/>
                </a:lnTo>
                <a:lnTo>
                  <a:pt x="0" y="147190"/>
                </a:lnTo>
                <a:cubicBezTo>
                  <a:pt x="0" y="65899"/>
                  <a:pt x="65899" y="0"/>
                  <a:pt x="147190" y="0"/>
                </a:cubicBezTo>
                <a:close/>
              </a:path>
            </a:pathLst>
          </a:custGeom>
          <a:solidFill>
            <a:srgbClr val="004098"/>
          </a:solidFill>
          <a:ln cap="flat" cmpd="sng" w="19050">
            <a:solidFill>
              <a:srgbClr val="004098"/>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5" name="Google Shape;875;p40"/>
          <p:cNvSpPr txBox="1"/>
          <p:nvPr/>
        </p:nvSpPr>
        <p:spPr>
          <a:xfrm>
            <a:off x="4557774" y="2105779"/>
            <a:ext cx="307645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公平</a:t>
            </a:r>
            <a:r>
              <a:rPr b="0" i="0" lang="ja-JP" sz="1800" u="none" cap="none" strike="noStrike">
                <a:solidFill>
                  <a:schemeClr val="lt1"/>
                </a:solidFill>
                <a:latin typeface="Arial"/>
                <a:ea typeface="Arial"/>
                <a:cs typeface="Arial"/>
                <a:sym typeface="Arial"/>
              </a:rPr>
              <a:t>の原則</a:t>
            </a:r>
            <a:endParaRPr b="0" i="0" sz="2000" u="none" cap="none" strike="noStrike">
              <a:solidFill>
                <a:schemeClr val="lt1"/>
              </a:solidFill>
              <a:latin typeface="Arial"/>
              <a:ea typeface="Arial"/>
              <a:cs typeface="Arial"/>
              <a:sym typeface="Arial"/>
            </a:endParaRPr>
          </a:p>
        </p:txBody>
      </p:sp>
      <p:sp>
        <p:nvSpPr>
          <p:cNvPr id="876" name="Google Shape;876;p40"/>
          <p:cNvSpPr txBox="1"/>
          <p:nvPr/>
        </p:nvSpPr>
        <p:spPr>
          <a:xfrm>
            <a:off x="2871646" y="2667036"/>
            <a:ext cx="6487002" cy="416396"/>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 経済力が同等の人に等しい負担を求める「</a:t>
            </a:r>
            <a:r>
              <a:rPr b="1" i="0" lang="ja-JP" sz="1800" u="none" cap="none" strike="noStrike">
                <a:solidFill>
                  <a:schemeClr val="dk1"/>
                </a:solidFill>
                <a:highlight>
                  <a:srgbClr val="AED6F2"/>
                </a:highlight>
                <a:latin typeface="Arial"/>
                <a:ea typeface="Arial"/>
                <a:cs typeface="Arial"/>
                <a:sym typeface="Arial"/>
              </a:rPr>
              <a:t>水平的公平</a:t>
            </a: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7" name="Google Shape;877;p40"/>
          <p:cNvSpPr txBox="1"/>
          <p:nvPr/>
        </p:nvSpPr>
        <p:spPr>
          <a:xfrm>
            <a:off x="2871646" y="3145150"/>
            <a:ext cx="6487002" cy="416396"/>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 経済力のある人により大きな負担を求める「</a:t>
            </a:r>
            <a:r>
              <a:rPr b="1" i="0" lang="ja-JP" sz="1800" u="none" cap="none" strike="noStrike">
                <a:solidFill>
                  <a:schemeClr val="dk1"/>
                </a:solidFill>
                <a:highlight>
                  <a:srgbClr val="AED6F2"/>
                </a:highlight>
                <a:latin typeface="Arial"/>
                <a:ea typeface="Arial"/>
                <a:cs typeface="Arial"/>
                <a:sym typeface="Arial"/>
              </a:rPr>
              <a:t>垂直的公平</a:t>
            </a:r>
            <a:r>
              <a:rPr b="0" i="0" lang="ja-JP"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78" name="Google Shape;878;p40"/>
          <p:cNvSpPr txBox="1"/>
          <p:nvPr/>
        </p:nvSpPr>
        <p:spPr>
          <a:xfrm>
            <a:off x="2871646" y="3623263"/>
            <a:ext cx="6487002" cy="416396"/>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 近年では「</a:t>
            </a:r>
            <a:r>
              <a:rPr b="1" i="0" lang="ja-JP" sz="1800" u="none" cap="none" strike="noStrike">
                <a:solidFill>
                  <a:schemeClr val="dk1"/>
                </a:solidFill>
                <a:highlight>
                  <a:srgbClr val="AED6F2"/>
                </a:highlight>
                <a:latin typeface="Arial"/>
                <a:ea typeface="Arial"/>
                <a:cs typeface="Arial"/>
                <a:sym typeface="Arial"/>
              </a:rPr>
              <a:t>世代間の公平</a:t>
            </a:r>
            <a:r>
              <a:rPr b="0" i="0" lang="ja-JP" sz="1800" u="none" cap="none" strike="noStrike">
                <a:solidFill>
                  <a:schemeClr val="dk1"/>
                </a:solidFill>
                <a:latin typeface="Arial"/>
                <a:ea typeface="Arial"/>
                <a:cs typeface="Arial"/>
                <a:sym typeface="Arial"/>
              </a:rPr>
              <a:t>」が一層重要に</a:t>
            </a:r>
            <a:endParaRPr b="0" i="0" sz="1400" u="none" cap="none" strike="noStrike">
              <a:solidFill>
                <a:srgbClr val="000000"/>
              </a:solidFill>
              <a:latin typeface="Arial"/>
              <a:ea typeface="Arial"/>
              <a:cs typeface="Arial"/>
              <a:sym typeface="Arial"/>
            </a:endParaRPr>
          </a:p>
        </p:txBody>
      </p:sp>
      <p:sp>
        <p:nvSpPr>
          <p:cNvPr id="879" name="Google Shape;879;p40"/>
          <p:cNvSpPr/>
          <p:nvPr/>
        </p:nvSpPr>
        <p:spPr>
          <a:xfrm>
            <a:off x="1337407" y="4498054"/>
            <a:ext cx="4541293" cy="1598633"/>
          </a:xfrm>
          <a:prstGeom prst="roundRect">
            <a:avLst>
              <a:gd fmla="val 6197" name="adj"/>
            </a:avLst>
          </a:prstGeom>
          <a:noFill/>
          <a:ln cap="flat" cmpd="sng" w="19050">
            <a:solidFill>
              <a:srgbClr val="5FC1C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0" name="Google Shape;880;p40"/>
          <p:cNvSpPr/>
          <p:nvPr/>
        </p:nvSpPr>
        <p:spPr>
          <a:xfrm>
            <a:off x="1337406" y="4498054"/>
            <a:ext cx="4541294" cy="520224"/>
          </a:xfrm>
          <a:custGeom>
            <a:rect b="b" l="l" r="r" t="t"/>
            <a:pathLst>
              <a:path extrusionOk="0" h="520224" w="6638584">
                <a:moveTo>
                  <a:pt x="147190" y="0"/>
                </a:moveTo>
                <a:lnTo>
                  <a:pt x="6491394" y="0"/>
                </a:lnTo>
                <a:cubicBezTo>
                  <a:pt x="6572685" y="0"/>
                  <a:pt x="6638584" y="65899"/>
                  <a:pt x="6638584" y="147190"/>
                </a:cubicBezTo>
                <a:lnTo>
                  <a:pt x="6638584" y="463963"/>
                </a:lnTo>
                <a:lnTo>
                  <a:pt x="6627225" y="520224"/>
                </a:lnTo>
                <a:lnTo>
                  <a:pt x="11359" y="520224"/>
                </a:lnTo>
                <a:lnTo>
                  <a:pt x="0" y="463963"/>
                </a:lnTo>
                <a:lnTo>
                  <a:pt x="0" y="147190"/>
                </a:lnTo>
                <a:cubicBezTo>
                  <a:pt x="0" y="65899"/>
                  <a:pt x="65899" y="0"/>
                  <a:pt x="147190" y="0"/>
                </a:cubicBezTo>
                <a:close/>
              </a:path>
            </a:pathLst>
          </a:custGeom>
          <a:solidFill>
            <a:srgbClr val="5FC1C7"/>
          </a:solidFill>
          <a:ln cap="flat" cmpd="sng" w="19050">
            <a:solidFill>
              <a:srgbClr val="5FC1C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1" name="Google Shape;881;p40"/>
          <p:cNvSpPr txBox="1"/>
          <p:nvPr/>
        </p:nvSpPr>
        <p:spPr>
          <a:xfrm>
            <a:off x="2069827" y="4527334"/>
            <a:ext cx="307645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中立</a:t>
            </a:r>
            <a:r>
              <a:rPr b="0" i="0" lang="ja-JP" sz="1800" u="none" cap="none" strike="noStrike">
                <a:solidFill>
                  <a:schemeClr val="lt1"/>
                </a:solidFill>
                <a:latin typeface="Arial"/>
                <a:ea typeface="Arial"/>
                <a:cs typeface="Arial"/>
                <a:sym typeface="Arial"/>
              </a:rPr>
              <a:t>の原則</a:t>
            </a:r>
            <a:endParaRPr b="0" i="0" sz="2000" u="none" cap="none" strike="noStrike">
              <a:solidFill>
                <a:schemeClr val="lt1"/>
              </a:solidFill>
              <a:latin typeface="Arial"/>
              <a:ea typeface="Arial"/>
              <a:cs typeface="Arial"/>
              <a:sym typeface="Arial"/>
            </a:endParaRPr>
          </a:p>
        </p:txBody>
      </p:sp>
      <p:sp>
        <p:nvSpPr>
          <p:cNvPr id="882" name="Google Shape;882;p40"/>
          <p:cNvSpPr txBox="1"/>
          <p:nvPr/>
        </p:nvSpPr>
        <p:spPr>
          <a:xfrm>
            <a:off x="1432344" y="5113096"/>
            <a:ext cx="4446356" cy="80419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税制が個人や企業の経済活動における</a:t>
            </a:r>
            <a:endParaRPr b="0" i="0" sz="18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選択を歪めないようにする</a:t>
            </a:r>
            <a:endParaRPr b="0" i="0" sz="1400" u="none" cap="none" strike="noStrike">
              <a:solidFill>
                <a:srgbClr val="000000"/>
              </a:solidFill>
              <a:latin typeface="Arial"/>
              <a:ea typeface="Arial"/>
              <a:cs typeface="Arial"/>
              <a:sym typeface="Arial"/>
            </a:endParaRPr>
          </a:p>
        </p:txBody>
      </p:sp>
      <p:sp>
        <p:nvSpPr>
          <p:cNvPr id="883" name="Google Shape;883;p40"/>
          <p:cNvSpPr/>
          <p:nvPr/>
        </p:nvSpPr>
        <p:spPr>
          <a:xfrm>
            <a:off x="6313301" y="4498054"/>
            <a:ext cx="4541293" cy="1598633"/>
          </a:xfrm>
          <a:prstGeom prst="roundRect">
            <a:avLst>
              <a:gd fmla="val 6197" name="adj"/>
            </a:avLst>
          </a:prstGeom>
          <a:noFill/>
          <a:ln cap="flat" cmpd="sng" w="19050">
            <a:solidFill>
              <a:srgbClr val="83B638"/>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4" name="Google Shape;884;p40"/>
          <p:cNvSpPr/>
          <p:nvPr/>
        </p:nvSpPr>
        <p:spPr>
          <a:xfrm>
            <a:off x="6313300" y="4498054"/>
            <a:ext cx="4541294" cy="520224"/>
          </a:xfrm>
          <a:custGeom>
            <a:rect b="b" l="l" r="r" t="t"/>
            <a:pathLst>
              <a:path extrusionOk="0" h="520224" w="6638584">
                <a:moveTo>
                  <a:pt x="147190" y="0"/>
                </a:moveTo>
                <a:lnTo>
                  <a:pt x="6491394" y="0"/>
                </a:lnTo>
                <a:cubicBezTo>
                  <a:pt x="6572685" y="0"/>
                  <a:pt x="6638584" y="65899"/>
                  <a:pt x="6638584" y="147190"/>
                </a:cubicBezTo>
                <a:lnTo>
                  <a:pt x="6638584" y="463963"/>
                </a:lnTo>
                <a:lnTo>
                  <a:pt x="6627225" y="520224"/>
                </a:lnTo>
                <a:lnTo>
                  <a:pt x="11359" y="520224"/>
                </a:lnTo>
                <a:lnTo>
                  <a:pt x="0" y="463963"/>
                </a:lnTo>
                <a:lnTo>
                  <a:pt x="0" y="147190"/>
                </a:lnTo>
                <a:cubicBezTo>
                  <a:pt x="0" y="65899"/>
                  <a:pt x="65899" y="0"/>
                  <a:pt x="147190" y="0"/>
                </a:cubicBezTo>
                <a:close/>
              </a:path>
            </a:pathLst>
          </a:custGeom>
          <a:solidFill>
            <a:srgbClr val="83B638"/>
          </a:solidFill>
          <a:ln cap="flat" cmpd="sng" w="19050">
            <a:solidFill>
              <a:srgbClr val="83B638"/>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5" name="Google Shape;885;p40"/>
          <p:cNvSpPr txBox="1"/>
          <p:nvPr/>
        </p:nvSpPr>
        <p:spPr>
          <a:xfrm>
            <a:off x="7045721" y="4527334"/>
            <a:ext cx="307645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簡素</a:t>
            </a:r>
            <a:r>
              <a:rPr b="0" i="0" lang="ja-JP" sz="1800" u="none" cap="none" strike="noStrike">
                <a:solidFill>
                  <a:schemeClr val="lt1"/>
                </a:solidFill>
                <a:latin typeface="Arial"/>
                <a:ea typeface="Arial"/>
                <a:cs typeface="Arial"/>
                <a:sym typeface="Arial"/>
              </a:rPr>
              <a:t>の原則</a:t>
            </a:r>
            <a:endParaRPr b="0" i="0" sz="2000" u="none" cap="none" strike="noStrike">
              <a:solidFill>
                <a:schemeClr val="lt1"/>
              </a:solidFill>
              <a:latin typeface="Arial"/>
              <a:ea typeface="Arial"/>
              <a:cs typeface="Arial"/>
              <a:sym typeface="Arial"/>
            </a:endParaRPr>
          </a:p>
        </p:txBody>
      </p:sp>
      <p:sp>
        <p:nvSpPr>
          <p:cNvPr id="886" name="Google Shape;886;p40"/>
          <p:cNvSpPr txBox="1"/>
          <p:nvPr/>
        </p:nvSpPr>
        <p:spPr>
          <a:xfrm>
            <a:off x="6408238" y="5113096"/>
            <a:ext cx="4446356" cy="80419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税制の仕組みをできるだけ簡素にし、</a:t>
            </a:r>
            <a:endParaRPr b="0" i="0" sz="18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理解しやすいものにする</a:t>
            </a:r>
            <a:endParaRPr b="0" i="0" sz="1400" u="none" cap="none" strike="noStrike">
              <a:solidFill>
                <a:srgbClr val="000000"/>
              </a:solidFill>
              <a:latin typeface="Arial"/>
              <a:ea typeface="Arial"/>
              <a:cs typeface="Arial"/>
              <a:sym typeface="Arial"/>
            </a:endParaRPr>
          </a:p>
        </p:txBody>
      </p:sp>
      <p:sp>
        <p:nvSpPr>
          <p:cNvPr id="887" name="Google Shape;887;p40"/>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8" name="Google Shape;888;p40"/>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889" name="Google Shape;889;p40"/>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0" name="Google Shape;890;p40">
            <a:hlinkClick action="ppaction://hlinksldjump" r:id="rId3"/>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500"/>
                                        <p:tgtEl>
                                          <p:spTgt spid="865"/>
                                        </p:tgtEl>
                                      </p:cBhvr>
                                    </p:animEffect>
                                  </p:childTnLst>
                                </p:cTn>
                              </p:par>
                              <p:par>
                                <p:cTn fill="hold" nodeType="with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500"/>
                                        <p:tgtEl>
                                          <p:spTgt spid="866"/>
                                        </p:tgtEl>
                                      </p:cBhvr>
                                    </p:animEffect>
                                  </p:childTnLst>
                                </p:cTn>
                              </p:par>
                              <p:par>
                                <p:cTn fill="hold" nodeType="with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500"/>
                                        <p:tgtEl>
                                          <p:spTgt spid="867"/>
                                        </p:tgtEl>
                                      </p:cBhvr>
                                    </p:animEffect>
                                  </p:childTnLst>
                                </p:cTn>
                              </p:par>
                              <p:par>
                                <p:cTn fill="hold" nodeType="withEffect" presetClass="entr" presetID="10" presetSubtype="0">
                                  <p:stCondLst>
                                    <p:cond delay="0"/>
                                  </p:stCondLst>
                                  <p:childTnLst>
                                    <p:set>
                                      <p:cBhvr>
                                        <p:cTn dur="1" fill="hold">
                                          <p:stCondLst>
                                            <p:cond delay="0"/>
                                          </p:stCondLst>
                                        </p:cTn>
                                        <p:tgtEl>
                                          <p:spTgt spid="868"/>
                                        </p:tgtEl>
                                        <p:attrNameLst>
                                          <p:attrName>style.visibility</p:attrName>
                                        </p:attrNameLst>
                                      </p:cBhvr>
                                      <p:to>
                                        <p:strVal val="visible"/>
                                      </p:to>
                                    </p:set>
                                    <p:animEffect filter="fade" transition="in">
                                      <p:cBhvr>
                                        <p:cTn dur="500"/>
                                        <p:tgtEl>
                                          <p:spTgt spid="8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9"/>
                                        </p:tgtEl>
                                        <p:attrNameLst>
                                          <p:attrName>style.visibility</p:attrName>
                                        </p:attrNameLst>
                                      </p:cBhvr>
                                      <p:to>
                                        <p:strVal val="visible"/>
                                      </p:to>
                                    </p:set>
                                    <p:animEffect filter="fade" transition="in">
                                      <p:cBhvr>
                                        <p:cTn dur="500"/>
                                        <p:tgtEl>
                                          <p:spTgt spid="869"/>
                                        </p:tgtEl>
                                      </p:cBhvr>
                                    </p:animEffect>
                                  </p:childTnLst>
                                </p:cTn>
                              </p:par>
                              <p:par>
                                <p:cTn fill="hold" nodeType="withEffect" presetClass="entr" presetID="10" presetSubtype="0">
                                  <p:stCondLst>
                                    <p:cond delay="0"/>
                                  </p:stCondLst>
                                  <p:childTnLst>
                                    <p:set>
                                      <p:cBhvr>
                                        <p:cTn dur="1" fill="hold">
                                          <p:stCondLst>
                                            <p:cond delay="0"/>
                                          </p:stCondLst>
                                        </p:cTn>
                                        <p:tgtEl>
                                          <p:spTgt spid="870"/>
                                        </p:tgtEl>
                                        <p:attrNameLst>
                                          <p:attrName>style.visibility</p:attrName>
                                        </p:attrNameLst>
                                      </p:cBhvr>
                                      <p:to>
                                        <p:strVal val="visible"/>
                                      </p:to>
                                    </p:set>
                                    <p:animEffect filter="fade" transition="in">
                                      <p:cBhvr>
                                        <p:cTn dur="500"/>
                                        <p:tgtEl>
                                          <p:spTgt spid="870"/>
                                        </p:tgtEl>
                                      </p:cBhvr>
                                    </p:animEffec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par>
                                <p:cTn fill="hold" nodeType="withEffect" presetClass="entr" presetID="10" presetSubtype="0">
                                  <p:stCondLst>
                                    <p:cond delay="0"/>
                                  </p:stCondLst>
                                  <p:childTnLst>
                                    <p:set>
                                      <p:cBhvr>
                                        <p:cTn dur="1" fill="hold">
                                          <p:stCondLst>
                                            <p:cond delay="0"/>
                                          </p:stCondLst>
                                        </p:cTn>
                                        <p:tgtEl>
                                          <p:spTgt spid="872"/>
                                        </p:tgtEl>
                                        <p:attrNameLst>
                                          <p:attrName>style.visibility</p:attrName>
                                        </p:attrNameLst>
                                      </p:cBhvr>
                                      <p:to>
                                        <p:strVal val="visible"/>
                                      </p:to>
                                    </p:set>
                                    <p:animEffect filter="fade" transition="in">
                                      <p:cBhvr>
                                        <p:cTn dur="500"/>
                                        <p:tgtEl>
                                          <p:spTgt spid="8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3"/>
                                        </p:tgtEl>
                                        <p:attrNameLst>
                                          <p:attrName>style.visibility</p:attrName>
                                        </p:attrNameLst>
                                      </p:cBhvr>
                                      <p:to>
                                        <p:strVal val="visible"/>
                                      </p:to>
                                    </p:set>
                                    <p:animEffect filter="fade" transition="in">
                                      <p:cBhvr>
                                        <p:cTn dur="500"/>
                                        <p:tgtEl>
                                          <p:spTgt spid="873"/>
                                        </p:tgtEl>
                                      </p:cBhvr>
                                    </p:animEffect>
                                  </p:childTnLst>
                                </p:cTn>
                              </p:par>
                              <p:par>
                                <p:cTn fill="hold" nodeType="with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500"/>
                                        <p:tgtEl>
                                          <p:spTgt spid="874"/>
                                        </p:tgtEl>
                                      </p:cBhvr>
                                    </p:animEffect>
                                  </p:childTnLst>
                                </p:cTn>
                              </p:par>
                              <p:par>
                                <p:cTn fill="hold" nodeType="with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500"/>
                                        <p:tgtEl>
                                          <p:spTgt spid="875"/>
                                        </p:tgtEl>
                                      </p:cBhvr>
                                    </p:animEffect>
                                  </p:childTnLst>
                                </p:cTn>
                              </p:par>
                              <p:par>
                                <p:cTn fill="hold" nodeType="with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500"/>
                                        <p:tgtEl>
                                          <p:spTgt spid="876"/>
                                        </p:tgtEl>
                                      </p:cBhvr>
                                    </p:animEffect>
                                  </p:childTnLst>
                                </p:cTn>
                              </p:par>
                              <p:par>
                                <p:cTn fill="hold" nodeType="withEffect" presetClass="entr" presetID="10" presetSubtype="0">
                                  <p:stCondLst>
                                    <p:cond delay="0"/>
                                  </p:stCondLst>
                                  <p:childTnLst>
                                    <p:set>
                                      <p:cBhvr>
                                        <p:cTn dur="1" fill="hold">
                                          <p:stCondLst>
                                            <p:cond delay="0"/>
                                          </p:stCondLst>
                                        </p:cTn>
                                        <p:tgtEl>
                                          <p:spTgt spid="877"/>
                                        </p:tgtEl>
                                        <p:attrNameLst>
                                          <p:attrName>style.visibility</p:attrName>
                                        </p:attrNameLst>
                                      </p:cBhvr>
                                      <p:to>
                                        <p:strVal val="visible"/>
                                      </p:to>
                                    </p:set>
                                    <p:animEffect filter="fade" transition="in">
                                      <p:cBhvr>
                                        <p:cTn dur="500"/>
                                        <p:tgtEl>
                                          <p:spTgt spid="877"/>
                                        </p:tgtEl>
                                      </p:cBhvr>
                                    </p:animEffect>
                                  </p:childTnLst>
                                </p:cTn>
                              </p:par>
                              <p:par>
                                <p:cTn fill="hold" nodeType="with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500"/>
                                        <p:tgtEl>
                                          <p:spTgt spid="8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9"/>
                                        </p:tgtEl>
                                        <p:attrNameLst>
                                          <p:attrName>style.visibility</p:attrName>
                                        </p:attrNameLst>
                                      </p:cBhvr>
                                      <p:to>
                                        <p:strVal val="visible"/>
                                      </p:to>
                                    </p:set>
                                    <p:animEffect filter="fade" transition="in">
                                      <p:cBhvr>
                                        <p:cTn dur="500"/>
                                        <p:tgtEl>
                                          <p:spTgt spid="879"/>
                                        </p:tgtEl>
                                      </p:cBhvr>
                                    </p:animEffect>
                                  </p:childTnLst>
                                </p:cTn>
                              </p:par>
                              <p:par>
                                <p:cTn fill="hold" nodeType="withEffect" presetClass="entr" presetID="10" presetSubtype="0">
                                  <p:stCondLst>
                                    <p:cond delay="0"/>
                                  </p:stCondLst>
                                  <p:childTnLst>
                                    <p:set>
                                      <p:cBhvr>
                                        <p:cTn dur="1" fill="hold">
                                          <p:stCondLst>
                                            <p:cond delay="0"/>
                                          </p:stCondLst>
                                        </p:cTn>
                                        <p:tgtEl>
                                          <p:spTgt spid="880"/>
                                        </p:tgtEl>
                                        <p:attrNameLst>
                                          <p:attrName>style.visibility</p:attrName>
                                        </p:attrNameLst>
                                      </p:cBhvr>
                                      <p:to>
                                        <p:strVal val="visible"/>
                                      </p:to>
                                    </p:set>
                                    <p:animEffect filter="fade" transition="in">
                                      <p:cBhvr>
                                        <p:cTn dur="500"/>
                                        <p:tgtEl>
                                          <p:spTgt spid="880"/>
                                        </p:tgtEl>
                                      </p:cBhvr>
                                    </p:animEffect>
                                  </p:childTnLst>
                                </p:cTn>
                              </p:par>
                              <p:par>
                                <p:cTn fill="hold" nodeType="withEffect" presetClass="entr" presetID="10" presetSubtype="0">
                                  <p:stCondLst>
                                    <p:cond delay="0"/>
                                  </p:stCondLst>
                                  <p:childTnLst>
                                    <p:set>
                                      <p:cBhvr>
                                        <p:cTn dur="1" fill="hold">
                                          <p:stCondLst>
                                            <p:cond delay="0"/>
                                          </p:stCondLst>
                                        </p:cTn>
                                        <p:tgtEl>
                                          <p:spTgt spid="881"/>
                                        </p:tgtEl>
                                        <p:attrNameLst>
                                          <p:attrName>style.visibility</p:attrName>
                                        </p:attrNameLst>
                                      </p:cBhvr>
                                      <p:to>
                                        <p:strVal val="visible"/>
                                      </p:to>
                                    </p:set>
                                    <p:animEffect filter="fade" transition="in">
                                      <p:cBhvr>
                                        <p:cTn dur="500"/>
                                        <p:tgtEl>
                                          <p:spTgt spid="881"/>
                                        </p:tgtEl>
                                      </p:cBhvr>
                                    </p:animEffect>
                                  </p:childTnLst>
                                </p:cTn>
                              </p:par>
                              <p:par>
                                <p:cTn fill="hold" nodeType="withEffect" presetClass="entr" presetID="10" presetSubtype="0">
                                  <p:stCondLst>
                                    <p:cond delay="0"/>
                                  </p:stCondLst>
                                  <p:childTnLst>
                                    <p:set>
                                      <p:cBhvr>
                                        <p:cTn dur="1" fill="hold">
                                          <p:stCondLst>
                                            <p:cond delay="0"/>
                                          </p:stCondLst>
                                        </p:cTn>
                                        <p:tgtEl>
                                          <p:spTgt spid="882"/>
                                        </p:tgtEl>
                                        <p:attrNameLst>
                                          <p:attrName>style.visibility</p:attrName>
                                        </p:attrNameLst>
                                      </p:cBhvr>
                                      <p:to>
                                        <p:strVal val="visible"/>
                                      </p:to>
                                    </p:set>
                                    <p:animEffect filter="fade" transition="in">
                                      <p:cBhvr>
                                        <p:cTn dur="500"/>
                                        <p:tgtEl>
                                          <p:spTgt spid="8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par>
                                <p:cTn fill="hold" nodeType="withEffect" presetClass="entr" presetID="10" presetSubtype="0">
                                  <p:stCondLst>
                                    <p:cond delay="0"/>
                                  </p:stCondLst>
                                  <p:childTnLst>
                                    <p:set>
                                      <p:cBhvr>
                                        <p:cTn dur="1" fill="hold">
                                          <p:stCondLst>
                                            <p:cond delay="0"/>
                                          </p:stCondLst>
                                        </p:cTn>
                                        <p:tgtEl>
                                          <p:spTgt spid="884"/>
                                        </p:tgtEl>
                                        <p:attrNameLst>
                                          <p:attrName>style.visibility</p:attrName>
                                        </p:attrNameLst>
                                      </p:cBhvr>
                                      <p:to>
                                        <p:strVal val="visible"/>
                                      </p:to>
                                    </p:set>
                                    <p:animEffect filter="fade" transition="in">
                                      <p:cBhvr>
                                        <p:cTn dur="500"/>
                                        <p:tgtEl>
                                          <p:spTgt spid="884"/>
                                        </p:tgtEl>
                                      </p:cBhvr>
                                    </p:animEffect>
                                  </p:childTnLst>
                                </p:cTn>
                              </p:par>
                              <p:par>
                                <p:cTn fill="hold" nodeType="with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par>
                                <p:cTn fill="hold" nodeType="withEffect" presetClass="entr" presetID="10" presetSubtype="0">
                                  <p:stCondLst>
                                    <p:cond delay="0"/>
                                  </p:stCondLst>
                                  <p:childTnLst>
                                    <p:set>
                                      <p:cBhvr>
                                        <p:cTn dur="1" fill="hold">
                                          <p:stCondLst>
                                            <p:cond delay="0"/>
                                          </p:stCondLst>
                                        </p:cTn>
                                        <p:tgtEl>
                                          <p:spTgt spid="886"/>
                                        </p:tgtEl>
                                        <p:attrNameLst>
                                          <p:attrName>style.visibility</p:attrName>
                                        </p:attrNameLst>
                                      </p:cBhvr>
                                      <p:to>
                                        <p:strVal val="visible"/>
                                      </p:to>
                                    </p:set>
                                    <p:animEffect filter="fade" transition="in">
                                      <p:cBhvr>
                                        <p:cTn dur="500"/>
                                        <p:tgtEl>
                                          <p:spTgt spid="886"/>
                                        </p:tgtEl>
                                      </p:cBhvr>
                                    </p:animEffect>
                                  </p:childTnLst>
                                </p:cTn>
                              </p:par>
                              <p:par>
                                <p:cTn fill="hold" nodeType="withEffect" presetClass="entr" presetID="10" presetSubtype="0">
                                  <p:stCondLst>
                                    <p:cond delay="0"/>
                                  </p:stCondLst>
                                  <p:childTnLst>
                                    <p:set>
                                      <p:cBhvr>
                                        <p:cTn dur="1" fill="hold">
                                          <p:stCondLst>
                                            <p:cond delay="0"/>
                                          </p:stCondLst>
                                        </p:cTn>
                                        <p:tgtEl>
                                          <p:spTgt spid="887"/>
                                        </p:tgtEl>
                                        <p:attrNameLst>
                                          <p:attrName>style.visibility</p:attrName>
                                        </p:attrNameLst>
                                      </p:cBhvr>
                                      <p:to>
                                        <p:strVal val="visible"/>
                                      </p:to>
                                    </p:set>
                                    <p:animEffect filter="fade" transition="in">
                                      <p:cBhvr>
                                        <p:cTn dur="500"/>
                                        <p:tgtEl>
                                          <p:spTgt spid="887"/>
                                        </p:tgtEl>
                                      </p:cBhvr>
                                    </p:animEffect>
                                  </p:childTnLst>
                                </p:cTn>
                              </p:par>
                              <p:par>
                                <p:cTn fill="hold" nodeType="withEffect" presetClass="entr" presetID="10" presetSubtype="0">
                                  <p:stCondLst>
                                    <p:cond delay="0"/>
                                  </p:stCondLst>
                                  <p:childTnLst>
                                    <p:set>
                                      <p:cBhvr>
                                        <p:cTn dur="1" fill="hold">
                                          <p:stCondLst>
                                            <p:cond delay="0"/>
                                          </p:stCondLst>
                                        </p:cTn>
                                        <p:tgtEl>
                                          <p:spTgt spid="888"/>
                                        </p:tgtEl>
                                        <p:attrNameLst>
                                          <p:attrName>style.visibility</p:attrName>
                                        </p:attrNameLst>
                                      </p:cBhvr>
                                      <p:to>
                                        <p:strVal val="visible"/>
                                      </p:to>
                                    </p:set>
                                    <p:animEffect filter="fade" transition="in">
                                      <p:cBhvr>
                                        <p:cTn dur="500"/>
                                        <p:tgtEl>
                                          <p:spTgt spid="888"/>
                                        </p:tgtEl>
                                      </p:cBhvr>
                                    </p:animEffect>
                                  </p:childTnLst>
                                </p:cTn>
                              </p:par>
                              <p:par>
                                <p:cTn fill="hold" nodeType="with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ntr" presetID="10" presetSubtype="0">
                                  <p:stCondLst>
                                    <p:cond delay="0"/>
                                  </p:stCondLst>
                                  <p:childTnLst>
                                    <p:set>
                                      <p:cBhvr>
                                        <p:cTn dur="1" fill="hold">
                                          <p:stCondLst>
                                            <p:cond delay="0"/>
                                          </p:stCondLst>
                                        </p:cTn>
                                        <p:tgtEl>
                                          <p:spTgt spid="890"/>
                                        </p:tgtEl>
                                        <p:attrNameLst>
                                          <p:attrName>style.visibility</p:attrName>
                                        </p:attrNameLst>
                                      </p:cBhvr>
                                      <p:to>
                                        <p:strVal val="visible"/>
                                      </p:to>
                                    </p:set>
                                    <p:animEffect filter="fade" transition="in">
                                      <p:cBhvr>
                                        <p:cTn dur="500"/>
                                        <p:tgtEl>
                                          <p:spTgt spid="8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41">
            <a:hlinkClick action="ppaction://hlinksldjump" r:id="rId3"/>
          </p:cNvPr>
          <p:cNvSpPr/>
          <p:nvPr/>
        </p:nvSpPr>
        <p:spPr>
          <a:xfrm>
            <a:off x="10885913" y="2510736"/>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7" name="Google Shape;897;p41">
            <a:hlinkClick action="ppaction://hlinksldjump" r:id="rId4"/>
          </p:cNvPr>
          <p:cNvSpPr/>
          <p:nvPr/>
        </p:nvSpPr>
        <p:spPr>
          <a:xfrm>
            <a:off x="10885913" y="3399592"/>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8" name="Google Shape;898;p41">
            <a:hlinkClick action="ppaction://hlinksldjump" r:id="rId5"/>
          </p:cNvPr>
          <p:cNvSpPr/>
          <p:nvPr/>
        </p:nvSpPr>
        <p:spPr>
          <a:xfrm>
            <a:off x="10885913" y="4288448"/>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99" name="Google Shape;899;p41">
            <a:hlinkClick action="ppaction://hlinksldjump" r:id="rId6"/>
          </p:cNvPr>
          <p:cNvSpPr/>
          <p:nvPr/>
        </p:nvSpPr>
        <p:spPr>
          <a:xfrm>
            <a:off x="10885913" y="5177304"/>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0" name="Google Shape;900;p41">
            <a:hlinkClick action="ppaction://hlinksldjump" r:id="rId7"/>
          </p:cNvPr>
          <p:cNvSpPr/>
          <p:nvPr/>
        </p:nvSpPr>
        <p:spPr>
          <a:xfrm>
            <a:off x="10885913" y="6066161"/>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1" name="Google Shape;901;p41">
            <a:hlinkClick action="ppaction://hlinksldjump" r:id="rId8"/>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2" name="Google Shape;902;p41">
            <a:hlinkClick action="ppaction://hlinksldjump" r:id="rId9"/>
          </p:cNvPr>
          <p:cNvSpPr/>
          <p:nvPr/>
        </p:nvSpPr>
        <p:spPr>
          <a:xfrm>
            <a:off x="10835733" y="1199783"/>
            <a:ext cx="1084631" cy="376995"/>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42"/>
          <p:cNvSpPr/>
          <p:nvPr/>
        </p:nvSpPr>
        <p:spPr>
          <a:xfrm>
            <a:off x="0" y="0"/>
            <a:ext cx="12192000" cy="6858000"/>
          </a:xfrm>
          <a:prstGeom prst="rect">
            <a:avLst/>
          </a:prstGeom>
          <a:solidFill>
            <a:schemeClr val="dk1">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908" name="Google Shape;908;p42"/>
          <p:cNvGrpSpPr/>
          <p:nvPr/>
        </p:nvGrpSpPr>
        <p:grpSpPr>
          <a:xfrm>
            <a:off x="517237" y="325581"/>
            <a:ext cx="11157526" cy="6415200"/>
            <a:chOff x="517237" y="325581"/>
            <a:chExt cx="11157526" cy="6415200"/>
          </a:xfrm>
        </p:grpSpPr>
        <p:sp>
          <p:nvSpPr>
            <p:cNvPr id="909" name="Google Shape;909;p42"/>
            <p:cNvSpPr/>
            <p:nvPr/>
          </p:nvSpPr>
          <p:spPr>
            <a:xfrm>
              <a:off x="517237" y="325581"/>
              <a:ext cx="11157526" cy="641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0" name="Google Shape;910;p42"/>
            <p:cNvSpPr/>
            <p:nvPr/>
          </p:nvSpPr>
          <p:spPr>
            <a:xfrm>
              <a:off x="3628920" y="418463"/>
              <a:ext cx="4934160" cy="606666"/>
            </a:xfrm>
            <a:prstGeom prst="parallelogram">
              <a:avLst>
                <a:gd fmla="val 41383"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1" name="Google Shape;911;p42"/>
            <p:cNvSpPr txBox="1"/>
            <p:nvPr/>
          </p:nvSpPr>
          <p:spPr>
            <a:xfrm>
              <a:off x="5525177" y="461338"/>
              <a:ext cx="1587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chemeClr val="lt1"/>
                  </a:solidFill>
                  <a:latin typeface="Arial"/>
                  <a:ea typeface="Arial"/>
                  <a:cs typeface="Arial"/>
                  <a:sym typeface="Arial"/>
                </a:rPr>
                <a:t>古　代</a:t>
              </a:r>
              <a:endParaRPr b="0" i="0" sz="1400" u="none" cap="none" strike="noStrike">
                <a:solidFill>
                  <a:srgbClr val="000000"/>
                </a:solidFill>
                <a:latin typeface="Arial"/>
                <a:ea typeface="Arial"/>
                <a:cs typeface="Arial"/>
                <a:sym typeface="Arial"/>
              </a:endParaRPr>
            </a:p>
          </p:txBody>
        </p:sp>
        <p:sp>
          <p:nvSpPr>
            <p:cNvPr id="912" name="Google Shape;912;p42"/>
            <p:cNvSpPr/>
            <p:nvPr/>
          </p:nvSpPr>
          <p:spPr>
            <a:xfrm>
              <a:off x="814590" y="1723756"/>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3" name="Google Shape;913;p42"/>
            <p:cNvSpPr txBox="1"/>
            <p:nvPr/>
          </p:nvSpPr>
          <p:spPr>
            <a:xfrm>
              <a:off x="1104753" y="1976473"/>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大化の改新が始まる。</a:t>
              </a:r>
              <a:endParaRPr b="0" i="0" sz="1400" u="none" cap="none" strike="noStrike">
                <a:solidFill>
                  <a:srgbClr val="000000"/>
                </a:solidFill>
                <a:latin typeface="Arial"/>
                <a:ea typeface="Arial"/>
                <a:cs typeface="Arial"/>
                <a:sym typeface="Arial"/>
              </a:endParaRPr>
            </a:p>
          </p:txBody>
        </p:sp>
        <p:sp>
          <p:nvSpPr>
            <p:cNvPr id="914" name="Google Shape;914;p42"/>
            <p:cNvSpPr/>
            <p:nvPr/>
          </p:nvSpPr>
          <p:spPr>
            <a:xfrm>
              <a:off x="713433" y="1630934"/>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5" name="Google Shape;915;p42"/>
            <p:cNvSpPr txBox="1"/>
            <p:nvPr/>
          </p:nvSpPr>
          <p:spPr>
            <a:xfrm>
              <a:off x="914035" y="1630253"/>
              <a:ext cx="128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飛鳥時代</a:t>
              </a:r>
              <a:endParaRPr b="0" i="0" sz="1400" u="none" cap="none" strike="noStrike">
                <a:solidFill>
                  <a:srgbClr val="000000"/>
                </a:solidFill>
                <a:latin typeface="Arial"/>
                <a:ea typeface="Arial"/>
                <a:cs typeface="Arial"/>
                <a:sym typeface="Arial"/>
              </a:endParaRPr>
            </a:p>
          </p:txBody>
        </p:sp>
        <p:sp>
          <p:nvSpPr>
            <p:cNvPr id="916" name="Google Shape;916;p42"/>
            <p:cNvSpPr/>
            <p:nvPr/>
          </p:nvSpPr>
          <p:spPr>
            <a:xfrm>
              <a:off x="688447" y="1175556"/>
              <a:ext cx="5143578"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7" name="Google Shape;917;p42"/>
            <p:cNvSpPr txBox="1"/>
            <p:nvPr/>
          </p:nvSpPr>
          <p:spPr>
            <a:xfrm>
              <a:off x="2444949" y="1167326"/>
              <a:ext cx="1630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主なできごと</a:t>
              </a:r>
              <a:endParaRPr b="0" i="0" sz="1400" u="none" cap="none" strike="noStrike">
                <a:solidFill>
                  <a:srgbClr val="000000"/>
                </a:solidFill>
                <a:latin typeface="Arial"/>
                <a:ea typeface="Arial"/>
                <a:cs typeface="Arial"/>
                <a:sym typeface="Arial"/>
              </a:endParaRPr>
            </a:p>
          </p:txBody>
        </p:sp>
        <p:sp>
          <p:nvSpPr>
            <p:cNvPr id="918" name="Google Shape;918;p42"/>
            <p:cNvSpPr/>
            <p:nvPr/>
          </p:nvSpPr>
          <p:spPr>
            <a:xfrm>
              <a:off x="6359153" y="1175556"/>
              <a:ext cx="5144400"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9" name="Google Shape;919;p42"/>
            <p:cNvSpPr txBox="1"/>
            <p:nvPr/>
          </p:nvSpPr>
          <p:spPr>
            <a:xfrm>
              <a:off x="7513749" y="1167326"/>
              <a:ext cx="2835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税に関する主なできごと</a:t>
              </a:r>
              <a:endParaRPr b="0" i="0" sz="1400" u="none" cap="none" strike="noStrike">
                <a:solidFill>
                  <a:srgbClr val="000000"/>
                </a:solidFill>
                <a:latin typeface="Arial"/>
                <a:ea typeface="Arial"/>
                <a:cs typeface="Arial"/>
                <a:sym typeface="Arial"/>
              </a:endParaRPr>
            </a:p>
          </p:txBody>
        </p:sp>
        <p:sp>
          <p:nvSpPr>
            <p:cNvPr id="920" name="Google Shape;920;p42"/>
            <p:cNvSpPr/>
            <p:nvPr/>
          </p:nvSpPr>
          <p:spPr>
            <a:xfrm>
              <a:off x="6359153" y="1723755"/>
              <a:ext cx="5143578" cy="4867200"/>
            </a:xfrm>
            <a:prstGeom prst="roundRect">
              <a:avLst>
                <a:gd fmla="val 1853"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21" name="Google Shape;921;p42"/>
            <p:cNvCxnSpPr>
              <a:endCxn id="909" idx="2"/>
            </p:cNvCxnSpPr>
            <p:nvPr/>
          </p:nvCxnSpPr>
          <p:spPr>
            <a:xfrm>
              <a:off x="6096000" y="1197381"/>
              <a:ext cx="0" cy="5543400"/>
            </a:xfrm>
            <a:prstGeom prst="straightConnector1">
              <a:avLst/>
            </a:prstGeom>
            <a:noFill/>
            <a:ln cap="flat" cmpd="sng" w="19050">
              <a:solidFill>
                <a:srgbClr val="83B638"/>
              </a:solidFill>
              <a:prstDash val="dot"/>
              <a:miter lim="0"/>
              <a:headEnd len="sm" w="sm" type="none"/>
              <a:tailEnd len="sm" w="sm" type="none"/>
            </a:ln>
          </p:spPr>
        </p:cxnSp>
        <p:sp>
          <p:nvSpPr>
            <p:cNvPr id="922" name="Google Shape;922;p42"/>
            <p:cNvSpPr txBox="1"/>
            <p:nvPr/>
          </p:nvSpPr>
          <p:spPr>
            <a:xfrm>
              <a:off x="6388336" y="1860672"/>
              <a:ext cx="50853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大化の改新では、新しい租税制度を含む政治の方向が示され、後の大宝律令では、班田収授の法により、農民には田を与える代わりに、租・庸・調という税のほか、雑徭という労役が課されました。</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12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班田収授の法が崩れ、荘園が各地にできました。荘民には領主から年貢、公事、夫役が課されました。</a:t>
              </a:r>
              <a:endParaRPr b="0" i="0" sz="1400" u="none" cap="none" strike="noStrike">
                <a:solidFill>
                  <a:srgbClr val="000000"/>
                </a:solidFill>
                <a:latin typeface="Arial"/>
                <a:ea typeface="Arial"/>
                <a:cs typeface="Arial"/>
                <a:sym typeface="Arial"/>
              </a:endParaRPr>
            </a:p>
          </p:txBody>
        </p:sp>
        <p:sp>
          <p:nvSpPr>
            <p:cNvPr id="923" name="Google Shape;923;p42"/>
            <p:cNvSpPr/>
            <p:nvPr/>
          </p:nvSpPr>
          <p:spPr>
            <a:xfrm>
              <a:off x="10157697" y="542681"/>
              <a:ext cx="1345034" cy="358231"/>
            </a:xfrm>
            <a:prstGeom prst="rect">
              <a:avLst/>
            </a:prstGeom>
            <a:solidFill>
              <a:srgbClr val="A5A5A5">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4" name="Google Shape;924;p42"/>
            <p:cNvSpPr txBox="1"/>
            <p:nvPr/>
          </p:nvSpPr>
          <p:spPr>
            <a:xfrm>
              <a:off x="10221517" y="579086"/>
              <a:ext cx="1028312"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200"/>
                <a:buFont typeface="Arial"/>
                <a:buNone/>
              </a:pPr>
              <a:r>
                <a:rPr b="0" i="0" lang="ja-JP" sz="1200" u="none" cap="none" strike="noStrike">
                  <a:solidFill>
                    <a:schemeClr val="lt1"/>
                  </a:solidFill>
                  <a:latin typeface="Arial"/>
                  <a:ea typeface="Arial"/>
                  <a:cs typeface="Arial"/>
                  <a:sym typeface="Arial"/>
                </a:rPr>
                <a:t>一覧に戻る</a:t>
              </a:r>
              <a:endParaRPr b="0" i="0" sz="1200" u="none" cap="none" strike="noStrike">
                <a:solidFill>
                  <a:schemeClr val="lt1"/>
                </a:solidFill>
                <a:latin typeface="Arial"/>
                <a:ea typeface="Arial"/>
                <a:cs typeface="Arial"/>
                <a:sym typeface="Arial"/>
              </a:endParaRPr>
            </a:p>
          </p:txBody>
        </p:sp>
        <p:sp>
          <p:nvSpPr>
            <p:cNvPr id="925" name="Google Shape;925;p42"/>
            <p:cNvSpPr/>
            <p:nvPr/>
          </p:nvSpPr>
          <p:spPr>
            <a:xfrm rot="5400000">
              <a:off x="11216163" y="665308"/>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26" name="Google Shape;926;p42"/>
            <p:cNvSpPr txBox="1"/>
            <p:nvPr/>
          </p:nvSpPr>
          <p:spPr>
            <a:xfrm>
              <a:off x="9079136" y="2473327"/>
              <a:ext cx="25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そ</a:t>
              </a:r>
              <a:endParaRPr b="0" i="0" sz="1400" u="none" cap="none" strike="noStrike">
                <a:solidFill>
                  <a:srgbClr val="000000"/>
                </a:solidFill>
                <a:latin typeface="Arial"/>
                <a:ea typeface="Arial"/>
                <a:cs typeface="Arial"/>
                <a:sym typeface="Arial"/>
              </a:endParaRPr>
            </a:p>
          </p:txBody>
        </p:sp>
        <p:sp>
          <p:nvSpPr>
            <p:cNvPr id="927" name="Google Shape;927;p42"/>
            <p:cNvSpPr txBox="1"/>
            <p:nvPr/>
          </p:nvSpPr>
          <p:spPr>
            <a:xfrm>
              <a:off x="9802853" y="2473315"/>
              <a:ext cx="4590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ちょう</a:t>
              </a:r>
              <a:endParaRPr b="0" i="0" sz="1400" u="none" cap="none" strike="noStrike">
                <a:solidFill>
                  <a:srgbClr val="000000"/>
                </a:solidFill>
                <a:latin typeface="Arial"/>
                <a:ea typeface="Arial"/>
                <a:cs typeface="Arial"/>
                <a:sym typeface="Arial"/>
              </a:endParaRPr>
            </a:p>
          </p:txBody>
        </p:sp>
        <p:sp>
          <p:nvSpPr>
            <p:cNvPr id="928" name="Google Shape;928;p42"/>
            <p:cNvSpPr txBox="1"/>
            <p:nvPr/>
          </p:nvSpPr>
          <p:spPr>
            <a:xfrm>
              <a:off x="9435875" y="2473315"/>
              <a:ext cx="3894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よう</a:t>
              </a:r>
              <a:endParaRPr b="0" i="0" sz="1400" u="none" cap="none" strike="noStrike">
                <a:solidFill>
                  <a:srgbClr val="000000"/>
                </a:solidFill>
                <a:latin typeface="Arial"/>
                <a:ea typeface="Arial"/>
                <a:cs typeface="Arial"/>
                <a:sym typeface="Arial"/>
              </a:endParaRPr>
            </a:p>
          </p:txBody>
        </p:sp>
        <p:sp>
          <p:nvSpPr>
            <p:cNvPr id="929" name="Google Shape;929;p42"/>
            <p:cNvSpPr txBox="1"/>
            <p:nvPr/>
          </p:nvSpPr>
          <p:spPr>
            <a:xfrm>
              <a:off x="6845756" y="2815379"/>
              <a:ext cx="5382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ぞう よう</a:t>
              </a:r>
              <a:endParaRPr b="0" i="0" sz="1400" u="none" cap="none" strike="noStrike">
                <a:solidFill>
                  <a:srgbClr val="000000"/>
                </a:solidFill>
                <a:latin typeface="Arial"/>
                <a:ea typeface="Arial"/>
                <a:cs typeface="Arial"/>
                <a:sym typeface="Arial"/>
              </a:endParaRPr>
            </a:p>
          </p:txBody>
        </p:sp>
        <p:sp>
          <p:nvSpPr>
            <p:cNvPr id="930" name="Google Shape;930;p42"/>
            <p:cNvSpPr txBox="1"/>
            <p:nvPr/>
          </p:nvSpPr>
          <p:spPr>
            <a:xfrm>
              <a:off x="7648251" y="3639595"/>
              <a:ext cx="4890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ね ん  ぐ</a:t>
              </a:r>
              <a:endParaRPr b="0" i="0" sz="600" u="none" cap="none" strike="noStrike">
                <a:solidFill>
                  <a:schemeClr val="dk1"/>
                </a:solidFill>
                <a:latin typeface="Arial"/>
                <a:ea typeface="Arial"/>
                <a:cs typeface="Arial"/>
                <a:sym typeface="Arial"/>
              </a:endParaRPr>
            </a:p>
          </p:txBody>
        </p:sp>
        <p:sp>
          <p:nvSpPr>
            <p:cNvPr id="931" name="Google Shape;931;p42"/>
            <p:cNvSpPr txBox="1"/>
            <p:nvPr/>
          </p:nvSpPr>
          <p:spPr>
            <a:xfrm>
              <a:off x="8304884" y="3639600"/>
              <a:ext cx="4461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く   じ</a:t>
              </a:r>
              <a:endParaRPr b="0" i="0" sz="600" u="none" cap="none" strike="noStrike">
                <a:solidFill>
                  <a:schemeClr val="dk1"/>
                </a:solidFill>
                <a:latin typeface="Arial"/>
                <a:ea typeface="Arial"/>
                <a:cs typeface="Arial"/>
                <a:sym typeface="Arial"/>
              </a:endParaRPr>
            </a:p>
          </p:txBody>
        </p:sp>
        <p:sp>
          <p:nvSpPr>
            <p:cNvPr id="932" name="Google Shape;932;p42"/>
            <p:cNvSpPr txBox="1"/>
            <p:nvPr/>
          </p:nvSpPr>
          <p:spPr>
            <a:xfrm>
              <a:off x="8906394" y="3639595"/>
              <a:ext cx="4590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ふ  やく</a:t>
              </a:r>
              <a:endParaRPr b="0" i="0" sz="1400" u="none" cap="none" strike="noStrike">
                <a:solidFill>
                  <a:srgbClr val="000000"/>
                </a:solidFill>
                <a:latin typeface="Arial"/>
                <a:ea typeface="Arial"/>
                <a:cs typeface="Arial"/>
                <a:sym typeface="Arial"/>
              </a:endParaRPr>
            </a:p>
          </p:txBody>
        </p:sp>
        <p:sp>
          <p:nvSpPr>
            <p:cNvPr id="933" name="Google Shape;933;p42">
              <a:hlinkClick action="ppaction://hlinksldjump" r:id="rId3"/>
            </p:cNvPr>
            <p:cNvSpPr/>
            <p:nvPr/>
          </p:nvSpPr>
          <p:spPr>
            <a:xfrm>
              <a:off x="10157697" y="542681"/>
              <a:ext cx="1345034" cy="358231"/>
            </a:xfrm>
            <a:prstGeom prst="rect">
              <a:avLst/>
            </a:prstGeom>
            <a:solidFill>
              <a:srgbClr val="A5A5A5">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34" name="Google Shape;934;p42"/>
            <p:cNvPicPr preferRelativeResize="0"/>
            <p:nvPr/>
          </p:nvPicPr>
          <p:blipFill rotWithShape="1">
            <a:blip r:embed="rId4">
              <a:alphaModFix/>
            </a:blip>
            <a:srcRect b="0" l="0" r="0" t="0"/>
            <a:stretch/>
          </p:blipFill>
          <p:spPr>
            <a:xfrm rot="-5400000">
              <a:off x="1458008" y="2236311"/>
              <a:ext cx="3604456" cy="5404483"/>
            </a:xfrm>
            <a:prstGeom prst="rect">
              <a:avLst/>
            </a:prstGeom>
            <a:noFill/>
            <a:ln>
              <a:noFill/>
            </a:ln>
          </p:spPr>
        </p:pic>
        <p:sp>
          <p:nvSpPr>
            <p:cNvPr id="935" name="Google Shape;935;p42"/>
            <p:cNvSpPr/>
            <p:nvPr/>
          </p:nvSpPr>
          <p:spPr>
            <a:xfrm>
              <a:off x="814590" y="2593265"/>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36" name="Google Shape;936;p42"/>
            <p:cNvSpPr txBox="1"/>
            <p:nvPr/>
          </p:nvSpPr>
          <p:spPr>
            <a:xfrm>
              <a:off x="1104753" y="2845982"/>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平安京に都を移す。</a:t>
              </a:r>
              <a:endParaRPr b="0" i="0" sz="1400" u="none" cap="none" strike="noStrike">
                <a:solidFill>
                  <a:srgbClr val="000000"/>
                </a:solidFill>
                <a:latin typeface="Arial"/>
                <a:ea typeface="Arial"/>
                <a:cs typeface="Arial"/>
                <a:sym typeface="Arial"/>
              </a:endParaRPr>
            </a:p>
          </p:txBody>
        </p:sp>
        <p:sp>
          <p:nvSpPr>
            <p:cNvPr id="937" name="Google Shape;937;p42"/>
            <p:cNvSpPr/>
            <p:nvPr/>
          </p:nvSpPr>
          <p:spPr>
            <a:xfrm>
              <a:off x="713432" y="2500443"/>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38" name="Google Shape;938;p42"/>
            <p:cNvSpPr txBox="1"/>
            <p:nvPr/>
          </p:nvSpPr>
          <p:spPr>
            <a:xfrm>
              <a:off x="914035" y="2499762"/>
              <a:ext cx="128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平安時代</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7"/>
                                        </p:tgtEl>
                                        <p:attrNameLst>
                                          <p:attrName>style.visibility</p:attrName>
                                        </p:attrNameLst>
                                      </p:cBhvr>
                                      <p:to>
                                        <p:strVal val="visible"/>
                                      </p:to>
                                    </p:set>
                                    <p:animEffect filter="fade" transition="in">
                                      <p:cBhvr>
                                        <p:cTn dur="500"/>
                                        <p:tgtEl>
                                          <p:spTgt spid="907"/>
                                        </p:tgtEl>
                                      </p:cBhvr>
                                    </p:animEffect>
                                  </p:childTnLst>
                                </p:cTn>
                              </p:par>
                              <p:par>
                                <p:cTn fill="hold" nodeType="withEffect" presetClass="entr" presetID="23" presetSubtype="16">
                                  <p:stCondLst>
                                    <p:cond delay="0"/>
                                  </p:stCondLst>
                                  <p:childTnLst>
                                    <p:set>
                                      <p:cBhvr>
                                        <p:cTn dur="1" fill="hold">
                                          <p:stCondLst>
                                            <p:cond delay="0"/>
                                          </p:stCondLst>
                                        </p:cTn>
                                        <p:tgtEl>
                                          <p:spTgt spid="908"/>
                                        </p:tgtEl>
                                        <p:attrNameLst>
                                          <p:attrName>style.visibility</p:attrName>
                                        </p:attrNameLst>
                                      </p:cBhvr>
                                      <p:to>
                                        <p:strVal val="visible"/>
                                      </p:to>
                                    </p:set>
                                    <p:anim calcmode="lin" valueType="num">
                                      <p:cBhvr additive="base">
                                        <p:cTn dur="500"/>
                                        <p:tgtEl>
                                          <p:spTgt spid="908"/>
                                        </p:tgtEl>
                                        <p:attrNameLst>
                                          <p:attrName>ppt_w</p:attrName>
                                        </p:attrNameLst>
                                      </p:cBhvr>
                                      <p:tavLst>
                                        <p:tav fmla="" tm="0">
                                          <p:val>
                                            <p:strVal val="0"/>
                                          </p:val>
                                        </p:tav>
                                        <p:tav fmla="" tm="100000">
                                          <p:val>
                                            <p:strVal val="#ppt_w"/>
                                          </p:val>
                                        </p:tav>
                                      </p:tavLst>
                                    </p:anim>
                                    <p:anim calcmode="lin" valueType="num">
                                      <p:cBhvr additive="base">
                                        <p:cTn dur="500"/>
                                        <p:tgtEl>
                                          <p:spTgt spid="90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43">
            <a:hlinkClick action="ppaction://hlinksldjump" r:id="rId3"/>
          </p:cNvPr>
          <p:cNvSpPr/>
          <p:nvPr/>
        </p:nvSpPr>
        <p:spPr>
          <a:xfrm>
            <a:off x="10885913" y="2510736"/>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4" name="Google Shape;944;p43">
            <a:hlinkClick action="ppaction://hlinksldjump" r:id="rId4"/>
          </p:cNvPr>
          <p:cNvSpPr/>
          <p:nvPr/>
        </p:nvSpPr>
        <p:spPr>
          <a:xfrm>
            <a:off x="10885913" y="3399592"/>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5" name="Google Shape;945;p43">
            <a:hlinkClick action="ppaction://hlinksldjump" r:id="rId5"/>
          </p:cNvPr>
          <p:cNvSpPr/>
          <p:nvPr/>
        </p:nvSpPr>
        <p:spPr>
          <a:xfrm>
            <a:off x="10885913" y="4288448"/>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6" name="Google Shape;946;p43">
            <a:hlinkClick action="ppaction://hlinksldjump" r:id="rId6"/>
          </p:cNvPr>
          <p:cNvSpPr/>
          <p:nvPr/>
        </p:nvSpPr>
        <p:spPr>
          <a:xfrm>
            <a:off x="10885913" y="5177304"/>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7" name="Google Shape;947;p43">
            <a:hlinkClick action="ppaction://hlinksldjump" r:id="rId7"/>
          </p:cNvPr>
          <p:cNvSpPr/>
          <p:nvPr/>
        </p:nvSpPr>
        <p:spPr>
          <a:xfrm>
            <a:off x="10885913" y="6066161"/>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8" name="Google Shape;948;p43">
            <a:hlinkClick action="ppaction://hlinksldjump" r:id="rId8"/>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9" name="Google Shape;949;p43">
            <a:hlinkClick action="ppaction://hlinksldjump" r:id="rId9"/>
          </p:cNvPr>
          <p:cNvSpPr/>
          <p:nvPr/>
        </p:nvSpPr>
        <p:spPr>
          <a:xfrm>
            <a:off x="10835733" y="1199783"/>
            <a:ext cx="1084631" cy="376995"/>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44"/>
          <p:cNvSpPr/>
          <p:nvPr/>
        </p:nvSpPr>
        <p:spPr>
          <a:xfrm>
            <a:off x="0" y="0"/>
            <a:ext cx="12192000" cy="6858000"/>
          </a:xfrm>
          <a:prstGeom prst="rect">
            <a:avLst/>
          </a:prstGeom>
          <a:solidFill>
            <a:schemeClr val="dk1">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955" name="Google Shape;955;p44"/>
          <p:cNvGrpSpPr/>
          <p:nvPr/>
        </p:nvGrpSpPr>
        <p:grpSpPr>
          <a:xfrm>
            <a:off x="517237" y="325581"/>
            <a:ext cx="11157526" cy="6415200"/>
            <a:chOff x="517237" y="325581"/>
            <a:chExt cx="11157526" cy="6415200"/>
          </a:xfrm>
        </p:grpSpPr>
        <p:sp>
          <p:nvSpPr>
            <p:cNvPr id="956" name="Google Shape;956;p44"/>
            <p:cNvSpPr/>
            <p:nvPr/>
          </p:nvSpPr>
          <p:spPr>
            <a:xfrm>
              <a:off x="517237" y="325581"/>
              <a:ext cx="11157526" cy="641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7" name="Google Shape;957;p44"/>
            <p:cNvSpPr/>
            <p:nvPr/>
          </p:nvSpPr>
          <p:spPr>
            <a:xfrm>
              <a:off x="3628920" y="418463"/>
              <a:ext cx="4934160" cy="606666"/>
            </a:xfrm>
            <a:prstGeom prst="parallelogram">
              <a:avLst>
                <a:gd fmla="val 41383"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8" name="Google Shape;958;p44"/>
            <p:cNvSpPr txBox="1"/>
            <p:nvPr/>
          </p:nvSpPr>
          <p:spPr>
            <a:xfrm>
              <a:off x="5525176" y="461338"/>
              <a:ext cx="1525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chemeClr val="lt1"/>
                  </a:solidFill>
                  <a:latin typeface="Arial"/>
                  <a:ea typeface="Arial"/>
                  <a:cs typeface="Arial"/>
                  <a:sym typeface="Arial"/>
                </a:rPr>
                <a:t>中　世</a:t>
              </a:r>
              <a:endParaRPr b="1" i="0" sz="2800" u="none" cap="none" strike="noStrike">
                <a:solidFill>
                  <a:schemeClr val="lt1"/>
                </a:solidFill>
                <a:latin typeface="Arial"/>
                <a:ea typeface="Arial"/>
                <a:cs typeface="Arial"/>
                <a:sym typeface="Arial"/>
              </a:endParaRPr>
            </a:p>
          </p:txBody>
        </p:sp>
        <p:sp>
          <p:nvSpPr>
            <p:cNvPr id="959" name="Google Shape;959;p44"/>
            <p:cNvSpPr/>
            <p:nvPr/>
          </p:nvSpPr>
          <p:spPr>
            <a:xfrm>
              <a:off x="814590" y="1723756"/>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0" name="Google Shape;960;p44"/>
            <p:cNvSpPr txBox="1"/>
            <p:nvPr/>
          </p:nvSpPr>
          <p:spPr>
            <a:xfrm>
              <a:off x="1104753" y="1976473"/>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源頼朝が征夷大将軍になる。</a:t>
              </a:r>
              <a:endParaRPr b="0" i="0" sz="1400" u="none" cap="none" strike="noStrike">
                <a:solidFill>
                  <a:srgbClr val="000000"/>
                </a:solidFill>
                <a:latin typeface="Arial"/>
                <a:ea typeface="Arial"/>
                <a:cs typeface="Arial"/>
                <a:sym typeface="Arial"/>
              </a:endParaRPr>
            </a:p>
          </p:txBody>
        </p:sp>
        <p:sp>
          <p:nvSpPr>
            <p:cNvPr id="961" name="Google Shape;961;p44"/>
            <p:cNvSpPr/>
            <p:nvPr/>
          </p:nvSpPr>
          <p:spPr>
            <a:xfrm>
              <a:off x="713432" y="1630934"/>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2" name="Google Shape;962;p44"/>
            <p:cNvSpPr txBox="1"/>
            <p:nvPr/>
          </p:nvSpPr>
          <p:spPr>
            <a:xfrm>
              <a:off x="914035" y="1638260"/>
              <a:ext cx="128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鎌倉時代</a:t>
              </a:r>
              <a:endParaRPr b="0" i="0" sz="1400" u="none" cap="none" strike="noStrike">
                <a:solidFill>
                  <a:srgbClr val="000000"/>
                </a:solidFill>
                <a:latin typeface="Arial"/>
                <a:ea typeface="Arial"/>
                <a:cs typeface="Arial"/>
                <a:sym typeface="Arial"/>
              </a:endParaRPr>
            </a:p>
          </p:txBody>
        </p:sp>
        <p:sp>
          <p:nvSpPr>
            <p:cNvPr id="963" name="Google Shape;963;p44"/>
            <p:cNvSpPr/>
            <p:nvPr/>
          </p:nvSpPr>
          <p:spPr>
            <a:xfrm>
              <a:off x="688447" y="1175556"/>
              <a:ext cx="5143578"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4" name="Google Shape;964;p44"/>
            <p:cNvSpPr txBox="1"/>
            <p:nvPr/>
          </p:nvSpPr>
          <p:spPr>
            <a:xfrm>
              <a:off x="2444949" y="1167326"/>
              <a:ext cx="1630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主なできごと</a:t>
              </a:r>
              <a:endParaRPr b="0" i="0" sz="1400" u="none" cap="none" strike="noStrike">
                <a:solidFill>
                  <a:srgbClr val="000000"/>
                </a:solidFill>
                <a:latin typeface="Arial"/>
                <a:ea typeface="Arial"/>
                <a:cs typeface="Arial"/>
                <a:sym typeface="Arial"/>
              </a:endParaRPr>
            </a:p>
          </p:txBody>
        </p:sp>
        <p:sp>
          <p:nvSpPr>
            <p:cNvPr id="965" name="Google Shape;965;p44"/>
            <p:cNvSpPr/>
            <p:nvPr/>
          </p:nvSpPr>
          <p:spPr>
            <a:xfrm>
              <a:off x="6359153" y="1175556"/>
              <a:ext cx="5144400"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6" name="Google Shape;966;p44"/>
            <p:cNvSpPr txBox="1"/>
            <p:nvPr/>
          </p:nvSpPr>
          <p:spPr>
            <a:xfrm>
              <a:off x="7513749" y="1167326"/>
              <a:ext cx="2835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税に関する主なできごと</a:t>
              </a:r>
              <a:endParaRPr b="0" i="0" sz="1400" u="none" cap="none" strike="noStrike">
                <a:solidFill>
                  <a:srgbClr val="000000"/>
                </a:solidFill>
                <a:latin typeface="Arial"/>
                <a:ea typeface="Arial"/>
                <a:cs typeface="Arial"/>
                <a:sym typeface="Arial"/>
              </a:endParaRPr>
            </a:p>
          </p:txBody>
        </p:sp>
        <p:sp>
          <p:nvSpPr>
            <p:cNvPr id="967" name="Google Shape;967;p44"/>
            <p:cNvSpPr/>
            <p:nvPr/>
          </p:nvSpPr>
          <p:spPr>
            <a:xfrm>
              <a:off x="6359153" y="1723755"/>
              <a:ext cx="5143578" cy="4867200"/>
            </a:xfrm>
            <a:prstGeom prst="roundRect">
              <a:avLst>
                <a:gd fmla="val 1853"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968" name="Google Shape;968;p44"/>
            <p:cNvCxnSpPr>
              <a:endCxn id="956" idx="2"/>
            </p:cNvCxnSpPr>
            <p:nvPr/>
          </p:nvCxnSpPr>
          <p:spPr>
            <a:xfrm>
              <a:off x="6096000" y="1197381"/>
              <a:ext cx="0" cy="5543400"/>
            </a:xfrm>
            <a:prstGeom prst="straightConnector1">
              <a:avLst/>
            </a:prstGeom>
            <a:noFill/>
            <a:ln cap="flat" cmpd="sng" w="19050">
              <a:solidFill>
                <a:srgbClr val="83B638"/>
              </a:solidFill>
              <a:prstDash val="dot"/>
              <a:miter lim="0"/>
              <a:headEnd len="sm" w="sm" type="none"/>
              <a:tailEnd len="sm" w="sm" type="none"/>
            </a:ln>
          </p:spPr>
        </p:cxnSp>
        <p:sp>
          <p:nvSpPr>
            <p:cNvPr id="969" name="Google Shape;969;p44"/>
            <p:cNvSpPr txBox="1"/>
            <p:nvPr/>
          </p:nvSpPr>
          <p:spPr>
            <a:xfrm>
              <a:off x="6388336" y="1860672"/>
              <a:ext cx="5085300" cy="11820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守護、地頭に税の徴収権が与えられました。</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12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また、座（同業組合）が作られ生産、販売を独占する代わりに、座役という税を納めました。</a:t>
              </a:r>
              <a:endParaRPr b="0" i="0" sz="1400" u="none" cap="none" strike="noStrike">
                <a:solidFill>
                  <a:srgbClr val="000000"/>
                </a:solidFill>
                <a:latin typeface="Arial"/>
                <a:ea typeface="Arial"/>
                <a:cs typeface="Arial"/>
                <a:sym typeface="Arial"/>
              </a:endParaRPr>
            </a:p>
          </p:txBody>
        </p:sp>
        <p:sp>
          <p:nvSpPr>
            <p:cNvPr id="970" name="Google Shape;970;p44"/>
            <p:cNvSpPr/>
            <p:nvPr/>
          </p:nvSpPr>
          <p:spPr>
            <a:xfrm>
              <a:off x="10157697" y="542681"/>
              <a:ext cx="1345034" cy="358231"/>
            </a:xfrm>
            <a:prstGeom prst="rect">
              <a:avLst/>
            </a:prstGeom>
            <a:solidFill>
              <a:srgbClr val="A5A5A5">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1" name="Google Shape;971;p44"/>
            <p:cNvSpPr txBox="1"/>
            <p:nvPr/>
          </p:nvSpPr>
          <p:spPr>
            <a:xfrm>
              <a:off x="10221517" y="579086"/>
              <a:ext cx="1028312"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200"/>
                <a:buFont typeface="Arial"/>
                <a:buNone/>
              </a:pPr>
              <a:r>
                <a:rPr b="0" i="0" lang="ja-JP" sz="1200" u="none" cap="none" strike="noStrike">
                  <a:solidFill>
                    <a:schemeClr val="lt1"/>
                  </a:solidFill>
                  <a:latin typeface="Arial"/>
                  <a:ea typeface="Arial"/>
                  <a:cs typeface="Arial"/>
                  <a:sym typeface="Arial"/>
                </a:rPr>
                <a:t>一覧に戻る</a:t>
              </a:r>
              <a:endParaRPr b="0" i="0" sz="1200" u="none" cap="none" strike="noStrike">
                <a:solidFill>
                  <a:schemeClr val="lt1"/>
                </a:solidFill>
                <a:latin typeface="Arial"/>
                <a:ea typeface="Arial"/>
                <a:cs typeface="Arial"/>
                <a:sym typeface="Arial"/>
              </a:endParaRPr>
            </a:p>
          </p:txBody>
        </p:sp>
        <p:sp>
          <p:nvSpPr>
            <p:cNvPr id="972" name="Google Shape;972;p44"/>
            <p:cNvSpPr/>
            <p:nvPr/>
          </p:nvSpPr>
          <p:spPr>
            <a:xfrm rot="5400000">
              <a:off x="11216163" y="665308"/>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3" name="Google Shape;973;p44">
              <a:hlinkClick action="ppaction://hlinksldjump" r:id="rId3"/>
            </p:cNvPr>
            <p:cNvSpPr/>
            <p:nvPr/>
          </p:nvSpPr>
          <p:spPr>
            <a:xfrm>
              <a:off x="10157697" y="542681"/>
              <a:ext cx="1345034" cy="358231"/>
            </a:xfrm>
            <a:prstGeom prst="rect">
              <a:avLst/>
            </a:prstGeom>
            <a:solidFill>
              <a:srgbClr val="A5A5A5">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74" name="Google Shape;974;p44"/>
            <p:cNvPicPr preferRelativeResize="0"/>
            <p:nvPr/>
          </p:nvPicPr>
          <p:blipFill rotWithShape="1">
            <a:blip r:embed="rId4">
              <a:alphaModFix/>
            </a:blip>
            <a:srcRect b="0" l="0" r="0" t="0"/>
            <a:stretch/>
          </p:blipFill>
          <p:spPr>
            <a:xfrm>
              <a:off x="557994" y="3137181"/>
              <a:ext cx="5403200" cy="3603600"/>
            </a:xfrm>
            <a:prstGeom prst="rect">
              <a:avLst/>
            </a:prstGeom>
            <a:noFill/>
            <a:ln>
              <a:noFill/>
            </a:ln>
          </p:spPr>
        </p:pic>
        <p:sp>
          <p:nvSpPr>
            <p:cNvPr id="975" name="Google Shape;975;p44"/>
            <p:cNvSpPr/>
            <p:nvPr/>
          </p:nvSpPr>
          <p:spPr>
            <a:xfrm>
              <a:off x="814590" y="2593265"/>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6" name="Google Shape;976;p44"/>
            <p:cNvSpPr txBox="1"/>
            <p:nvPr/>
          </p:nvSpPr>
          <p:spPr>
            <a:xfrm>
              <a:off x="1104753" y="2845982"/>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足利尊氏が征夷大将軍になる。</a:t>
              </a:r>
              <a:endParaRPr b="0" i="0" sz="1400" u="none" cap="none" strike="noStrike">
                <a:solidFill>
                  <a:srgbClr val="000000"/>
                </a:solidFill>
                <a:latin typeface="Arial"/>
                <a:ea typeface="Arial"/>
                <a:cs typeface="Arial"/>
                <a:sym typeface="Arial"/>
              </a:endParaRPr>
            </a:p>
          </p:txBody>
        </p:sp>
        <p:sp>
          <p:nvSpPr>
            <p:cNvPr id="977" name="Google Shape;977;p44"/>
            <p:cNvSpPr/>
            <p:nvPr/>
          </p:nvSpPr>
          <p:spPr>
            <a:xfrm>
              <a:off x="713432" y="2500443"/>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78" name="Google Shape;978;p44"/>
            <p:cNvSpPr txBox="1"/>
            <p:nvPr/>
          </p:nvSpPr>
          <p:spPr>
            <a:xfrm>
              <a:off x="914035" y="2507769"/>
              <a:ext cx="128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室町時代</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500"/>
                                        <p:tgtEl>
                                          <p:spTgt spid="954"/>
                                        </p:tgtEl>
                                      </p:cBhvr>
                                    </p:animEffect>
                                  </p:childTnLst>
                                </p:cTn>
                              </p:par>
                              <p:par>
                                <p:cTn fill="hold" nodeType="withEffect" presetClass="entr" presetID="23" presetSubtype="16">
                                  <p:stCondLst>
                                    <p:cond delay="0"/>
                                  </p:stCondLst>
                                  <p:childTnLst>
                                    <p:set>
                                      <p:cBhvr>
                                        <p:cTn dur="1" fill="hold">
                                          <p:stCondLst>
                                            <p:cond delay="0"/>
                                          </p:stCondLst>
                                        </p:cTn>
                                        <p:tgtEl>
                                          <p:spTgt spid="955"/>
                                        </p:tgtEl>
                                        <p:attrNameLst>
                                          <p:attrName>style.visibility</p:attrName>
                                        </p:attrNameLst>
                                      </p:cBhvr>
                                      <p:to>
                                        <p:strVal val="visible"/>
                                      </p:to>
                                    </p:set>
                                    <p:anim calcmode="lin" valueType="num">
                                      <p:cBhvr additive="base">
                                        <p:cTn dur="500"/>
                                        <p:tgtEl>
                                          <p:spTgt spid="955"/>
                                        </p:tgtEl>
                                        <p:attrNameLst>
                                          <p:attrName>ppt_w</p:attrName>
                                        </p:attrNameLst>
                                      </p:cBhvr>
                                      <p:tavLst>
                                        <p:tav fmla="" tm="0">
                                          <p:val>
                                            <p:strVal val="0"/>
                                          </p:val>
                                        </p:tav>
                                        <p:tav fmla="" tm="100000">
                                          <p:val>
                                            <p:strVal val="#ppt_w"/>
                                          </p:val>
                                        </p:tav>
                                      </p:tavLst>
                                    </p:anim>
                                    <p:anim calcmode="lin" valueType="num">
                                      <p:cBhvr additive="base">
                                        <p:cTn dur="500"/>
                                        <p:tgtEl>
                                          <p:spTgt spid="9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45">
            <a:hlinkClick action="ppaction://hlinksldjump" r:id="rId3"/>
          </p:cNvPr>
          <p:cNvSpPr/>
          <p:nvPr/>
        </p:nvSpPr>
        <p:spPr>
          <a:xfrm>
            <a:off x="10885913" y="2510736"/>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4" name="Google Shape;984;p45">
            <a:hlinkClick action="ppaction://hlinksldjump" r:id="rId4"/>
          </p:cNvPr>
          <p:cNvSpPr/>
          <p:nvPr/>
        </p:nvSpPr>
        <p:spPr>
          <a:xfrm>
            <a:off x="10885913" y="3399592"/>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5" name="Google Shape;985;p45">
            <a:hlinkClick action="ppaction://hlinksldjump" r:id="rId5"/>
          </p:cNvPr>
          <p:cNvSpPr/>
          <p:nvPr/>
        </p:nvSpPr>
        <p:spPr>
          <a:xfrm>
            <a:off x="10885913" y="4288448"/>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6" name="Google Shape;986;p45">
            <a:hlinkClick action="ppaction://hlinksldjump" r:id="rId6"/>
          </p:cNvPr>
          <p:cNvSpPr/>
          <p:nvPr/>
        </p:nvSpPr>
        <p:spPr>
          <a:xfrm>
            <a:off x="10885913" y="5177304"/>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7" name="Google Shape;987;p45">
            <a:hlinkClick action="ppaction://hlinksldjump" r:id="rId7"/>
          </p:cNvPr>
          <p:cNvSpPr/>
          <p:nvPr/>
        </p:nvSpPr>
        <p:spPr>
          <a:xfrm>
            <a:off x="10885913" y="6066161"/>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8" name="Google Shape;988;p45">
            <a:hlinkClick action="ppaction://hlinksldjump" r:id="rId8"/>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9" name="Google Shape;989;p45">
            <a:hlinkClick action="ppaction://hlinksldjump" r:id="rId9"/>
          </p:cNvPr>
          <p:cNvSpPr/>
          <p:nvPr/>
        </p:nvSpPr>
        <p:spPr>
          <a:xfrm>
            <a:off x="10835733" y="1199783"/>
            <a:ext cx="1084631" cy="376995"/>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46"/>
          <p:cNvSpPr/>
          <p:nvPr/>
        </p:nvSpPr>
        <p:spPr>
          <a:xfrm>
            <a:off x="0" y="0"/>
            <a:ext cx="12192000" cy="6858000"/>
          </a:xfrm>
          <a:prstGeom prst="rect">
            <a:avLst/>
          </a:prstGeom>
          <a:solidFill>
            <a:schemeClr val="dk1">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996" name="Google Shape;996;p46"/>
          <p:cNvGrpSpPr/>
          <p:nvPr/>
        </p:nvGrpSpPr>
        <p:grpSpPr>
          <a:xfrm>
            <a:off x="517237" y="325581"/>
            <a:ext cx="11157526" cy="6415200"/>
            <a:chOff x="517237" y="325581"/>
            <a:chExt cx="11157526" cy="6415200"/>
          </a:xfrm>
        </p:grpSpPr>
        <p:sp>
          <p:nvSpPr>
            <p:cNvPr id="997" name="Google Shape;997;p46"/>
            <p:cNvSpPr/>
            <p:nvPr/>
          </p:nvSpPr>
          <p:spPr>
            <a:xfrm>
              <a:off x="517237" y="325581"/>
              <a:ext cx="11157526" cy="641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8" name="Google Shape;998;p46"/>
            <p:cNvSpPr/>
            <p:nvPr/>
          </p:nvSpPr>
          <p:spPr>
            <a:xfrm>
              <a:off x="3628920" y="418463"/>
              <a:ext cx="4934160" cy="606666"/>
            </a:xfrm>
            <a:prstGeom prst="parallelogram">
              <a:avLst>
                <a:gd fmla="val 41383"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99" name="Google Shape;999;p46"/>
            <p:cNvSpPr txBox="1"/>
            <p:nvPr/>
          </p:nvSpPr>
          <p:spPr>
            <a:xfrm>
              <a:off x="5525176" y="461338"/>
              <a:ext cx="1482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chemeClr val="lt1"/>
                  </a:solidFill>
                  <a:latin typeface="Arial"/>
                  <a:ea typeface="Arial"/>
                  <a:cs typeface="Arial"/>
                  <a:sym typeface="Arial"/>
                </a:rPr>
                <a:t>近　世</a:t>
              </a:r>
              <a:endParaRPr b="1" i="0" sz="2800" u="none" cap="none" strike="noStrike">
                <a:solidFill>
                  <a:schemeClr val="lt1"/>
                </a:solidFill>
                <a:latin typeface="Arial"/>
                <a:ea typeface="Arial"/>
                <a:cs typeface="Arial"/>
                <a:sym typeface="Arial"/>
              </a:endParaRPr>
            </a:p>
          </p:txBody>
        </p:sp>
        <p:sp>
          <p:nvSpPr>
            <p:cNvPr id="1000" name="Google Shape;1000;p46"/>
            <p:cNvSpPr/>
            <p:nvPr/>
          </p:nvSpPr>
          <p:spPr>
            <a:xfrm>
              <a:off x="814590" y="1723756"/>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1" name="Google Shape;1001;p46"/>
            <p:cNvSpPr txBox="1"/>
            <p:nvPr/>
          </p:nvSpPr>
          <p:spPr>
            <a:xfrm>
              <a:off x="1104753" y="1976473"/>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豊臣秀吉が全国を統一する。</a:t>
              </a:r>
              <a:endParaRPr b="0" i="0" sz="1400" u="none" cap="none" strike="noStrike">
                <a:solidFill>
                  <a:srgbClr val="000000"/>
                </a:solidFill>
                <a:latin typeface="Arial"/>
                <a:ea typeface="Arial"/>
                <a:cs typeface="Arial"/>
                <a:sym typeface="Arial"/>
              </a:endParaRPr>
            </a:p>
          </p:txBody>
        </p:sp>
        <p:sp>
          <p:nvSpPr>
            <p:cNvPr id="1002" name="Google Shape;1002;p46"/>
            <p:cNvSpPr/>
            <p:nvPr/>
          </p:nvSpPr>
          <p:spPr>
            <a:xfrm>
              <a:off x="713433" y="1630934"/>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3" name="Google Shape;1003;p46"/>
            <p:cNvSpPr txBox="1"/>
            <p:nvPr/>
          </p:nvSpPr>
          <p:spPr>
            <a:xfrm>
              <a:off x="724427" y="1638260"/>
              <a:ext cx="1662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安土桃山時代</a:t>
              </a:r>
              <a:endParaRPr b="0" i="0" sz="1600" u="none" cap="none" strike="noStrike">
                <a:solidFill>
                  <a:schemeClr val="lt1"/>
                </a:solidFill>
                <a:latin typeface="Arial"/>
                <a:ea typeface="Arial"/>
                <a:cs typeface="Arial"/>
                <a:sym typeface="Arial"/>
              </a:endParaRPr>
            </a:p>
          </p:txBody>
        </p:sp>
        <p:sp>
          <p:nvSpPr>
            <p:cNvPr id="1004" name="Google Shape;1004;p46"/>
            <p:cNvSpPr/>
            <p:nvPr/>
          </p:nvSpPr>
          <p:spPr>
            <a:xfrm>
              <a:off x="688447" y="1175556"/>
              <a:ext cx="5143578"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5" name="Google Shape;1005;p46"/>
            <p:cNvSpPr txBox="1"/>
            <p:nvPr/>
          </p:nvSpPr>
          <p:spPr>
            <a:xfrm>
              <a:off x="2444949" y="1167326"/>
              <a:ext cx="1630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主なできごと</a:t>
              </a:r>
              <a:endParaRPr b="0" i="0" sz="1400" u="none" cap="none" strike="noStrike">
                <a:solidFill>
                  <a:srgbClr val="000000"/>
                </a:solidFill>
                <a:latin typeface="Arial"/>
                <a:ea typeface="Arial"/>
                <a:cs typeface="Arial"/>
                <a:sym typeface="Arial"/>
              </a:endParaRPr>
            </a:p>
          </p:txBody>
        </p:sp>
        <p:sp>
          <p:nvSpPr>
            <p:cNvPr id="1006" name="Google Shape;1006;p46"/>
            <p:cNvSpPr/>
            <p:nvPr/>
          </p:nvSpPr>
          <p:spPr>
            <a:xfrm>
              <a:off x="6359153" y="1175556"/>
              <a:ext cx="5144400"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07" name="Google Shape;1007;p46"/>
            <p:cNvSpPr txBox="1"/>
            <p:nvPr/>
          </p:nvSpPr>
          <p:spPr>
            <a:xfrm>
              <a:off x="7513749" y="1167326"/>
              <a:ext cx="2835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税に関する主なできごと</a:t>
              </a:r>
              <a:endParaRPr b="0" i="0" sz="1400" u="none" cap="none" strike="noStrike">
                <a:solidFill>
                  <a:srgbClr val="000000"/>
                </a:solidFill>
                <a:latin typeface="Arial"/>
                <a:ea typeface="Arial"/>
                <a:cs typeface="Arial"/>
                <a:sym typeface="Arial"/>
              </a:endParaRPr>
            </a:p>
          </p:txBody>
        </p:sp>
        <p:sp>
          <p:nvSpPr>
            <p:cNvPr id="1008" name="Google Shape;1008;p46"/>
            <p:cNvSpPr/>
            <p:nvPr/>
          </p:nvSpPr>
          <p:spPr>
            <a:xfrm>
              <a:off x="6359153" y="1723755"/>
              <a:ext cx="5143578" cy="4867200"/>
            </a:xfrm>
            <a:prstGeom prst="roundRect">
              <a:avLst>
                <a:gd fmla="val 1853"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09" name="Google Shape;1009;p46"/>
            <p:cNvCxnSpPr>
              <a:endCxn id="997" idx="2"/>
            </p:cNvCxnSpPr>
            <p:nvPr/>
          </p:nvCxnSpPr>
          <p:spPr>
            <a:xfrm>
              <a:off x="6096000" y="1197381"/>
              <a:ext cx="0" cy="5543400"/>
            </a:xfrm>
            <a:prstGeom prst="straightConnector1">
              <a:avLst/>
            </a:prstGeom>
            <a:noFill/>
            <a:ln cap="flat" cmpd="sng" w="19050">
              <a:solidFill>
                <a:srgbClr val="83B638"/>
              </a:solidFill>
              <a:prstDash val="dot"/>
              <a:miter lim="0"/>
              <a:headEnd len="sm" w="sm" type="none"/>
              <a:tailEnd len="sm" w="sm" type="none"/>
            </a:ln>
          </p:spPr>
        </p:cxnSp>
        <p:sp>
          <p:nvSpPr>
            <p:cNvPr id="1010" name="Google Shape;1010;p46"/>
            <p:cNvSpPr txBox="1"/>
            <p:nvPr/>
          </p:nvSpPr>
          <p:spPr>
            <a:xfrm>
              <a:off x="6388336" y="1860672"/>
              <a:ext cx="5085300" cy="25614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豊臣秀吉は、全国の土地調査を行い、農地の面積だけでなく、土地の良し悪しや農地の収穫高などを調べて年貢をかけました（太閤検地）。</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12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江戸時代は税は田畑に課税される年貢中心でした。また、町人には、清酒や醤油の製造、牛馬の売買などに免許料や営業税のような運上金・冥加金などが課されました。</a:t>
              </a:r>
              <a:endParaRPr b="0" i="0" sz="1400" u="none" cap="none" strike="noStrike">
                <a:solidFill>
                  <a:srgbClr val="000000"/>
                </a:solidFill>
                <a:latin typeface="Arial"/>
                <a:ea typeface="Arial"/>
                <a:cs typeface="Arial"/>
                <a:sym typeface="Arial"/>
              </a:endParaRPr>
            </a:p>
          </p:txBody>
        </p:sp>
        <p:sp>
          <p:nvSpPr>
            <p:cNvPr id="1011" name="Google Shape;1011;p46"/>
            <p:cNvSpPr txBox="1"/>
            <p:nvPr/>
          </p:nvSpPr>
          <p:spPr>
            <a:xfrm>
              <a:off x="8655299" y="3638350"/>
              <a:ext cx="6630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うん じょう</a:t>
              </a:r>
              <a:endParaRPr b="0" i="0" sz="1400" u="none" cap="none" strike="noStrike">
                <a:solidFill>
                  <a:srgbClr val="000000"/>
                </a:solidFill>
                <a:latin typeface="Arial"/>
                <a:ea typeface="Arial"/>
                <a:cs typeface="Arial"/>
                <a:sym typeface="Arial"/>
              </a:endParaRPr>
            </a:p>
          </p:txBody>
        </p:sp>
        <p:sp>
          <p:nvSpPr>
            <p:cNvPr id="1012" name="Google Shape;1012;p46"/>
            <p:cNvSpPr txBox="1"/>
            <p:nvPr/>
          </p:nvSpPr>
          <p:spPr>
            <a:xfrm>
              <a:off x="9439862" y="3638360"/>
              <a:ext cx="5340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みょう  が</a:t>
              </a:r>
              <a:endParaRPr b="0" i="0" sz="600" u="none" cap="none" strike="noStrike">
                <a:solidFill>
                  <a:schemeClr val="dk1"/>
                </a:solidFill>
                <a:latin typeface="Arial"/>
                <a:ea typeface="Arial"/>
                <a:cs typeface="Arial"/>
                <a:sym typeface="Arial"/>
              </a:endParaRPr>
            </a:p>
          </p:txBody>
        </p:sp>
        <p:sp>
          <p:nvSpPr>
            <p:cNvPr id="1013" name="Google Shape;1013;p46"/>
            <p:cNvSpPr/>
            <p:nvPr/>
          </p:nvSpPr>
          <p:spPr>
            <a:xfrm>
              <a:off x="10157697" y="542681"/>
              <a:ext cx="1345034" cy="358231"/>
            </a:xfrm>
            <a:prstGeom prst="rect">
              <a:avLst/>
            </a:prstGeom>
            <a:solidFill>
              <a:srgbClr val="A5A5A5">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4" name="Google Shape;1014;p46"/>
            <p:cNvSpPr txBox="1"/>
            <p:nvPr/>
          </p:nvSpPr>
          <p:spPr>
            <a:xfrm>
              <a:off x="10221517" y="579086"/>
              <a:ext cx="1028312"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200"/>
                <a:buFont typeface="Arial"/>
                <a:buNone/>
              </a:pPr>
              <a:r>
                <a:rPr b="0" i="0" lang="ja-JP" sz="1200" u="none" cap="none" strike="noStrike">
                  <a:solidFill>
                    <a:schemeClr val="lt1"/>
                  </a:solidFill>
                  <a:latin typeface="Arial"/>
                  <a:ea typeface="Arial"/>
                  <a:cs typeface="Arial"/>
                  <a:sym typeface="Arial"/>
                </a:rPr>
                <a:t>一覧に戻る</a:t>
              </a:r>
              <a:endParaRPr b="0" i="0" sz="1200" u="none" cap="none" strike="noStrike">
                <a:solidFill>
                  <a:schemeClr val="lt1"/>
                </a:solidFill>
                <a:latin typeface="Arial"/>
                <a:ea typeface="Arial"/>
                <a:cs typeface="Arial"/>
                <a:sym typeface="Arial"/>
              </a:endParaRPr>
            </a:p>
          </p:txBody>
        </p:sp>
        <p:sp>
          <p:nvSpPr>
            <p:cNvPr id="1015" name="Google Shape;1015;p46"/>
            <p:cNvSpPr/>
            <p:nvPr/>
          </p:nvSpPr>
          <p:spPr>
            <a:xfrm rot="5400000">
              <a:off x="11216163" y="665308"/>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6" name="Google Shape;1016;p46">
              <a:hlinkClick action="ppaction://hlinksldjump" r:id="rId3"/>
            </p:cNvPr>
            <p:cNvSpPr/>
            <p:nvPr/>
          </p:nvSpPr>
          <p:spPr>
            <a:xfrm>
              <a:off x="10157697" y="542681"/>
              <a:ext cx="1345034" cy="358231"/>
            </a:xfrm>
            <a:prstGeom prst="rect">
              <a:avLst/>
            </a:prstGeom>
            <a:solidFill>
              <a:srgbClr val="A5A5A5">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017" name="Google Shape;1017;p46"/>
            <p:cNvPicPr preferRelativeResize="0"/>
            <p:nvPr/>
          </p:nvPicPr>
          <p:blipFill rotWithShape="1">
            <a:blip r:embed="rId4">
              <a:alphaModFix/>
            </a:blip>
            <a:srcRect b="0" l="0" r="0" t="0"/>
            <a:stretch/>
          </p:blipFill>
          <p:spPr>
            <a:xfrm>
              <a:off x="557994" y="3136914"/>
              <a:ext cx="5403600" cy="3603867"/>
            </a:xfrm>
            <a:prstGeom prst="rect">
              <a:avLst/>
            </a:prstGeom>
            <a:noFill/>
            <a:ln>
              <a:noFill/>
            </a:ln>
          </p:spPr>
        </p:pic>
        <p:sp>
          <p:nvSpPr>
            <p:cNvPr id="1018" name="Google Shape;1018;p46"/>
            <p:cNvSpPr/>
            <p:nvPr/>
          </p:nvSpPr>
          <p:spPr>
            <a:xfrm>
              <a:off x="814590" y="2593265"/>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19" name="Google Shape;1019;p46"/>
            <p:cNvSpPr txBox="1"/>
            <p:nvPr/>
          </p:nvSpPr>
          <p:spPr>
            <a:xfrm>
              <a:off x="1104753" y="2845982"/>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徳川家康が 征夷大将軍になる。</a:t>
              </a:r>
              <a:endParaRPr b="0" i="0" sz="1400" u="none" cap="none" strike="noStrike">
                <a:solidFill>
                  <a:srgbClr val="000000"/>
                </a:solidFill>
                <a:latin typeface="Arial"/>
                <a:ea typeface="Arial"/>
                <a:cs typeface="Arial"/>
                <a:sym typeface="Arial"/>
              </a:endParaRPr>
            </a:p>
          </p:txBody>
        </p:sp>
        <p:sp>
          <p:nvSpPr>
            <p:cNvPr id="1020" name="Google Shape;1020;p46"/>
            <p:cNvSpPr/>
            <p:nvPr/>
          </p:nvSpPr>
          <p:spPr>
            <a:xfrm>
              <a:off x="713432" y="2500443"/>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1" name="Google Shape;1021;p46"/>
            <p:cNvSpPr txBox="1"/>
            <p:nvPr/>
          </p:nvSpPr>
          <p:spPr>
            <a:xfrm>
              <a:off x="914035" y="2507769"/>
              <a:ext cx="128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江戸時代</a:t>
              </a:r>
              <a:endParaRPr b="0" i="0" sz="14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996"/>
                                        </p:tgtEl>
                                        <p:attrNameLst>
                                          <p:attrName>style.visibility</p:attrName>
                                        </p:attrNameLst>
                                      </p:cBhvr>
                                      <p:to>
                                        <p:strVal val="visible"/>
                                      </p:to>
                                    </p:set>
                                    <p:anim calcmode="lin" valueType="num">
                                      <p:cBhvr additive="base">
                                        <p:cTn dur="500"/>
                                        <p:tgtEl>
                                          <p:spTgt spid="996"/>
                                        </p:tgtEl>
                                        <p:attrNameLst>
                                          <p:attrName>ppt_w</p:attrName>
                                        </p:attrNameLst>
                                      </p:cBhvr>
                                      <p:tavLst>
                                        <p:tav fmla="" tm="0">
                                          <p:val>
                                            <p:strVal val="0"/>
                                          </p:val>
                                        </p:tav>
                                        <p:tav fmla="" tm="100000">
                                          <p:val>
                                            <p:strVal val="#ppt_w"/>
                                          </p:val>
                                        </p:tav>
                                      </p:tavLst>
                                    </p:anim>
                                    <p:anim calcmode="lin" valueType="num">
                                      <p:cBhvr additive="base">
                                        <p:cTn dur="500"/>
                                        <p:tgtEl>
                                          <p:spTgt spid="99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995"/>
                                        </p:tgtEl>
                                        <p:attrNameLst>
                                          <p:attrName>style.visibility</p:attrName>
                                        </p:attrNameLst>
                                      </p:cBhvr>
                                      <p:to>
                                        <p:strVal val="visible"/>
                                      </p:to>
                                    </p:set>
                                    <p:animEffect filter="fade" transition="in">
                                      <p:cBhvr>
                                        <p:cTn dur="500"/>
                                        <p:tgtEl>
                                          <p:spTgt spid="9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47">
            <a:hlinkClick action="ppaction://hlinksldjump" r:id="rId3"/>
          </p:cNvPr>
          <p:cNvSpPr/>
          <p:nvPr/>
        </p:nvSpPr>
        <p:spPr>
          <a:xfrm>
            <a:off x="10885913" y="2510736"/>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7" name="Google Shape;1027;p47">
            <a:hlinkClick action="ppaction://hlinksldjump" r:id="rId4"/>
          </p:cNvPr>
          <p:cNvSpPr/>
          <p:nvPr/>
        </p:nvSpPr>
        <p:spPr>
          <a:xfrm>
            <a:off x="10885913" y="3399592"/>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8" name="Google Shape;1028;p47">
            <a:hlinkClick action="ppaction://hlinksldjump" r:id="rId5"/>
          </p:cNvPr>
          <p:cNvSpPr/>
          <p:nvPr/>
        </p:nvSpPr>
        <p:spPr>
          <a:xfrm>
            <a:off x="10885913" y="4288448"/>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29" name="Google Shape;1029;p47">
            <a:hlinkClick action="ppaction://hlinksldjump" r:id="rId6"/>
          </p:cNvPr>
          <p:cNvSpPr/>
          <p:nvPr/>
        </p:nvSpPr>
        <p:spPr>
          <a:xfrm>
            <a:off x="10885913" y="5177304"/>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0" name="Google Shape;1030;p47">
            <a:hlinkClick action="ppaction://hlinksldjump" r:id="rId7"/>
          </p:cNvPr>
          <p:cNvSpPr/>
          <p:nvPr/>
        </p:nvSpPr>
        <p:spPr>
          <a:xfrm>
            <a:off x="10885913" y="6066161"/>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1" name="Google Shape;1031;p47">
            <a:hlinkClick action="ppaction://hlinksldjump" r:id="rId8"/>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2" name="Google Shape;1032;p47">
            <a:hlinkClick action="ppaction://hlinksldjump" r:id="rId9"/>
          </p:cNvPr>
          <p:cNvSpPr/>
          <p:nvPr/>
        </p:nvSpPr>
        <p:spPr>
          <a:xfrm>
            <a:off x="10835733" y="1199783"/>
            <a:ext cx="1084631" cy="376995"/>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48"/>
          <p:cNvSpPr/>
          <p:nvPr/>
        </p:nvSpPr>
        <p:spPr>
          <a:xfrm>
            <a:off x="0" y="0"/>
            <a:ext cx="12192000" cy="6858000"/>
          </a:xfrm>
          <a:prstGeom prst="rect">
            <a:avLst/>
          </a:prstGeom>
          <a:solidFill>
            <a:schemeClr val="dk1">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038" name="Google Shape;1038;p48"/>
          <p:cNvGrpSpPr/>
          <p:nvPr/>
        </p:nvGrpSpPr>
        <p:grpSpPr>
          <a:xfrm>
            <a:off x="517237" y="325581"/>
            <a:ext cx="11157526" cy="6415200"/>
            <a:chOff x="517237" y="325581"/>
            <a:chExt cx="11157526" cy="6415200"/>
          </a:xfrm>
        </p:grpSpPr>
        <p:sp>
          <p:nvSpPr>
            <p:cNvPr id="1039" name="Google Shape;1039;p48"/>
            <p:cNvSpPr/>
            <p:nvPr/>
          </p:nvSpPr>
          <p:spPr>
            <a:xfrm>
              <a:off x="517237" y="325581"/>
              <a:ext cx="11157526" cy="6415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0" name="Google Shape;1040;p48"/>
            <p:cNvSpPr/>
            <p:nvPr/>
          </p:nvSpPr>
          <p:spPr>
            <a:xfrm>
              <a:off x="3628920" y="418463"/>
              <a:ext cx="4934160" cy="606666"/>
            </a:xfrm>
            <a:prstGeom prst="parallelogram">
              <a:avLst>
                <a:gd fmla="val 41383"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1" name="Google Shape;1041;p48"/>
            <p:cNvSpPr txBox="1"/>
            <p:nvPr/>
          </p:nvSpPr>
          <p:spPr>
            <a:xfrm>
              <a:off x="5525176" y="461338"/>
              <a:ext cx="14655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chemeClr val="lt1"/>
                  </a:solidFill>
                  <a:latin typeface="Arial"/>
                  <a:ea typeface="Arial"/>
                  <a:cs typeface="Arial"/>
                  <a:sym typeface="Arial"/>
                </a:rPr>
                <a:t>近　代</a:t>
              </a:r>
              <a:endParaRPr b="1" i="0" sz="2800" u="none" cap="none" strike="noStrike">
                <a:solidFill>
                  <a:schemeClr val="lt1"/>
                </a:solidFill>
                <a:latin typeface="Arial"/>
                <a:ea typeface="Arial"/>
                <a:cs typeface="Arial"/>
                <a:sym typeface="Arial"/>
              </a:endParaRPr>
            </a:p>
          </p:txBody>
        </p:sp>
        <p:sp>
          <p:nvSpPr>
            <p:cNvPr id="1042" name="Google Shape;1042;p48"/>
            <p:cNvSpPr/>
            <p:nvPr/>
          </p:nvSpPr>
          <p:spPr>
            <a:xfrm>
              <a:off x="688447" y="1175556"/>
              <a:ext cx="5143578"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3" name="Google Shape;1043;p48"/>
            <p:cNvSpPr txBox="1"/>
            <p:nvPr/>
          </p:nvSpPr>
          <p:spPr>
            <a:xfrm>
              <a:off x="2444949" y="1167326"/>
              <a:ext cx="1630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主なできごと</a:t>
              </a:r>
              <a:endParaRPr b="0" i="0" sz="1400" u="none" cap="none" strike="noStrike">
                <a:solidFill>
                  <a:srgbClr val="000000"/>
                </a:solidFill>
                <a:latin typeface="Arial"/>
                <a:ea typeface="Arial"/>
                <a:cs typeface="Arial"/>
                <a:sym typeface="Arial"/>
              </a:endParaRPr>
            </a:p>
          </p:txBody>
        </p:sp>
        <p:sp>
          <p:nvSpPr>
            <p:cNvPr id="1044" name="Google Shape;1044;p48"/>
            <p:cNvSpPr/>
            <p:nvPr/>
          </p:nvSpPr>
          <p:spPr>
            <a:xfrm>
              <a:off x="6359153" y="1175556"/>
              <a:ext cx="5144400"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5" name="Google Shape;1045;p48"/>
            <p:cNvSpPr txBox="1"/>
            <p:nvPr/>
          </p:nvSpPr>
          <p:spPr>
            <a:xfrm>
              <a:off x="7513749" y="1167326"/>
              <a:ext cx="2835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税に関する主なできごと</a:t>
              </a:r>
              <a:endParaRPr b="0" i="0" sz="1400" u="none" cap="none" strike="noStrike">
                <a:solidFill>
                  <a:srgbClr val="000000"/>
                </a:solidFill>
                <a:latin typeface="Arial"/>
                <a:ea typeface="Arial"/>
                <a:cs typeface="Arial"/>
                <a:sym typeface="Arial"/>
              </a:endParaRPr>
            </a:p>
          </p:txBody>
        </p:sp>
        <p:sp>
          <p:nvSpPr>
            <p:cNvPr id="1046" name="Google Shape;1046;p48"/>
            <p:cNvSpPr/>
            <p:nvPr/>
          </p:nvSpPr>
          <p:spPr>
            <a:xfrm>
              <a:off x="6359153" y="1723755"/>
              <a:ext cx="5143578" cy="4867200"/>
            </a:xfrm>
            <a:prstGeom prst="roundRect">
              <a:avLst>
                <a:gd fmla="val 1853"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47" name="Google Shape;1047;p48"/>
            <p:cNvCxnSpPr>
              <a:endCxn id="1039" idx="2"/>
            </p:cNvCxnSpPr>
            <p:nvPr/>
          </p:nvCxnSpPr>
          <p:spPr>
            <a:xfrm>
              <a:off x="6096000" y="1197381"/>
              <a:ext cx="0" cy="5543400"/>
            </a:xfrm>
            <a:prstGeom prst="straightConnector1">
              <a:avLst/>
            </a:prstGeom>
            <a:noFill/>
            <a:ln cap="flat" cmpd="sng" w="19050">
              <a:solidFill>
                <a:srgbClr val="83B638"/>
              </a:solidFill>
              <a:prstDash val="dot"/>
              <a:miter lim="0"/>
              <a:headEnd len="sm" w="sm" type="none"/>
              <a:tailEnd len="sm" w="sm" type="none"/>
            </a:ln>
          </p:spPr>
        </p:cxnSp>
        <p:sp>
          <p:nvSpPr>
            <p:cNvPr id="1048" name="Google Shape;1048;p48"/>
            <p:cNvSpPr txBox="1"/>
            <p:nvPr/>
          </p:nvSpPr>
          <p:spPr>
            <a:xfrm>
              <a:off x="6388336" y="1860672"/>
              <a:ext cx="5085300" cy="1373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明治政府は、歳入の安定化をはかるため、租税制度の改革に着手し、1873年（明治６年）には、地租改正を実施し、地価の３%を課税し、現金で納めるようにしました。</a:t>
              </a:r>
              <a:endParaRPr b="0" i="0" sz="1400" u="none" cap="none" strike="noStrike">
                <a:solidFill>
                  <a:srgbClr val="000000"/>
                </a:solidFill>
                <a:latin typeface="Arial"/>
                <a:ea typeface="Arial"/>
                <a:cs typeface="Arial"/>
                <a:sym typeface="Arial"/>
              </a:endParaRPr>
            </a:p>
          </p:txBody>
        </p:sp>
        <p:sp>
          <p:nvSpPr>
            <p:cNvPr id="1049" name="Google Shape;1049;p48"/>
            <p:cNvSpPr/>
            <p:nvPr/>
          </p:nvSpPr>
          <p:spPr>
            <a:xfrm>
              <a:off x="10157697" y="542681"/>
              <a:ext cx="1345034" cy="358231"/>
            </a:xfrm>
            <a:prstGeom prst="rect">
              <a:avLst/>
            </a:prstGeom>
            <a:solidFill>
              <a:srgbClr val="A5A5A5">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0" name="Google Shape;1050;p48"/>
            <p:cNvSpPr txBox="1"/>
            <p:nvPr/>
          </p:nvSpPr>
          <p:spPr>
            <a:xfrm>
              <a:off x="10221517" y="579086"/>
              <a:ext cx="1028312"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200"/>
                <a:buFont typeface="Arial"/>
                <a:buNone/>
              </a:pPr>
              <a:r>
                <a:rPr b="0" i="0" lang="ja-JP" sz="1200" u="none" cap="none" strike="noStrike">
                  <a:solidFill>
                    <a:schemeClr val="lt1"/>
                  </a:solidFill>
                  <a:latin typeface="Arial"/>
                  <a:ea typeface="Arial"/>
                  <a:cs typeface="Arial"/>
                  <a:sym typeface="Arial"/>
                </a:rPr>
                <a:t>一覧に戻る</a:t>
              </a:r>
              <a:endParaRPr b="0" i="0" sz="1200" u="none" cap="none" strike="noStrike">
                <a:solidFill>
                  <a:schemeClr val="lt1"/>
                </a:solidFill>
                <a:latin typeface="Arial"/>
                <a:ea typeface="Arial"/>
                <a:cs typeface="Arial"/>
                <a:sym typeface="Arial"/>
              </a:endParaRPr>
            </a:p>
          </p:txBody>
        </p:sp>
        <p:sp>
          <p:nvSpPr>
            <p:cNvPr id="1051" name="Google Shape;1051;p48"/>
            <p:cNvSpPr/>
            <p:nvPr/>
          </p:nvSpPr>
          <p:spPr>
            <a:xfrm rot="5400000">
              <a:off x="11216163" y="665308"/>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2" name="Google Shape;1052;p48">
              <a:hlinkClick action="ppaction://hlinksldjump" r:id="rId3"/>
            </p:cNvPr>
            <p:cNvSpPr/>
            <p:nvPr/>
          </p:nvSpPr>
          <p:spPr>
            <a:xfrm>
              <a:off x="10157697" y="542681"/>
              <a:ext cx="1345034" cy="358231"/>
            </a:xfrm>
            <a:prstGeom prst="rect">
              <a:avLst/>
            </a:prstGeom>
            <a:solidFill>
              <a:srgbClr val="A5A5A5">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3" name="Google Shape;1053;p48"/>
            <p:cNvSpPr txBox="1"/>
            <p:nvPr/>
          </p:nvSpPr>
          <p:spPr>
            <a:xfrm>
              <a:off x="10390515" y="2132230"/>
              <a:ext cx="4467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ち    そ</a:t>
              </a:r>
              <a:endParaRPr b="0" i="0" sz="1400" u="none" cap="none" strike="noStrike">
                <a:solidFill>
                  <a:srgbClr val="000000"/>
                </a:solidFill>
                <a:latin typeface="Arial"/>
                <a:ea typeface="Arial"/>
                <a:cs typeface="Arial"/>
                <a:sym typeface="Arial"/>
              </a:endParaRPr>
            </a:p>
          </p:txBody>
        </p:sp>
        <p:pic>
          <p:nvPicPr>
            <p:cNvPr id="1054" name="Google Shape;1054;p48"/>
            <p:cNvPicPr preferRelativeResize="0"/>
            <p:nvPr/>
          </p:nvPicPr>
          <p:blipFill rotWithShape="1">
            <a:blip r:embed="rId4">
              <a:alphaModFix/>
            </a:blip>
            <a:srcRect b="0" l="0" r="0" t="0"/>
            <a:stretch/>
          </p:blipFill>
          <p:spPr>
            <a:xfrm>
              <a:off x="557994" y="3136915"/>
              <a:ext cx="5403600" cy="3603866"/>
            </a:xfrm>
            <a:prstGeom prst="rect">
              <a:avLst/>
            </a:prstGeom>
            <a:noFill/>
            <a:ln>
              <a:noFill/>
            </a:ln>
          </p:spPr>
        </p:pic>
        <p:sp>
          <p:nvSpPr>
            <p:cNvPr id="1055" name="Google Shape;1055;p48"/>
            <p:cNvSpPr/>
            <p:nvPr/>
          </p:nvSpPr>
          <p:spPr>
            <a:xfrm>
              <a:off x="814590" y="1723756"/>
              <a:ext cx="4984056" cy="1555568"/>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6" name="Google Shape;1056;p48"/>
            <p:cNvSpPr txBox="1"/>
            <p:nvPr/>
          </p:nvSpPr>
          <p:spPr>
            <a:xfrm>
              <a:off x="1104753" y="2053234"/>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明治政府が成立する。</a:t>
              </a:r>
              <a:endParaRPr b="0" i="0" sz="1600" u="none" cap="none" strike="noStrike">
                <a:solidFill>
                  <a:schemeClr val="dk1"/>
                </a:solidFill>
                <a:latin typeface="Arial"/>
                <a:ea typeface="Arial"/>
                <a:cs typeface="Arial"/>
                <a:sym typeface="Arial"/>
              </a:endParaRPr>
            </a:p>
          </p:txBody>
        </p:sp>
        <p:sp>
          <p:nvSpPr>
            <p:cNvPr id="1057" name="Google Shape;1057;p48"/>
            <p:cNvSpPr/>
            <p:nvPr/>
          </p:nvSpPr>
          <p:spPr>
            <a:xfrm>
              <a:off x="713433" y="1630934"/>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8" name="Google Shape;1058;p48"/>
            <p:cNvSpPr txBox="1"/>
            <p:nvPr/>
          </p:nvSpPr>
          <p:spPr>
            <a:xfrm>
              <a:off x="914036" y="1638260"/>
              <a:ext cx="128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明治時代</a:t>
              </a:r>
              <a:endParaRPr b="0" i="0" sz="1400" u="none" cap="none" strike="noStrike">
                <a:solidFill>
                  <a:srgbClr val="000000"/>
                </a:solidFill>
                <a:latin typeface="Arial"/>
                <a:ea typeface="Arial"/>
                <a:cs typeface="Arial"/>
                <a:sym typeface="Arial"/>
              </a:endParaRPr>
            </a:p>
          </p:txBody>
        </p:sp>
        <p:sp>
          <p:nvSpPr>
            <p:cNvPr id="1059" name="Google Shape;1059;p48"/>
            <p:cNvSpPr txBox="1"/>
            <p:nvPr/>
          </p:nvSpPr>
          <p:spPr>
            <a:xfrm>
              <a:off x="1104753" y="2346224"/>
              <a:ext cx="37323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大日本帝国憲法が発布される。</a:t>
              </a:r>
              <a:endParaRPr b="0" i="0" sz="1400" u="none" cap="none" strike="noStrike">
                <a:solidFill>
                  <a:srgbClr val="000000"/>
                </a:solidFill>
                <a:latin typeface="Arial"/>
                <a:ea typeface="Arial"/>
                <a:cs typeface="Arial"/>
                <a:sym typeface="Arial"/>
              </a:endParaRPr>
            </a:p>
          </p:txBody>
        </p:sp>
        <p:sp>
          <p:nvSpPr>
            <p:cNvPr id="1060" name="Google Shape;1060;p48"/>
            <p:cNvSpPr txBox="1"/>
            <p:nvPr/>
          </p:nvSpPr>
          <p:spPr>
            <a:xfrm>
              <a:off x="10725651" y="2132230"/>
              <a:ext cx="5508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かい  せい</a:t>
              </a:r>
              <a:endParaRPr b="0" i="0" sz="600" u="none" cap="none" strike="noStrike">
                <a:solidFill>
                  <a:schemeClr val="dk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38"/>
                                        </p:tgtEl>
                                        <p:attrNameLst>
                                          <p:attrName>style.visibility</p:attrName>
                                        </p:attrNameLst>
                                      </p:cBhvr>
                                      <p:to>
                                        <p:strVal val="visible"/>
                                      </p:to>
                                    </p:set>
                                    <p:anim calcmode="lin" valueType="num">
                                      <p:cBhvr additive="base">
                                        <p:cTn dur="500"/>
                                        <p:tgtEl>
                                          <p:spTgt spid="1038"/>
                                        </p:tgtEl>
                                        <p:attrNameLst>
                                          <p:attrName>ppt_w</p:attrName>
                                        </p:attrNameLst>
                                      </p:cBhvr>
                                      <p:tavLst>
                                        <p:tav fmla="" tm="0">
                                          <p:val>
                                            <p:strVal val="0"/>
                                          </p:val>
                                        </p:tav>
                                        <p:tav fmla="" tm="100000">
                                          <p:val>
                                            <p:strVal val="#ppt_w"/>
                                          </p:val>
                                        </p:tav>
                                      </p:tavLst>
                                    </p:anim>
                                    <p:anim calcmode="lin" valueType="num">
                                      <p:cBhvr additive="base">
                                        <p:cTn dur="500"/>
                                        <p:tgtEl>
                                          <p:spTgt spid="1038"/>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500"/>
                                        <p:tgtEl>
                                          <p:spTgt spid="1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49">
            <a:hlinkClick action="ppaction://hlinksldjump" r:id="rId3"/>
          </p:cNvPr>
          <p:cNvSpPr/>
          <p:nvPr/>
        </p:nvSpPr>
        <p:spPr>
          <a:xfrm>
            <a:off x="10885913" y="2510736"/>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66" name="Google Shape;1066;p49">
            <a:hlinkClick action="ppaction://hlinksldjump" r:id="rId4"/>
          </p:cNvPr>
          <p:cNvSpPr/>
          <p:nvPr/>
        </p:nvSpPr>
        <p:spPr>
          <a:xfrm>
            <a:off x="10885913" y="3399592"/>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67" name="Google Shape;1067;p49">
            <a:hlinkClick action="ppaction://hlinksldjump" r:id="rId5"/>
          </p:cNvPr>
          <p:cNvSpPr/>
          <p:nvPr/>
        </p:nvSpPr>
        <p:spPr>
          <a:xfrm>
            <a:off x="10885913" y="4288448"/>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68" name="Google Shape;1068;p49">
            <a:hlinkClick action="ppaction://hlinksldjump" r:id="rId6"/>
          </p:cNvPr>
          <p:cNvSpPr/>
          <p:nvPr/>
        </p:nvSpPr>
        <p:spPr>
          <a:xfrm>
            <a:off x="10885913" y="5177304"/>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69" name="Google Shape;1069;p49">
            <a:hlinkClick action="ppaction://hlinksldjump" r:id="rId7"/>
          </p:cNvPr>
          <p:cNvSpPr/>
          <p:nvPr/>
        </p:nvSpPr>
        <p:spPr>
          <a:xfrm>
            <a:off x="10885913" y="6066161"/>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70" name="Google Shape;1070;p49">
            <a:hlinkClick action="ppaction://hlinksldjump" r:id="rId8"/>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71" name="Google Shape;1071;p49">
            <a:hlinkClick action="ppaction://hlinksldjump" r:id="rId9"/>
          </p:cNvPr>
          <p:cNvSpPr/>
          <p:nvPr/>
        </p:nvSpPr>
        <p:spPr>
          <a:xfrm>
            <a:off x="10835733" y="1199783"/>
            <a:ext cx="1084631" cy="376995"/>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14"/>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69" name="Google Shape;369;p14"/>
          <p:cNvGrpSpPr/>
          <p:nvPr/>
        </p:nvGrpSpPr>
        <p:grpSpPr>
          <a:xfrm>
            <a:off x="3501299" y="1739467"/>
            <a:ext cx="5189402" cy="4310210"/>
            <a:chOff x="3501299" y="1739467"/>
            <a:chExt cx="5189402" cy="4310210"/>
          </a:xfrm>
        </p:grpSpPr>
        <p:grpSp>
          <p:nvGrpSpPr>
            <p:cNvPr id="370" name="Google Shape;370;p14"/>
            <p:cNvGrpSpPr/>
            <p:nvPr/>
          </p:nvGrpSpPr>
          <p:grpSpPr>
            <a:xfrm>
              <a:off x="3501299" y="1739467"/>
              <a:ext cx="5189402" cy="4310210"/>
              <a:chOff x="3501299" y="1739467"/>
              <a:chExt cx="5189402" cy="4310210"/>
            </a:xfrm>
          </p:grpSpPr>
          <p:sp>
            <p:nvSpPr>
              <p:cNvPr id="371" name="Google Shape;371;p14"/>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72" name="Google Shape;372;p14"/>
              <p:cNvPicPr preferRelativeResize="0"/>
              <p:nvPr/>
            </p:nvPicPr>
            <p:blipFill rotWithShape="1">
              <a:blip r:embed="rId3">
                <a:alphaModFix/>
              </a:blip>
              <a:srcRect b="12858" l="1935" r="1035" t="4185"/>
              <a:stretch/>
            </p:blipFill>
            <p:spPr>
              <a:xfrm>
                <a:off x="3600824" y="1853430"/>
                <a:ext cx="4990353" cy="2818370"/>
              </a:xfrm>
              <a:prstGeom prst="rect">
                <a:avLst/>
              </a:prstGeom>
              <a:noFill/>
              <a:ln>
                <a:noFill/>
              </a:ln>
            </p:spPr>
          </p:pic>
        </p:grpSp>
        <p:sp>
          <p:nvSpPr>
            <p:cNvPr id="373" name="Google Shape;373;p14"/>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北九州空港</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（北九州市・苅田町）</a:t>
              </a:r>
              <a:endParaRPr b="1" i="0" sz="2400" u="none" cap="none" strike="noStrike">
                <a:solidFill>
                  <a:schemeClr val="dk1"/>
                </a:solidFill>
                <a:latin typeface="Arial"/>
                <a:ea typeface="Arial"/>
                <a:cs typeface="Arial"/>
                <a:sym typeface="Arial"/>
              </a:endParaRPr>
            </a:p>
          </p:txBody>
        </p:sp>
      </p:grpSp>
      <p:sp>
        <p:nvSpPr>
          <p:cNvPr id="374" name="Google Shape;374;p14">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69"/>
                                        </p:tgtEl>
                                        <p:attrNameLst>
                                          <p:attrName>style.visibility</p:attrName>
                                        </p:attrNameLst>
                                      </p:cBhvr>
                                      <p:to>
                                        <p:strVal val="visible"/>
                                      </p:to>
                                    </p:set>
                                    <p:anim calcmode="lin" valueType="num">
                                      <p:cBhvr additive="base">
                                        <p:cTn dur="500"/>
                                        <p:tgtEl>
                                          <p:spTgt spid="369"/>
                                        </p:tgtEl>
                                        <p:attrNameLst>
                                          <p:attrName>ppt_w</p:attrName>
                                        </p:attrNameLst>
                                      </p:cBhvr>
                                      <p:tavLst>
                                        <p:tav fmla="" tm="0">
                                          <p:val>
                                            <p:strVal val="0"/>
                                          </p:val>
                                        </p:tav>
                                        <p:tav fmla="" tm="100000">
                                          <p:val>
                                            <p:strVal val="#ppt_w"/>
                                          </p:val>
                                        </p:tav>
                                      </p:tavLst>
                                    </p:anim>
                                    <p:anim calcmode="lin" valueType="num">
                                      <p:cBhvr additive="base">
                                        <p:cTn dur="500"/>
                                        <p:tgtEl>
                                          <p:spTgt spid="369"/>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50"/>
          <p:cNvSpPr/>
          <p:nvPr/>
        </p:nvSpPr>
        <p:spPr>
          <a:xfrm>
            <a:off x="0" y="0"/>
            <a:ext cx="12192000" cy="6858000"/>
          </a:xfrm>
          <a:prstGeom prst="rect">
            <a:avLst/>
          </a:prstGeom>
          <a:solidFill>
            <a:schemeClr val="dk1">
              <a:alpha val="7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077" name="Google Shape;1077;p50"/>
          <p:cNvGrpSpPr/>
          <p:nvPr/>
        </p:nvGrpSpPr>
        <p:grpSpPr>
          <a:xfrm>
            <a:off x="517237" y="325581"/>
            <a:ext cx="11157526" cy="6414266"/>
            <a:chOff x="517237" y="325581"/>
            <a:chExt cx="11157526" cy="6414266"/>
          </a:xfrm>
        </p:grpSpPr>
        <p:sp>
          <p:nvSpPr>
            <p:cNvPr id="1078" name="Google Shape;1078;p50"/>
            <p:cNvSpPr/>
            <p:nvPr/>
          </p:nvSpPr>
          <p:spPr>
            <a:xfrm>
              <a:off x="517237" y="325581"/>
              <a:ext cx="11157526" cy="64142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79" name="Google Shape;1079;p50"/>
            <p:cNvSpPr/>
            <p:nvPr/>
          </p:nvSpPr>
          <p:spPr>
            <a:xfrm>
              <a:off x="3628920" y="418463"/>
              <a:ext cx="4934160" cy="606666"/>
            </a:xfrm>
            <a:prstGeom prst="parallelogram">
              <a:avLst>
                <a:gd fmla="val 41383"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0" name="Google Shape;1080;p50"/>
            <p:cNvSpPr txBox="1"/>
            <p:nvPr/>
          </p:nvSpPr>
          <p:spPr>
            <a:xfrm>
              <a:off x="5525176" y="461338"/>
              <a:ext cx="1533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ja-JP" sz="2800" u="none" cap="none" strike="noStrike">
                  <a:solidFill>
                    <a:schemeClr val="lt1"/>
                  </a:solidFill>
                  <a:latin typeface="Arial"/>
                  <a:ea typeface="Arial"/>
                  <a:cs typeface="Arial"/>
                  <a:sym typeface="Arial"/>
                </a:rPr>
                <a:t>現　代</a:t>
              </a:r>
              <a:endParaRPr b="1" i="0" sz="2800" u="none" cap="none" strike="noStrike">
                <a:solidFill>
                  <a:schemeClr val="lt1"/>
                </a:solidFill>
                <a:latin typeface="Arial"/>
                <a:ea typeface="Arial"/>
                <a:cs typeface="Arial"/>
                <a:sym typeface="Arial"/>
              </a:endParaRPr>
            </a:p>
          </p:txBody>
        </p:sp>
        <p:sp>
          <p:nvSpPr>
            <p:cNvPr id="1081" name="Google Shape;1081;p50"/>
            <p:cNvSpPr/>
            <p:nvPr/>
          </p:nvSpPr>
          <p:spPr>
            <a:xfrm>
              <a:off x="688447" y="1175556"/>
              <a:ext cx="5143578"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2" name="Google Shape;1082;p50"/>
            <p:cNvSpPr txBox="1"/>
            <p:nvPr/>
          </p:nvSpPr>
          <p:spPr>
            <a:xfrm>
              <a:off x="2444949" y="1167326"/>
              <a:ext cx="1630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主なできごと</a:t>
              </a:r>
              <a:endParaRPr b="0" i="0" sz="1400" u="none" cap="none" strike="noStrike">
                <a:solidFill>
                  <a:srgbClr val="000000"/>
                </a:solidFill>
                <a:latin typeface="Arial"/>
                <a:ea typeface="Arial"/>
                <a:cs typeface="Arial"/>
                <a:sym typeface="Arial"/>
              </a:endParaRPr>
            </a:p>
          </p:txBody>
        </p:sp>
        <p:sp>
          <p:nvSpPr>
            <p:cNvPr id="1083" name="Google Shape;1083;p50"/>
            <p:cNvSpPr/>
            <p:nvPr/>
          </p:nvSpPr>
          <p:spPr>
            <a:xfrm>
              <a:off x="6359153" y="1175556"/>
              <a:ext cx="5144400" cy="351773"/>
            </a:xfrm>
            <a:prstGeom prst="roundRect">
              <a:avLst>
                <a:gd fmla="val 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4" name="Google Shape;1084;p50"/>
            <p:cNvSpPr txBox="1"/>
            <p:nvPr/>
          </p:nvSpPr>
          <p:spPr>
            <a:xfrm>
              <a:off x="7513749" y="1167326"/>
              <a:ext cx="28359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税に関する主なできごと</a:t>
              </a:r>
              <a:endParaRPr b="0" i="0" sz="1400" u="none" cap="none" strike="noStrike">
                <a:solidFill>
                  <a:srgbClr val="000000"/>
                </a:solidFill>
                <a:latin typeface="Arial"/>
                <a:ea typeface="Arial"/>
                <a:cs typeface="Arial"/>
                <a:sym typeface="Arial"/>
              </a:endParaRPr>
            </a:p>
          </p:txBody>
        </p:sp>
        <p:sp>
          <p:nvSpPr>
            <p:cNvPr id="1085" name="Google Shape;1085;p50"/>
            <p:cNvSpPr/>
            <p:nvPr/>
          </p:nvSpPr>
          <p:spPr>
            <a:xfrm>
              <a:off x="6359153" y="1723756"/>
              <a:ext cx="5143578" cy="4867577"/>
            </a:xfrm>
            <a:prstGeom prst="roundRect">
              <a:avLst>
                <a:gd fmla="val 1853"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86" name="Google Shape;1086;p50"/>
            <p:cNvCxnSpPr>
              <a:endCxn id="1078" idx="2"/>
            </p:cNvCxnSpPr>
            <p:nvPr/>
          </p:nvCxnSpPr>
          <p:spPr>
            <a:xfrm>
              <a:off x="6096000" y="1197647"/>
              <a:ext cx="0" cy="5542200"/>
            </a:xfrm>
            <a:prstGeom prst="straightConnector1">
              <a:avLst/>
            </a:prstGeom>
            <a:noFill/>
            <a:ln cap="flat" cmpd="sng" w="19050">
              <a:solidFill>
                <a:srgbClr val="83B638"/>
              </a:solidFill>
              <a:prstDash val="dot"/>
              <a:miter lim="0"/>
              <a:headEnd len="sm" w="sm" type="none"/>
              <a:tailEnd len="sm" w="sm" type="none"/>
            </a:ln>
          </p:spPr>
        </p:cxnSp>
        <p:sp>
          <p:nvSpPr>
            <p:cNvPr id="1087" name="Google Shape;1087;p50"/>
            <p:cNvSpPr txBox="1"/>
            <p:nvPr/>
          </p:nvSpPr>
          <p:spPr>
            <a:xfrm>
              <a:off x="6388336" y="1860672"/>
              <a:ext cx="50853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1946年（昭和21年）には新憲法が公布され､教育､勤労に並ぶ三大義務のーつとして納税の義務が設けられました。</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12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1950年（昭和25年）には､シャウプ勧告に基づく税制改革が行われました。</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12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1989年（平成元年）に、将来にわたって安定的な税制を確立するために消費税（3％）の導入や所得税の減税などを含む大幅な税制の改革が行われました。</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120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2011年（平成23年）に、東日本大震災の復興に必要な財源を確保するため、復興特別所得税などが創設されました。</a:t>
              </a:r>
              <a:endParaRPr b="0" i="0" sz="1400" u="none" cap="none" strike="noStrike">
                <a:solidFill>
                  <a:srgbClr val="000000"/>
                </a:solidFill>
                <a:latin typeface="Arial"/>
                <a:ea typeface="Arial"/>
                <a:cs typeface="Arial"/>
                <a:sym typeface="Arial"/>
              </a:endParaRPr>
            </a:p>
          </p:txBody>
        </p:sp>
        <p:sp>
          <p:nvSpPr>
            <p:cNvPr id="1088" name="Google Shape;1088;p50"/>
            <p:cNvSpPr/>
            <p:nvPr/>
          </p:nvSpPr>
          <p:spPr>
            <a:xfrm>
              <a:off x="814590" y="1723756"/>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9" name="Google Shape;1089;p50"/>
            <p:cNvSpPr txBox="1"/>
            <p:nvPr/>
          </p:nvSpPr>
          <p:spPr>
            <a:xfrm>
              <a:off x="1104753" y="1976473"/>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日本国憲法が公布される。</a:t>
              </a:r>
              <a:endParaRPr b="0" i="0" sz="1400" u="none" cap="none" strike="noStrike">
                <a:solidFill>
                  <a:srgbClr val="000000"/>
                </a:solidFill>
                <a:latin typeface="Arial"/>
                <a:ea typeface="Arial"/>
                <a:cs typeface="Arial"/>
                <a:sym typeface="Arial"/>
              </a:endParaRPr>
            </a:p>
          </p:txBody>
        </p:sp>
        <p:sp>
          <p:nvSpPr>
            <p:cNvPr id="1090" name="Google Shape;1090;p50"/>
            <p:cNvSpPr/>
            <p:nvPr/>
          </p:nvSpPr>
          <p:spPr>
            <a:xfrm>
              <a:off x="713433" y="1630934"/>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1" name="Google Shape;1091;p50"/>
            <p:cNvSpPr txBox="1"/>
            <p:nvPr/>
          </p:nvSpPr>
          <p:spPr>
            <a:xfrm>
              <a:off x="914036" y="1638260"/>
              <a:ext cx="12837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昭和時代</a:t>
              </a:r>
              <a:endParaRPr b="0" i="0" sz="1400" u="none" cap="none" strike="noStrike">
                <a:solidFill>
                  <a:srgbClr val="000000"/>
                </a:solidFill>
                <a:latin typeface="Arial"/>
                <a:ea typeface="Arial"/>
                <a:cs typeface="Arial"/>
                <a:sym typeface="Arial"/>
              </a:endParaRPr>
            </a:p>
          </p:txBody>
        </p:sp>
        <p:pic>
          <p:nvPicPr>
            <p:cNvPr id="1092" name="Google Shape;1092;p50"/>
            <p:cNvPicPr preferRelativeResize="0"/>
            <p:nvPr/>
          </p:nvPicPr>
          <p:blipFill rotWithShape="1">
            <a:blip r:embed="rId3">
              <a:alphaModFix/>
            </a:blip>
            <a:srcRect b="0" l="0" r="0" t="0"/>
            <a:stretch/>
          </p:blipFill>
          <p:spPr>
            <a:xfrm>
              <a:off x="808423" y="3300160"/>
              <a:ext cx="4990223" cy="3328170"/>
            </a:xfrm>
            <a:prstGeom prst="rect">
              <a:avLst/>
            </a:prstGeom>
            <a:noFill/>
            <a:ln>
              <a:noFill/>
            </a:ln>
          </p:spPr>
        </p:pic>
        <p:sp>
          <p:nvSpPr>
            <p:cNvPr id="1093" name="Google Shape;1093;p50"/>
            <p:cNvSpPr/>
            <p:nvPr/>
          </p:nvSpPr>
          <p:spPr>
            <a:xfrm>
              <a:off x="814590" y="2593265"/>
              <a:ext cx="4984056" cy="686059"/>
            </a:xfrm>
            <a:prstGeom prst="roundRect">
              <a:avLst>
                <a:gd fmla="val 2912" name="adj"/>
              </a:avLst>
            </a:prstGeom>
            <a:solidFill>
              <a:srgbClr val="D8F2CF">
                <a:alpha val="5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4" name="Google Shape;1094;p50"/>
            <p:cNvSpPr txBox="1"/>
            <p:nvPr/>
          </p:nvSpPr>
          <p:spPr>
            <a:xfrm>
              <a:off x="1104753" y="2845982"/>
              <a:ext cx="4590370"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東日本大震災が起きる。</a:t>
              </a:r>
              <a:endParaRPr b="0" i="0" sz="1400" u="none" cap="none" strike="noStrike">
                <a:solidFill>
                  <a:srgbClr val="000000"/>
                </a:solidFill>
                <a:latin typeface="Arial"/>
                <a:ea typeface="Arial"/>
                <a:cs typeface="Arial"/>
                <a:sym typeface="Arial"/>
              </a:endParaRPr>
            </a:p>
          </p:txBody>
        </p:sp>
        <p:sp>
          <p:nvSpPr>
            <p:cNvPr id="1095" name="Google Shape;1095;p50"/>
            <p:cNvSpPr/>
            <p:nvPr/>
          </p:nvSpPr>
          <p:spPr>
            <a:xfrm>
              <a:off x="713432" y="2500443"/>
              <a:ext cx="1684800" cy="338553"/>
            </a:xfrm>
            <a:prstGeom prst="roundRect">
              <a:avLst>
                <a:gd fmla="val 50000" name="adj"/>
              </a:avLst>
            </a:prstGeom>
            <a:solidFill>
              <a:srgbClr val="68B6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6" name="Google Shape;1096;p50"/>
            <p:cNvSpPr txBox="1"/>
            <p:nvPr/>
          </p:nvSpPr>
          <p:spPr>
            <a:xfrm>
              <a:off x="667880" y="2507769"/>
              <a:ext cx="17772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平成・令和時代</a:t>
              </a:r>
              <a:endParaRPr b="0" i="0" sz="1400" u="none" cap="none" strike="noStrike">
                <a:solidFill>
                  <a:srgbClr val="000000"/>
                </a:solidFill>
                <a:latin typeface="Arial"/>
                <a:ea typeface="Arial"/>
                <a:cs typeface="Arial"/>
                <a:sym typeface="Arial"/>
              </a:endParaRPr>
            </a:p>
          </p:txBody>
        </p:sp>
        <p:sp>
          <p:nvSpPr>
            <p:cNvPr id="1097" name="Google Shape;1097;p50"/>
            <p:cNvSpPr/>
            <p:nvPr/>
          </p:nvSpPr>
          <p:spPr>
            <a:xfrm>
              <a:off x="10157697" y="542681"/>
              <a:ext cx="1345034" cy="358231"/>
            </a:xfrm>
            <a:prstGeom prst="rect">
              <a:avLst/>
            </a:prstGeom>
            <a:solidFill>
              <a:srgbClr val="A5A5A5">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98" name="Google Shape;1098;p50"/>
            <p:cNvSpPr txBox="1"/>
            <p:nvPr/>
          </p:nvSpPr>
          <p:spPr>
            <a:xfrm>
              <a:off x="10221517" y="579086"/>
              <a:ext cx="1028312" cy="276959"/>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200"/>
                <a:buFont typeface="Arial"/>
                <a:buNone/>
              </a:pPr>
              <a:r>
                <a:rPr b="0" i="0" lang="ja-JP" sz="1200" u="none" cap="none" strike="noStrike">
                  <a:solidFill>
                    <a:schemeClr val="lt1"/>
                  </a:solidFill>
                  <a:latin typeface="Arial"/>
                  <a:ea typeface="Arial"/>
                  <a:cs typeface="Arial"/>
                  <a:sym typeface="Arial"/>
                </a:rPr>
                <a:t>一覧に戻る</a:t>
              </a:r>
              <a:endParaRPr b="0" i="0" sz="1200" u="none" cap="none" strike="noStrike">
                <a:solidFill>
                  <a:schemeClr val="lt1"/>
                </a:solidFill>
                <a:latin typeface="Arial"/>
                <a:ea typeface="Arial"/>
                <a:cs typeface="Arial"/>
                <a:sym typeface="Arial"/>
              </a:endParaRPr>
            </a:p>
          </p:txBody>
        </p:sp>
        <p:sp>
          <p:nvSpPr>
            <p:cNvPr id="1099" name="Google Shape;1099;p50"/>
            <p:cNvSpPr/>
            <p:nvPr/>
          </p:nvSpPr>
          <p:spPr>
            <a:xfrm rot="5400000">
              <a:off x="11216163" y="665308"/>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0" name="Google Shape;1100;p50">
              <a:hlinkClick action="ppaction://hlinksldjump" r:id="rId4"/>
            </p:cNvPr>
            <p:cNvSpPr/>
            <p:nvPr/>
          </p:nvSpPr>
          <p:spPr>
            <a:xfrm>
              <a:off x="10157697" y="542681"/>
              <a:ext cx="1345034" cy="358231"/>
            </a:xfrm>
            <a:prstGeom prst="rect">
              <a:avLst/>
            </a:prstGeom>
            <a:solidFill>
              <a:srgbClr val="A5A5A5">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77"/>
                                        </p:tgtEl>
                                        <p:attrNameLst>
                                          <p:attrName>style.visibility</p:attrName>
                                        </p:attrNameLst>
                                      </p:cBhvr>
                                      <p:to>
                                        <p:strVal val="visible"/>
                                      </p:to>
                                    </p:set>
                                    <p:anim calcmode="lin" valueType="num">
                                      <p:cBhvr additive="base">
                                        <p:cTn dur="500"/>
                                        <p:tgtEl>
                                          <p:spTgt spid="1077"/>
                                        </p:tgtEl>
                                        <p:attrNameLst>
                                          <p:attrName>ppt_w</p:attrName>
                                        </p:attrNameLst>
                                      </p:cBhvr>
                                      <p:tavLst>
                                        <p:tav fmla="" tm="0">
                                          <p:val>
                                            <p:strVal val="0"/>
                                          </p:val>
                                        </p:tav>
                                        <p:tav fmla="" tm="100000">
                                          <p:val>
                                            <p:strVal val="#ppt_w"/>
                                          </p:val>
                                        </p:tav>
                                      </p:tavLst>
                                    </p:anim>
                                    <p:anim calcmode="lin" valueType="num">
                                      <p:cBhvr additive="base">
                                        <p:cTn dur="500"/>
                                        <p:tgtEl>
                                          <p:spTgt spid="1077"/>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500"/>
                                        <p:tgtEl>
                                          <p:spTgt spid="10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51">
            <a:hlinkClick action="ppaction://hlinksldjump" r:id="rId3"/>
          </p:cNvPr>
          <p:cNvSpPr/>
          <p:nvPr/>
        </p:nvSpPr>
        <p:spPr>
          <a:xfrm>
            <a:off x="10885913" y="2510736"/>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6" name="Google Shape;1106;p51">
            <a:hlinkClick action="ppaction://hlinksldjump" r:id="rId4"/>
          </p:cNvPr>
          <p:cNvSpPr/>
          <p:nvPr/>
        </p:nvSpPr>
        <p:spPr>
          <a:xfrm>
            <a:off x="10885913" y="3399592"/>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7" name="Google Shape;1107;p51">
            <a:hlinkClick action="ppaction://hlinksldjump" r:id="rId5"/>
          </p:cNvPr>
          <p:cNvSpPr/>
          <p:nvPr/>
        </p:nvSpPr>
        <p:spPr>
          <a:xfrm>
            <a:off x="10885913" y="4288448"/>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8" name="Google Shape;1108;p51">
            <a:hlinkClick action="ppaction://hlinksldjump" r:id="rId6"/>
          </p:cNvPr>
          <p:cNvSpPr/>
          <p:nvPr/>
        </p:nvSpPr>
        <p:spPr>
          <a:xfrm>
            <a:off x="10885913" y="5177304"/>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9" name="Google Shape;1109;p51">
            <a:hlinkClick action="ppaction://hlinksldjump" r:id="rId7"/>
          </p:cNvPr>
          <p:cNvSpPr/>
          <p:nvPr/>
        </p:nvSpPr>
        <p:spPr>
          <a:xfrm>
            <a:off x="10885913" y="6066161"/>
            <a:ext cx="800467" cy="376995"/>
          </a:xfrm>
          <a:prstGeom prst="roundRect">
            <a:avLst>
              <a:gd fmla="val 10342" name="adj"/>
            </a:avLst>
          </a:prstGeom>
          <a:solidFill>
            <a:srgbClr val="FF0000">
              <a:alpha val="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0" name="Google Shape;1110;p51">
            <a:hlinkClick action="ppaction://hlinksldjump" r:id="rId8"/>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1" name="Google Shape;1111;p51">
            <a:hlinkClick action="ppaction://hlinksldjump" r:id="rId9"/>
          </p:cNvPr>
          <p:cNvSpPr/>
          <p:nvPr/>
        </p:nvSpPr>
        <p:spPr>
          <a:xfrm>
            <a:off x="10835733" y="1199783"/>
            <a:ext cx="1084631" cy="376995"/>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52"/>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7" name="Google Shape;1117;p52"/>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18" name="Google Shape;1118;p52"/>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119" name="Google Shape;1119;p52"/>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120" name="Google Shape;1120;p52"/>
          <p:cNvSpPr txBox="1"/>
          <p:nvPr/>
        </p:nvSpPr>
        <p:spPr>
          <a:xfrm>
            <a:off x="1244137" y="1048609"/>
            <a:ext cx="10180800" cy="6834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私たちの暮らしの中には、約50種類の税があります。税は、どこに納めるかによって国税と地方税に分類されますが、視点の違いからいくつかの分類方法があります。</a:t>
            </a:r>
            <a:endParaRPr b="0" i="0" sz="1400" u="none" cap="none" strike="noStrike">
              <a:solidFill>
                <a:srgbClr val="000000"/>
              </a:solidFill>
              <a:latin typeface="Arial"/>
              <a:ea typeface="Arial"/>
              <a:cs typeface="Arial"/>
              <a:sym typeface="Arial"/>
            </a:endParaRPr>
          </a:p>
        </p:txBody>
      </p:sp>
      <p:sp>
        <p:nvSpPr>
          <p:cNvPr id="1121" name="Google Shape;1121;p52"/>
          <p:cNvSpPr/>
          <p:nvPr/>
        </p:nvSpPr>
        <p:spPr>
          <a:xfrm>
            <a:off x="375372" y="1896100"/>
            <a:ext cx="3636000" cy="4530995"/>
          </a:xfrm>
          <a:prstGeom prst="roundRect">
            <a:avLst>
              <a:gd fmla="val 2442" name="adj"/>
            </a:avLst>
          </a:prstGeom>
          <a:noFill/>
          <a:ln cap="flat" cmpd="sng" w="38100">
            <a:solidFill>
              <a:srgbClr val="7591BE"/>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2" name="Google Shape;1122;p52"/>
          <p:cNvSpPr/>
          <p:nvPr/>
        </p:nvSpPr>
        <p:spPr>
          <a:xfrm>
            <a:off x="660136" y="2114106"/>
            <a:ext cx="3066473" cy="460800"/>
          </a:xfrm>
          <a:prstGeom prst="roundRect">
            <a:avLst>
              <a:gd fmla="val 8911"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3" name="Google Shape;1123;p52"/>
          <p:cNvSpPr txBox="1"/>
          <p:nvPr/>
        </p:nvSpPr>
        <p:spPr>
          <a:xfrm>
            <a:off x="964570" y="2159840"/>
            <a:ext cx="245760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納める場所</a:t>
            </a:r>
            <a:endParaRPr b="0" i="0" sz="1400" u="none" cap="none" strike="noStrike">
              <a:solidFill>
                <a:srgbClr val="000000"/>
              </a:solidFill>
              <a:latin typeface="Arial"/>
              <a:ea typeface="Arial"/>
              <a:cs typeface="Arial"/>
              <a:sym typeface="Arial"/>
            </a:endParaRPr>
          </a:p>
        </p:txBody>
      </p:sp>
      <p:cxnSp>
        <p:nvCxnSpPr>
          <p:cNvPr id="1124" name="Google Shape;1124;p52"/>
          <p:cNvCxnSpPr/>
          <p:nvPr/>
        </p:nvCxnSpPr>
        <p:spPr>
          <a:xfrm flipH="1">
            <a:off x="1823329" y="3445080"/>
            <a:ext cx="1421" cy="260877"/>
          </a:xfrm>
          <a:prstGeom prst="straightConnector1">
            <a:avLst/>
          </a:prstGeom>
          <a:noFill/>
          <a:ln cap="rnd" cmpd="sng" w="25400">
            <a:solidFill>
              <a:schemeClr val="dk1"/>
            </a:solidFill>
            <a:prstDash val="solid"/>
            <a:round/>
            <a:headEnd len="sm" w="sm" type="none"/>
            <a:tailEnd len="sm" w="sm" type="none"/>
          </a:ln>
        </p:spPr>
      </p:cxnSp>
      <p:cxnSp>
        <p:nvCxnSpPr>
          <p:cNvPr id="1125" name="Google Shape;1125;p52"/>
          <p:cNvCxnSpPr/>
          <p:nvPr/>
        </p:nvCxnSpPr>
        <p:spPr>
          <a:xfrm flipH="1">
            <a:off x="1104165" y="3705284"/>
            <a:ext cx="1421" cy="324000"/>
          </a:xfrm>
          <a:prstGeom prst="straightConnector1">
            <a:avLst/>
          </a:prstGeom>
          <a:noFill/>
          <a:ln cap="rnd" cmpd="sng" w="25400">
            <a:solidFill>
              <a:schemeClr val="dk1"/>
            </a:solidFill>
            <a:prstDash val="solid"/>
            <a:round/>
            <a:headEnd len="sm" w="sm" type="none"/>
            <a:tailEnd len="sm" w="sm" type="none"/>
          </a:ln>
        </p:spPr>
      </p:cxnSp>
      <p:cxnSp>
        <p:nvCxnSpPr>
          <p:cNvPr id="1126" name="Google Shape;1126;p52"/>
          <p:cNvCxnSpPr/>
          <p:nvPr/>
        </p:nvCxnSpPr>
        <p:spPr>
          <a:xfrm flipH="1">
            <a:off x="2543916" y="3705284"/>
            <a:ext cx="1421" cy="324000"/>
          </a:xfrm>
          <a:prstGeom prst="straightConnector1">
            <a:avLst/>
          </a:prstGeom>
          <a:noFill/>
          <a:ln cap="rnd" cmpd="sng" w="25400">
            <a:solidFill>
              <a:schemeClr val="dk1"/>
            </a:solidFill>
            <a:prstDash val="solid"/>
            <a:round/>
            <a:headEnd len="sm" w="sm" type="none"/>
            <a:tailEnd len="sm" w="sm" type="none"/>
          </a:ln>
        </p:spPr>
      </p:cxnSp>
      <p:cxnSp>
        <p:nvCxnSpPr>
          <p:cNvPr id="1127" name="Google Shape;1127;p52"/>
          <p:cNvCxnSpPr/>
          <p:nvPr/>
        </p:nvCxnSpPr>
        <p:spPr>
          <a:xfrm flipH="1">
            <a:off x="1104164" y="3705284"/>
            <a:ext cx="1440000" cy="673"/>
          </a:xfrm>
          <a:prstGeom prst="straightConnector1">
            <a:avLst/>
          </a:prstGeom>
          <a:noFill/>
          <a:ln cap="rnd" cmpd="sng" w="25400">
            <a:solidFill>
              <a:schemeClr val="dk1"/>
            </a:solidFill>
            <a:prstDash val="solid"/>
            <a:round/>
            <a:headEnd len="sm" w="sm" type="none"/>
            <a:tailEnd len="sm" w="sm" type="none"/>
          </a:ln>
        </p:spPr>
      </p:cxnSp>
      <p:sp>
        <p:nvSpPr>
          <p:cNvPr id="1128" name="Google Shape;1128;p52"/>
          <p:cNvSpPr/>
          <p:nvPr/>
        </p:nvSpPr>
        <p:spPr>
          <a:xfrm>
            <a:off x="1212966" y="2979675"/>
            <a:ext cx="1223568" cy="476332"/>
          </a:xfrm>
          <a:prstGeom prst="roundRect">
            <a:avLst>
              <a:gd fmla="val 24424" name="adj"/>
            </a:avLst>
          </a:prstGeom>
          <a:solidFill>
            <a:srgbClr val="98D5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29" name="Google Shape;1129;p52"/>
          <p:cNvSpPr txBox="1"/>
          <p:nvPr/>
        </p:nvSpPr>
        <p:spPr>
          <a:xfrm>
            <a:off x="1237629" y="3033175"/>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税 金</a:t>
            </a:r>
            <a:endParaRPr b="0" i="0" sz="1400" u="none" cap="none" strike="noStrike">
              <a:solidFill>
                <a:srgbClr val="000000"/>
              </a:solidFill>
              <a:latin typeface="Arial"/>
              <a:ea typeface="Arial"/>
              <a:cs typeface="Arial"/>
              <a:sym typeface="Arial"/>
            </a:endParaRPr>
          </a:p>
        </p:txBody>
      </p:sp>
      <p:sp>
        <p:nvSpPr>
          <p:cNvPr id="1130" name="Google Shape;1130;p52"/>
          <p:cNvSpPr/>
          <p:nvPr/>
        </p:nvSpPr>
        <p:spPr>
          <a:xfrm>
            <a:off x="493091" y="4007886"/>
            <a:ext cx="1223568" cy="476332"/>
          </a:xfrm>
          <a:prstGeom prst="roundRect">
            <a:avLst>
              <a:gd fmla="val 24424"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31" name="Google Shape;1131;p52"/>
          <p:cNvSpPr txBox="1"/>
          <p:nvPr/>
        </p:nvSpPr>
        <p:spPr>
          <a:xfrm>
            <a:off x="517754" y="4061386"/>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国 税</a:t>
            </a:r>
            <a:endParaRPr b="0" i="0" sz="1400" u="none" cap="none" strike="noStrike">
              <a:solidFill>
                <a:srgbClr val="000000"/>
              </a:solidFill>
              <a:latin typeface="Arial"/>
              <a:ea typeface="Arial"/>
              <a:cs typeface="Arial"/>
              <a:sym typeface="Arial"/>
            </a:endParaRPr>
          </a:p>
        </p:txBody>
      </p:sp>
      <p:cxnSp>
        <p:nvCxnSpPr>
          <p:cNvPr id="1132" name="Google Shape;1132;p52"/>
          <p:cNvCxnSpPr/>
          <p:nvPr/>
        </p:nvCxnSpPr>
        <p:spPr>
          <a:xfrm flipH="1">
            <a:off x="2543915" y="4474077"/>
            <a:ext cx="1421" cy="260877"/>
          </a:xfrm>
          <a:prstGeom prst="straightConnector1">
            <a:avLst/>
          </a:prstGeom>
          <a:noFill/>
          <a:ln cap="rnd" cmpd="sng" w="25400">
            <a:solidFill>
              <a:schemeClr val="dk1"/>
            </a:solidFill>
            <a:prstDash val="solid"/>
            <a:round/>
            <a:headEnd len="sm" w="sm" type="none"/>
            <a:tailEnd len="sm" w="sm" type="none"/>
          </a:ln>
        </p:spPr>
      </p:cxnSp>
      <p:cxnSp>
        <p:nvCxnSpPr>
          <p:cNvPr id="1133" name="Google Shape;1133;p52"/>
          <p:cNvCxnSpPr/>
          <p:nvPr/>
        </p:nvCxnSpPr>
        <p:spPr>
          <a:xfrm flipH="1">
            <a:off x="1824751" y="4737086"/>
            <a:ext cx="1421" cy="324000"/>
          </a:xfrm>
          <a:prstGeom prst="straightConnector1">
            <a:avLst/>
          </a:prstGeom>
          <a:noFill/>
          <a:ln cap="rnd" cmpd="sng" w="25400">
            <a:solidFill>
              <a:schemeClr val="dk1"/>
            </a:solidFill>
            <a:prstDash val="solid"/>
            <a:round/>
            <a:headEnd len="sm" w="sm" type="none"/>
            <a:tailEnd len="sm" w="sm" type="none"/>
          </a:ln>
        </p:spPr>
      </p:cxnSp>
      <p:cxnSp>
        <p:nvCxnSpPr>
          <p:cNvPr id="1134" name="Google Shape;1134;p52"/>
          <p:cNvCxnSpPr/>
          <p:nvPr/>
        </p:nvCxnSpPr>
        <p:spPr>
          <a:xfrm flipH="1">
            <a:off x="3264502" y="4737086"/>
            <a:ext cx="1421" cy="324000"/>
          </a:xfrm>
          <a:prstGeom prst="straightConnector1">
            <a:avLst/>
          </a:prstGeom>
          <a:noFill/>
          <a:ln cap="rnd" cmpd="sng" w="25400">
            <a:solidFill>
              <a:schemeClr val="dk1"/>
            </a:solidFill>
            <a:prstDash val="solid"/>
            <a:round/>
            <a:headEnd len="sm" w="sm" type="none"/>
            <a:tailEnd len="sm" w="sm" type="none"/>
          </a:ln>
        </p:spPr>
      </p:cxnSp>
      <p:cxnSp>
        <p:nvCxnSpPr>
          <p:cNvPr id="1135" name="Google Shape;1135;p52"/>
          <p:cNvCxnSpPr/>
          <p:nvPr/>
        </p:nvCxnSpPr>
        <p:spPr>
          <a:xfrm flipH="1">
            <a:off x="1824750" y="4737086"/>
            <a:ext cx="1440000" cy="673"/>
          </a:xfrm>
          <a:prstGeom prst="straightConnector1">
            <a:avLst/>
          </a:prstGeom>
          <a:noFill/>
          <a:ln cap="rnd" cmpd="sng" w="25400">
            <a:solidFill>
              <a:schemeClr val="dk1"/>
            </a:solidFill>
            <a:prstDash val="solid"/>
            <a:round/>
            <a:headEnd len="sm" w="sm" type="none"/>
            <a:tailEnd len="sm" w="sm" type="none"/>
          </a:ln>
        </p:spPr>
      </p:cxnSp>
      <p:sp>
        <p:nvSpPr>
          <p:cNvPr id="1136" name="Google Shape;1136;p52"/>
          <p:cNvSpPr/>
          <p:nvPr/>
        </p:nvSpPr>
        <p:spPr>
          <a:xfrm>
            <a:off x="1933552" y="4007886"/>
            <a:ext cx="1223568" cy="476332"/>
          </a:xfrm>
          <a:prstGeom prst="roundRect">
            <a:avLst>
              <a:gd fmla="val 24424" name="adj"/>
            </a:avLst>
          </a:prstGeom>
          <a:solidFill>
            <a:srgbClr val="817B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37" name="Google Shape;1137;p52"/>
          <p:cNvSpPr txBox="1"/>
          <p:nvPr/>
        </p:nvSpPr>
        <p:spPr>
          <a:xfrm>
            <a:off x="1958215" y="4061386"/>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地方税</a:t>
            </a:r>
            <a:endParaRPr b="0" i="0" sz="1400" u="none" cap="none" strike="noStrike">
              <a:solidFill>
                <a:srgbClr val="000000"/>
              </a:solidFill>
              <a:latin typeface="Arial"/>
              <a:ea typeface="Arial"/>
              <a:cs typeface="Arial"/>
              <a:sym typeface="Arial"/>
            </a:endParaRPr>
          </a:p>
        </p:txBody>
      </p:sp>
      <p:sp>
        <p:nvSpPr>
          <p:cNvPr id="1138" name="Google Shape;1138;p52"/>
          <p:cNvSpPr/>
          <p:nvPr/>
        </p:nvSpPr>
        <p:spPr>
          <a:xfrm>
            <a:off x="1211545" y="5037311"/>
            <a:ext cx="1223568" cy="476332"/>
          </a:xfrm>
          <a:prstGeom prst="roundRect">
            <a:avLst>
              <a:gd fmla="val 24424" name="adj"/>
            </a:avLst>
          </a:prstGeom>
          <a:solidFill>
            <a:srgbClr val="DDE3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39" name="Google Shape;1139;p52"/>
          <p:cNvSpPr txBox="1"/>
          <p:nvPr/>
        </p:nvSpPr>
        <p:spPr>
          <a:xfrm>
            <a:off x="1236208" y="5090811"/>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県 税</a:t>
            </a:r>
            <a:endParaRPr b="0" i="0" sz="1400" u="none" cap="none" strike="noStrike">
              <a:solidFill>
                <a:srgbClr val="000000"/>
              </a:solidFill>
              <a:latin typeface="Arial"/>
              <a:ea typeface="Arial"/>
              <a:cs typeface="Arial"/>
              <a:sym typeface="Arial"/>
            </a:endParaRPr>
          </a:p>
        </p:txBody>
      </p:sp>
      <p:sp>
        <p:nvSpPr>
          <p:cNvPr id="1140" name="Google Shape;1140;p52"/>
          <p:cNvSpPr/>
          <p:nvPr/>
        </p:nvSpPr>
        <p:spPr>
          <a:xfrm>
            <a:off x="2654139" y="5037311"/>
            <a:ext cx="1223568" cy="476332"/>
          </a:xfrm>
          <a:prstGeom prst="roundRect">
            <a:avLst>
              <a:gd fmla="val 24424" name="adj"/>
            </a:avLst>
          </a:prstGeom>
          <a:solidFill>
            <a:srgbClr val="F5C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1" name="Google Shape;1141;p52"/>
          <p:cNvSpPr txBox="1"/>
          <p:nvPr/>
        </p:nvSpPr>
        <p:spPr>
          <a:xfrm>
            <a:off x="2678802" y="5090811"/>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市町村税</a:t>
            </a:r>
            <a:endParaRPr b="0" i="0" sz="1400" u="none" cap="none" strike="noStrike">
              <a:solidFill>
                <a:srgbClr val="000000"/>
              </a:solidFill>
              <a:latin typeface="Arial"/>
              <a:ea typeface="Arial"/>
              <a:cs typeface="Arial"/>
              <a:sym typeface="Arial"/>
            </a:endParaRPr>
          </a:p>
        </p:txBody>
      </p:sp>
      <p:sp>
        <p:nvSpPr>
          <p:cNvPr id="1142" name="Google Shape;1142;p52"/>
          <p:cNvSpPr/>
          <p:nvPr/>
        </p:nvSpPr>
        <p:spPr>
          <a:xfrm>
            <a:off x="8180628" y="1896100"/>
            <a:ext cx="3636000" cy="4530995"/>
          </a:xfrm>
          <a:prstGeom prst="roundRect">
            <a:avLst>
              <a:gd fmla="val 2442" name="adj"/>
            </a:avLst>
          </a:prstGeom>
          <a:noFill/>
          <a:ln cap="flat" cmpd="sng" w="38100">
            <a:solidFill>
              <a:srgbClr val="7591BE"/>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3" name="Google Shape;1143;p52"/>
          <p:cNvSpPr/>
          <p:nvPr/>
        </p:nvSpPr>
        <p:spPr>
          <a:xfrm>
            <a:off x="8465392" y="2114106"/>
            <a:ext cx="3066473" cy="460800"/>
          </a:xfrm>
          <a:prstGeom prst="roundRect">
            <a:avLst>
              <a:gd fmla="val 8911"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4" name="Google Shape;1144;p52"/>
          <p:cNvSpPr txBox="1"/>
          <p:nvPr/>
        </p:nvSpPr>
        <p:spPr>
          <a:xfrm>
            <a:off x="8769826" y="2159840"/>
            <a:ext cx="245760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使いみち</a:t>
            </a:r>
            <a:endParaRPr b="0" i="0" sz="1400" u="none" cap="none" strike="noStrike">
              <a:solidFill>
                <a:srgbClr val="000000"/>
              </a:solidFill>
              <a:latin typeface="Arial"/>
              <a:ea typeface="Arial"/>
              <a:cs typeface="Arial"/>
              <a:sym typeface="Arial"/>
            </a:endParaRPr>
          </a:p>
        </p:txBody>
      </p:sp>
      <p:sp>
        <p:nvSpPr>
          <p:cNvPr id="1145" name="Google Shape;1145;p52"/>
          <p:cNvSpPr/>
          <p:nvPr/>
        </p:nvSpPr>
        <p:spPr>
          <a:xfrm>
            <a:off x="8465391" y="2799547"/>
            <a:ext cx="1223568" cy="476332"/>
          </a:xfrm>
          <a:prstGeom prst="roundRect">
            <a:avLst>
              <a:gd fmla="val 24424" name="adj"/>
            </a:avLst>
          </a:prstGeom>
          <a:solidFill>
            <a:schemeClr val="lt1"/>
          </a:solidFill>
          <a:ln cap="flat" cmpd="sng" w="1905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6" name="Google Shape;1146;p52"/>
          <p:cNvSpPr txBox="1"/>
          <p:nvPr/>
        </p:nvSpPr>
        <p:spPr>
          <a:xfrm>
            <a:off x="8490054" y="2853047"/>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普通税</a:t>
            </a:r>
            <a:endParaRPr b="0" i="0" sz="1400" u="none" cap="none" strike="noStrike">
              <a:solidFill>
                <a:srgbClr val="000000"/>
              </a:solidFill>
              <a:latin typeface="Arial"/>
              <a:ea typeface="Arial"/>
              <a:cs typeface="Arial"/>
              <a:sym typeface="Arial"/>
            </a:endParaRPr>
          </a:p>
        </p:txBody>
      </p:sp>
      <p:sp>
        <p:nvSpPr>
          <p:cNvPr id="1147" name="Google Shape;1147;p52"/>
          <p:cNvSpPr txBox="1"/>
          <p:nvPr/>
        </p:nvSpPr>
        <p:spPr>
          <a:xfrm>
            <a:off x="8465391" y="3280180"/>
            <a:ext cx="3066473" cy="80419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税金の使いみちが決められていない税金</a:t>
            </a:r>
            <a:endParaRPr b="0" i="0" sz="1400" u="none" cap="none" strike="noStrike">
              <a:solidFill>
                <a:srgbClr val="000000"/>
              </a:solidFill>
              <a:latin typeface="Arial"/>
              <a:ea typeface="Arial"/>
              <a:cs typeface="Arial"/>
              <a:sym typeface="Arial"/>
            </a:endParaRPr>
          </a:p>
        </p:txBody>
      </p:sp>
      <p:sp>
        <p:nvSpPr>
          <p:cNvPr id="1148" name="Google Shape;1148;p52"/>
          <p:cNvSpPr/>
          <p:nvPr/>
        </p:nvSpPr>
        <p:spPr>
          <a:xfrm>
            <a:off x="8465391" y="4282083"/>
            <a:ext cx="1223568" cy="476332"/>
          </a:xfrm>
          <a:prstGeom prst="roundRect">
            <a:avLst>
              <a:gd fmla="val 24424" name="adj"/>
            </a:avLst>
          </a:prstGeom>
          <a:solidFill>
            <a:srgbClr val="EFE6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9" name="Google Shape;1149;p52"/>
          <p:cNvSpPr txBox="1"/>
          <p:nvPr/>
        </p:nvSpPr>
        <p:spPr>
          <a:xfrm>
            <a:off x="8490054" y="4335583"/>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rgbClr val="FF0000"/>
                </a:solidFill>
                <a:latin typeface="Arial"/>
                <a:ea typeface="Arial"/>
                <a:cs typeface="Arial"/>
                <a:sym typeface="Arial"/>
              </a:rPr>
              <a:t>目的税</a:t>
            </a:r>
            <a:endParaRPr b="0" i="0" sz="1400" u="none" cap="none" strike="noStrike">
              <a:solidFill>
                <a:srgbClr val="000000"/>
              </a:solidFill>
              <a:latin typeface="Arial"/>
              <a:ea typeface="Arial"/>
              <a:cs typeface="Arial"/>
              <a:sym typeface="Arial"/>
            </a:endParaRPr>
          </a:p>
        </p:txBody>
      </p:sp>
      <p:sp>
        <p:nvSpPr>
          <p:cNvPr id="1150" name="Google Shape;1150;p52"/>
          <p:cNvSpPr txBox="1"/>
          <p:nvPr/>
        </p:nvSpPr>
        <p:spPr>
          <a:xfrm>
            <a:off x="8465391" y="4762716"/>
            <a:ext cx="3066473" cy="80419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税金の使いみちが決められている税金</a:t>
            </a:r>
            <a:endParaRPr b="0" i="0" sz="1400" u="none" cap="none" strike="noStrike">
              <a:solidFill>
                <a:srgbClr val="000000"/>
              </a:solidFill>
              <a:latin typeface="Arial"/>
              <a:ea typeface="Arial"/>
              <a:cs typeface="Arial"/>
              <a:sym typeface="Arial"/>
            </a:endParaRPr>
          </a:p>
        </p:txBody>
      </p:sp>
      <p:sp>
        <p:nvSpPr>
          <p:cNvPr id="1151" name="Google Shape;1151;p52"/>
          <p:cNvSpPr/>
          <p:nvPr/>
        </p:nvSpPr>
        <p:spPr>
          <a:xfrm>
            <a:off x="8180628" y="1896100"/>
            <a:ext cx="3636000" cy="4530995"/>
          </a:xfrm>
          <a:prstGeom prst="roundRect">
            <a:avLst>
              <a:gd fmla="val 2442" name="adj"/>
            </a:avLst>
          </a:prstGeom>
          <a:noFill/>
          <a:ln cap="flat" cmpd="sng" w="38100">
            <a:solidFill>
              <a:srgbClr val="7591BE"/>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2" name="Google Shape;1152;p52"/>
          <p:cNvSpPr/>
          <p:nvPr/>
        </p:nvSpPr>
        <p:spPr>
          <a:xfrm>
            <a:off x="4278000" y="1896100"/>
            <a:ext cx="3636000" cy="4530995"/>
          </a:xfrm>
          <a:prstGeom prst="roundRect">
            <a:avLst>
              <a:gd fmla="val 2442" name="adj"/>
            </a:avLst>
          </a:prstGeom>
          <a:noFill/>
          <a:ln cap="flat" cmpd="sng" w="38100">
            <a:solidFill>
              <a:srgbClr val="7591BE"/>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3" name="Google Shape;1153;p52"/>
          <p:cNvSpPr/>
          <p:nvPr/>
        </p:nvSpPr>
        <p:spPr>
          <a:xfrm>
            <a:off x="4562764" y="2114106"/>
            <a:ext cx="3066473" cy="460800"/>
          </a:xfrm>
          <a:prstGeom prst="roundRect">
            <a:avLst>
              <a:gd fmla="val 8911"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4" name="Google Shape;1154;p52"/>
          <p:cNvSpPr txBox="1"/>
          <p:nvPr/>
        </p:nvSpPr>
        <p:spPr>
          <a:xfrm>
            <a:off x="4867198" y="2159840"/>
            <a:ext cx="245760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納める方法</a:t>
            </a:r>
            <a:endParaRPr b="0" i="0" sz="1400" u="none" cap="none" strike="noStrike">
              <a:solidFill>
                <a:srgbClr val="000000"/>
              </a:solidFill>
              <a:latin typeface="Arial"/>
              <a:ea typeface="Arial"/>
              <a:cs typeface="Arial"/>
              <a:sym typeface="Arial"/>
            </a:endParaRPr>
          </a:p>
        </p:txBody>
      </p:sp>
      <p:sp>
        <p:nvSpPr>
          <p:cNvPr id="1155" name="Google Shape;1155;p52"/>
          <p:cNvSpPr/>
          <p:nvPr/>
        </p:nvSpPr>
        <p:spPr>
          <a:xfrm>
            <a:off x="4562763" y="2799547"/>
            <a:ext cx="1223568" cy="476332"/>
          </a:xfrm>
          <a:prstGeom prst="roundRect">
            <a:avLst>
              <a:gd fmla="val 24424" name="adj"/>
            </a:avLst>
          </a:prstGeom>
          <a:solidFill>
            <a:srgbClr val="ACD8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6" name="Google Shape;1156;p52"/>
          <p:cNvSpPr txBox="1"/>
          <p:nvPr/>
        </p:nvSpPr>
        <p:spPr>
          <a:xfrm>
            <a:off x="4587426" y="2853047"/>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直接税</a:t>
            </a:r>
            <a:endParaRPr b="0" i="0" sz="1400" u="none" cap="none" strike="noStrike">
              <a:solidFill>
                <a:srgbClr val="000000"/>
              </a:solidFill>
              <a:latin typeface="Arial"/>
              <a:ea typeface="Arial"/>
              <a:cs typeface="Arial"/>
              <a:sym typeface="Arial"/>
            </a:endParaRPr>
          </a:p>
        </p:txBody>
      </p:sp>
      <p:sp>
        <p:nvSpPr>
          <p:cNvPr id="1157" name="Google Shape;1157;p52"/>
          <p:cNvSpPr txBox="1"/>
          <p:nvPr/>
        </p:nvSpPr>
        <p:spPr>
          <a:xfrm>
            <a:off x="4562763" y="3280180"/>
            <a:ext cx="3066473" cy="80419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税金を負担する人と納める人が同じ税金</a:t>
            </a:r>
            <a:endParaRPr b="0" i="0" sz="1400" u="none" cap="none" strike="noStrike">
              <a:solidFill>
                <a:srgbClr val="000000"/>
              </a:solidFill>
              <a:latin typeface="Arial"/>
              <a:ea typeface="Arial"/>
              <a:cs typeface="Arial"/>
              <a:sym typeface="Arial"/>
            </a:endParaRPr>
          </a:p>
        </p:txBody>
      </p:sp>
      <p:sp>
        <p:nvSpPr>
          <p:cNvPr id="1158" name="Google Shape;1158;p52"/>
          <p:cNvSpPr/>
          <p:nvPr/>
        </p:nvSpPr>
        <p:spPr>
          <a:xfrm>
            <a:off x="4562763" y="4282083"/>
            <a:ext cx="1223568" cy="476332"/>
          </a:xfrm>
          <a:prstGeom prst="roundRect">
            <a:avLst>
              <a:gd fmla="val 24424" name="adj"/>
            </a:avLst>
          </a:prstGeom>
          <a:solidFill>
            <a:srgbClr val="FC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59" name="Google Shape;1159;p52"/>
          <p:cNvSpPr txBox="1"/>
          <p:nvPr/>
        </p:nvSpPr>
        <p:spPr>
          <a:xfrm>
            <a:off x="4587426" y="4335583"/>
            <a:ext cx="117424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間接税</a:t>
            </a:r>
            <a:endParaRPr b="0" i="0" sz="1400" u="none" cap="none" strike="noStrike">
              <a:solidFill>
                <a:srgbClr val="000000"/>
              </a:solidFill>
              <a:latin typeface="Arial"/>
              <a:ea typeface="Arial"/>
              <a:cs typeface="Arial"/>
              <a:sym typeface="Arial"/>
            </a:endParaRPr>
          </a:p>
        </p:txBody>
      </p:sp>
      <p:sp>
        <p:nvSpPr>
          <p:cNvPr id="1160" name="Google Shape;1160;p52"/>
          <p:cNvSpPr txBox="1"/>
          <p:nvPr/>
        </p:nvSpPr>
        <p:spPr>
          <a:xfrm>
            <a:off x="4562776" y="4762725"/>
            <a:ext cx="3240900" cy="15330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消費税のように実質的に税金を負担する人（消費者）と納める人（お店の人など）が</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異なる税金</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16"/>
                                        </p:tgtEl>
                                        <p:attrNameLst>
                                          <p:attrName>style.visibility</p:attrName>
                                        </p:attrNameLst>
                                      </p:cBhvr>
                                      <p:to>
                                        <p:strVal val="visible"/>
                                      </p:to>
                                    </p:set>
                                    <p:animEffect filter="fade" transition="in">
                                      <p:cBhvr>
                                        <p:cTn dur="500"/>
                                        <p:tgtEl>
                                          <p:spTgt spid="1116"/>
                                        </p:tgtEl>
                                      </p:cBhvr>
                                    </p:animEffect>
                                  </p:childTnLst>
                                </p:cTn>
                              </p:par>
                              <p:par>
                                <p:cTn fill="hold" nodeType="withEffect" presetClass="entr" presetID="10" presetSubtype="0">
                                  <p:stCondLst>
                                    <p:cond delay="0"/>
                                  </p:stCondLst>
                                  <p:childTnLst>
                                    <p:set>
                                      <p:cBhvr>
                                        <p:cTn dur="1" fill="hold">
                                          <p:stCondLst>
                                            <p:cond delay="0"/>
                                          </p:stCondLst>
                                        </p:cTn>
                                        <p:tgtEl>
                                          <p:spTgt spid="1117"/>
                                        </p:tgtEl>
                                        <p:attrNameLst>
                                          <p:attrName>style.visibility</p:attrName>
                                        </p:attrNameLst>
                                      </p:cBhvr>
                                      <p:to>
                                        <p:strVal val="visible"/>
                                      </p:to>
                                    </p:set>
                                    <p:animEffect filter="fade" transition="in">
                                      <p:cBhvr>
                                        <p:cTn dur="500"/>
                                        <p:tgtEl>
                                          <p:spTgt spid="1117"/>
                                        </p:tgtEl>
                                      </p:cBhvr>
                                    </p:animEffect>
                                  </p:childTnLst>
                                </p:cTn>
                              </p:par>
                              <p:par>
                                <p:cTn fill="hold" nodeType="withEffect" presetClass="entr" presetID="10" presetSubtype="0">
                                  <p:stCondLst>
                                    <p:cond delay="0"/>
                                  </p:stCondLst>
                                  <p:childTnLst>
                                    <p:set>
                                      <p:cBhvr>
                                        <p:cTn dur="1" fill="hold">
                                          <p:stCondLst>
                                            <p:cond delay="0"/>
                                          </p:stCondLst>
                                        </p:cTn>
                                        <p:tgtEl>
                                          <p:spTgt spid="1118"/>
                                        </p:tgtEl>
                                        <p:attrNameLst>
                                          <p:attrName>style.visibility</p:attrName>
                                        </p:attrNameLst>
                                      </p:cBhvr>
                                      <p:to>
                                        <p:strVal val="visible"/>
                                      </p:to>
                                    </p:set>
                                    <p:animEffect filter="fade" transition="in">
                                      <p:cBhvr>
                                        <p:cTn dur="500"/>
                                        <p:tgtEl>
                                          <p:spTgt spid="1118"/>
                                        </p:tgtEl>
                                      </p:cBhvr>
                                    </p:animEffect>
                                  </p:childTnLst>
                                </p:cTn>
                              </p:par>
                              <p:par>
                                <p:cTn fill="hold" nodeType="withEffect" presetClass="entr" presetID="10" presetSubtype="0">
                                  <p:stCondLst>
                                    <p:cond delay="0"/>
                                  </p:stCondLst>
                                  <p:childTnLst>
                                    <p:set>
                                      <p:cBhvr>
                                        <p:cTn dur="1" fill="hold">
                                          <p:stCondLst>
                                            <p:cond delay="0"/>
                                          </p:stCondLst>
                                        </p:cTn>
                                        <p:tgtEl>
                                          <p:spTgt spid="1119"/>
                                        </p:tgtEl>
                                        <p:attrNameLst>
                                          <p:attrName>style.visibility</p:attrName>
                                        </p:attrNameLst>
                                      </p:cBhvr>
                                      <p:to>
                                        <p:strVal val="visible"/>
                                      </p:to>
                                    </p:set>
                                    <p:animEffect filter="fade" transition="in">
                                      <p:cBhvr>
                                        <p:cTn dur="500"/>
                                        <p:tgtEl>
                                          <p:spTgt spid="111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20"/>
                                        </p:tgtEl>
                                        <p:attrNameLst>
                                          <p:attrName>style.visibility</p:attrName>
                                        </p:attrNameLst>
                                      </p:cBhvr>
                                      <p:to>
                                        <p:strVal val="visible"/>
                                      </p:to>
                                    </p:set>
                                    <p:animEffect filter="fade" transition="in">
                                      <p:cBhvr>
                                        <p:cTn dur="500"/>
                                        <p:tgtEl>
                                          <p:spTgt spid="1120"/>
                                        </p:tgtEl>
                                      </p:cBhvr>
                                    </p:animEffect>
                                  </p:childTnLst>
                                </p:cTn>
                              </p:par>
                              <p:par>
                                <p:cTn fill="hold" nodeType="withEffect" presetClass="entr" presetID="10" presetSubtype="0">
                                  <p:stCondLst>
                                    <p:cond delay="0"/>
                                  </p:stCondLst>
                                  <p:childTnLst>
                                    <p:set>
                                      <p:cBhvr>
                                        <p:cTn dur="1" fill="hold">
                                          <p:stCondLst>
                                            <p:cond delay="0"/>
                                          </p:stCondLst>
                                        </p:cTn>
                                        <p:tgtEl>
                                          <p:spTgt spid="1121"/>
                                        </p:tgtEl>
                                        <p:attrNameLst>
                                          <p:attrName>style.visibility</p:attrName>
                                        </p:attrNameLst>
                                      </p:cBhvr>
                                      <p:to>
                                        <p:strVal val="visible"/>
                                      </p:to>
                                    </p:set>
                                    <p:animEffect filter="fade" transition="in">
                                      <p:cBhvr>
                                        <p:cTn dur="500"/>
                                        <p:tgtEl>
                                          <p:spTgt spid="1121"/>
                                        </p:tgtEl>
                                      </p:cBhvr>
                                    </p:animEffect>
                                  </p:childTnLst>
                                </p:cTn>
                              </p:par>
                              <p:par>
                                <p:cTn fill="hold" nodeType="withEffect" presetClass="entr" presetID="10" presetSubtype="0">
                                  <p:stCondLst>
                                    <p:cond delay="0"/>
                                  </p:stCondLst>
                                  <p:childTnLst>
                                    <p:set>
                                      <p:cBhvr>
                                        <p:cTn dur="1" fill="hold">
                                          <p:stCondLst>
                                            <p:cond delay="0"/>
                                          </p:stCondLst>
                                        </p:cTn>
                                        <p:tgtEl>
                                          <p:spTgt spid="1122"/>
                                        </p:tgtEl>
                                        <p:attrNameLst>
                                          <p:attrName>style.visibility</p:attrName>
                                        </p:attrNameLst>
                                      </p:cBhvr>
                                      <p:to>
                                        <p:strVal val="visible"/>
                                      </p:to>
                                    </p:set>
                                    <p:animEffect filter="fade" transition="in">
                                      <p:cBhvr>
                                        <p:cTn dur="500"/>
                                        <p:tgtEl>
                                          <p:spTgt spid="1122"/>
                                        </p:tgtEl>
                                      </p:cBhvr>
                                    </p:animEffect>
                                  </p:childTnLst>
                                </p:cTn>
                              </p:par>
                              <p:par>
                                <p:cTn fill="hold" nodeType="withEffect" presetClass="entr" presetID="10" presetSubtype="0">
                                  <p:stCondLst>
                                    <p:cond delay="0"/>
                                  </p:stCondLst>
                                  <p:childTnLst>
                                    <p:set>
                                      <p:cBhvr>
                                        <p:cTn dur="1" fill="hold">
                                          <p:stCondLst>
                                            <p:cond delay="0"/>
                                          </p:stCondLst>
                                        </p:cTn>
                                        <p:tgtEl>
                                          <p:spTgt spid="1123"/>
                                        </p:tgtEl>
                                        <p:attrNameLst>
                                          <p:attrName>style.visibility</p:attrName>
                                        </p:attrNameLst>
                                      </p:cBhvr>
                                      <p:to>
                                        <p:strVal val="visible"/>
                                      </p:to>
                                    </p:set>
                                    <p:animEffect filter="fade" transition="in">
                                      <p:cBhvr>
                                        <p:cTn dur="500"/>
                                        <p:tgtEl>
                                          <p:spTgt spid="1123"/>
                                        </p:tgtEl>
                                      </p:cBhvr>
                                    </p:animEffect>
                                  </p:childTnLst>
                                </p:cTn>
                              </p:par>
                              <p:par>
                                <p:cTn fill="hold" nodeType="with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500"/>
                                        <p:tgtEl>
                                          <p:spTgt spid="1152"/>
                                        </p:tgtEl>
                                      </p:cBhvr>
                                    </p:animEffect>
                                  </p:childTnLst>
                                </p:cTn>
                              </p:par>
                              <p:par>
                                <p:cTn fill="hold" nodeType="withEffect" presetClass="entr" presetID="10" presetSubtype="0">
                                  <p:stCondLst>
                                    <p:cond delay="0"/>
                                  </p:stCondLst>
                                  <p:childTnLst>
                                    <p:set>
                                      <p:cBhvr>
                                        <p:cTn dur="1" fill="hold">
                                          <p:stCondLst>
                                            <p:cond delay="0"/>
                                          </p:stCondLst>
                                        </p:cTn>
                                        <p:tgtEl>
                                          <p:spTgt spid="1153"/>
                                        </p:tgtEl>
                                        <p:attrNameLst>
                                          <p:attrName>style.visibility</p:attrName>
                                        </p:attrNameLst>
                                      </p:cBhvr>
                                      <p:to>
                                        <p:strVal val="visible"/>
                                      </p:to>
                                    </p:set>
                                    <p:animEffect filter="fade" transition="in">
                                      <p:cBhvr>
                                        <p:cTn dur="500"/>
                                        <p:tgtEl>
                                          <p:spTgt spid="1153"/>
                                        </p:tgtEl>
                                      </p:cBhvr>
                                    </p:animEffect>
                                  </p:childTnLst>
                                </p:cTn>
                              </p:par>
                              <p:par>
                                <p:cTn fill="hold" nodeType="withEffect" presetClass="entr" presetID="10" presetSubtype="0">
                                  <p:stCondLst>
                                    <p:cond delay="0"/>
                                  </p:stCondLst>
                                  <p:childTnLst>
                                    <p:set>
                                      <p:cBhvr>
                                        <p:cTn dur="1" fill="hold">
                                          <p:stCondLst>
                                            <p:cond delay="0"/>
                                          </p:stCondLst>
                                        </p:cTn>
                                        <p:tgtEl>
                                          <p:spTgt spid="1154"/>
                                        </p:tgtEl>
                                        <p:attrNameLst>
                                          <p:attrName>style.visibility</p:attrName>
                                        </p:attrNameLst>
                                      </p:cBhvr>
                                      <p:to>
                                        <p:strVal val="visible"/>
                                      </p:to>
                                    </p:set>
                                    <p:animEffect filter="fade" transition="in">
                                      <p:cBhvr>
                                        <p:cTn dur="500"/>
                                        <p:tgtEl>
                                          <p:spTgt spid="1154"/>
                                        </p:tgtEl>
                                      </p:cBhvr>
                                    </p:animEffect>
                                  </p:childTnLst>
                                </p:cTn>
                              </p:par>
                              <p:par>
                                <p:cTn fill="hold" nodeType="withEffect" presetClass="entr" presetID="10" presetSubtype="0">
                                  <p:stCondLst>
                                    <p:cond delay="0"/>
                                  </p:stCondLst>
                                  <p:childTnLst>
                                    <p:set>
                                      <p:cBhvr>
                                        <p:cTn dur="1" fill="hold">
                                          <p:stCondLst>
                                            <p:cond delay="0"/>
                                          </p:stCondLst>
                                        </p:cTn>
                                        <p:tgtEl>
                                          <p:spTgt spid="1142"/>
                                        </p:tgtEl>
                                        <p:attrNameLst>
                                          <p:attrName>style.visibility</p:attrName>
                                        </p:attrNameLst>
                                      </p:cBhvr>
                                      <p:to>
                                        <p:strVal val="visible"/>
                                      </p:to>
                                    </p:set>
                                    <p:animEffect filter="fade" transition="in">
                                      <p:cBhvr>
                                        <p:cTn dur="500"/>
                                        <p:tgtEl>
                                          <p:spTgt spid="1142"/>
                                        </p:tgtEl>
                                      </p:cBhvr>
                                    </p:animEffect>
                                  </p:childTnLst>
                                </p:cTn>
                              </p:par>
                              <p:par>
                                <p:cTn fill="hold" nodeType="withEffect" presetClass="entr" presetID="10" presetSubtype="0">
                                  <p:stCondLst>
                                    <p:cond delay="0"/>
                                  </p:stCondLst>
                                  <p:childTnLst>
                                    <p:set>
                                      <p:cBhvr>
                                        <p:cTn dur="1" fill="hold">
                                          <p:stCondLst>
                                            <p:cond delay="0"/>
                                          </p:stCondLst>
                                        </p:cTn>
                                        <p:tgtEl>
                                          <p:spTgt spid="1143"/>
                                        </p:tgtEl>
                                        <p:attrNameLst>
                                          <p:attrName>style.visibility</p:attrName>
                                        </p:attrNameLst>
                                      </p:cBhvr>
                                      <p:to>
                                        <p:strVal val="visible"/>
                                      </p:to>
                                    </p:set>
                                    <p:animEffect filter="fade" transition="in">
                                      <p:cBhvr>
                                        <p:cTn dur="500"/>
                                        <p:tgtEl>
                                          <p:spTgt spid="1143"/>
                                        </p:tgtEl>
                                      </p:cBhvr>
                                    </p:animEffect>
                                  </p:childTnLst>
                                </p:cTn>
                              </p:par>
                              <p:par>
                                <p:cTn fill="hold" nodeType="withEffect" presetClass="entr" presetID="10" presetSubtype="0">
                                  <p:stCondLst>
                                    <p:cond delay="0"/>
                                  </p:stCondLst>
                                  <p:childTnLst>
                                    <p:set>
                                      <p:cBhvr>
                                        <p:cTn dur="1" fill="hold">
                                          <p:stCondLst>
                                            <p:cond delay="0"/>
                                          </p:stCondLst>
                                        </p:cTn>
                                        <p:tgtEl>
                                          <p:spTgt spid="1144"/>
                                        </p:tgtEl>
                                        <p:attrNameLst>
                                          <p:attrName>style.visibility</p:attrName>
                                        </p:attrNameLst>
                                      </p:cBhvr>
                                      <p:to>
                                        <p:strVal val="visible"/>
                                      </p:to>
                                    </p:set>
                                    <p:animEffect filter="fade" transition="in">
                                      <p:cBhvr>
                                        <p:cTn dur="500"/>
                                        <p:tgtEl>
                                          <p:spTgt spid="1144"/>
                                        </p:tgtEl>
                                      </p:cBhvr>
                                    </p:animEffect>
                                  </p:childTnLst>
                                </p:cTn>
                              </p:par>
                              <p:par>
                                <p:cTn fill="hold" nodeType="with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500"/>
                                        <p:tgtEl>
                                          <p:spTgt spid="1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24"/>
                                        </p:tgtEl>
                                        <p:attrNameLst>
                                          <p:attrName>style.visibility</p:attrName>
                                        </p:attrNameLst>
                                      </p:cBhvr>
                                      <p:to>
                                        <p:strVal val="visible"/>
                                      </p:to>
                                    </p:set>
                                    <p:animEffect filter="fade" transition="in">
                                      <p:cBhvr>
                                        <p:cTn dur="500"/>
                                        <p:tgtEl>
                                          <p:spTgt spid="1124"/>
                                        </p:tgtEl>
                                      </p:cBhvr>
                                    </p:animEffect>
                                  </p:childTnLst>
                                </p:cTn>
                              </p:par>
                              <p:par>
                                <p:cTn fill="hold" nodeType="withEffect" presetClass="entr" presetID="10" presetSubtype="0">
                                  <p:stCondLst>
                                    <p:cond delay="0"/>
                                  </p:stCondLst>
                                  <p:childTnLst>
                                    <p:set>
                                      <p:cBhvr>
                                        <p:cTn dur="1" fill="hold">
                                          <p:stCondLst>
                                            <p:cond delay="0"/>
                                          </p:stCondLst>
                                        </p:cTn>
                                        <p:tgtEl>
                                          <p:spTgt spid="1125"/>
                                        </p:tgtEl>
                                        <p:attrNameLst>
                                          <p:attrName>style.visibility</p:attrName>
                                        </p:attrNameLst>
                                      </p:cBhvr>
                                      <p:to>
                                        <p:strVal val="visible"/>
                                      </p:to>
                                    </p:set>
                                    <p:animEffect filter="fade" transition="in">
                                      <p:cBhvr>
                                        <p:cTn dur="500"/>
                                        <p:tgtEl>
                                          <p:spTgt spid="1125"/>
                                        </p:tgtEl>
                                      </p:cBhvr>
                                    </p:animEffect>
                                  </p:childTnLst>
                                </p:cTn>
                              </p:par>
                              <p:par>
                                <p:cTn fill="hold" nodeType="withEffect" presetClass="entr" presetID="10" presetSubtype="0">
                                  <p:stCondLst>
                                    <p:cond delay="0"/>
                                  </p:stCondLst>
                                  <p:childTnLst>
                                    <p:set>
                                      <p:cBhvr>
                                        <p:cTn dur="1" fill="hold">
                                          <p:stCondLst>
                                            <p:cond delay="0"/>
                                          </p:stCondLst>
                                        </p:cTn>
                                        <p:tgtEl>
                                          <p:spTgt spid="1126"/>
                                        </p:tgtEl>
                                        <p:attrNameLst>
                                          <p:attrName>style.visibility</p:attrName>
                                        </p:attrNameLst>
                                      </p:cBhvr>
                                      <p:to>
                                        <p:strVal val="visible"/>
                                      </p:to>
                                    </p:set>
                                    <p:animEffect filter="fade" transition="in">
                                      <p:cBhvr>
                                        <p:cTn dur="500"/>
                                        <p:tgtEl>
                                          <p:spTgt spid="1126"/>
                                        </p:tgtEl>
                                      </p:cBhvr>
                                    </p:animEffect>
                                  </p:childTnLst>
                                </p:cTn>
                              </p:par>
                              <p:par>
                                <p:cTn fill="hold" nodeType="with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500"/>
                                        <p:tgtEl>
                                          <p:spTgt spid="1127"/>
                                        </p:tgtEl>
                                      </p:cBhvr>
                                    </p:animEffect>
                                  </p:childTnLst>
                                </p:cTn>
                              </p:par>
                              <p:par>
                                <p:cTn fill="hold" nodeType="withEffect" presetClass="entr" presetID="10" presetSubtype="0">
                                  <p:stCondLst>
                                    <p:cond delay="0"/>
                                  </p:stCondLst>
                                  <p:childTnLst>
                                    <p:set>
                                      <p:cBhvr>
                                        <p:cTn dur="1" fill="hold">
                                          <p:stCondLst>
                                            <p:cond delay="0"/>
                                          </p:stCondLst>
                                        </p:cTn>
                                        <p:tgtEl>
                                          <p:spTgt spid="1128"/>
                                        </p:tgtEl>
                                        <p:attrNameLst>
                                          <p:attrName>style.visibility</p:attrName>
                                        </p:attrNameLst>
                                      </p:cBhvr>
                                      <p:to>
                                        <p:strVal val="visible"/>
                                      </p:to>
                                    </p:set>
                                    <p:animEffect filter="fade" transition="in">
                                      <p:cBhvr>
                                        <p:cTn dur="500"/>
                                        <p:tgtEl>
                                          <p:spTgt spid="1128"/>
                                        </p:tgtEl>
                                      </p:cBhvr>
                                    </p:animEffect>
                                  </p:childTnLst>
                                </p:cTn>
                              </p:par>
                              <p:par>
                                <p:cTn fill="hold" nodeType="with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500"/>
                                        <p:tgtEl>
                                          <p:spTgt spid="1129"/>
                                        </p:tgtEl>
                                      </p:cBhvr>
                                    </p:animEffect>
                                  </p:childTnLst>
                                </p:cTn>
                              </p:par>
                              <p:par>
                                <p:cTn fill="hold" nodeType="with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500"/>
                                        <p:tgtEl>
                                          <p:spTgt spid="1130"/>
                                        </p:tgtEl>
                                      </p:cBhvr>
                                    </p:animEffect>
                                  </p:childTnLst>
                                </p:cTn>
                              </p:par>
                              <p:par>
                                <p:cTn fill="hold" nodeType="withEffect" presetClass="entr" presetID="10" presetSubtype="0">
                                  <p:stCondLst>
                                    <p:cond delay="0"/>
                                  </p:stCondLst>
                                  <p:childTnLst>
                                    <p:set>
                                      <p:cBhvr>
                                        <p:cTn dur="1" fill="hold">
                                          <p:stCondLst>
                                            <p:cond delay="0"/>
                                          </p:stCondLst>
                                        </p:cTn>
                                        <p:tgtEl>
                                          <p:spTgt spid="1131"/>
                                        </p:tgtEl>
                                        <p:attrNameLst>
                                          <p:attrName>style.visibility</p:attrName>
                                        </p:attrNameLst>
                                      </p:cBhvr>
                                      <p:to>
                                        <p:strVal val="visible"/>
                                      </p:to>
                                    </p:set>
                                    <p:animEffect filter="fade" transition="in">
                                      <p:cBhvr>
                                        <p:cTn dur="500"/>
                                        <p:tgtEl>
                                          <p:spTgt spid="1131"/>
                                        </p:tgtEl>
                                      </p:cBhvr>
                                    </p:animEffect>
                                  </p:childTnLst>
                                </p:cTn>
                              </p:par>
                              <p:par>
                                <p:cTn fill="hold" nodeType="withEffect" presetClass="entr" presetID="10" presetSubtype="0">
                                  <p:stCondLst>
                                    <p:cond delay="0"/>
                                  </p:stCondLst>
                                  <p:childTnLst>
                                    <p:set>
                                      <p:cBhvr>
                                        <p:cTn dur="1" fill="hold">
                                          <p:stCondLst>
                                            <p:cond delay="0"/>
                                          </p:stCondLst>
                                        </p:cTn>
                                        <p:tgtEl>
                                          <p:spTgt spid="1132"/>
                                        </p:tgtEl>
                                        <p:attrNameLst>
                                          <p:attrName>style.visibility</p:attrName>
                                        </p:attrNameLst>
                                      </p:cBhvr>
                                      <p:to>
                                        <p:strVal val="visible"/>
                                      </p:to>
                                    </p:set>
                                    <p:animEffect filter="fade" transition="in">
                                      <p:cBhvr>
                                        <p:cTn dur="500"/>
                                        <p:tgtEl>
                                          <p:spTgt spid="1132"/>
                                        </p:tgtEl>
                                      </p:cBhvr>
                                    </p:animEffect>
                                  </p:childTnLst>
                                </p:cTn>
                              </p:par>
                              <p:par>
                                <p:cTn fill="hold" nodeType="withEffect" presetClass="entr" presetID="10" presetSubtype="0">
                                  <p:stCondLst>
                                    <p:cond delay="0"/>
                                  </p:stCondLst>
                                  <p:childTnLst>
                                    <p:set>
                                      <p:cBhvr>
                                        <p:cTn dur="1" fill="hold">
                                          <p:stCondLst>
                                            <p:cond delay="0"/>
                                          </p:stCondLst>
                                        </p:cTn>
                                        <p:tgtEl>
                                          <p:spTgt spid="1133"/>
                                        </p:tgtEl>
                                        <p:attrNameLst>
                                          <p:attrName>style.visibility</p:attrName>
                                        </p:attrNameLst>
                                      </p:cBhvr>
                                      <p:to>
                                        <p:strVal val="visible"/>
                                      </p:to>
                                    </p:set>
                                    <p:animEffect filter="fade" transition="in">
                                      <p:cBhvr>
                                        <p:cTn dur="500"/>
                                        <p:tgtEl>
                                          <p:spTgt spid="1133"/>
                                        </p:tgtEl>
                                      </p:cBhvr>
                                    </p:animEffect>
                                  </p:childTnLst>
                                </p:cTn>
                              </p:par>
                              <p:par>
                                <p:cTn fill="hold" nodeType="withEffect" presetClass="entr" presetID="10" presetSubtype="0">
                                  <p:stCondLst>
                                    <p:cond delay="0"/>
                                  </p:stCondLst>
                                  <p:childTnLst>
                                    <p:set>
                                      <p:cBhvr>
                                        <p:cTn dur="1" fill="hold">
                                          <p:stCondLst>
                                            <p:cond delay="0"/>
                                          </p:stCondLst>
                                        </p:cTn>
                                        <p:tgtEl>
                                          <p:spTgt spid="1134"/>
                                        </p:tgtEl>
                                        <p:attrNameLst>
                                          <p:attrName>style.visibility</p:attrName>
                                        </p:attrNameLst>
                                      </p:cBhvr>
                                      <p:to>
                                        <p:strVal val="visible"/>
                                      </p:to>
                                    </p:set>
                                    <p:animEffect filter="fade" transition="in">
                                      <p:cBhvr>
                                        <p:cTn dur="500"/>
                                        <p:tgtEl>
                                          <p:spTgt spid="1134"/>
                                        </p:tgtEl>
                                      </p:cBhvr>
                                    </p:animEffect>
                                  </p:childTnLst>
                                </p:cTn>
                              </p:par>
                              <p:par>
                                <p:cTn fill="hold" nodeType="withEffect" presetClass="entr" presetID="10" presetSubtype="0">
                                  <p:stCondLst>
                                    <p:cond delay="0"/>
                                  </p:stCondLst>
                                  <p:childTnLst>
                                    <p:set>
                                      <p:cBhvr>
                                        <p:cTn dur="1" fill="hold">
                                          <p:stCondLst>
                                            <p:cond delay="0"/>
                                          </p:stCondLst>
                                        </p:cTn>
                                        <p:tgtEl>
                                          <p:spTgt spid="1135"/>
                                        </p:tgtEl>
                                        <p:attrNameLst>
                                          <p:attrName>style.visibility</p:attrName>
                                        </p:attrNameLst>
                                      </p:cBhvr>
                                      <p:to>
                                        <p:strVal val="visible"/>
                                      </p:to>
                                    </p:set>
                                    <p:animEffect filter="fade" transition="in">
                                      <p:cBhvr>
                                        <p:cTn dur="500"/>
                                        <p:tgtEl>
                                          <p:spTgt spid="1135"/>
                                        </p:tgtEl>
                                      </p:cBhvr>
                                    </p:animEffect>
                                  </p:childTnLst>
                                </p:cTn>
                              </p:par>
                              <p:par>
                                <p:cTn fill="hold" nodeType="with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500"/>
                                        <p:tgtEl>
                                          <p:spTgt spid="1136"/>
                                        </p:tgtEl>
                                      </p:cBhvr>
                                    </p:animEffect>
                                  </p:childTnLst>
                                </p:cTn>
                              </p:par>
                              <p:par>
                                <p:cTn fill="hold" nodeType="with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500"/>
                                        <p:tgtEl>
                                          <p:spTgt spid="1137"/>
                                        </p:tgtEl>
                                      </p:cBhvr>
                                    </p:animEffect>
                                  </p:childTnLst>
                                </p:cTn>
                              </p:par>
                              <p:par>
                                <p:cTn fill="hold" nodeType="with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500"/>
                                        <p:tgtEl>
                                          <p:spTgt spid="1138"/>
                                        </p:tgtEl>
                                      </p:cBhvr>
                                    </p:animEffect>
                                  </p:childTnLst>
                                </p:cTn>
                              </p:par>
                              <p:par>
                                <p:cTn fill="hold" nodeType="with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500"/>
                                        <p:tgtEl>
                                          <p:spTgt spid="1139"/>
                                        </p:tgtEl>
                                      </p:cBhvr>
                                    </p:animEffect>
                                  </p:childTnLst>
                                </p:cTn>
                              </p:par>
                              <p:par>
                                <p:cTn fill="hold" nodeType="withEffect" presetClass="entr" presetID="10" presetSubtype="0">
                                  <p:stCondLst>
                                    <p:cond delay="0"/>
                                  </p:stCondLst>
                                  <p:childTnLst>
                                    <p:set>
                                      <p:cBhvr>
                                        <p:cTn dur="1" fill="hold">
                                          <p:stCondLst>
                                            <p:cond delay="0"/>
                                          </p:stCondLst>
                                        </p:cTn>
                                        <p:tgtEl>
                                          <p:spTgt spid="1140"/>
                                        </p:tgtEl>
                                        <p:attrNameLst>
                                          <p:attrName>style.visibility</p:attrName>
                                        </p:attrNameLst>
                                      </p:cBhvr>
                                      <p:to>
                                        <p:strVal val="visible"/>
                                      </p:to>
                                    </p:set>
                                    <p:animEffect filter="fade" transition="in">
                                      <p:cBhvr>
                                        <p:cTn dur="500"/>
                                        <p:tgtEl>
                                          <p:spTgt spid="1140"/>
                                        </p:tgtEl>
                                      </p:cBhvr>
                                    </p:animEffect>
                                  </p:childTnLst>
                                </p:cTn>
                              </p:par>
                              <p:par>
                                <p:cTn fill="hold" nodeType="withEffect" presetClass="entr" presetID="10" presetSubtype="0">
                                  <p:stCondLst>
                                    <p:cond delay="0"/>
                                  </p:stCondLst>
                                  <p:childTnLst>
                                    <p:set>
                                      <p:cBhvr>
                                        <p:cTn dur="1" fill="hold">
                                          <p:stCondLst>
                                            <p:cond delay="0"/>
                                          </p:stCondLst>
                                        </p:cTn>
                                        <p:tgtEl>
                                          <p:spTgt spid="1141"/>
                                        </p:tgtEl>
                                        <p:attrNameLst>
                                          <p:attrName>style.visibility</p:attrName>
                                        </p:attrNameLst>
                                      </p:cBhvr>
                                      <p:to>
                                        <p:strVal val="visible"/>
                                      </p:to>
                                    </p:set>
                                    <p:animEffect filter="fade" transition="in">
                                      <p:cBhvr>
                                        <p:cTn dur="500"/>
                                        <p:tgtEl>
                                          <p:spTgt spid="11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5"/>
                                        </p:tgtEl>
                                        <p:attrNameLst>
                                          <p:attrName>style.visibility</p:attrName>
                                        </p:attrNameLst>
                                      </p:cBhvr>
                                      <p:to>
                                        <p:strVal val="visible"/>
                                      </p:to>
                                    </p:set>
                                    <p:animEffect filter="fade" transition="in">
                                      <p:cBhvr>
                                        <p:cTn dur="500"/>
                                        <p:tgtEl>
                                          <p:spTgt spid="1155"/>
                                        </p:tgtEl>
                                      </p:cBhvr>
                                    </p:animEffect>
                                  </p:childTnLst>
                                </p:cTn>
                              </p:par>
                              <p:par>
                                <p:cTn fill="hold" nodeType="withEffect" presetClass="entr" presetID="10" presetSubtype="0">
                                  <p:stCondLst>
                                    <p:cond delay="0"/>
                                  </p:stCondLst>
                                  <p:childTnLst>
                                    <p:set>
                                      <p:cBhvr>
                                        <p:cTn dur="1" fill="hold">
                                          <p:stCondLst>
                                            <p:cond delay="0"/>
                                          </p:stCondLst>
                                        </p:cTn>
                                        <p:tgtEl>
                                          <p:spTgt spid="1156"/>
                                        </p:tgtEl>
                                        <p:attrNameLst>
                                          <p:attrName>style.visibility</p:attrName>
                                        </p:attrNameLst>
                                      </p:cBhvr>
                                      <p:to>
                                        <p:strVal val="visible"/>
                                      </p:to>
                                    </p:set>
                                    <p:animEffect filter="fade" transition="in">
                                      <p:cBhvr>
                                        <p:cTn dur="500"/>
                                        <p:tgtEl>
                                          <p:spTgt spid="1156"/>
                                        </p:tgtEl>
                                      </p:cBhvr>
                                    </p:animEffect>
                                  </p:childTnLst>
                                </p:cTn>
                              </p:par>
                              <p:par>
                                <p:cTn fill="hold" nodeType="withEffect" presetClass="entr" presetID="10" presetSubtype="0">
                                  <p:stCondLst>
                                    <p:cond delay="0"/>
                                  </p:stCondLst>
                                  <p:childTnLst>
                                    <p:set>
                                      <p:cBhvr>
                                        <p:cTn dur="1" fill="hold">
                                          <p:stCondLst>
                                            <p:cond delay="0"/>
                                          </p:stCondLst>
                                        </p:cTn>
                                        <p:tgtEl>
                                          <p:spTgt spid="1157"/>
                                        </p:tgtEl>
                                        <p:attrNameLst>
                                          <p:attrName>style.visibility</p:attrName>
                                        </p:attrNameLst>
                                      </p:cBhvr>
                                      <p:to>
                                        <p:strVal val="visible"/>
                                      </p:to>
                                    </p:set>
                                    <p:animEffect filter="fade" transition="in">
                                      <p:cBhvr>
                                        <p:cTn dur="500"/>
                                        <p:tgtEl>
                                          <p:spTgt spid="1157"/>
                                        </p:tgtEl>
                                      </p:cBhvr>
                                    </p:animEffect>
                                  </p:childTnLst>
                                </p:cTn>
                              </p:par>
                              <p:par>
                                <p:cTn fill="hold" nodeType="withEffect" presetClass="entr" presetID="10" presetSubtype="0">
                                  <p:stCondLst>
                                    <p:cond delay="0"/>
                                  </p:stCondLst>
                                  <p:childTnLst>
                                    <p:set>
                                      <p:cBhvr>
                                        <p:cTn dur="1" fill="hold">
                                          <p:stCondLst>
                                            <p:cond delay="0"/>
                                          </p:stCondLst>
                                        </p:cTn>
                                        <p:tgtEl>
                                          <p:spTgt spid="1158"/>
                                        </p:tgtEl>
                                        <p:attrNameLst>
                                          <p:attrName>style.visibility</p:attrName>
                                        </p:attrNameLst>
                                      </p:cBhvr>
                                      <p:to>
                                        <p:strVal val="visible"/>
                                      </p:to>
                                    </p:set>
                                    <p:animEffect filter="fade" transition="in">
                                      <p:cBhvr>
                                        <p:cTn dur="500"/>
                                        <p:tgtEl>
                                          <p:spTgt spid="1158"/>
                                        </p:tgtEl>
                                      </p:cBhvr>
                                    </p:animEffect>
                                  </p:childTnLst>
                                </p:cTn>
                              </p:par>
                              <p:par>
                                <p:cTn fill="hold" nodeType="withEffect" presetClass="entr" presetID="10" presetSubtype="0">
                                  <p:stCondLst>
                                    <p:cond delay="0"/>
                                  </p:stCondLst>
                                  <p:childTnLst>
                                    <p:set>
                                      <p:cBhvr>
                                        <p:cTn dur="1" fill="hold">
                                          <p:stCondLst>
                                            <p:cond delay="0"/>
                                          </p:stCondLst>
                                        </p:cTn>
                                        <p:tgtEl>
                                          <p:spTgt spid="1159"/>
                                        </p:tgtEl>
                                        <p:attrNameLst>
                                          <p:attrName>style.visibility</p:attrName>
                                        </p:attrNameLst>
                                      </p:cBhvr>
                                      <p:to>
                                        <p:strVal val="visible"/>
                                      </p:to>
                                    </p:set>
                                    <p:animEffect filter="fade" transition="in">
                                      <p:cBhvr>
                                        <p:cTn dur="500"/>
                                        <p:tgtEl>
                                          <p:spTgt spid="1159"/>
                                        </p:tgtEl>
                                      </p:cBhvr>
                                    </p:animEffect>
                                  </p:childTnLst>
                                </p:cTn>
                              </p:par>
                              <p:par>
                                <p:cTn fill="hold" nodeType="withEffect" presetClass="entr" presetID="10" presetSubtype="0">
                                  <p:stCondLst>
                                    <p:cond delay="0"/>
                                  </p:stCondLst>
                                  <p:childTnLst>
                                    <p:set>
                                      <p:cBhvr>
                                        <p:cTn dur="1" fill="hold">
                                          <p:stCondLst>
                                            <p:cond delay="0"/>
                                          </p:stCondLst>
                                        </p:cTn>
                                        <p:tgtEl>
                                          <p:spTgt spid="1160"/>
                                        </p:tgtEl>
                                        <p:attrNameLst>
                                          <p:attrName>style.visibility</p:attrName>
                                        </p:attrNameLst>
                                      </p:cBhvr>
                                      <p:to>
                                        <p:strVal val="visible"/>
                                      </p:to>
                                    </p:set>
                                    <p:animEffect filter="fade" transition="in">
                                      <p:cBhvr>
                                        <p:cTn dur="500"/>
                                        <p:tgtEl>
                                          <p:spTgt spid="1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5"/>
                                        </p:tgtEl>
                                        <p:attrNameLst>
                                          <p:attrName>style.visibility</p:attrName>
                                        </p:attrNameLst>
                                      </p:cBhvr>
                                      <p:to>
                                        <p:strVal val="visible"/>
                                      </p:to>
                                    </p:set>
                                    <p:animEffect filter="fade" transition="in">
                                      <p:cBhvr>
                                        <p:cTn dur="500"/>
                                        <p:tgtEl>
                                          <p:spTgt spid="1145"/>
                                        </p:tgtEl>
                                      </p:cBhvr>
                                    </p:animEffect>
                                  </p:childTnLst>
                                </p:cTn>
                              </p:par>
                              <p:par>
                                <p:cTn fill="hold" nodeType="withEffect" presetClass="entr" presetID="10" presetSubtype="0">
                                  <p:stCondLst>
                                    <p:cond delay="0"/>
                                  </p:stCondLst>
                                  <p:childTnLst>
                                    <p:set>
                                      <p:cBhvr>
                                        <p:cTn dur="1" fill="hold">
                                          <p:stCondLst>
                                            <p:cond delay="0"/>
                                          </p:stCondLst>
                                        </p:cTn>
                                        <p:tgtEl>
                                          <p:spTgt spid="1146"/>
                                        </p:tgtEl>
                                        <p:attrNameLst>
                                          <p:attrName>style.visibility</p:attrName>
                                        </p:attrNameLst>
                                      </p:cBhvr>
                                      <p:to>
                                        <p:strVal val="visible"/>
                                      </p:to>
                                    </p:set>
                                    <p:animEffect filter="fade" transition="in">
                                      <p:cBhvr>
                                        <p:cTn dur="500"/>
                                        <p:tgtEl>
                                          <p:spTgt spid="1146"/>
                                        </p:tgtEl>
                                      </p:cBhvr>
                                    </p:animEffect>
                                  </p:childTnLst>
                                </p:cTn>
                              </p:par>
                              <p:par>
                                <p:cTn fill="hold" nodeType="withEffect" presetClass="entr" presetID="10" presetSubtype="0">
                                  <p:stCondLst>
                                    <p:cond delay="0"/>
                                  </p:stCondLst>
                                  <p:childTnLst>
                                    <p:set>
                                      <p:cBhvr>
                                        <p:cTn dur="1" fill="hold">
                                          <p:stCondLst>
                                            <p:cond delay="0"/>
                                          </p:stCondLst>
                                        </p:cTn>
                                        <p:tgtEl>
                                          <p:spTgt spid="1147"/>
                                        </p:tgtEl>
                                        <p:attrNameLst>
                                          <p:attrName>style.visibility</p:attrName>
                                        </p:attrNameLst>
                                      </p:cBhvr>
                                      <p:to>
                                        <p:strVal val="visible"/>
                                      </p:to>
                                    </p:set>
                                    <p:animEffect filter="fade" transition="in">
                                      <p:cBhvr>
                                        <p:cTn dur="500"/>
                                        <p:tgtEl>
                                          <p:spTgt spid="1147"/>
                                        </p:tgtEl>
                                      </p:cBhvr>
                                    </p:animEffect>
                                  </p:childTnLst>
                                </p:cTn>
                              </p:par>
                              <p:par>
                                <p:cTn fill="hold" nodeType="withEffect" presetClass="entr" presetID="10" presetSubtype="0">
                                  <p:stCondLst>
                                    <p:cond delay="0"/>
                                  </p:stCondLst>
                                  <p:childTnLst>
                                    <p:set>
                                      <p:cBhvr>
                                        <p:cTn dur="1" fill="hold">
                                          <p:stCondLst>
                                            <p:cond delay="0"/>
                                          </p:stCondLst>
                                        </p:cTn>
                                        <p:tgtEl>
                                          <p:spTgt spid="1148"/>
                                        </p:tgtEl>
                                        <p:attrNameLst>
                                          <p:attrName>style.visibility</p:attrName>
                                        </p:attrNameLst>
                                      </p:cBhvr>
                                      <p:to>
                                        <p:strVal val="visible"/>
                                      </p:to>
                                    </p:set>
                                    <p:animEffect filter="fade" transition="in">
                                      <p:cBhvr>
                                        <p:cTn dur="500"/>
                                        <p:tgtEl>
                                          <p:spTgt spid="1148"/>
                                        </p:tgtEl>
                                      </p:cBhvr>
                                    </p:animEffect>
                                  </p:childTnLst>
                                </p:cTn>
                              </p:par>
                              <p:par>
                                <p:cTn fill="hold" nodeType="withEffect" presetClass="entr" presetID="10" presetSubtype="0">
                                  <p:stCondLst>
                                    <p:cond delay="0"/>
                                  </p:stCondLst>
                                  <p:childTnLst>
                                    <p:set>
                                      <p:cBhvr>
                                        <p:cTn dur="1" fill="hold">
                                          <p:stCondLst>
                                            <p:cond delay="0"/>
                                          </p:stCondLst>
                                        </p:cTn>
                                        <p:tgtEl>
                                          <p:spTgt spid="1149"/>
                                        </p:tgtEl>
                                        <p:attrNameLst>
                                          <p:attrName>style.visibility</p:attrName>
                                        </p:attrNameLst>
                                      </p:cBhvr>
                                      <p:to>
                                        <p:strVal val="visible"/>
                                      </p:to>
                                    </p:set>
                                    <p:animEffect filter="fade" transition="in">
                                      <p:cBhvr>
                                        <p:cTn dur="500"/>
                                        <p:tgtEl>
                                          <p:spTgt spid="1149"/>
                                        </p:tgtEl>
                                      </p:cBhvr>
                                    </p:animEffect>
                                  </p:childTnLst>
                                </p:cTn>
                              </p:par>
                              <p:par>
                                <p:cTn fill="hold" nodeType="withEffect" presetClass="entr" presetID="10" presetSubtype="0">
                                  <p:stCondLst>
                                    <p:cond delay="0"/>
                                  </p:stCondLst>
                                  <p:childTnLst>
                                    <p:set>
                                      <p:cBhvr>
                                        <p:cTn dur="1" fill="hold">
                                          <p:stCondLst>
                                            <p:cond delay="0"/>
                                          </p:stCondLst>
                                        </p:cTn>
                                        <p:tgtEl>
                                          <p:spTgt spid="1150"/>
                                        </p:tgtEl>
                                        <p:attrNameLst>
                                          <p:attrName>style.visibility</p:attrName>
                                        </p:attrNameLst>
                                      </p:cBhvr>
                                      <p:to>
                                        <p:strVal val="visible"/>
                                      </p:to>
                                    </p:set>
                                    <p:animEffect filter="fade" transition="in">
                                      <p:cBhvr>
                                        <p:cTn dur="500"/>
                                        <p:tgtEl>
                                          <p:spTgt spid="11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53"/>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66" name="Google Shape;1166;p53"/>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67" name="Google Shape;1167;p53"/>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168" name="Google Shape;1168;p53"/>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169" name="Google Shape;1169;p53"/>
          <p:cNvSpPr/>
          <p:nvPr/>
        </p:nvSpPr>
        <p:spPr>
          <a:xfrm>
            <a:off x="622034" y="1517005"/>
            <a:ext cx="3600645" cy="396000"/>
          </a:xfrm>
          <a:prstGeom prst="roundRect">
            <a:avLst>
              <a:gd fmla="val 0" name="adj"/>
            </a:avLst>
          </a:prstGeom>
          <a:solidFill>
            <a:srgbClr val="ACD8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0" name="Google Shape;1170;p53"/>
          <p:cNvSpPr txBox="1"/>
          <p:nvPr/>
        </p:nvSpPr>
        <p:spPr>
          <a:xfrm>
            <a:off x="649932" y="1530339"/>
            <a:ext cx="29936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直接税の種類（主なもの）</a:t>
            </a:r>
            <a:endParaRPr b="0" i="0" sz="1400" u="none" cap="none" strike="noStrike">
              <a:solidFill>
                <a:srgbClr val="000000"/>
              </a:solidFill>
              <a:latin typeface="Arial"/>
              <a:ea typeface="Arial"/>
              <a:cs typeface="Arial"/>
              <a:sym typeface="Arial"/>
            </a:endParaRPr>
          </a:p>
        </p:txBody>
      </p:sp>
      <p:sp>
        <p:nvSpPr>
          <p:cNvPr id="1171" name="Google Shape;1171;p53"/>
          <p:cNvSpPr txBox="1"/>
          <p:nvPr/>
        </p:nvSpPr>
        <p:spPr>
          <a:xfrm>
            <a:off x="4222679" y="1575479"/>
            <a:ext cx="20890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(令和８年４月現在)</a:t>
            </a:r>
            <a:endParaRPr b="0" i="0" sz="1400" u="none" cap="none" strike="noStrike">
              <a:solidFill>
                <a:schemeClr val="dk1"/>
              </a:solidFill>
              <a:latin typeface="Arial"/>
              <a:ea typeface="Arial"/>
              <a:cs typeface="Arial"/>
              <a:sym typeface="Arial"/>
            </a:endParaRPr>
          </a:p>
        </p:txBody>
      </p:sp>
      <p:sp>
        <p:nvSpPr>
          <p:cNvPr id="1172" name="Google Shape;1172;p53"/>
          <p:cNvSpPr/>
          <p:nvPr/>
        </p:nvSpPr>
        <p:spPr>
          <a:xfrm>
            <a:off x="622033" y="2156291"/>
            <a:ext cx="1170237" cy="3301843"/>
          </a:xfrm>
          <a:prstGeom prst="roundRect">
            <a:avLst>
              <a:gd fmla="val 10920"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3" name="Google Shape;1173;p53"/>
          <p:cNvSpPr txBox="1"/>
          <p:nvPr/>
        </p:nvSpPr>
        <p:spPr>
          <a:xfrm>
            <a:off x="879009" y="2792441"/>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国 </a:t>
            </a:r>
            <a:endParaRPr b="0" i="0" sz="1400" u="none" cap="none" strike="noStrike">
              <a:solidFill>
                <a:srgbClr val="000000"/>
              </a:solidFill>
              <a:latin typeface="Arial"/>
              <a:ea typeface="Arial"/>
              <a:cs typeface="Arial"/>
              <a:sym typeface="Arial"/>
            </a:endParaRPr>
          </a:p>
        </p:txBody>
      </p:sp>
      <p:sp>
        <p:nvSpPr>
          <p:cNvPr id="1174" name="Google Shape;1174;p53"/>
          <p:cNvSpPr txBox="1"/>
          <p:nvPr/>
        </p:nvSpPr>
        <p:spPr>
          <a:xfrm>
            <a:off x="879009" y="4360319"/>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pic>
        <p:nvPicPr>
          <p:cNvPr id="1175" name="Google Shape;1175;p53"/>
          <p:cNvPicPr preferRelativeResize="0"/>
          <p:nvPr/>
        </p:nvPicPr>
        <p:blipFill rotWithShape="1">
          <a:blip r:embed="rId3">
            <a:alphaModFix/>
          </a:blip>
          <a:srcRect b="57603" l="0" r="0" t="0"/>
          <a:stretch/>
        </p:blipFill>
        <p:spPr>
          <a:xfrm flipH="1">
            <a:off x="10923664" y="1078787"/>
            <a:ext cx="790116" cy="993203"/>
          </a:xfrm>
          <a:prstGeom prst="rect">
            <a:avLst/>
          </a:prstGeom>
          <a:noFill/>
          <a:ln>
            <a:noFill/>
          </a:ln>
        </p:spPr>
      </p:pic>
      <p:sp>
        <p:nvSpPr>
          <p:cNvPr id="1176" name="Google Shape;1176;p53"/>
          <p:cNvSpPr/>
          <p:nvPr/>
        </p:nvSpPr>
        <p:spPr>
          <a:xfrm>
            <a:off x="8934509" y="1219389"/>
            <a:ext cx="1940709" cy="588334"/>
          </a:xfrm>
          <a:prstGeom prst="wedgeRoundRectCallout">
            <a:avLst>
              <a:gd fmla="val 58433" name="adj1"/>
              <a:gd fmla="val 34036" name="adj2"/>
              <a:gd fmla="val 16667" name="adj3"/>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177" name="Google Shape;1177;p53"/>
          <p:cNvSpPr txBox="1"/>
          <p:nvPr/>
        </p:nvSpPr>
        <p:spPr>
          <a:xfrm>
            <a:off x="9051167" y="1250867"/>
            <a:ext cx="1844700" cy="535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誰が、どんな税を</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納めているのかな？</a:t>
            </a:r>
            <a:endParaRPr b="0" i="0" sz="1200" u="none" cap="none" strike="noStrike">
              <a:solidFill>
                <a:schemeClr val="dk1"/>
              </a:solidFill>
              <a:latin typeface="Arial"/>
              <a:ea typeface="Arial"/>
              <a:cs typeface="Arial"/>
              <a:sym typeface="Arial"/>
            </a:endParaRPr>
          </a:p>
        </p:txBody>
      </p:sp>
      <p:sp>
        <p:nvSpPr>
          <p:cNvPr id="1178" name="Google Shape;1178;p53"/>
          <p:cNvSpPr/>
          <p:nvPr/>
        </p:nvSpPr>
        <p:spPr>
          <a:xfrm>
            <a:off x="1912241" y="2193610"/>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79" name="Google Shape;1179;p53"/>
          <p:cNvSpPr txBox="1"/>
          <p:nvPr/>
        </p:nvSpPr>
        <p:spPr>
          <a:xfrm>
            <a:off x="2005391" y="2267635"/>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所       得       税</a:t>
            </a:r>
            <a:endParaRPr b="0" i="0" sz="1600" u="none" cap="none" strike="noStrike">
              <a:solidFill>
                <a:srgbClr val="4B9F97"/>
              </a:solidFill>
              <a:latin typeface="Arial"/>
              <a:ea typeface="Arial"/>
              <a:cs typeface="Arial"/>
              <a:sym typeface="Arial"/>
            </a:endParaRPr>
          </a:p>
        </p:txBody>
      </p:sp>
      <p:sp>
        <p:nvSpPr>
          <p:cNvPr id="1180" name="Google Shape;1180;p53"/>
          <p:cNvSpPr txBox="1"/>
          <p:nvPr/>
        </p:nvSpPr>
        <p:spPr>
          <a:xfrm>
            <a:off x="3872147" y="2254813"/>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個人の１年間の利益</a:t>
            </a:r>
            <a:r>
              <a:rPr b="0" i="0" lang="ja-JP" sz="1400" u="none" cap="none" strike="noStrike">
                <a:solidFill>
                  <a:schemeClr val="dk1"/>
                </a:solidFill>
                <a:latin typeface="Arial"/>
                <a:ea typeface="Arial"/>
                <a:cs typeface="Arial"/>
                <a:sym typeface="Arial"/>
              </a:rPr>
              <a:t>（所得）に</a:t>
            </a:r>
            <a:r>
              <a:rPr b="0" i="0" lang="ja-JP" sz="1600" u="none" cap="none" strike="noStrike">
                <a:solidFill>
                  <a:schemeClr val="dk1"/>
                </a:solidFill>
                <a:latin typeface="Arial"/>
                <a:ea typeface="Arial"/>
                <a:cs typeface="Arial"/>
                <a:sym typeface="Arial"/>
              </a:rPr>
              <a:t>対してかかります。</a:t>
            </a:r>
            <a:endParaRPr b="0" i="0" sz="1600" u="none" cap="none" strike="noStrike">
              <a:solidFill>
                <a:schemeClr val="dk1"/>
              </a:solidFill>
              <a:latin typeface="Arial"/>
              <a:ea typeface="Arial"/>
              <a:cs typeface="Arial"/>
              <a:sym typeface="Arial"/>
            </a:endParaRPr>
          </a:p>
        </p:txBody>
      </p:sp>
      <p:sp>
        <p:nvSpPr>
          <p:cNvPr id="1181" name="Google Shape;1181;p53"/>
          <p:cNvSpPr/>
          <p:nvPr/>
        </p:nvSpPr>
        <p:spPr>
          <a:xfrm>
            <a:off x="1912241" y="4916815"/>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2" name="Google Shape;1182;p53"/>
          <p:cNvSpPr txBox="1"/>
          <p:nvPr/>
        </p:nvSpPr>
        <p:spPr>
          <a:xfrm>
            <a:off x="2005491" y="5022329"/>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贈       与       税</a:t>
            </a:r>
            <a:endParaRPr b="0" i="0" sz="1600" u="none" cap="none" strike="noStrike">
              <a:solidFill>
                <a:srgbClr val="4B9F97"/>
              </a:solidFill>
              <a:latin typeface="Arial"/>
              <a:ea typeface="Arial"/>
              <a:cs typeface="Arial"/>
              <a:sym typeface="Arial"/>
            </a:endParaRPr>
          </a:p>
        </p:txBody>
      </p:sp>
      <p:sp>
        <p:nvSpPr>
          <p:cNvPr id="1183" name="Google Shape;1183;p53"/>
          <p:cNvSpPr txBox="1"/>
          <p:nvPr/>
        </p:nvSpPr>
        <p:spPr>
          <a:xfrm>
            <a:off x="3872147" y="4978018"/>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個人から財産をもらったときにかかります。</a:t>
            </a:r>
            <a:endParaRPr b="0" i="0" sz="1600" u="none" cap="none" strike="noStrike">
              <a:solidFill>
                <a:schemeClr val="dk1"/>
              </a:solidFill>
              <a:latin typeface="Arial"/>
              <a:ea typeface="Arial"/>
              <a:cs typeface="Arial"/>
              <a:sym typeface="Arial"/>
            </a:endParaRPr>
          </a:p>
        </p:txBody>
      </p:sp>
      <p:sp>
        <p:nvSpPr>
          <p:cNvPr id="1184" name="Google Shape;1184;p53"/>
          <p:cNvSpPr/>
          <p:nvPr/>
        </p:nvSpPr>
        <p:spPr>
          <a:xfrm>
            <a:off x="1912241" y="2908151"/>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5" name="Google Shape;1185;p53"/>
          <p:cNvSpPr txBox="1"/>
          <p:nvPr/>
        </p:nvSpPr>
        <p:spPr>
          <a:xfrm>
            <a:off x="2005569" y="2982103"/>
            <a:ext cx="16800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復興特別所得税                             </a:t>
            </a:r>
            <a:endParaRPr b="0" i="0" sz="1400" u="none" cap="none" strike="noStrike">
              <a:solidFill>
                <a:srgbClr val="000000"/>
              </a:solidFill>
              <a:latin typeface="Arial"/>
              <a:ea typeface="Arial"/>
              <a:cs typeface="Arial"/>
              <a:sym typeface="Arial"/>
            </a:endParaRPr>
          </a:p>
        </p:txBody>
      </p:sp>
      <p:sp>
        <p:nvSpPr>
          <p:cNvPr id="1186" name="Google Shape;1186;p53"/>
          <p:cNvSpPr txBox="1"/>
          <p:nvPr/>
        </p:nvSpPr>
        <p:spPr>
          <a:xfrm>
            <a:off x="3872147" y="2821622"/>
            <a:ext cx="6745053" cy="63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東日本大震災の復興に必要な財源の確保のため、創設されたもので、個人の所得に対してかかります。</a:t>
            </a:r>
            <a:endParaRPr b="0" i="0" sz="1600" u="none" cap="none" strike="noStrike">
              <a:solidFill>
                <a:schemeClr val="dk1"/>
              </a:solidFill>
              <a:latin typeface="Arial"/>
              <a:ea typeface="Arial"/>
              <a:cs typeface="Arial"/>
              <a:sym typeface="Arial"/>
            </a:endParaRPr>
          </a:p>
        </p:txBody>
      </p:sp>
      <p:sp>
        <p:nvSpPr>
          <p:cNvPr id="1187" name="Google Shape;1187;p53"/>
          <p:cNvSpPr/>
          <p:nvPr/>
        </p:nvSpPr>
        <p:spPr>
          <a:xfrm>
            <a:off x="1912241" y="3622692"/>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88" name="Google Shape;1188;p53"/>
          <p:cNvSpPr txBox="1"/>
          <p:nvPr/>
        </p:nvSpPr>
        <p:spPr>
          <a:xfrm>
            <a:off x="2013519" y="3696728"/>
            <a:ext cx="1664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法       人       税</a:t>
            </a:r>
            <a:endParaRPr b="0" i="0" sz="1600" u="none" cap="none" strike="noStrike">
              <a:solidFill>
                <a:srgbClr val="4B9F97"/>
              </a:solidFill>
              <a:latin typeface="Arial"/>
              <a:ea typeface="Arial"/>
              <a:cs typeface="Arial"/>
              <a:sym typeface="Arial"/>
            </a:endParaRPr>
          </a:p>
        </p:txBody>
      </p:sp>
      <p:sp>
        <p:nvSpPr>
          <p:cNvPr id="1189" name="Google Shape;1189;p53"/>
          <p:cNvSpPr txBox="1"/>
          <p:nvPr/>
        </p:nvSpPr>
        <p:spPr>
          <a:xfrm>
            <a:off x="3872147" y="3683895"/>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会社や協同組合などの法人の利益</a:t>
            </a:r>
            <a:r>
              <a:rPr b="0" i="0" lang="ja-JP" sz="1400" u="none" cap="none" strike="noStrike">
                <a:solidFill>
                  <a:schemeClr val="dk1"/>
                </a:solidFill>
                <a:latin typeface="Arial"/>
                <a:ea typeface="Arial"/>
                <a:cs typeface="Arial"/>
                <a:sym typeface="Arial"/>
              </a:rPr>
              <a:t>（所得）</a:t>
            </a:r>
            <a:r>
              <a:rPr b="0" i="0" lang="ja-JP" sz="1600" u="none" cap="none" strike="noStrike">
                <a:solidFill>
                  <a:schemeClr val="dk1"/>
                </a:solidFill>
                <a:latin typeface="Arial"/>
                <a:ea typeface="Arial"/>
                <a:cs typeface="Arial"/>
                <a:sym typeface="Arial"/>
              </a:rPr>
              <a:t>に対してかかります。</a:t>
            </a:r>
            <a:endParaRPr b="0" i="0" sz="1600" u="none" cap="none" strike="noStrike">
              <a:solidFill>
                <a:schemeClr val="dk1"/>
              </a:solidFill>
              <a:latin typeface="Arial"/>
              <a:ea typeface="Arial"/>
              <a:cs typeface="Arial"/>
              <a:sym typeface="Arial"/>
            </a:endParaRPr>
          </a:p>
        </p:txBody>
      </p:sp>
      <p:sp>
        <p:nvSpPr>
          <p:cNvPr id="1190" name="Google Shape;1190;p53"/>
          <p:cNvSpPr/>
          <p:nvPr/>
        </p:nvSpPr>
        <p:spPr>
          <a:xfrm>
            <a:off x="1912241" y="4269754"/>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91" name="Google Shape;1191;p53"/>
          <p:cNvSpPr txBox="1"/>
          <p:nvPr/>
        </p:nvSpPr>
        <p:spPr>
          <a:xfrm>
            <a:off x="2013519" y="4343778"/>
            <a:ext cx="1664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相       続       税</a:t>
            </a:r>
            <a:endParaRPr b="0" i="0" sz="1600" u="none" cap="none" strike="noStrike">
              <a:solidFill>
                <a:srgbClr val="4B9F97"/>
              </a:solidFill>
              <a:latin typeface="Arial"/>
              <a:ea typeface="Arial"/>
              <a:cs typeface="Arial"/>
              <a:sym typeface="Arial"/>
            </a:endParaRPr>
          </a:p>
        </p:txBody>
      </p:sp>
      <p:sp>
        <p:nvSpPr>
          <p:cNvPr id="1192" name="Google Shape;1192;p53"/>
          <p:cNvSpPr txBox="1"/>
          <p:nvPr/>
        </p:nvSpPr>
        <p:spPr>
          <a:xfrm>
            <a:off x="3872147" y="4330957"/>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亡くなった人から財産を引き継いだときにかかります。</a:t>
            </a:r>
            <a:endParaRPr b="0" i="0" sz="1600" u="none" cap="none" strike="noStrike">
              <a:solidFill>
                <a:schemeClr val="dk1"/>
              </a:solidFill>
              <a:latin typeface="Arial"/>
              <a:ea typeface="Arial"/>
              <a:cs typeface="Arial"/>
              <a:sym typeface="Arial"/>
            </a:endParaRPr>
          </a:p>
        </p:txBody>
      </p:sp>
      <p:sp>
        <p:nvSpPr>
          <p:cNvPr id="1193" name="Google Shape;1193;p53"/>
          <p:cNvSpPr/>
          <p:nvPr/>
        </p:nvSpPr>
        <p:spPr>
          <a:xfrm>
            <a:off x="6806380" y="3133310"/>
            <a:ext cx="867000" cy="292500"/>
          </a:xfrm>
          <a:prstGeom prst="roundRect">
            <a:avLst>
              <a:gd fmla="val 11610" name="adj"/>
            </a:avLst>
          </a:prstGeom>
          <a:solidFill>
            <a:srgbClr val="EFE6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94" name="Google Shape;1194;p53"/>
          <p:cNvSpPr txBox="1"/>
          <p:nvPr/>
        </p:nvSpPr>
        <p:spPr>
          <a:xfrm>
            <a:off x="6753342" y="3111670"/>
            <a:ext cx="9732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rgbClr val="FF0000"/>
                </a:solidFill>
                <a:latin typeface="Arial"/>
                <a:ea typeface="Arial"/>
                <a:cs typeface="Arial"/>
                <a:sym typeface="Arial"/>
              </a:rPr>
              <a:t>目的税</a:t>
            </a:r>
            <a:endParaRPr b="0" i="0" sz="1400" u="none" cap="none" strike="noStrike">
              <a:solidFill>
                <a:srgbClr val="000000"/>
              </a:solidFill>
              <a:latin typeface="Arial"/>
              <a:ea typeface="Arial"/>
              <a:cs typeface="Arial"/>
              <a:sym typeface="Arial"/>
            </a:endParaRPr>
          </a:p>
        </p:txBody>
      </p:sp>
      <p:sp>
        <p:nvSpPr>
          <p:cNvPr id="1195" name="Google Shape;1195;p53"/>
          <p:cNvSpPr txBox="1"/>
          <p:nvPr/>
        </p:nvSpPr>
        <p:spPr>
          <a:xfrm>
            <a:off x="2072894" y="4923901"/>
            <a:ext cx="16641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4B9F97"/>
              </a:buClr>
              <a:buSzPts val="700"/>
              <a:buFont typeface="Arial"/>
              <a:buNone/>
            </a:pPr>
            <a:r>
              <a:rPr b="0" i="0" lang="ja-JP" sz="700" u="none" cap="none" strike="noStrike">
                <a:solidFill>
                  <a:srgbClr val="4B9F97"/>
                </a:solidFill>
                <a:latin typeface="Arial"/>
                <a:ea typeface="Arial"/>
                <a:cs typeface="Arial"/>
                <a:sym typeface="Arial"/>
              </a:rPr>
              <a:t>ぞう　　　　　 よ　　　　　ぜい</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69"/>
                                        </p:tgtEl>
                                        <p:attrNameLst>
                                          <p:attrName>style.visibility</p:attrName>
                                        </p:attrNameLst>
                                      </p:cBhvr>
                                      <p:to>
                                        <p:strVal val="visible"/>
                                      </p:to>
                                    </p:set>
                                    <p:animEffect filter="fade" transition="in">
                                      <p:cBhvr>
                                        <p:cTn dur="500"/>
                                        <p:tgtEl>
                                          <p:spTgt spid="1169"/>
                                        </p:tgtEl>
                                      </p:cBhvr>
                                    </p:animEffect>
                                  </p:childTnLst>
                                </p:cTn>
                              </p:par>
                              <p:par>
                                <p:cTn fill="hold" nodeType="withEffect" presetClass="entr" presetID="10" presetSubtype="0">
                                  <p:stCondLst>
                                    <p:cond delay="0"/>
                                  </p:stCondLst>
                                  <p:childTnLst>
                                    <p:set>
                                      <p:cBhvr>
                                        <p:cTn dur="1" fill="hold">
                                          <p:stCondLst>
                                            <p:cond delay="0"/>
                                          </p:stCondLst>
                                        </p:cTn>
                                        <p:tgtEl>
                                          <p:spTgt spid="1170"/>
                                        </p:tgtEl>
                                        <p:attrNameLst>
                                          <p:attrName>style.visibility</p:attrName>
                                        </p:attrNameLst>
                                      </p:cBhvr>
                                      <p:to>
                                        <p:strVal val="visible"/>
                                      </p:to>
                                    </p:set>
                                    <p:animEffect filter="fade" transition="in">
                                      <p:cBhvr>
                                        <p:cTn dur="500"/>
                                        <p:tgtEl>
                                          <p:spTgt spid="1170"/>
                                        </p:tgtEl>
                                      </p:cBhvr>
                                    </p:animEffect>
                                  </p:childTnLst>
                                </p:cTn>
                              </p:par>
                              <p:par>
                                <p:cTn fill="hold" nodeType="withEffect" presetClass="entr" presetID="10" presetSubtype="0">
                                  <p:stCondLst>
                                    <p:cond delay="0"/>
                                  </p:stCondLst>
                                  <p:childTnLst>
                                    <p:set>
                                      <p:cBhvr>
                                        <p:cTn dur="1" fill="hold">
                                          <p:stCondLst>
                                            <p:cond delay="0"/>
                                          </p:stCondLst>
                                        </p:cTn>
                                        <p:tgtEl>
                                          <p:spTgt spid="1171"/>
                                        </p:tgtEl>
                                        <p:attrNameLst>
                                          <p:attrName>style.visibility</p:attrName>
                                        </p:attrNameLst>
                                      </p:cBhvr>
                                      <p:to>
                                        <p:strVal val="visible"/>
                                      </p:to>
                                    </p:set>
                                    <p:animEffect filter="fade" transition="in">
                                      <p:cBhvr>
                                        <p:cTn dur="500"/>
                                        <p:tgtEl>
                                          <p:spTgt spid="1171"/>
                                        </p:tgtEl>
                                      </p:cBhvr>
                                    </p:animEffect>
                                  </p:childTnLst>
                                </p:cTn>
                              </p:par>
                              <p:par>
                                <p:cTn fill="hold" nodeType="withEffect" presetClass="entr" presetID="2" presetSubtype="2">
                                  <p:stCondLst>
                                    <p:cond delay="0"/>
                                  </p:stCondLst>
                                  <p:childTnLst>
                                    <p:set>
                                      <p:cBhvr>
                                        <p:cTn dur="1" fill="hold">
                                          <p:stCondLst>
                                            <p:cond delay="0"/>
                                          </p:stCondLst>
                                        </p:cTn>
                                        <p:tgtEl>
                                          <p:spTgt spid="1175"/>
                                        </p:tgtEl>
                                        <p:attrNameLst>
                                          <p:attrName>style.visibility</p:attrName>
                                        </p:attrNameLst>
                                      </p:cBhvr>
                                      <p:to>
                                        <p:strVal val="visible"/>
                                      </p:to>
                                    </p:set>
                                    <p:anim calcmode="lin" valueType="num">
                                      <p:cBhvr additive="base">
                                        <p:cTn dur="500"/>
                                        <p:tgtEl>
                                          <p:spTgt spid="1175"/>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176"/>
                                        </p:tgtEl>
                                        <p:attrNameLst>
                                          <p:attrName>style.visibility</p:attrName>
                                        </p:attrNameLst>
                                      </p:cBhvr>
                                      <p:to>
                                        <p:strVal val="visible"/>
                                      </p:to>
                                    </p:set>
                                    <p:animEffect filter="fade" transition="in">
                                      <p:cBhvr>
                                        <p:cTn dur="500"/>
                                        <p:tgtEl>
                                          <p:spTgt spid="1176"/>
                                        </p:tgtEl>
                                      </p:cBhvr>
                                    </p:animEffect>
                                  </p:childTnLst>
                                </p:cTn>
                              </p:par>
                              <p:par>
                                <p:cTn fill="hold" nodeType="withEffect" presetClass="entr" presetID="10" presetSubtype="0">
                                  <p:stCondLst>
                                    <p:cond delay="0"/>
                                  </p:stCondLst>
                                  <p:childTnLst>
                                    <p:set>
                                      <p:cBhvr>
                                        <p:cTn dur="1" fill="hold">
                                          <p:stCondLst>
                                            <p:cond delay="0"/>
                                          </p:stCondLst>
                                        </p:cTn>
                                        <p:tgtEl>
                                          <p:spTgt spid="1177"/>
                                        </p:tgtEl>
                                        <p:attrNameLst>
                                          <p:attrName>style.visibility</p:attrName>
                                        </p:attrNameLst>
                                      </p:cBhvr>
                                      <p:to>
                                        <p:strVal val="visible"/>
                                      </p:to>
                                    </p:set>
                                    <p:animEffect filter="fade" transition="in">
                                      <p:cBhvr>
                                        <p:cTn dur="500"/>
                                        <p:tgtEl>
                                          <p:spTgt spid="1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2"/>
                                        </p:tgtEl>
                                        <p:attrNameLst>
                                          <p:attrName>style.visibility</p:attrName>
                                        </p:attrNameLst>
                                      </p:cBhvr>
                                      <p:to>
                                        <p:strVal val="visible"/>
                                      </p:to>
                                    </p:set>
                                    <p:animEffect filter="fade" transition="in">
                                      <p:cBhvr>
                                        <p:cTn dur="500"/>
                                        <p:tgtEl>
                                          <p:spTgt spid="1172"/>
                                        </p:tgtEl>
                                      </p:cBhvr>
                                    </p:animEffect>
                                  </p:childTnLst>
                                </p:cTn>
                              </p:par>
                              <p:par>
                                <p:cTn fill="hold" nodeType="withEffect" presetClass="entr" presetID="10" presetSubtype="0">
                                  <p:stCondLst>
                                    <p:cond delay="0"/>
                                  </p:stCondLst>
                                  <p:childTnLst>
                                    <p:set>
                                      <p:cBhvr>
                                        <p:cTn dur="1" fill="hold">
                                          <p:stCondLst>
                                            <p:cond delay="0"/>
                                          </p:stCondLst>
                                        </p:cTn>
                                        <p:tgtEl>
                                          <p:spTgt spid="1195"/>
                                        </p:tgtEl>
                                        <p:attrNameLst>
                                          <p:attrName>style.visibility</p:attrName>
                                        </p:attrNameLst>
                                      </p:cBhvr>
                                      <p:to>
                                        <p:strVal val="visible"/>
                                      </p:to>
                                    </p:set>
                                    <p:animEffect filter="fade" transition="in">
                                      <p:cBhvr>
                                        <p:cTn dur="500"/>
                                        <p:tgtEl>
                                          <p:spTgt spid="1195"/>
                                        </p:tgtEl>
                                      </p:cBhvr>
                                    </p:animEffect>
                                  </p:childTnLst>
                                </p:cTn>
                              </p:par>
                              <p:par>
                                <p:cTn fill="hold" nodeType="withEffect" presetClass="entr" presetID="10" presetSubtype="0">
                                  <p:stCondLst>
                                    <p:cond delay="0"/>
                                  </p:stCondLst>
                                  <p:childTnLst>
                                    <p:set>
                                      <p:cBhvr>
                                        <p:cTn dur="1" fill="hold">
                                          <p:stCondLst>
                                            <p:cond delay="0"/>
                                          </p:stCondLst>
                                        </p:cTn>
                                        <p:tgtEl>
                                          <p:spTgt spid="1173"/>
                                        </p:tgtEl>
                                        <p:attrNameLst>
                                          <p:attrName>style.visibility</p:attrName>
                                        </p:attrNameLst>
                                      </p:cBhvr>
                                      <p:to>
                                        <p:strVal val="visible"/>
                                      </p:to>
                                    </p:set>
                                    <p:animEffect filter="fade" transition="in">
                                      <p:cBhvr>
                                        <p:cTn dur="500"/>
                                        <p:tgtEl>
                                          <p:spTgt spid="1173"/>
                                        </p:tgtEl>
                                      </p:cBhvr>
                                    </p:animEffect>
                                  </p:childTnLst>
                                </p:cTn>
                              </p:par>
                              <p:par>
                                <p:cTn fill="hold" nodeType="withEffect" presetClass="entr" presetID="10" presetSubtype="0">
                                  <p:stCondLst>
                                    <p:cond delay="0"/>
                                  </p:stCondLst>
                                  <p:childTnLst>
                                    <p:set>
                                      <p:cBhvr>
                                        <p:cTn dur="1" fill="hold">
                                          <p:stCondLst>
                                            <p:cond delay="0"/>
                                          </p:stCondLst>
                                        </p:cTn>
                                        <p:tgtEl>
                                          <p:spTgt spid="1174"/>
                                        </p:tgtEl>
                                        <p:attrNameLst>
                                          <p:attrName>style.visibility</p:attrName>
                                        </p:attrNameLst>
                                      </p:cBhvr>
                                      <p:to>
                                        <p:strVal val="visible"/>
                                      </p:to>
                                    </p:set>
                                    <p:animEffect filter="fade" transition="in">
                                      <p:cBhvr>
                                        <p:cTn dur="500"/>
                                        <p:tgtEl>
                                          <p:spTgt spid="1174"/>
                                        </p:tgtEl>
                                      </p:cBhvr>
                                    </p:animEffect>
                                  </p:childTnLst>
                                </p:cTn>
                              </p:par>
                              <p:par>
                                <p:cTn fill="hold" nodeType="withEffect" presetClass="entr" presetID="10" presetSubtype="0">
                                  <p:stCondLst>
                                    <p:cond delay="0"/>
                                  </p:stCondLst>
                                  <p:childTnLst>
                                    <p:set>
                                      <p:cBhvr>
                                        <p:cTn dur="1" fill="hold">
                                          <p:stCondLst>
                                            <p:cond delay="0"/>
                                          </p:stCondLst>
                                        </p:cTn>
                                        <p:tgtEl>
                                          <p:spTgt spid="1178"/>
                                        </p:tgtEl>
                                        <p:attrNameLst>
                                          <p:attrName>style.visibility</p:attrName>
                                        </p:attrNameLst>
                                      </p:cBhvr>
                                      <p:to>
                                        <p:strVal val="visible"/>
                                      </p:to>
                                    </p:set>
                                    <p:animEffect filter="fade" transition="in">
                                      <p:cBhvr>
                                        <p:cTn dur="500"/>
                                        <p:tgtEl>
                                          <p:spTgt spid="1178"/>
                                        </p:tgtEl>
                                      </p:cBhvr>
                                    </p:animEffect>
                                  </p:childTnLst>
                                </p:cTn>
                              </p:par>
                              <p:par>
                                <p:cTn fill="hold" nodeType="withEffect" presetClass="entr" presetID="10" presetSubtype="0">
                                  <p:stCondLst>
                                    <p:cond delay="0"/>
                                  </p:stCondLst>
                                  <p:childTnLst>
                                    <p:set>
                                      <p:cBhvr>
                                        <p:cTn dur="1" fill="hold">
                                          <p:stCondLst>
                                            <p:cond delay="0"/>
                                          </p:stCondLst>
                                        </p:cTn>
                                        <p:tgtEl>
                                          <p:spTgt spid="1179"/>
                                        </p:tgtEl>
                                        <p:attrNameLst>
                                          <p:attrName>style.visibility</p:attrName>
                                        </p:attrNameLst>
                                      </p:cBhvr>
                                      <p:to>
                                        <p:strVal val="visible"/>
                                      </p:to>
                                    </p:set>
                                    <p:animEffect filter="fade" transition="in">
                                      <p:cBhvr>
                                        <p:cTn dur="500"/>
                                        <p:tgtEl>
                                          <p:spTgt spid="1179"/>
                                        </p:tgtEl>
                                      </p:cBhvr>
                                    </p:animEffect>
                                  </p:childTnLst>
                                </p:cTn>
                              </p:par>
                              <p:par>
                                <p:cTn fill="hold" nodeType="withEffect" presetClass="entr" presetID="10" presetSubtype="0">
                                  <p:stCondLst>
                                    <p:cond delay="0"/>
                                  </p:stCondLst>
                                  <p:childTnLst>
                                    <p:set>
                                      <p:cBhvr>
                                        <p:cTn dur="1" fill="hold">
                                          <p:stCondLst>
                                            <p:cond delay="0"/>
                                          </p:stCondLst>
                                        </p:cTn>
                                        <p:tgtEl>
                                          <p:spTgt spid="1180"/>
                                        </p:tgtEl>
                                        <p:attrNameLst>
                                          <p:attrName>style.visibility</p:attrName>
                                        </p:attrNameLst>
                                      </p:cBhvr>
                                      <p:to>
                                        <p:strVal val="visible"/>
                                      </p:to>
                                    </p:set>
                                    <p:animEffect filter="fade" transition="in">
                                      <p:cBhvr>
                                        <p:cTn dur="500"/>
                                        <p:tgtEl>
                                          <p:spTgt spid="1180"/>
                                        </p:tgtEl>
                                      </p:cBhvr>
                                    </p:animEffect>
                                  </p:childTnLst>
                                </p:cTn>
                              </p:par>
                              <p:par>
                                <p:cTn fill="hold" nodeType="withEffect" presetClass="entr" presetID="10" presetSubtype="0">
                                  <p:stCondLst>
                                    <p:cond delay="0"/>
                                  </p:stCondLst>
                                  <p:childTnLst>
                                    <p:set>
                                      <p:cBhvr>
                                        <p:cTn dur="1" fill="hold">
                                          <p:stCondLst>
                                            <p:cond delay="0"/>
                                          </p:stCondLst>
                                        </p:cTn>
                                        <p:tgtEl>
                                          <p:spTgt spid="1181"/>
                                        </p:tgtEl>
                                        <p:attrNameLst>
                                          <p:attrName>style.visibility</p:attrName>
                                        </p:attrNameLst>
                                      </p:cBhvr>
                                      <p:to>
                                        <p:strVal val="visible"/>
                                      </p:to>
                                    </p:set>
                                    <p:animEffect filter="fade" transition="in">
                                      <p:cBhvr>
                                        <p:cTn dur="500"/>
                                        <p:tgtEl>
                                          <p:spTgt spid="1181"/>
                                        </p:tgtEl>
                                      </p:cBhvr>
                                    </p:animEffect>
                                  </p:childTnLst>
                                </p:cTn>
                              </p:par>
                              <p:par>
                                <p:cTn fill="hold" nodeType="withEffect" presetClass="entr" presetID="10" presetSubtype="0">
                                  <p:stCondLst>
                                    <p:cond delay="0"/>
                                  </p:stCondLst>
                                  <p:childTnLst>
                                    <p:set>
                                      <p:cBhvr>
                                        <p:cTn dur="1" fill="hold">
                                          <p:stCondLst>
                                            <p:cond delay="0"/>
                                          </p:stCondLst>
                                        </p:cTn>
                                        <p:tgtEl>
                                          <p:spTgt spid="1182"/>
                                        </p:tgtEl>
                                        <p:attrNameLst>
                                          <p:attrName>style.visibility</p:attrName>
                                        </p:attrNameLst>
                                      </p:cBhvr>
                                      <p:to>
                                        <p:strVal val="visible"/>
                                      </p:to>
                                    </p:set>
                                    <p:animEffect filter="fade" transition="in">
                                      <p:cBhvr>
                                        <p:cTn dur="500"/>
                                        <p:tgtEl>
                                          <p:spTgt spid="1182"/>
                                        </p:tgtEl>
                                      </p:cBhvr>
                                    </p:animEffect>
                                  </p:childTnLst>
                                </p:cTn>
                              </p:par>
                              <p:par>
                                <p:cTn fill="hold" nodeType="withEffect" presetClass="entr" presetID="10" presetSubtype="0">
                                  <p:stCondLst>
                                    <p:cond delay="0"/>
                                  </p:stCondLst>
                                  <p:childTnLst>
                                    <p:set>
                                      <p:cBhvr>
                                        <p:cTn dur="1" fill="hold">
                                          <p:stCondLst>
                                            <p:cond delay="0"/>
                                          </p:stCondLst>
                                        </p:cTn>
                                        <p:tgtEl>
                                          <p:spTgt spid="1183"/>
                                        </p:tgtEl>
                                        <p:attrNameLst>
                                          <p:attrName>style.visibility</p:attrName>
                                        </p:attrNameLst>
                                      </p:cBhvr>
                                      <p:to>
                                        <p:strVal val="visible"/>
                                      </p:to>
                                    </p:set>
                                    <p:animEffect filter="fade" transition="in">
                                      <p:cBhvr>
                                        <p:cTn dur="500"/>
                                        <p:tgtEl>
                                          <p:spTgt spid="1183"/>
                                        </p:tgtEl>
                                      </p:cBhvr>
                                    </p:animEffect>
                                  </p:childTnLst>
                                </p:cTn>
                              </p:par>
                              <p:par>
                                <p:cTn fill="hold" nodeType="with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par>
                                <p:cTn fill="hold" nodeType="withEffect" presetClass="entr" presetID="10" presetSubtype="0">
                                  <p:stCondLst>
                                    <p:cond delay="0"/>
                                  </p:stCondLst>
                                  <p:childTnLst>
                                    <p:set>
                                      <p:cBhvr>
                                        <p:cTn dur="1" fill="hold">
                                          <p:stCondLst>
                                            <p:cond delay="0"/>
                                          </p:stCondLst>
                                        </p:cTn>
                                        <p:tgtEl>
                                          <p:spTgt spid="1185"/>
                                        </p:tgtEl>
                                        <p:attrNameLst>
                                          <p:attrName>style.visibility</p:attrName>
                                        </p:attrNameLst>
                                      </p:cBhvr>
                                      <p:to>
                                        <p:strVal val="visible"/>
                                      </p:to>
                                    </p:set>
                                    <p:animEffect filter="fade" transition="in">
                                      <p:cBhvr>
                                        <p:cTn dur="500"/>
                                        <p:tgtEl>
                                          <p:spTgt spid="1185"/>
                                        </p:tgtEl>
                                      </p:cBhvr>
                                    </p:animEffect>
                                  </p:childTnLst>
                                </p:cTn>
                              </p:par>
                              <p:par>
                                <p:cTn fill="hold" nodeType="withEffect" presetClass="entr" presetID="10" presetSubtype="0">
                                  <p:stCondLst>
                                    <p:cond delay="0"/>
                                  </p:stCondLst>
                                  <p:childTnLst>
                                    <p:set>
                                      <p:cBhvr>
                                        <p:cTn dur="1" fill="hold">
                                          <p:stCondLst>
                                            <p:cond delay="0"/>
                                          </p:stCondLst>
                                        </p:cTn>
                                        <p:tgtEl>
                                          <p:spTgt spid="1186"/>
                                        </p:tgtEl>
                                        <p:attrNameLst>
                                          <p:attrName>style.visibility</p:attrName>
                                        </p:attrNameLst>
                                      </p:cBhvr>
                                      <p:to>
                                        <p:strVal val="visible"/>
                                      </p:to>
                                    </p:set>
                                    <p:animEffect filter="fade" transition="in">
                                      <p:cBhvr>
                                        <p:cTn dur="500"/>
                                        <p:tgtEl>
                                          <p:spTgt spid="1186"/>
                                        </p:tgtEl>
                                      </p:cBhvr>
                                    </p:animEffect>
                                  </p:childTnLst>
                                </p:cTn>
                              </p:par>
                              <p:par>
                                <p:cTn fill="hold" nodeType="with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500"/>
                                        <p:tgtEl>
                                          <p:spTgt spid="1187"/>
                                        </p:tgtEl>
                                      </p:cBhvr>
                                    </p:animEffect>
                                  </p:childTnLst>
                                </p:cTn>
                              </p:par>
                              <p:par>
                                <p:cTn fill="hold" nodeType="with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500"/>
                                        <p:tgtEl>
                                          <p:spTgt spid="1188"/>
                                        </p:tgtEl>
                                      </p:cBhvr>
                                    </p:animEffect>
                                  </p:childTnLst>
                                </p:cTn>
                              </p:par>
                              <p:par>
                                <p:cTn fill="hold" nodeType="withEffect" presetClass="entr" presetID="10" presetSubtype="0">
                                  <p:stCondLst>
                                    <p:cond delay="0"/>
                                  </p:stCondLst>
                                  <p:childTnLst>
                                    <p:set>
                                      <p:cBhvr>
                                        <p:cTn dur="1" fill="hold">
                                          <p:stCondLst>
                                            <p:cond delay="0"/>
                                          </p:stCondLst>
                                        </p:cTn>
                                        <p:tgtEl>
                                          <p:spTgt spid="1189"/>
                                        </p:tgtEl>
                                        <p:attrNameLst>
                                          <p:attrName>style.visibility</p:attrName>
                                        </p:attrNameLst>
                                      </p:cBhvr>
                                      <p:to>
                                        <p:strVal val="visible"/>
                                      </p:to>
                                    </p:set>
                                    <p:animEffect filter="fade" transition="in">
                                      <p:cBhvr>
                                        <p:cTn dur="500"/>
                                        <p:tgtEl>
                                          <p:spTgt spid="1189"/>
                                        </p:tgtEl>
                                      </p:cBhvr>
                                    </p:animEffect>
                                  </p:childTnLst>
                                </p:cTn>
                              </p:par>
                              <p:par>
                                <p:cTn fill="hold" nodeType="withEffect" presetClass="entr" presetID="10" presetSubtype="0">
                                  <p:stCondLst>
                                    <p:cond delay="0"/>
                                  </p:stCondLst>
                                  <p:childTnLst>
                                    <p:set>
                                      <p:cBhvr>
                                        <p:cTn dur="1" fill="hold">
                                          <p:stCondLst>
                                            <p:cond delay="0"/>
                                          </p:stCondLst>
                                        </p:cTn>
                                        <p:tgtEl>
                                          <p:spTgt spid="1190"/>
                                        </p:tgtEl>
                                        <p:attrNameLst>
                                          <p:attrName>style.visibility</p:attrName>
                                        </p:attrNameLst>
                                      </p:cBhvr>
                                      <p:to>
                                        <p:strVal val="visible"/>
                                      </p:to>
                                    </p:set>
                                    <p:animEffect filter="fade" transition="in">
                                      <p:cBhvr>
                                        <p:cTn dur="500"/>
                                        <p:tgtEl>
                                          <p:spTgt spid="1190"/>
                                        </p:tgtEl>
                                      </p:cBhvr>
                                    </p:animEffect>
                                  </p:childTnLst>
                                </p:cTn>
                              </p:par>
                              <p:par>
                                <p:cTn fill="hold" nodeType="withEffect" presetClass="entr" presetID="10" presetSubtype="0">
                                  <p:stCondLst>
                                    <p:cond delay="0"/>
                                  </p:stCondLst>
                                  <p:childTnLst>
                                    <p:set>
                                      <p:cBhvr>
                                        <p:cTn dur="1" fill="hold">
                                          <p:stCondLst>
                                            <p:cond delay="0"/>
                                          </p:stCondLst>
                                        </p:cTn>
                                        <p:tgtEl>
                                          <p:spTgt spid="1191"/>
                                        </p:tgtEl>
                                        <p:attrNameLst>
                                          <p:attrName>style.visibility</p:attrName>
                                        </p:attrNameLst>
                                      </p:cBhvr>
                                      <p:to>
                                        <p:strVal val="visible"/>
                                      </p:to>
                                    </p:set>
                                    <p:animEffect filter="fade" transition="in">
                                      <p:cBhvr>
                                        <p:cTn dur="500"/>
                                        <p:tgtEl>
                                          <p:spTgt spid="1191"/>
                                        </p:tgtEl>
                                      </p:cBhvr>
                                    </p:animEffect>
                                  </p:childTnLst>
                                </p:cTn>
                              </p:par>
                              <p:par>
                                <p:cTn fill="hold" nodeType="withEffect" presetClass="entr" presetID="10" presetSubtype="0">
                                  <p:stCondLst>
                                    <p:cond delay="0"/>
                                  </p:stCondLst>
                                  <p:childTnLst>
                                    <p:set>
                                      <p:cBhvr>
                                        <p:cTn dur="1" fill="hold">
                                          <p:stCondLst>
                                            <p:cond delay="0"/>
                                          </p:stCondLst>
                                        </p:cTn>
                                        <p:tgtEl>
                                          <p:spTgt spid="1192"/>
                                        </p:tgtEl>
                                        <p:attrNameLst>
                                          <p:attrName>style.visibility</p:attrName>
                                        </p:attrNameLst>
                                      </p:cBhvr>
                                      <p:to>
                                        <p:strVal val="visible"/>
                                      </p:to>
                                    </p:set>
                                    <p:animEffect filter="fade" transition="in">
                                      <p:cBhvr>
                                        <p:cTn dur="500"/>
                                        <p:tgtEl>
                                          <p:spTgt spid="1192"/>
                                        </p:tgtEl>
                                      </p:cBhvr>
                                    </p:animEffect>
                                  </p:childTnLst>
                                </p:cTn>
                              </p:par>
                              <p:par>
                                <p:cTn fill="hold" nodeType="withEffect" presetClass="entr" presetID="10" presetSubtype="0">
                                  <p:stCondLst>
                                    <p:cond delay="0"/>
                                  </p:stCondLst>
                                  <p:childTnLst>
                                    <p:set>
                                      <p:cBhvr>
                                        <p:cTn dur="1" fill="hold">
                                          <p:stCondLst>
                                            <p:cond delay="0"/>
                                          </p:stCondLst>
                                        </p:cTn>
                                        <p:tgtEl>
                                          <p:spTgt spid="1193"/>
                                        </p:tgtEl>
                                        <p:attrNameLst>
                                          <p:attrName>style.visibility</p:attrName>
                                        </p:attrNameLst>
                                      </p:cBhvr>
                                      <p:to>
                                        <p:strVal val="visible"/>
                                      </p:to>
                                    </p:set>
                                    <p:animEffect filter="fade" transition="in">
                                      <p:cBhvr>
                                        <p:cTn dur="500"/>
                                        <p:tgtEl>
                                          <p:spTgt spid="1193"/>
                                        </p:tgtEl>
                                      </p:cBhvr>
                                    </p:animEffect>
                                  </p:childTnLst>
                                </p:cTn>
                              </p:par>
                              <p:par>
                                <p:cTn fill="hold" nodeType="withEffect" presetClass="entr" presetID="10" presetSubtype="0">
                                  <p:stCondLst>
                                    <p:cond delay="0"/>
                                  </p:stCondLst>
                                  <p:childTnLst>
                                    <p:set>
                                      <p:cBhvr>
                                        <p:cTn dur="1" fill="hold">
                                          <p:stCondLst>
                                            <p:cond delay="0"/>
                                          </p:stCondLst>
                                        </p:cTn>
                                        <p:tgtEl>
                                          <p:spTgt spid="1194"/>
                                        </p:tgtEl>
                                        <p:attrNameLst>
                                          <p:attrName>style.visibility</p:attrName>
                                        </p:attrNameLst>
                                      </p:cBhvr>
                                      <p:to>
                                        <p:strVal val="visible"/>
                                      </p:to>
                                    </p:set>
                                    <p:animEffect filter="fade" transition="in">
                                      <p:cBhvr>
                                        <p:cTn dur="500"/>
                                        <p:tgtEl>
                                          <p:spTgt spid="1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54"/>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2" name="Google Shape;1202;p54"/>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3" name="Google Shape;1203;p54"/>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204" name="Google Shape;1204;p54"/>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205" name="Google Shape;1205;p54"/>
          <p:cNvSpPr/>
          <p:nvPr/>
        </p:nvSpPr>
        <p:spPr>
          <a:xfrm>
            <a:off x="622034" y="1517005"/>
            <a:ext cx="3600645" cy="396000"/>
          </a:xfrm>
          <a:prstGeom prst="roundRect">
            <a:avLst>
              <a:gd fmla="val 0" name="adj"/>
            </a:avLst>
          </a:prstGeom>
          <a:solidFill>
            <a:srgbClr val="ACD8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6" name="Google Shape;1206;p54"/>
          <p:cNvSpPr txBox="1"/>
          <p:nvPr/>
        </p:nvSpPr>
        <p:spPr>
          <a:xfrm>
            <a:off x="649932" y="1530339"/>
            <a:ext cx="29936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直接税の種類（主なもの）</a:t>
            </a:r>
            <a:endParaRPr b="0" i="0" sz="1400" u="none" cap="none" strike="noStrike">
              <a:solidFill>
                <a:srgbClr val="000000"/>
              </a:solidFill>
              <a:latin typeface="Arial"/>
              <a:ea typeface="Arial"/>
              <a:cs typeface="Arial"/>
              <a:sym typeface="Arial"/>
            </a:endParaRPr>
          </a:p>
        </p:txBody>
      </p:sp>
      <p:sp>
        <p:nvSpPr>
          <p:cNvPr id="1207" name="Google Shape;1207;p54"/>
          <p:cNvSpPr txBox="1"/>
          <p:nvPr/>
        </p:nvSpPr>
        <p:spPr>
          <a:xfrm>
            <a:off x="4222679" y="1575479"/>
            <a:ext cx="20890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(令和８年４月現在)</a:t>
            </a:r>
            <a:endParaRPr b="0" i="0" sz="1400" u="none" cap="none" strike="noStrike">
              <a:solidFill>
                <a:schemeClr val="dk1"/>
              </a:solidFill>
              <a:latin typeface="Arial"/>
              <a:ea typeface="Arial"/>
              <a:cs typeface="Arial"/>
              <a:sym typeface="Arial"/>
            </a:endParaRPr>
          </a:p>
        </p:txBody>
      </p:sp>
      <p:sp>
        <p:nvSpPr>
          <p:cNvPr id="1208" name="Google Shape;1208;p54"/>
          <p:cNvSpPr/>
          <p:nvPr/>
        </p:nvSpPr>
        <p:spPr>
          <a:xfrm>
            <a:off x="619515" y="2156291"/>
            <a:ext cx="552941" cy="4263619"/>
          </a:xfrm>
          <a:prstGeom prst="roundRect">
            <a:avLst>
              <a:gd fmla="val 14526" name="adj"/>
            </a:avLst>
          </a:prstGeom>
          <a:solidFill>
            <a:srgbClr val="817B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09" name="Google Shape;1209;p54"/>
          <p:cNvPicPr preferRelativeResize="0"/>
          <p:nvPr/>
        </p:nvPicPr>
        <p:blipFill rotWithShape="1">
          <a:blip r:embed="rId3">
            <a:alphaModFix/>
          </a:blip>
          <a:srcRect b="57603" l="0" r="0" t="0"/>
          <a:stretch/>
        </p:blipFill>
        <p:spPr>
          <a:xfrm flipH="1">
            <a:off x="10923664" y="1078787"/>
            <a:ext cx="790116" cy="993203"/>
          </a:xfrm>
          <a:prstGeom prst="rect">
            <a:avLst/>
          </a:prstGeom>
          <a:noFill/>
          <a:ln>
            <a:noFill/>
          </a:ln>
        </p:spPr>
      </p:pic>
      <p:sp>
        <p:nvSpPr>
          <p:cNvPr id="1210" name="Google Shape;1210;p54"/>
          <p:cNvSpPr/>
          <p:nvPr/>
        </p:nvSpPr>
        <p:spPr>
          <a:xfrm>
            <a:off x="8934509" y="1219389"/>
            <a:ext cx="1940709" cy="588334"/>
          </a:xfrm>
          <a:prstGeom prst="wedgeRoundRectCallout">
            <a:avLst>
              <a:gd fmla="val 58433" name="adj1"/>
              <a:gd fmla="val 34036" name="adj2"/>
              <a:gd fmla="val 16667" name="adj3"/>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11" name="Google Shape;1211;p54"/>
          <p:cNvSpPr txBox="1"/>
          <p:nvPr/>
        </p:nvSpPr>
        <p:spPr>
          <a:xfrm>
            <a:off x="9051167" y="1250867"/>
            <a:ext cx="1844700" cy="535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誰が、どんな税を</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納めているのかな？</a:t>
            </a:r>
            <a:endParaRPr b="0" i="0" sz="1200" u="none" cap="none" strike="noStrike">
              <a:solidFill>
                <a:schemeClr val="dk1"/>
              </a:solidFill>
              <a:latin typeface="Arial"/>
              <a:ea typeface="Arial"/>
              <a:cs typeface="Arial"/>
              <a:sym typeface="Arial"/>
            </a:endParaRPr>
          </a:p>
        </p:txBody>
      </p:sp>
      <p:sp>
        <p:nvSpPr>
          <p:cNvPr id="1212" name="Google Shape;1212;p54"/>
          <p:cNvSpPr/>
          <p:nvPr/>
        </p:nvSpPr>
        <p:spPr>
          <a:xfrm>
            <a:off x="1239330" y="2156289"/>
            <a:ext cx="552941" cy="2321023"/>
          </a:xfrm>
          <a:prstGeom prst="roundRect">
            <a:avLst>
              <a:gd fmla="val 14526" name="adj"/>
            </a:avLst>
          </a:prstGeom>
          <a:solidFill>
            <a:srgbClr val="DDE3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13" name="Google Shape;1213;p54"/>
          <p:cNvSpPr txBox="1"/>
          <p:nvPr/>
        </p:nvSpPr>
        <p:spPr>
          <a:xfrm>
            <a:off x="1187658" y="2712342"/>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県 </a:t>
            </a:r>
            <a:endParaRPr b="0" i="0" sz="1400" u="none" cap="none" strike="noStrike">
              <a:solidFill>
                <a:srgbClr val="000000"/>
              </a:solidFill>
              <a:latin typeface="Arial"/>
              <a:ea typeface="Arial"/>
              <a:cs typeface="Arial"/>
              <a:sym typeface="Arial"/>
            </a:endParaRPr>
          </a:p>
        </p:txBody>
      </p:sp>
      <p:sp>
        <p:nvSpPr>
          <p:cNvPr id="1214" name="Google Shape;1214;p54"/>
          <p:cNvSpPr txBox="1"/>
          <p:nvPr/>
        </p:nvSpPr>
        <p:spPr>
          <a:xfrm>
            <a:off x="1187658" y="3459594"/>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sp>
        <p:nvSpPr>
          <p:cNvPr id="1215" name="Google Shape;1215;p54"/>
          <p:cNvSpPr/>
          <p:nvPr/>
        </p:nvSpPr>
        <p:spPr>
          <a:xfrm>
            <a:off x="1912241" y="2193610"/>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16" name="Google Shape;1216;p54"/>
          <p:cNvSpPr txBox="1"/>
          <p:nvPr/>
        </p:nvSpPr>
        <p:spPr>
          <a:xfrm>
            <a:off x="2005400" y="2267625"/>
            <a:ext cx="1697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県       民       税</a:t>
            </a:r>
            <a:endParaRPr b="0" i="0" sz="1600" u="none" cap="none" strike="noStrike">
              <a:solidFill>
                <a:srgbClr val="4B9F97"/>
              </a:solidFill>
              <a:latin typeface="Arial"/>
              <a:ea typeface="Arial"/>
              <a:cs typeface="Arial"/>
              <a:sym typeface="Arial"/>
            </a:endParaRPr>
          </a:p>
        </p:txBody>
      </p:sp>
      <p:sp>
        <p:nvSpPr>
          <p:cNvPr id="1217" name="Google Shape;1217;p54"/>
          <p:cNvSpPr txBox="1"/>
          <p:nvPr/>
        </p:nvSpPr>
        <p:spPr>
          <a:xfrm>
            <a:off x="3872147" y="2254813"/>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県内に住所または事業所のある個人・法人にかかります。</a:t>
            </a:r>
            <a:endParaRPr b="0" i="0" sz="1600" u="none" cap="none" strike="noStrike">
              <a:solidFill>
                <a:schemeClr val="dk1"/>
              </a:solidFill>
              <a:latin typeface="Arial"/>
              <a:ea typeface="Arial"/>
              <a:cs typeface="Arial"/>
              <a:sym typeface="Arial"/>
            </a:endParaRPr>
          </a:p>
        </p:txBody>
      </p:sp>
      <p:sp>
        <p:nvSpPr>
          <p:cNvPr id="1218" name="Google Shape;1218;p54"/>
          <p:cNvSpPr/>
          <p:nvPr/>
        </p:nvSpPr>
        <p:spPr>
          <a:xfrm>
            <a:off x="1912241" y="2780494"/>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19" name="Google Shape;1219;p54"/>
          <p:cNvSpPr txBox="1"/>
          <p:nvPr/>
        </p:nvSpPr>
        <p:spPr>
          <a:xfrm>
            <a:off x="1988619" y="2854519"/>
            <a:ext cx="1713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事       業       税</a:t>
            </a:r>
            <a:endParaRPr b="0" i="0" sz="1400" u="none" cap="none" strike="noStrike">
              <a:solidFill>
                <a:srgbClr val="000000"/>
              </a:solidFill>
              <a:latin typeface="Arial"/>
              <a:ea typeface="Arial"/>
              <a:cs typeface="Arial"/>
              <a:sym typeface="Arial"/>
            </a:endParaRPr>
          </a:p>
        </p:txBody>
      </p:sp>
      <p:sp>
        <p:nvSpPr>
          <p:cNvPr id="1220" name="Google Shape;1220;p54"/>
          <p:cNvSpPr txBox="1"/>
          <p:nvPr/>
        </p:nvSpPr>
        <p:spPr>
          <a:xfrm>
            <a:off x="3872147" y="2841697"/>
            <a:ext cx="7958783"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事業を営んでいる個人や法人の利益</a:t>
            </a:r>
            <a:r>
              <a:rPr b="0" i="0" lang="ja-JP" sz="1400" u="none" cap="none" strike="noStrike">
                <a:solidFill>
                  <a:schemeClr val="dk1"/>
                </a:solidFill>
                <a:latin typeface="Arial"/>
                <a:ea typeface="Arial"/>
                <a:cs typeface="Arial"/>
                <a:sym typeface="Arial"/>
              </a:rPr>
              <a:t>（所得）</a:t>
            </a:r>
            <a:r>
              <a:rPr b="0" i="0" lang="ja-JP" sz="1600" u="none" cap="none" strike="noStrike">
                <a:solidFill>
                  <a:schemeClr val="dk1"/>
                </a:solidFill>
                <a:latin typeface="Arial"/>
                <a:ea typeface="Arial"/>
                <a:cs typeface="Arial"/>
                <a:sym typeface="Arial"/>
              </a:rPr>
              <a:t>にかかります。</a:t>
            </a:r>
            <a:endParaRPr b="0" i="0" sz="1600" u="none" cap="none" strike="noStrike">
              <a:solidFill>
                <a:schemeClr val="dk1"/>
              </a:solidFill>
              <a:latin typeface="Arial"/>
              <a:ea typeface="Arial"/>
              <a:cs typeface="Arial"/>
              <a:sym typeface="Arial"/>
            </a:endParaRPr>
          </a:p>
        </p:txBody>
      </p:sp>
      <p:sp>
        <p:nvSpPr>
          <p:cNvPr id="1221" name="Google Shape;1221;p54"/>
          <p:cNvSpPr/>
          <p:nvPr/>
        </p:nvSpPr>
        <p:spPr>
          <a:xfrm>
            <a:off x="1912241" y="3367378"/>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22" name="Google Shape;1222;p54"/>
          <p:cNvSpPr txBox="1"/>
          <p:nvPr/>
        </p:nvSpPr>
        <p:spPr>
          <a:xfrm>
            <a:off x="1958919" y="3441403"/>
            <a:ext cx="1773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自    動    車    税</a:t>
            </a:r>
            <a:endParaRPr b="0" i="0" sz="1400" u="none" cap="none" strike="noStrike">
              <a:solidFill>
                <a:srgbClr val="000000"/>
              </a:solidFill>
              <a:latin typeface="Arial"/>
              <a:ea typeface="Arial"/>
              <a:cs typeface="Arial"/>
              <a:sym typeface="Arial"/>
            </a:endParaRPr>
          </a:p>
        </p:txBody>
      </p:sp>
      <p:sp>
        <p:nvSpPr>
          <p:cNvPr id="1223" name="Google Shape;1223;p54"/>
          <p:cNvSpPr txBox="1"/>
          <p:nvPr/>
        </p:nvSpPr>
        <p:spPr>
          <a:xfrm>
            <a:off x="3872147" y="3428581"/>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自動車を所有しているときにかかります。</a:t>
            </a:r>
            <a:endParaRPr b="0" i="0" sz="1600" u="none" cap="none" strike="noStrike">
              <a:solidFill>
                <a:schemeClr val="dk1"/>
              </a:solidFill>
              <a:latin typeface="Arial"/>
              <a:ea typeface="Arial"/>
              <a:cs typeface="Arial"/>
              <a:sym typeface="Arial"/>
            </a:endParaRPr>
          </a:p>
        </p:txBody>
      </p:sp>
      <p:sp>
        <p:nvSpPr>
          <p:cNvPr id="1224" name="Google Shape;1224;p54"/>
          <p:cNvSpPr/>
          <p:nvPr/>
        </p:nvSpPr>
        <p:spPr>
          <a:xfrm>
            <a:off x="1912241" y="3954263"/>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25" name="Google Shape;1225;p54"/>
          <p:cNvSpPr txBox="1"/>
          <p:nvPr/>
        </p:nvSpPr>
        <p:spPr>
          <a:xfrm>
            <a:off x="1988591" y="4028300"/>
            <a:ext cx="1713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不 動 産 取 得 税</a:t>
            </a:r>
            <a:endParaRPr b="0" i="0" sz="1600" u="none" cap="none" strike="noStrike">
              <a:solidFill>
                <a:srgbClr val="4B9F97"/>
              </a:solidFill>
              <a:latin typeface="Arial"/>
              <a:ea typeface="Arial"/>
              <a:cs typeface="Arial"/>
              <a:sym typeface="Arial"/>
            </a:endParaRPr>
          </a:p>
        </p:txBody>
      </p:sp>
      <p:sp>
        <p:nvSpPr>
          <p:cNvPr id="1226" name="Google Shape;1226;p54"/>
          <p:cNvSpPr txBox="1"/>
          <p:nvPr/>
        </p:nvSpPr>
        <p:spPr>
          <a:xfrm>
            <a:off x="3872147" y="4015466"/>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土地や建物を取得したときにかかります。</a:t>
            </a:r>
            <a:endParaRPr b="0" i="0" sz="1600" u="none" cap="none" strike="noStrike">
              <a:solidFill>
                <a:schemeClr val="dk1"/>
              </a:solidFill>
              <a:latin typeface="Arial"/>
              <a:ea typeface="Arial"/>
              <a:cs typeface="Arial"/>
              <a:sym typeface="Arial"/>
            </a:endParaRPr>
          </a:p>
        </p:txBody>
      </p:sp>
      <p:sp>
        <p:nvSpPr>
          <p:cNvPr id="1227" name="Google Shape;1227;p54"/>
          <p:cNvSpPr/>
          <p:nvPr/>
        </p:nvSpPr>
        <p:spPr>
          <a:xfrm>
            <a:off x="1912241" y="4713579"/>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28" name="Google Shape;1228;p54"/>
          <p:cNvSpPr txBox="1"/>
          <p:nvPr/>
        </p:nvSpPr>
        <p:spPr>
          <a:xfrm>
            <a:off x="2005419" y="4787604"/>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市  町  村  民  税</a:t>
            </a:r>
            <a:endParaRPr b="0" i="0" sz="1600" u="none" cap="none" strike="noStrike">
              <a:solidFill>
                <a:srgbClr val="4B9F97"/>
              </a:solidFill>
              <a:latin typeface="Arial"/>
              <a:ea typeface="Arial"/>
              <a:cs typeface="Arial"/>
              <a:sym typeface="Arial"/>
            </a:endParaRPr>
          </a:p>
        </p:txBody>
      </p:sp>
      <p:sp>
        <p:nvSpPr>
          <p:cNvPr id="1229" name="Google Shape;1229;p54"/>
          <p:cNvSpPr txBox="1"/>
          <p:nvPr/>
        </p:nvSpPr>
        <p:spPr>
          <a:xfrm>
            <a:off x="3872147" y="4774782"/>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市町村内に住所または事業所のある個人・法人にかかります。</a:t>
            </a:r>
            <a:endParaRPr b="0" i="0" sz="1600" u="none" cap="none" strike="noStrike">
              <a:solidFill>
                <a:schemeClr val="dk1"/>
              </a:solidFill>
              <a:latin typeface="Arial"/>
              <a:ea typeface="Arial"/>
              <a:cs typeface="Arial"/>
              <a:sym typeface="Arial"/>
            </a:endParaRPr>
          </a:p>
        </p:txBody>
      </p:sp>
      <p:sp>
        <p:nvSpPr>
          <p:cNvPr id="1230" name="Google Shape;1230;p54"/>
          <p:cNvSpPr/>
          <p:nvPr/>
        </p:nvSpPr>
        <p:spPr>
          <a:xfrm>
            <a:off x="1912241" y="5300463"/>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31" name="Google Shape;1231;p54"/>
          <p:cNvSpPr txBox="1"/>
          <p:nvPr/>
        </p:nvSpPr>
        <p:spPr>
          <a:xfrm>
            <a:off x="1988619" y="5374488"/>
            <a:ext cx="1713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固  定  資  産  税</a:t>
            </a:r>
            <a:endParaRPr b="0" i="0" sz="1400" u="none" cap="none" strike="noStrike">
              <a:solidFill>
                <a:srgbClr val="000000"/>
              </a:solidFill>
              <a:latin typeface="Arial"/>
              <a:ea typeface="Arial"/>
              <a:cs typeface="Arial"/>
              <a:sym typeface="Arial"/>
            </a:endParaRPr>
          </a:p>
        </p:txBody>
      </p:sp>
      <p:sp>
        <p:nvSpPr>
          <p:cNvPr id="1232" name="Google Shape;1232;p54"/>
          <p:cNvSpPr txBox="1"/>
          <p:nvPr/>
        </p:nvSpPr>
        <p:spPr>
          <a:xfrm>
            <a:off x="3872147" y="5361666"/>
            <a:ext cx="7958783"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土地や家屋、事業に使う機械などを所有しているときにかかります。</a:t>
            </a:r>
            <a:endParaRPr b="0" i="0" sz="1600" u="none" cap="none" strike="noStrike">
              <a:solidFill>
                <a:schemeClr val="dk1"/>
              </a:solidFill>
              <a:latin typeface="Arial"/>
              <a:ea typeface="Arial"/>
              <a:cs typeface="Arial"/>
              <a:sym typeface="Arial"/>
            </a:endParaRPr>
          </a:p>
        </p:txBody>
      </p:sp>
      <p:sp>
        <p:nvSpPr>
          <p:cNvPr id="1233" name="Google Shape;1233;p54"/>
          <p:cNvSpPr/>
          <p:nvPr/>
        </p:nvSpPr>
        <p:spPr>
          <a:xfrm>
            <a:off x="1912241" y="5887347"/>
            <a:ext cx="1866600" cy="504000"/>
          </a:xfrm>
          <a:prstGeom prst="roundRect">
            <a:avLst>
              <a:gd fmla="val 50000" name="adj"/>
            </a:avLst>
          </a:prstGeom>
          <a:noFill/>
          <a:ln cap="flat" cmpd="sng" w="19050">
            <a:solidFill>
              <a:srgbClr val="4B9F97"/>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34" name="Google Shape;1234;p54"/>
          <p:cNvSpPr txBox="1"/>
          <p:nvPr/>
        </p:nvSpPr>
        <p:spPr>
          <a:xfrm>
            <a:off x="2005419" y="5961372"/>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4B9F97"/>
                </a:solidFill>
                <a:latin typeface="Arial"/>
                <a:ea typeface="Arial"/>
                <a:cs typeface="Arial"/>
                <a:sym typeface="Arial"/>
              </a:rPr>
              <a:t>軽  自  動  車  税</a:t>
            </a:r>
            <a:endParaRPr b="0" i="0" sz="1600" u="none" cap="none" strike="noStrike">
              <a:solidFill>
                <a:srgbClr val="4B9F97"/>
              </a:solidFill>
              <a:latin typeface="Arial"/>
              <a:ea typeface="Arial"/>
              <a:cs typeface="Arial"/>
              <a:sym typeface="Arial"/>
            </a:endParaRPr>
          </a:p>
        </p:txBody>
      </p:sp>
      <p:sp>
        <p:nvSpPr>
          <p:cNvPr id="1235" name="Google Shape;1235;p54"/>
          <p:cNvSpPr txBox="1"/>
          <p:nvPr/>
        </p:nvSpPr>
        <p:spPr>
          <a:xfrm>
            <a:off x="3872147" y="5948550"/>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軽自動車や原動機付自転車などを所有しているときにかかります。</a:t>
            </a:r>
            <a:endParaRPr b="0" i="0" sz="1600" u="none" cap="none" strike="noStrike">
              <a:solidFill>
                <a:schemeClr val="dk1"/>
              </a:solidFill>
              <a:latin typeface="Arial"/>
              <a:ea typeface="Arial"/>
              <a:cs typeface="Arial"/>
              <a:sym typeface="Arial"/>
            </a:endParaRPr>
          </a:p>
        </p:txBody>
      </p:sp>
      <p:sp>
        <p:nvSpPr>
          <p:cNvPr id="1236" name="Google Shape;1236;p54"/>
          <p:cNvSpPr txBox="1"/>
          <p:nvPr/>
        </p:nvSpPr>
        <p:spPr>
          <a:xfrm>
            <a:off x="567843" y="2712063"/>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地 </a:t>
            </a:r>
            <a:endParaRPr b="0" i="0" sz="1400" u="none" cap="none" strike="noStrike">
              <a:solidFill>
                <a:srgbClr val="000000"/>
              </a:solidFill>
              <a:latin typeface="Arial"/>
              <a:ea typeface="Arial"/>
              <a:cs typeface="Arial"/>
              <a:sym typeface="Arial"/>
            </a:endParaRPr>
          </a:p>
        </p:txBody>
      </p:sp>
      <p:sp>
        <p:nvSpPr>
          <p:cNvPr id="1237" name="Google Shape;1237;p54"/>
          <p:cNvSpPr txBox="1"/>
          <p:nvPr/>
        </p:nvSpPr>
        <p:spPr>
          <a:xfrm>
            <a:off x="567843" y="5402473"/>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sp>
        <p:nvSpPr>
          <p:cNvPr id="1238" name="Google Shape;1238;p54"/>
          <p:cNvSpPr txBox="1"/>
          <p:nvPr/>
        </p:nvSpPr>
        <p:spPr>
          <a:xfrm>
            <a:off x="567843" y="4057268"/>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方 </a:t>
            </a:r>
            <a:endParaRPr b="0" i="0" sz="1400" u="none" cap="none" strike="noStrike">
              <a:solidFill>
                <a:srgbClr val="000000"/>
              </a:solidFill>
              <a:latin typeface="Arial"/>
              <a:ea typeface="Arial"/>
              <a:cs typeface="Arial"/>
              <a:sym typeface="Arial"/>
            </a:endParaRPr>
          </a:p>
        </p:txBody>
      </p:sp>
      <p:sp>
        <p:nvSpPr>
          <p:cNvPr id="1239" name="Google Shape;1239;p54"/>
          <p:cNvSpPr/>
          <p:nvPr/>
        </p:nvSpPr>
        <p:spPr>
          <a:xfrm>
            <a:off x="1239330" y="4655910"/>
            <a:ext cx="552941" cy="1764000"/>
          </a:xfrm>
          <a:prstGeom prst="roundRect">
            <a:avLst>
              <a:gd fmla="val 14526" name="adj"/>
            </a:avLst>
          </a:prstGeom>
          <a:solidFill>
            <a:srgbClr val="F5C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40" name="Google Shape;1240;p54"/>
          <p:cNvSpPr txBox="1"/>
          <p:nvPr/>
        </p:nvSpPr>
        <p:spPr>
          <a:xfrm>
            <a:off x="1187658" y="4732146"/>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市 </a:t>
            </a:r>
            <a:endParaRPr b="0" i="0" sz="1400" u="none" cap="none" strike="noStrike">
              <a:solidFill>
                <a:srgbClr val="000000"/>
              </a:solidFill>
              <a:latin typeface="Arial"/>
              <a:ea typeface="Arial"/>
              <a:cs typeface="Arial"/>
              <a:sym typeface="Arial"/>
            </a:endParaRPr>
          </a:p>
        </p:txBody>
      </p:sp>
      <p:sp>
        <p:nvSpPr>
          <p:cNvPr id="1241" name="Google Shape;1241;p54"/>
          <p:cNvSpPr txBox="1"/>
          <p:nvPr/>
        </p:nvSpPr>
        <p:spPr>
          <a:xfrm>
            <a:off x="1187658" y="5853963"/>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sp>
        <p:nvSpPr>
          <p:cNvPr id="1242" name="Google Shape;1242;p54"/>
          <p:cNvSpPr txBox="1"/>
          <p:nvPr/>
        </p:nvSpPr>
        <p:spPr>
          <a:xfrm>
            <a:off x="1187658" y="5106085"/>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町</a:t>
            </a:r>
            <a:endParaRPr b="0" i="0" sz="1400" u="none" cap="none" strike="noStrike">
              <a:solidFill>
                <a:srgbClr val="000000"/>
              </a:solidFill>
              <a:latin typeface="Arial"/>
              <a:ea typeface="Arial"/>
              <a:cs typeface="Arial"/>
              <a:sym typeface="Arial"/>
            </a:endParaRPr>
          </a:p>
        </p:txBody>
      </p:sp>
      <p:sp>
        <p:nvSpPr>
          <p:cNvPr id="1243" name="Google Shape;1243;p54"/>
          <p:cNvSpPr txBox="1"/>
          <p:nvPr/>
        </p:nvSpPr>
        <p:spPr>
          <a:xfrm>
            <a:off x="1187658" y="5480024"/>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村</a:t>
            </a:r>
            <a:endParaRPr b="0" i="0" sz="1400" u="none" cap="none" strike="noStrike">
              <a:solidFill>
                <a:srgbClr val="000000"/>
              </a:solidFill>
              <a:latin typeface="Arial"/>
              <a:ea typeface="Arial"/>
              <a:cs typeface="Arial"/>
              <a:sym typeface="Arial"/>
            </a:endParaRPr>
          </a:p>
        </p:txBody>
      </p:sp>
      <p:cxnSp>
        <p:nvCxnSpPr>
          <p:cNvPr id="1244" name="Google Shape;1244;p54"/>
          <p:cNvCxnSpPr/>
          <p:nvPr/>
        </p:nvCxnSpPr>
        <p:spPr>
          <a:xfrm>
            <a:off x="1261638" y="4570714"/>
            <a:ext cx="10025487" cy="0"/>
          </a:xfrm>
          <a:prstGeom prst="straightConnector1">
            <a:avLst/>
          </a:prstGeom>
          <a:noFill/>
          <a:ln cap="flat" cmpd="sng" w="12700">
            <a:solidFill>
              <a:srgbClr val="A5A5A5"/>
            </a:solidFill>
            <a:prstDash val="solid"/>
            <a:miter lim="0"/>
            <a:headEnd len="sm" w="sm" type="none"/>
            <a:tailEnd len="sm" w="sm" type="none"/>
          </a:ln>
        </p:spPr>
      </p:cxn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08"/>
                                        </p:tgtEl>
                                        <p:attrNameLst>
                                          <p:attrName>style.visibility</p:attrName>
                                        </p:attrNameLst>
                                      </p:cBhvr>
                                      <p:to>
                                        <p:strVal val="visible"/>
                                      </p:to>
                                    </p:set>
                                    <p:animEffect filter="fade" transition="in">
                                      <p:cBhvr>
                                        <p:cTn dur="500"/>
                                        <p:tgtEl>
                                          <p:spTgt spid="1208"/>
                                        </p:tgtEl>
                                      </p:cBhvr>
                                    </p:animEffect>
                                  </p:childTnLst>
                                </p:cTn>
                              </p:par>
                              <p:par>
                                <p:cTn fill="hold" nodeType="withEffect" presetClass="entr" presetID="10" presetSubtype="0">
                                  <p:stCondLst>
                                    <p:cond delay="0"/>
                                  </p:stCondLst>
                                  <p:childTnLst>
                                    <p:set>
                                      <p:cBhvr>
                                        <p:cTn dur="1" fill="hold">
                                          <p:stCondLst>
                                            <p:cond delay="0"/>
                                          </p:stCondLst>
                                        </p:cTn>
                                        <p:tgtEl>
                                          <p:spTgt spid="1212"/>
                                        </p:tgtEl>
                                        <p:attrNameLst>
                                          <p:attrName>style.visibility</p:attrName>
                                        </p:attrNameLst>
                                      </p:cBhvr>
                                      <p:to>
                                        <p:strVal val="visible"/>
                                      </p:to>
                                    </p:set>
                                    <p:animEffect filter="fade" transition="in">
                                      <p:cBhvr>
                                        <p:cTn dur="500"/>
                                        <p:tgtEl>
                                          <p:spTgt spid="1212"/>
                                        </p:tgtEl>
                                      </p:cBhvr>
                                    </p:animEffect>
                                  </p:childTnLst>
                                </p:cTn>
                              </p:par>
                              <p:par>
                                <p:cTn fill="hold" nodeType="withEffect" presetClass="entr" presetID="10" presetSubtype="0">
                                  <p:stCondLst>
                                    <p:cond delay="0"/>
                                  </p:stCondLst>
                                  <p:childTnLst>
                                    <p:set>
                                      <p:cBhvr>
                                        <p:cTn dur="1" fill="hold">
                                          <p:stCondLst>
                                            <p:cond delay="0"/>
                                          </p:stCondLst>
                                        </p:cTn>
                                        <p:tgtEl>
                                          <p:spTgt spid="1213"/>
                                        </p:tgtEl>
                                        <p:attrNameLst>
                                          <p:attrName>style.visibility</p:attrName>
                                        </p:attrNameLst>
                                      </p:cBhvr>
                                      <p:to>
                                        <p:strVal val="visible"/>
                                      </p:to>
                                    </p:set>
                                    <p:animEffect filter="fade" transition="in">
                                      <p:cBhvr>
                                        <p:cTn dur="500"/>
                                        <p:tgtEl>
                                          <p:spTgt spid="1213"/>
                                        </p:tgtEl>
                                      </p:cBhvr>
                                    </p:animEffect>
                                  </p:childTnLst>
                                </p:cTn>
                              </p:par>
                              <p:par>
                                <p:cTn fill="hold" nodeType="withEffect" presetClass="entr" presetID="10" presetSubtype="0">
                                  <p:stCondLst>
                                    <p:cond delay="0"/>
                                  </p:stCondLst>
                                  <p:childTnLst>
                                    <p:set>
                                      <p:cBhvr>
                                        <p:cTn dur="1" fill="hold">
                                          <p:stCondLst>
                                            <p:cond delay="0"/>
                                          </p:stCondLst>
                                        </p:cTn>
                                        <p:tgtEl>
                                          <p:spTgt spid="1214"/>
                                        </p:tgtEl>
                                        <p:attrNameLst>
                                          <p:attrName>style.visibility</p:attrName>
                                        </p:attrNameLst>
                                      </p:cBhvr>
                                      <p:to>
                                        <p:strVal val="visible"/>
                                      </p:to>
                                    </p:set>
                                    <p:animEffect filter="fade" transition="in">
                                      <p:cBhvr>
                                        <p:cTn dur="500"/>
                                        <p:tgtEl>
                                          <p:spTgt spid="1214"/>
                                        </p:tgtEl>
                                      </p:cBhvr>
                                    </p:animEffect>
                                  </p:childTnLst>
                                </p:cTn>
                              </p:par>
                              <p:par>
                                <p:cTn fill="hold" nodeType="withEffect" presetClass="entr" presetID="10" presetSubtype="0">
                                  <p:stCondLst>
                                    <p:cond delay="0"/>
                                  </p:stCondLst>
                                  <p:childTnLst>
                                    <p:set>
                                      <p:cBhvr>
                                        <p:cTn dur="1" fill="hold">
                                          <p:stCondLst>
                                            <p:cond delay="0"/>
                                          </p:stCondLst>
                                        </p:cTn>
                                        <p:tgtEl>
                                          <p:spTgt spid="1215"/>
                                        </p:tgtEl>
                                        <p:attrNameLst>
                                          <p:attrName>style.visibility</p:attrName>
                                        </p:attrNameLst>
                                      </p:cBhvr>
                                      <p:to>
                                        <p:strVal val="visible"/>
                                      </p:to>
                                    </p:set>
                                    <p:animEffect filter="fade" transition="in">
                                      <p:cBhvr>
                                        <p:cTn dur="500"/>
                                        <p:tgtEl>
                                          <p:spTgt spid="1215"/>
                                        </p:tgtEl>
                                      </p:cBhvr>
                                    </p:animEffect>
                                  </p:childTnLst>
                                </p:cTn>
                              </p:par>
                              <p:par>
                                <p:cTn fill="hold" nodeType="withEffect" presetClass="entr" presetID="10" presetSubtype="0">
                                  <p:stCondLst>
                                    <p:cond delay="0"/>
                                  </p:stCondLst>
                                  <p:childTnLst>
                                    <p:set>
                                      <p:cBhvr>
                                        <p:cTn dur="1" fill="hold">
                                          <p:stCondLst>
                                            <p:cond delay="0"/>
                                          </p:stCondLst>
                                        </p:cTn>
                                        <p:tgtEl>
                                          <p:spTgt spid="1216"/>
                                        </p:tgtEl>
                                        <p:attrNameLst>
                                          <p:attrName>style.visibility</p:attrName>
                                        </p:attrNameLst>
                                      </p:cBhvr>
                                      <p:to>
                                        <p:strVal val="visible"/>
                                      </p:to>
                                    </p:set>
                                    <p:animEffect filter="fade" transition="in">
                                      <p:cBhvr>
                                        <p:cTn dur="500"/>
                                        <p:tgtEl>
                                          <p:spTgt spid="1216"/>
                                        </p:tgtEl>
                                      </p:cBhvr>
                                    </p:animEffect>
                                  </p:childTnLst>
                                </p:cTn>
                              </p:par>
                              <p:par>
                                <p:cTn fill="hold" nodeType="withEffect" presetClass="entr" presetID="10" presetSubtype="0">
                                  <p:stCondLst>
                                    <p:cond delay="0"/>
                                  </p:stCondLst>
                                  <p:childTnLst>
                                    <p:set>
                                      <p:cBhvr>
                                        <p:cTn dur="1" fill="hold">
                                          <p:stCondLst>
                                            <p:cond delay="0"/>
                                          </p:stCondLst>
                                        </p:cTn>
                                        <p:tgtEl>
                                          <p:spTgt spid="1217"/>
                                        </p:tgtEl>
                                        <p:attrNameLst>
                                          <p:attrName>style.visibility</p:attrName>
                                        </p:attrNameLst>
                                      </p:cBhvr>
                                      <p:to>
                                        <p:strVal val="visible"/>
                                      </p:to>
                                    </p:set>
                                    <p:animEffect filter="fade" transition="in">
                                      <p:cBhvr>
                                        <p:cTn dur="500"/>
                                        <p:tgtEl>
                                          <p:spTgt spid="1217"/>
                                        </p:tgtEl>
                                      </p:cBhvr>
                                    </p:animEffect>
                                  </p:childTnLst>
                                </p:cTn>
                              </p:par>
                              <p:par>
                                <p:cTn fill="hold" nodeType="withEffect" presetClass="entr" presetID="10" presetSubtype="0">
                                  <p:stCondLst>
                                    <p:cond delay="0"/>
                                  </p:stCondLst>
                                  <p:childTnLst>
                                    <p:set>
                                      <p:cBhvr>
                                        <p:cTn dur="1" fill="hold">
                                          <p:stCondLst>
                                            <p:cond delay="0"/>
                                          </p:stCondLst>
                                        </p:cTn>
                                        <p:tgtEl>
                                          <p:spTgt spid="1218"/>
                                        </p:tgtEl>
                                        <p:attrNameLst>
                                          <p:attrName>style.visibility</p:attrName>
                                        </p:attrNameLst>
                                      </p:cBhvr>
                                      <p:to>
                                        <p:strVal val="visible"/>
                                      </p:to>
                                    </p:set>
                                    <p:animEffect filter="fade" transition="in">
                                      <p:cBhvr>
                                        <p:cTn dur="500"/>
                                        <p:tgtEl>
                                          <p:spTgt spid="1218"/>
                                        </p:tgtEl>
                                      </p:cBhvr>
                                    </p:animEffect>
                                  </p:childTnLst>
                                </p:cTn>
                              </p:par>
                              <p:par>
                                <p:cTn fill="hold" nodeType="with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par>
                                <p:cTn fill="hold" nodeType="withEffect" presetClass="entr" presetID="10" presetSubtype="0">
                                  <p:stCondLst>
                                    <p:cond delay="0"/>
                                  </p:stCondLst>
                                  <p:childTnLst>
                                    <p:set>
                                      <p:cBhvr>
                                        <p:cTn dur="1" fill="hold">
                                          <p:stCondLst>
                                            <p:cond delay="0"/>
                                          </p:stCondLst>
                                        </p:cTn>
                                        <p:tgtEl>
                                          <p:spTgt spid="1221"/>
                                        </p:tgtEl>
                                        <p:attrNameLst>
                                          <p:attrName>style.visibility</p:attrName>
                                        </p:attrNameLst>
                                      </p:cBhvr>
                                      <p:to>
                                        <p:strVal val="visible"/>
                                      </p:to>
                                    </p:set>
                                    <p:animEffect filter="fade" transition="in">
                                      <p:cBhvr>
                                        <p:cTn dur="500"/>
                                        <p:tgtEl>
                                          <p:spTgt spid="1221"/>
                                        </p:tgtEl>
                                      </p:cBhvr>
                                    </p:animEffect>
                                  </p:childTnLst>
                                </p:cTn>
                              </p:par>
                              <p:par>
                                <p:cTn fill="hold" nodeType="withEffect" presetClass="entr" presetID="10" presetSubtype="0">
                                  <p:stCondLst>
                                    <p:cond delay="0"/>
                                  </p:stCondLst>
                                  <p:childTnLst>
                                    <p:set>
                                      <p:cBhvr>
                                        <p:cTn dur="1" fill="hold">
                                          <p:stCondLst>
                                            <p:cond delay="0"/>
                                          </p:stCondLst>
                                        </p:cTn>
                                        <p:tgtEl>
                                          <p:spTgt spid="1222"/>
                                        </p:tgtEl>
                                        <p:attrNameLst>
                                          <p:attrName>style.visibility</p:attrName>
                                        </p:attrNameLst>
                                      </p:cBhvr>
                                      <p:to>
                                        <p:strVal val="visible"/>
                                      </p:to>
                                    </p:set>
                                    <p:animEffect filter="fade" transition="in">
                                      <p:cBhvr>
                                        <p:cTn dur="500"/>
                                        <p:tgtEl>
                                          <p:spTgt spid="1222"/>
                                        </p:tgtEl>
                                      </p:cBhvr>
                                    </p:animEffect>
                                  </p:childTnLst>
                                </p:cTn>
                              </p:par>
                              <p:par>
                                <p:cTn fill="hold" nodeType="withEffect" presetClass="entr" presetID="10" presetSubtype="0">
                                  <p:stCondLst>
                                    <p:cond delay="0"/>
                                  </p:stCondLst>
                                  <p:childTnLst>
                                    <p:set>
                                      <p:cBhvr>
                                        <p:cTn dur="1" fill="hold">
                                          <p:stCondLst>
                                            <p:cond delay="0"/>
                                          </p:stCondLst>
                                        </p:cTn>
                                        <p:tgtEl>
                                          <p:spTgt spid="1223"/>
                                        </p:tgtEl>
                                        <p:attrNameLst>
                                          <p:attrName>style.visibility</p:attrName>
                                        </p:attrNameLst>
                                      </p:cBhvr>
                                      <p:to>
                                        <p:strVal val="visible"/>
                                      </p:to>
                                    </p:set>
                                    <p:animEffect filter="fade" transition="in">
                                      <p:cBhvr>
                                        <p:cTn dur="500"/>
                                        <p:tgtEl>
                                          <p:spTgt spid="1223"/>
                                        </p:tgtEl>
                                      </p:cBhvr>
                                    </p:animEffect>
                                  </p:childTnLst>
                                </p:cTn>
                              </p:par>
                              <p:par>
                                <p:cTn fill="hold" nodeType="withEffect" presetClass="entr" presetID="10" presetSubtype="0">
                                  <p:stCondLst>
                                    <p:cond delay="0"/>
                                  </p:stCondLst>
                                  <p:childTnLst>
                                    <p:set>
                                      <p:cBhvr>
                                        <p:cTn dur="1" fill="hold">
                                          <p:stCondLst>
                                            <p:cond delay="0"/>
                                          </p:stCondLst>
                                        </p:cTn>
                                        <p:tgtEl>
                                          <p:spTgt spid="1224"/>
                                        </p:tgtEl>
                                        <p:attrNameLst>
                                          <p:attrName>style.visibility</p:attrName>
                                        </p:attrNameLst>
                                      </p:cBhvr>
                                      <p:to>
                                        <p:strVal val="visible"/>
                                      </p:to>
                                    </p:set>
                                    <p:animEffect filter="fade" transition="in">
                                      <p:cBhvr>
                                        <p:cTn dur="500"/>
                                        <p:tgtEl>
                                          <p:spTgt spid="1224"/>
                                        </p:tgtEl>
                                      </p:cBhvr>
                                    </p:animEffect>
                                  </p:childTnLst>
                                </p:cTn>
                              </p:par>
                              <p:par>
                                <p:cTn fill="hold" nodeType="withEffect" presetClass="entr" presetID="10" presetSubtype="0">
                                  <p:stCondLst>
                                    <p:cond delay="0"/>
                                  </p:stCondLst>
                                  <p:childTnLst>
                                    <p:set>
                                      <p:cBhvr>
                                        <p:cTn dur="1" fill="hold">
                                          <p:stCondLst>
                                            <p:cond delay="0"/>
                                          </p:stCondLst>
                                        </p:cTn>
                                        <p:tgtEl>
                                          <p:spTgt spid="1225"/>
                                        </p:tgtEl>
                                        <p:attrNameLst>
                                          <p:attrName>style.visibility</p:attrName>
                                        </p:attrNameLst>
                                      </p:cBhvr>
                                      <p:to>
                                        <p:strVal val="visible"/>
                                      </p:to>
                                    </p:set>
                                    <p:animEffect filter="fade" transition="in">
                                      <p:cBhvr>
                                        <p:cTn dur="500"/>
                                        <p:tgtEl>
                                          <p:spTgt spid="1225"/>
                                        </p:tgtEl>
                                      </p:cBhvr>
                                    </p:animEffect>
                                  </p:childTnLst>
                                </p:cTn>
                              </p:par>
                              <p:par>
                                <p:cTn fill="hold" nodeType="withEffect" presetClass="entr" presetID="10" presetSubtype="0">
                                  <p:stCondLst>
                                    <p:cond delay="0"/>
                                  </p:stCondLst>
                                  <p:childTnLst>
                                    <p:set>
                                      <p:cBhvr>
                                        <p:cTn dur="1" fill="hold">
                                          <p:stCondLst>
                                            <p:cond delay="0"/>
                                          </p:stCondLst>
                                        </p:cTn>
                                        <p:tgtEl>
                                          <p:spTgt spid="1226"/>
                                        </p:tgtEl>
                                        <p:attrNameLst>
                                          <p:attrName>style.visibility</p:attrName>
                                        </p:attrNameLst>
                                      </p:cBhvr>
                                      <p:to>
                                        <p:strVal val="visible"/>
                                      </p:to>
                                    </p:set>
                                    <p:animEffect filter="fade" transition="in">
                                      <p:cBhvr>
                                        <p:cTn dur="500"/>
                                        <p:tgtEl>
                                          <p:spTgt spid="1226"/>
                                        </p:tgtEl>
                                      </p:cBhvr>
                                    </p:animEffect>
                                  </p:childTnLst>
                                </p:cTn>
                              </p:par>
                              <p:par>
                                <p:cTn fill="hold" nodeType="withEffect" presetClass="entr" presetID="10" presetSubtype="0">
                                  <p:stCondLst>
                                    <p:cond delay="0"/>
                                  </p:stCondLst>
                                  <p:childTnLst>
                                    <p:set>
                                      <p:cBhvr>
                                        <p:cTn dur="1" fill="hold">
                                          <p:stCondLst>
                                            <p:cond delay="0"/>
                                          </p:stCondLst>
                                        </p:cTn>
                                        <p:tgtEl>
                                          <p:spTgt spid="1227"/>
                                        </p:tgtEl>
                                        <p:attrNameLst>
                                          <p:attrName>style.visibility</p:attrName>
                                        </p:attrNameLst>
                                      </p:cBhvr>
                                      <p:to>
                                        <p:strVal val="visible"/>
                                      </p:to>
                                    </p:set>
                                    <p:animEffect filter="fade" transition="in">
                                      <p:cBhvr>
                                        <p:cTn dur="500"/>
                                        <p:tgtEl>
                                          <p:spTgt spid="1227"/>
                                        </p:tgtEl>
                                      </p:cBhvr>
                                    </p:animEffect>
                                  </p:childTnLst>
                                </p:cTn>
                              </p:par>
                              <p:par>
                                <p:cTn fill="hold" nodeType="withEffect" presetClass="entr" presetID="10" presetSubtype="0">
                                  <p:stCondLst>
                                    <p:cond delay="0"/>
                                  </p:stCondLst>
                                  <p:childTnLst>
                                    <p:set>
                                      <p:cBhvr>
                                        <p:cTn dur="1" fill="hold">
                                          <p:stCondLst>
                                            <p:cond delay="0"/>
                                          </p:stCondLst>
                                        </p:cTn>
                                        <p:tgtEl>
                                          <p:spTgt spid="1228"/>
                                        </p:tgtEl>
                                        <p:attrNameLst>
                                          <p:attrName>style.visibility</p:attrName>
                                        </p:attrNameLst>
                                      </p:cBhvr>
                                      <p:to>
                                        <p:strVal val="visible"/>
                                      </p:to>
                                    </p:set>
                                    <p:animEffect filter="fade" transition="in">
                                      <p:cBhvr>
                                        <p:cTn dur="500"/>
                                        <p:tgtEl>
                                          <p:spTgt spid="1228"/>
                                        </p:tgtEl>
                                      </p:cBhvr>
                                    </p:animEffect>
                                  </p:childTnLst>
                                </p:cTn>
                              </p:par>
                              <p:par>
                                <p:cTn fill="hold" nodeType="withEffect" presetClass="entr" presetID="10" presetSubtype="0">
                                  <p:stCondLst>
                                    <p:cond delay="0"/>
                                  </p:stCondLst>
                                  <p:childTnLst>
                                    <p:set>
                                      <p:cBhvr>
                                        <p:cTn dur="1" fill="hold">
                                          <p:stCondLst>
                                            <p:cond delay="0"/>
                                          </p:stCondLst>
                                        </p:cTn>
                                        <p:tgtEl>
                                          <p:spTgt spid="1229"/>
                                        </p:tgtEl>
                                        <p:attrNameLst>
                                          <p:attrName>style.visibility</p:attrName>
                                        </p:attrNameLst>
                                      </p:cBhvr>
                                      <p:to>
                                        <p:strVal val="visible"/>
                                      </p:to>
                                    </p:set>
                                    <p:animEffect filter="fade" transition="in">
                                      <p:cBhvr>
                                        <p:cTn dur="500"/>
                                        <p:tgtEl>
                                          <p:spTgt spid="1229"/>
                                        </p:tgtEl>
                                      </p:cBhvr>
                                    </p:animEffect>
                                  </p:childTnLst>
                                </p:cTn>
                              </p:par>
                              <p:par>
                                <p:cTn fill="hold" nodeType="withEffect" presetClass="entr" presetID="10" presetSubtype="0">
                                  <p:stCondLst>
                                    <p:cond delay="0"/>
                                  </p:stCondLst>
                                  <p:childTnLst>
                                    <p:set>
                                      <p:cBhvr>
                                        <p:cTn dur="1" fill="hold">
                                          <p:stCondLst>
                                            <p:cond delay="0"/>
                                          </p:stCondLst>
                                        </p:cTn>
                                        <p:tgtEl>
                                          <p:spTgt spid="1230"/>
                                        </p:tgtEl>
                                        <p:attrNameLst>
                                          <p:attrName>style.visibility</p:attrName>
                                        </p:attrNameLst>
                                      </p:cBhvr>
                                      <p:to>
                                        <p:strVal val="visible"/>
                                      </p:to>
                                    </p:set>
                                    <p:animEffect filter="fade" transition="in">
                                      <p:cBhvr>
                                        <p:cTn dur="500"/>
                                        <p:tgtEl>
                                          <p:spTgt spid="1230"/>
                                        </p:tgtEl>
                                      </p:cBhvr>
                                    </p:animEffect>
                                  </p:childTnLst>
                                </p:cTn>
                              </p:par>
                              <p:par>
                                <p:cTn fill="hold" nodeType="withEffect" presetClass="entr" presetID="10" presetSubtype="0">
                                  <p:stCondLst>
                                    <p:cond delay="0"/>
                                  </p:stCondLst>
                                  <p:childTnLst>
                                    <p:set>
                                      <p:cBhvr>
                                        <p:cTn dur="1" fill="hold">
                                          <p:stCondLst>
                                            <p:cond delay="0"/>
                                          </p:stCondLst>
                                        </p:cTn>
                                        <p:tgtEl>
                                          <p:spTgt spid="1231"/>
                                        </p:tgtEl>
                                        <p:attrNameLst>
                                          <p:attrName>style.visibility</p:attrName>
                                        </p:attrNameLst>
                                      </p:cBhvr>
                                      <p:to>
                                        <p:strVal val="visible"/>
                                      </p:to>
                                    </p:set>
                                    <p:animEffect filter="fade" transition="in">
                                      <p:cBhvr>
                                        <p:cTn dur="500"/>
                                        <p:tgtEl>
                                          <p:spTgt spid="1231"/>
                                        </p:tgtEl>
                                      </p:cBhvr>
                                    </p:animEffect>
                                  </p:childTnLst>
                                </p:cTn>
                              </p:par>
                              <p:par>
                                <p:cTn fill="hold" nodeType="withEffect" presetClass="entr" presetID="10" presetSubtype="0">
                                  <p:stCondLst>
                                    <p:cond delay="0"/>
                                  </p:stCondLst>
                                  <p:childTnLst>
                                    <p:set>
                                      <p:cBhvr>
                                        <p:cTn dur="1" fill="hold">
                                          <p:stCondLst>
                                            <p:cond delay="0"/>
                                          </p:stCondLst>
                                        </p:cTn>
                                        <p:tgtEl>
                                          <p:spTgt spid="1232"/>
                                        </p:tgtEl>
                                        <p:attrNameLst>
                                          <p:attrName>style.visibility</p:attrName>
                                        </p:attrNameLst>
                                      </p:cBhvr>
                                      <p:to>
                                        <p:strVal val="visible"/>
                                      </p:to>
                                    </p:set>
                                    <p:animEffect filter="fade" transition="in">
                                      <p:cBhvr>
                                        <p:cTn dur="500"/>
                                        <p:tgtEl>
                                          <p:spTgt spid="1232"/>
                                        </p:tgtEl>
                                      </p:cBhvr>
                                    </p:animEffect>
                                  </p:childTnLst>
                                </p:cTn>
                              </p:par>
                              <p:par>
                                <p:cTn fill="hold" nodeType="withEffect" presetClass="entr" presetID="10" presetSubtype="0">
                                  <p:stCondLst>
                                    <p:cond delay="0"/>
                                  </p:stCondLst>
                                  <p:childTnLst>
                                    <p:set>
                                      <p:cBhvr>
                                        <p:cTn dur="1" fill="hold">
                                          <p:stCondLst>
                                            <p:cond delay="0"/>
                                          </p:stCondLst>
                                        </p:cTn>
                                        <p:tgtEl>
                                          <p:spTgt spid="1233"/>
                                        </p:tgtEl>
                                        <p:attrNameLst>
                                          <p:attrName>style.visibility</p:attrName>
                                        </p:attrNameLst>
                                      </p:cBhvr>
                                      <p:to>
                                        <p:strVal val="visible"/>
                                      </p:to>
                                    </p:set>
                                    <p:animEffect filter="fade" transition="in">
                                      <p:cBhvr>
                                        <p:cTn dur="500"/>
                                        <p:tgtEl>
                                          <p:spTgt spid="1233"/>
                                        </p:tgtEl>
                                      </p:cBhvr>
                                    </p:animEffect>
                                  </p:childTnLst>
                                </p:cTn>
                              </p:par>
                              <p:par>
                                <p:cTn fill="hold" nodeType="withEffect" presetClass="entr" presetID="10" presetSubtype="0">
                                  <p:stCondLst>
                                    <p:cond delay="0"/>
                                  </p:stCondLst>
                                  <p:childTnLst>
                                    <p:set>
                                      <p:cBhvr>
                                        <p:cTn dur="1" fill="hold">
                                          <p:stCondLst>
                                            <p:cond delay="0"/>
                                          </p:stCondLst>
                                        </p:cTn>
                                        <p:tgtEl>
                                          <p:spTgt spid="1234"/>
                                        </p:tgtEl>
                                        <p:attrNameLst>
                                          <p:attrName>style.visibility</p:attrName>
                                        </p:attrNameLst>
                                      </p:cBhvr>
                                      <p:to>
                                        <p:strVal val="visible"/>
                                      </p:to>
                                    </p:set>
                                    <p:animEffect filter="fade" transition="in">
                                      <p:cBhvr>
                                        <p:cTn dur="500"/>
                                        <p:tgtEl>
                                          <p:spTgt spid="1234"/>
                                        </p:tgtEl>
                                      </p:cBhvr>
                                    </p:animEffect>
                                  </p:childTnLst>
                                </p:cTn>
                              </p:par>
                              <p:par>
                                <p:cTn fill="hold" nodeType="withEffect" presetClass="entr" presetID="10" presetSubtype="0">
                                  <p:stCondLst>
                                    <p:cond delay="0"/>
                                  </p:stCondLst>
                                  <p:childTnLst>
                                    <p:set>
                                      <p:cBhvr>
                                        <p:cTn dur="1" fill="hold">
                                          <p:stCondLst>
                                            <p:cond delay="0"/>
                                          </p:stCondLst>
                                        </p:cTn>
                                        <p:tgtEl>
                                          <p:spTgt spid="1235"/>
                                        </p:tgtEl>
                                        <p:attrNameLst>
                                          <p:attrName>style.visibility</p:attrName>
                                        </p:attrNameLst>
                                      </p:cBhvr>
                                      <p:to>
                                        <p:strVal val="visible"/>
                                      </p:to>
                                    </p:set>
                                    <p:animEffect filter="fade" transition="in">
                                      <p:cBhvr>
                                        <p:cTn dur="500"/>
                                        <p:tgtEl>
                                          <p:spTgt spid="1235"/>
                                        </p:tgtEl>
                                      </p:cBhvr>
                                    </p:animEffect>
                                  </p:childTnLst>
                                </p:cTn>
                              </p:par>
                              <p:par>
                                <p:cTn fill="hold" nodeType="withEffect" presetClass="entr" presetID="10" presetSubtype="0">
                                  <p:stCondLst>
                                    <p:cond delay="0"/>
                                  </p:stCondLst>
                                  <p:childTnLst>
                                    <p:set>
                                      <p:cBhvr>
                                        <p:cTn dur="1" fill="hold">
                                          <p:stCondLst>
                                            <p:cond delay="0"/>
                                          </p:stCondLst>
                                        </p:cTn>
                                        <p:tgtEl>
                                          <p:spTgt spid="1236"/>
                                        </p:tgtEl>
                                        <p:attrNameLst>
                                          <p:attrName>style.visibility</p:attrName>
                                        </p:attrNameLst>
                                      </p:cBhvr>
                                      <p:to>
                                        <p:strVal val="visible"/>
                                      </p:to>
                                    </p:set>
                                    <p:animEffect filter="fade" transition="in">
                                      <p:cBhvr>
                                        <p:cTn dur="500"/>
                                        <p:tgtEl>
                                          <p:spTgt spid="1236"/>
                                        </p:tgtEl>
                                      </p:cBhvr>
                                    </p:animEffect>
                                  </p:childTnLst>
                                </p:cTn>
                              </p:par>
                              <p:par>
                                <p:cTn fill="hold" nodeType="withEffect" presetClass="entr" presetID="10" presetSubtype="0">
                                  <p:stCondLst>
                                    <p:cond delay="0"/>
                                  </p:stCondLst>
                                  <p:childTnLst>
                                    <p:set>
                                      <p:cBhvr>
                                        <p:cTn dur="1" fill="hold">
                                          <p:stCondLst>
                                            <p:cond delay="0"/>
                                          </p:stCondLst>
                                        </p:cTn>
                                        <p:tgtEl>
                                          <p:spTgt spid="1237"/>
                                        </p:tgtEl>
                                        <p:attrNameLst>
                                          <p:attrName>style.visibility</p:attrName>
                                        </p:attrNameLst>
                                      </p:cBhvr>
                                      <p:to>
                                        <p:strVal val="visible"/>
                                      </p:to>
                                    </p:set>
                                    <p:animEffect filter="fade" transition="in">
                                      <p:cBhvr>
                                        <p:cTn dur="500"/>
                                        <p:tgtEl>
                                          <p:spTgt spid="1237"/>
                                        </p:tgtEl>
                                      </p:cBhvr>
                                    </p:animEffect>
                                  </p:childTnLst>
                                </p:cTn>
                              </p:par>
                              <p:par>
                                <p:cTn fill="hold" nodeType="withEffect" presetClass="entr" presetID="10" presetSubtype="0">
                                  <p:stCondLst>
                                    <p:cond delay="0"/>
                                  </p:stCondLst>
                                  <p:childTnLst>
                                    <p:set>
                                      <p:cBhvr>
                                        <p:cTn dur="1" fill="hold">
                                          <p:stCondLst>
                                            <p:cond delay="0"/>
                                          </p:stCondLst>
                                        </p:cTn>
                                        <p:tgtEl>
                                          <p:spTgt spid="1238"/>
                                        </p:tgtEl>
                                        <p:attrNameLst>
                                          <p:attrName>style.visibility</p:attrName>
                                        </p:attrNameLst>
                                      </p:cBhvr>
                                      <p:to>
                                        <p:strVal val="visible"/>
                                      </p:to>
                                    </p:set>
                                    <p:animEffect filter="fade" transition="in">
                                      <p:cBhvr>
                                        <p:cTn dur="500"/>
                                        <p:tgtEl>
                                          <p:spTgt spid="1238"/>
                                        </p:tgtEl>
                                      </p:cBhvr>
                                    </p:animEffect>
                                  </p:childTnLst>
                                </p:cTn>
                              </p:par>
                              <p:par>
                                <p:cTn fill="hold" nodeType="withEffect" presetClass="entr" presetID="10" presetSubtype="0">
                                  <p:stCondLst>
                                    <p:cond delay="0"/>
                                  </p:stCondLst>
                                  <p:childTnLst>
                                    <p:set>
                                      <p:cBhvr>
                                        <p:cTn dur="1" fill="hold">
                                          <p:stCondLst>
                                            <p:cond delay="0"/>
                                          </p:stCondLst>
                                        </p:cTn>
                                        <p:tgtEl>
                                          <p:spTgt spid="1239"/>
                                        </p:tgtEl>
                                        <p:attrNameLst>
                                          <p:attrName>style.visibility</p:attrName>
                                        </p:attrNameLst>
                                      </p:cBhvr>
                                      <p:to>
                                        <p:strVal val="visible"/>
                                      </p:to>
                                    </p:set>
                                    <p:animEffect filter="fade" transition="in">
                                      <p:cBhvr>
                                        <p:cTn dur="500"/>
                                        <p:tgtEl>
                                          <p:spTgt spid="1239"/>
                                        </p:tgtEl>
                                      </p:cBhvr>
                                    </p:animEffect>
                                  </p:childTnLst>
                                </p:cTn>
                              </p:par>
                              <p:par>
                                <p:cTn fill="hold" nodeType="withEffect" presetClass="entr" presetID="10" presetSubtype="0">
                                  <p:stCondLst>
                                    <p:cond delay="0"/>
                                  </p:stCondLst>
                                  <p:childTnLst>
                                    <p:set>
                                      <p:cBhvr>
                                        <p:cTn dur="1" fill="hold">
                                          <p:stCondLst>
                                            <p:cond delay="0"/>
                                          </p:stCondLst>
                                        </p:cTn>
                                        <p:tgtEl>
                                          <p:spTgt spid="1240"/>
                                        </p:tgtEl>
                                        <p:attrNameLst>
                                          <p:attrName>style.visibility</p:attrName>
                                        </p:attrNameLst>
                                      </p:cBhvr>
                                      <p:to>
                                        <p:strVal val="visible"/>
                                      </p:to>
                                    </p:set>
                                    <p:animEffect filter="fade" transition="in">
                                      <p:cBhvr>
                                        <p:cTn dur="500"/>
                                        <p:tgtEl>
                                          <p:spTgt spid="1240"/>
                                        </p:tgtEl>
                                      </p:cBhvr>
                                    </p:animEffect>
                                  </p:childTnLst>
                                </p:cTn>
                              </p:par>
                              <p:par>
                                <p:cTn fill="hold" nodeType="withEffect" presetClass="entr" presetID="10" presetSubtype="0">
                                  <p:stCondLst>
                                    <p:cond delay="0"/>
                                  </p:stCondLst>
                                  <p:childTnLst>
                                    <p:set>
                                      <p:cBhvr>
                                        <p:cTn dur="1" fill="hold">
                                          <p:stCondLst>
                                            <p:cond delay="0"/>
                                          </p:stCondLst>
                                        </p:cTn>
                                        <p:tgtEl>
                                          <p:spTgt spid="1241"/>
                                        </p:tgtEl>
                                        <p:attrNameLst>
                                          <p:attrName>style.visibility</p:attrName>
                                        </p:attrNameLst>
                                      </p:cBhvr>
                                      <p:to>
                                        <p:strVal val="visible"/>
                                      </p:to>
                                    </p:set>
                                    <p:animEffect filter="fade" transition="in">
                                      <p:cBhvr>
                                        <p:cTn dur="500"/>
                                        <p:tgtEl>
                                          <p:spTgt spid="1241"/>
                                        </p:tgtEl>
                                      </p:cBhvr>
                                    </p:animEffect>
                                  </p:childTnLst>
                                </p:cTn>
                              </p:par>
                              <p:par>
                                <p:cTn fill="hold" nodeType="withEffect" presetClass="entr" presetID="10" presetSubtype="0">
                                  <p:stCondLst>
                                    <p:cond delay="0"/>
                                  </p:stCondLst>
                                  <p:childTnLst>
                                    <p:set>
                                      <p:cBhvr>
                                        <p:cTn dur="1" fill="hold">
                                          <p:stCondLst>
                                            <p:cond delay="0"/>
                                          </p:stCondLst>
                                        </p:cTn>
                                        <p:tgtEl>
                                          <p:spTgt spid="1242"/>
                                        </p:tgtEl>
                                        <p:attrNameLst>
                                          <p:attrName>style.visibility</p:attrName>
                                        </p:attrNameLst>
                                      </p:cBhvr>
                                      <p:to>
                                        <p:strVal val="visible"/>
                                      </p:to>
                                    </p:set>
                                    <p:animEffect filter="fade" transition="in">
                                      <p:cBhvr>
                                        <p:cTn dur="500"/>
                                        <p:tgtEl>
                                          <p:spTgt spid="1242"/>
                                        </p:tgtEl>
                                      </p:cBhvr>
                                    </p:animEffect>
                                  </p:childTnLst>
                                </p:cTn>
                              </p:par>
                              <p:par>
                                <p:cTn fill="hold" nodeType="withEffect" presetClass="entr" presetID="10" presetSubtype="0">
                                  <p:stCondLst>
                                    <p:cond delay="0"/>
                                  </p:stCondLst>
                                  <p:childTnLst>
                                    <p:set>
                                      <p:cBhvr>
                                        <p:cTn dur="1" fill="hold">
                                          <p:stCondLst>
                                            <p:cond delay="0"/>
                                          </p:stCondLst>
                                        </p:cTn>
                                        <p:tgtEl>
                                          <p:spTgt spid="1243"/>
                                        </p:tgtEl>
                                        <p:attrNameLst>
                                          <p:attrName>style.visibility</p:attrName>
                                        </p:attrNameLst>
                                      </p:cBhvr>
                                      <p:to>
                                        <p:strVal val="visible"/>
                                      </p:to>
                                    </p:set>
                                    <p:animEffect filter="fade" transition="in">
                                      <p:cBhvr>
                                        <p:cTn dur="500"/>
                                        <p:tgtEl>
                                          <p:spTgt spid="1243"/>
                                        </p:tgtEl>
                                      </p:cBhvr>
                                    </p:animEffect>
                                  </p:childTnLst>
                                </p:cTn>
                              </p:par>
                              <p:par>
                                <p:cTn fill="hold" nodeType="withEffect" presetClass="entr" presetID="10" presetSubtype="0">
                                  <p:stCondLst>
                                    <p:cond delay="0"/>
                                  </p:stCondLst>
                                  <p:childTnLst>
                                    <p:set>
                                      <p:cBhvr>
                                        <p:cTn dur="1" fill="hold">
                                          <p:stCondLst>
                                            <p:cond delay="0"/>
                                          </p:stCondLst>
                                        </p:cTn>
                                        <p:tgtEl>
                                          <p:spTgt spid="1244"/>
                                        </p:tgtEl>
                                        <p:attrNameLst>
                                          <p:attrName>style.visibility</p:attrName>
                                        </p:attrNameLst>
                                      </p:cBhvr>
                                      <p:to>
                                        <p:strVal val="visible"/>
                                      </p:to>
                                    </p:set>
                                    <p:animEffect filter="fade" transition="in">
                                      <p:cBhvr>
                                        <p:cTn dur="500"/>
                                        <p:tgtEl>
                                          <p:spTgt spid="1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sp>
        <p:nvSpPr>
          <p:cNvPr id="1249" name="Google Shape;1249;p55"/>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50" name="Google Shape;1250;p55"/>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51" name="Google Shape;1251;p55"/>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252" name="Google Shape;1252;p55"/>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253" name="Google Shape;1253;p55"/>
          <p:cNvSpPr/>
          <p:nvPr/>
        </p:nvSpPr>
        <p:spPr>
          <a:xfrm>
            <a:off x="622034" y="1517005"/>
            <a:ext cx="3600645" cy="396000"/>
          </a:xfrm>
          <a:prstGeom prst="roundRect">
            <a:avLst>
              <a:gd fmla="val 0" name="adj"/>
            </a:avLst>
          </a:prstGeom>
          <a:solidFill>
            <a:srgbClr val="FC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54" name="Google Shape;1254;p55"/>
          <p:cNvSpPr txBox="1"/>
          <p:nvPr/>
        </p:nvSpPr>
        <p:spPr>
          <a:xfrm>
            <a:off x="649932" y="1530339"/>
            <a:ext cx="29936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間接税の種類（主なもの）</a:t>
            </a:r>
            <a:endParaRPr b="0" i="0" sz="1400" u="none" cap="none" strike="noStrike">
              <a:solidFill>
                <a:srgbClr val="000000"/>
              </a:solidFill>
              <a:latin typeface="Arial"/>
              <a:ea typeface="Arial"/>
              <a:cs typeface="Arial"/>
              <a:sym typeface="Arial"/>
            </a:endParaRPr>
          </a:p>
        </p:txBody>
      </p:sp>
      <p:sp>
        <p:nvSpPr>
          <p:cNvPr id="1255" name="Google Shape;1255;p55"/>
          <p:cNvSpPr txBox="1"/>
          <p:nvPr/>
        </p:nvSpPr>
        <p:spPr>
          <a:xfrm>
            <a:off x="4222679" y="1575479"/>
            <a:ext cx="20890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(令和８年４月現在)</a:t>
            </a:r>
            <a:endParaRPr b="0" i="0" sz="1400" u="none" cap="none" strike="noStrike">
              <a:solidFill>
                <a:schemeClr val="dk1"/>
              </a:solidFill>
              <a:latin typeface="Arial"/>
              <a:ea typeface="Arial"/>
              <a:cs typeface="Arial"/>
              <a:sym typeface="Arial"/>
            </a:endParaRPr>
          </a:p>
        </p:txBody>
      </p:sp>
      <p:sp>
        <p:nvSpPr>
          <p:cNvPr id="1256" name="Google Shape;1256;p55"/>
          <p:cNvSpPr/>
          <p:nvPr/>
        </p:nvSpPr>
        <p:spPr>
          <a:xfrm>
            <a:off x="1912241" y="2186238"/>
            <a:ext cx="1866600" cy="504000"/>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57" name="Google Shape;1257;p55"/>
          <p:cNvSpPr txBox="1"/>
          <p:nvPr/>
        </p:nvSpPr>
        <p:spPr>
          <a:xfrm>
            <a:off x="2005419" y="2270617"/>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消       費       税</a:t>
            </a:r>
            <a:endParaRPr b="0" i="0" sz="1600" u="none" cap="none" strike="noStrike">
              <a:solidFill>
                <a:srgbClr val="E4848B"/>
              </a:solidFill>
              <a:latin typeface="Arial"/>
              <a:ea typeface="Arial"/>
              <a:cs typeface="Arial"/>
              <a:sym typeface="Arial"/>
            </a:endParaRPr>
          </a:p>
        </p:txBody>
      </p:sp>
      <p:sp>
        <p:nvSpPr>
          <p:cNvPr id="1258" name="Google Shape;1258;p55"/>
          <p:cNvSpPr txBox="1"/>
          <p:nvPr/>
        </p:nvSpPr>
        <p:spPr>
          <a:xfrm>
            <a:off x="3872148" y="2099709"/>
            <a:ext cx="7841632" cy="63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商品を買ったときや、サービスの提供を受けたときに、地方消費税と合わせてかかります</a:t>
            </a:r>
            <a:r>
              <a:rPr b="0" i="0" lang="ja-JP" sz="1400" u="none" cap="none" strike="noStrike">
                <a:solidFill>
                  <a:schemeClr val="dk1"/>
                </a:solidFill>
                <a:latin typeface="Arial"/>
                <a:ea typeface="Arial"/>
                <a:cs typeface="Arial"/>
                <a:sym typeface="Arial"/>
              </a:rPr>
              <a:t>（消費税7.8％＋地方消費税2.2％＝10％）</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259" name="Google Shape;1259;p55"/>
          <p:cNvSpPr/>
          <p:nvPr/>
        </p:nvSpPr>
        <p:spPr>
          <a:xfrm>
            <a:off x="1912241" y="4929603"/>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0" name="Google Shape;1260;p55"/>
          <p:cNvSpPr txBox="1"/>
          <p:nvPr/>
        </p:nvSpPr>
        <p:spPr>
          <a:xfrm>
            <a:off x="2005419" y="5013982"/>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関                 税</a:t>
            </a:r>
            <a:endParaRPr b="0" i="0" sz="1600" u="none" cap="none" strike="noStrike">
              <a:solidFill>
                <a:srgbClr val="E4848B"/>
              </a:solidFill>
              <a:latin typeface="Arial"/>
              <a:ea typeface="Arial"/>
              <a:cs typeface="Arial"/>
              <a:sym typeface="Arial"/>
            </a:endParaRPr>
          </a:p>
        </p:txBody>
      </p:sp>
      <p:sp>
        <p:nvSpPr>
          <p:cNvPr id="1261" name="Google Shape;1261;p55"/>
          <p:cNvSpPr txBox="1"/>
          <p:nvPr/>
        </p:nvSpPr>
        <p:spPr>
          <a:xfrm>
            <a:off x="3872147" y="4990806"/>
            <a:ext cx="7958783"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輸入品にかかります。</a:t>
            </a:r>
            <a:endParaRPr b="0" i="0" sz="1600" u="none" cap="none" strike="noStrike">
              <a:solidFill>
                <a:schemeClr val="dk1"/>
              </a:solidFill>
              <a:latin typeface="Arial"/>
              <a:ea typeface="Arial"/>
              <a:cs typeface="Arial"/>
              <a:sym typeface="Arial"/>
            </a:endParaRPr>
          </a:p>
        </p:txBody>
      </p:sp>
      <p:sp>
        <p:nvSpPr>
          <p:cNvPr id="1262" name="Google Shape;1262;p55"/>
          <p:cNvSpPr/>
          <p:nvPr/>
        </p:nvSpPr>
        <p:spPr>
          <a:xfrm>
            <a:off x="1912241" y="2888949"/>
            <a:ext cx="1866600" cy="504000"/>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3" name="Google Shape;1263;p55"/>
          <p:cNvSpPr txBox="1"/>
          <p:nvPr/>
        </p:nvSpPr>
        <p:spPr>
          <a:xfrm>
            <a:off x="2005419" y="3001903"/>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酒                  税</a:t>
            </a:r>
            <a:endParaRPr b="0" i="0" sz="1600" u="none" cap="none" strike="noStrike">
              <a:solidFill>
                <a:srgbClr val="E4848B"/>
              </a:solidFill>
              <a:latin typeface="Arial"/>
              <a:ea typeface="Arial"/>
              <a:cs typeface="Arial"/>
              <a:sym typeface="Arial"/>
            </a:endParaRPr>
          </a:p>
        </p:txBody>
      </p:sp>
      <p:sp>
        <p:nvSpPr>
          <p:cNvPr id="1264" name="Google Shape;1264;p55"/>
          <p:cNvSpPr txBox="1"/>
          <p:nvPr/>
        </p:nvSpPr>
        <p:spPr>
          <a:xfrm>
            <a:off x="3872147" y="2950152"/>
            <a:ext cx="7841633"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清酒、ビール、ウイスキーなどを製造場から出荷したときにかかります。</a:t>
            </a:r>
            <a:endParaRPr b="0" i="0" sz="1600" u="none" cap="none" strike="noStrike">
              <a:solidFill>
                <a:schemeClr val="dk1"/>
              </a:solidFill>
              <a:latin typeface="Arial"/>
              <a:ea typeface="Arial"/>
              <a:cs typeface="Arial"/>
              <a:sym typeface="Arial"/>
            </a:endParaRPr>
          </a:p>
        </p:txBody>
      </p:sp>
      <p:sp>
        <p:nvSpPr>
          <p:cNvPr id="1265" name="Google Shape;1265;p55"/>
          <p:cNvSpPr/>
          <p:nvPr/>
        </p:nvSpPr>
        <p:spPr>
          <a:xfrm>
            <a:off x="1912241" y="3524181"/>
            <a:ext cx="1866600" cy="504000"/>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6" name="Google Shape;1266;p55"/>
          <p:cNvSpPr txBox="1"/>
          <p:nvPr/>
        </p:nvSpPr>
        <p:spPr>
          <a:xfrm>
            <a:off x="2005419" y="3637135"/>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揮    発    油    税</a:t>
            </a:r>
            <a:endParaRPr b="0" i="0" sz="1600" u="none" cap="none" strike="noStrike">
              <a:solidFill>
                <a:srgbClr val="E4848B"/>
              </a:solidFill>
              <a:latin typeface="Arial"/>
              <a:ea typeface="Arial"/>
              <a:cs typeface="Arial"/>
              <a:sym typeface="Arial"/>
            </a:endParaRPr>
          </a:p>
        </p:txBody>
      </p:sp>
      <p:sp>
        <p:nvSpPr>
          <p:cNvPr id="1267" name="Google Shape;1267;p55"/>
          <p:cNvSpPr txBox="1"/>
          <p:nvPr/>
        </p:nvSpPr>
        <p:spPr>
          <a:xfrm>
            <a:off x="3872147" y="3585384"/>
            <a:ext cx="7958783"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自動車のガソリンなどを製造場から出荷したときにかかります</a:t>
            </a:r>
            <a:r>
              <a:rPr b="0" i="0" lang="ja-JP" sz="1400" u="none" cap="none" strike="noStrike">
                <a:solidFill>
                  <a:schemeClr val="dk1"/>
                </a:solidFill>
                <a:latin typeface="Arial"/>
                <a:ea typeface="Arial"/>
                <a:cs typeface="Arial"/>
                <a:sym typeface="Arial"/>
              </a:rPr>
              <a:t>（1L当たり24.3円）</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268" name="Google Shape;1268;p55"/>
          <p:cNvSpPr/>
          <p:nvPr/>
        </p:nvSpPr>
        <p:spPr>
          <a:xfrm>
            <a:off x="1912241" y="4226892"/>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9" name="Google Shape;1269;p55"/>
          <p:cNvSpPr txBox="1"/>
          <p:nvPr/>
        </p:nvSpPr>
        <p:spPr>
          <a:xfrm>
            <a:off x="2005419" y="4311271"/>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た    ば    こ    税</a:t>
            </a:r>
            <a:endParaRPr b="0" i="0" sz="1600" u="none" cap="none" strike="noStrike">
              <a:solidFill>
                <a:srgbClr val="E4848B"/>
              </a:solidFill>
              <a:latin typeface="Arial"/>
              <a:ea typeface="Arial"/>
              <a:cs typeface="Arial"/>
              <a:sym typeface="Arial"/>
            </a:endParaRPr>
          </a:p>
        </p:txBody>
      </p:sp>
      <p:sp>
        <p:nvSpPr>
          <p:cNvPr id="1270" name="Google Shape;1270;p55"/>
          <p:cNvSpPr txBox="1"/>
          <p:nvPr/>
        </p:nvSpPr>
        <p:spPr>
          <a:xfrm>
            <a:off x="3872148" y="4140363"/>
            <a:ext cx="7697820" cy="63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たばこを製造場から出荷したときにかかります。たばこ税とたばこ特別税があります</a:t>
            </a:r>
            <a:r>
              <a:rPr b="0" i="0" lang="ja-JP" sz="1400" u="none" cap="none" strike="noStrike">
                <a:solidFill>
                  <a:schemeClr val="dk1"/>
                </a:solidFill>
                <a:latin typeface="Arial"/>
                <a:ea typeface="Arial"/>
                <a:cs typeface="Arial"/>
                <a:sym typeface="Arial"/>
              </a:rPr>
              <a:t>（1,000本当たり7,622円）</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271" name="Google Shape;1271;p55"/>
          <p:cNvSpPr/>
          <p:nvPr/>
        </p:nvSpPr>
        <p:spPr>
          <a:xfrm>
            <a:off x="1912241" y="5632314"/>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72" name="Google Shape;1272;p55"/>
          <p:cNvSpPr txBox="1"/>
          <p:nvPr/>
        </p:nvSpPr>
        <p:spPr>
          <a:xfrm>
            <a:off x="2005491" y="5716693"/>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印       紙       税</a:t>
            </a:r>
            <a:endParaRPr b="0" i="0" sz="1600" u="none" cap="none" strike="noStrike">
              <a:solidFill>
                <a:srgbClr val="E4848B"/>
              </a:solidFill>
              <a:latin typeface="Arial"/>
              <a:ea typeface="Arial"/>
              <a:cs typeface="Arial"/>
              <a:sym typeface="Arial"/>
            </a:endParaRPr>
          </a:p>
        </p:txBody>
      </p:sp>
      <p:sp>
        <p:nvSpPr>
          <p:cNvPr id="1273" name="Google Shape;1273;p55"/>
          <p:cNvSpPr txBox="1"/>
          <p:nvPr/>
        </p:nvSpPr>
        <p:spPr>
          <a:xfrm>
            <a:off x="3872147" y="5545785"/>
            <a:ext cx="7841633" cy="63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各種の契約書、領収書などのような、経済取引を行ったときに作成される文書にかかります。</a:t>
            </a:r>
            <a:endParaRPr b="0" i="0" sz="1600" u="none" cap="none" strike="noStrike">
              <a:solidFill>
                <a:schemeClr val="dk1"/>
              </a:solidFill>
              <a:latin typeface="Arial"/>
              <a:ea typeface="Arial"/>
              <a:cs typeface="Arial"/>
              <a:sym typeface="Arial"/>
            </a:endParaRPr>
          </a:p>
        </p:txBody>
      </p:sp>
      <p:pic>
        <p:nvPicPr>
          <p:cNvPr id="1274" name="Google Shape;1274;p55"/>
          <p:cNvPicPr preferRelativeResize="0"/>
          <p:nvPr/>
        </p:nvPicPr>
        <p:blipFill rotWithShape="1">
          <a:blip r:embed="rId3">
            <a:alphaModFix/>
          </a:blip>
          <a:srcRect b="57603" l="0" r="0" t="0"/>
          <a:stretch/>
        </p:blipFill>
        <p:spPr>
          <a:xfrm flipH="1">
            <a:off x="10923664" y="1078787"/>
            <a:ext cx="790116" cy="993203"/>
          </a:xfrm>
          <a:prstGeom prst="rect">
            <a:avLst/>
          </a:prstGeom>
          <a:noFill/>
          <a:ln>
            <a:noFill/>
          </a:ln>
        </p:spPr>
      </p:pic>
      <p:sp>
        <p:nvSpPr>
          <p:cNvPr id="1275" name="Google Shape;1275;p55"/>
          <p:cNvSpPr/>
          <p:nvPr/>
        </p:nvSpPr>
        <p:spPr>
          <a:xfrm>
            <a:off x="8934509" y="1219389"/>
            <a:ext cx="1940709" cy="588334"/>
          </a:xfrm>
          <a:prstGeom prst="wedgeRoundRectCallout">
            <a:avLst>
              <a:gd fmla="val 58433" name="adj1"/>
              <a:gd fmla="val 34036" name="adj2"/>
              <a:gd fmla="val 16667" name="adj3"/>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76" name="Google Shape;1276;p55"/>
          <p:cNvSpPr txBox="1"/>
          <p:nvPr/>
        </p:nvSpPr>
        <p:spPr>
          <a:xfrm>
            <a:off x="9051167" y="1250867"/>
            <a:ext cx="1844700" cy="535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誰が、どんな税を</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納めているのかな？</a:t>
            </a:r>
            <a:endParaRPr b="0" i="0" sz="1200" u="none" cap="none" strike="noStrike">
              <a:solidFill>
                <a:schemeClr val="dk1"/>
              </a:solidFill>
              <a:latin typeface="Arial"/>
              <a:ea typeface="Arial"/>
              <a:cs typeface="Arial"/>
              <a:sym typeface="Arial"/>
            </a:endParaRPr>
          </a:p>
        </p:txBody>
      </p:sp>
      <p:sp>
        <p:nvSpPr>
          <p:cNvPr id="1277" name="Google Shape;1277;p55"/>
          <p:cNvSpPr txBox="1"/>
          <p:nvPr/>
        </p:nvSpPr>
        <p:spPr>
          <a:xfrm>
            <a:off x="2062267" y="2904139"/>
            <a:ext cx="3732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E4848B"/>
              </a:buClr>
              <a:buSzPts val="700"/>
              <a:buFont typeface="Arial"/>
              <a:buNone/>
            </a:pPr>
            <a:r>
              <a:rPr b="0" i="0" lang="ja-JP" sz="700" u="none" cap="none" strike="noStrike">
                <a:solidFill>
                  <a:srgbClr val="E4848B"/>
                </a:solidFill>
                <a:latin typeface="Arial"/>
                <a:ea typeface="Arial"/>
                <a:cs typeface="Arial"/>
                <a:sym typeface="Arial"/>
              </a:rPr>
              <a:t>しゅ</a:t>
            </a:r>
            <a:endParaRPr b="0" i="0" sz="1400" u="none" cap="none" strike="noStrike">
              <a:solidFill>
                <a:srgbClr val="000000"/>
              </a:solidFill>
              <a:latin typeface="Arial"/>
              <a:ea typeface="Arial"/>
              <a:cs typeface="Arial"/>
              <a:sym typeface="Arial"/>
            </a:endParaRPr>
          </a:p>
        </p:txBody>
      </p:sp>
      <p:sp>
        <p:nvSpPr>
          <p:cNvPr id="1278" name="Google Shape;1278;p55"/>
          <p:cNvSpPr txBox="1"/>
          <p:nvPr/>
        </p:nvSpPr>
        <p:spPr>
          <a:xfrm>
            <a:off x="3281976" y="2904139"/>
            <a:ext cx="3732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E4848B"/>
              </a:buClr>
              <a:buSzPts val="700"/>
              <a:buFont typeface="Arial"/>
              <a:buNone/>
            </a:pPr>
            <a:r>
              <a:rPr b="0" i="0" lang="ja-JP" sz="700" u="none" cap="none" strike="noStrike">
                <a:solidFill>
                  <a:srgbClr val="E4848B"/>
                </a:solidFill>
                <a:latin typeface="Arial"/>
                <a:ea typeface="Arial"/>
                <a:cs typeface="Arial"/>
                <a:sym typeface="Arial"/>
              </a:rPr>
              <a:t>ぜい</a:t>
            </a:r>
            <a:endParaRPr b="0" i="0" sz="1400" u="none" cap="none" strike="noStrike">
              <a:solidFill>
                <a:srgbClr val="000000"/>
              </a:solidFill>
              <a:latin typeface="Arial"/>
              <a:ea typeface="Arial"/>
              <a:cs typeface="Arial"/>
              <a:sym typeface="Arial"/>
            </a:endParaRPr>
          </a:p>
        </p:txBody>
      </p:sp>
      <p:sp>
        <p:nvSpPr>
          <p:cNvPr id="1279" name="Google Shape;1279;p55"/>
          <p:cNvSpPr txBox="1"/>
          <p:nvPr/>
        </p:nvSpPr>
        <p:spPr>
          <a:xfrm>
            <a:off x="2051175" y="3540350"/>
            <a:ext cx="19407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E4848B"/>
              </a:buClr>
              <a:buSzPts val="700"/>
              <a:buFont typeface="Arial"/>
              <a:buNone/>
            </a:pPr>
            <a:r>
              <a:rPr b="0" i="0" lang="ja-JP" sz="700" u="none" cap="none" strike="noStrike">
                <a:solidFill>
                  <a:srgbClr val="E4848B"/>
                </a:solidFill>
                <a:latin typeface="Arial"/>
                <a:ea typeface="Arial"/>
                <a:cs typeface="Arial"/>
                <a:sym typeface="Arial"/>
              </a:rPr>
              <a:t>き　　　  はつ　　     ゆ　　　 ぜい</a:t>
            </a:r>
            <a:endParaRPr b="0" i="0" sz="1400" u="none" cap="none" strike="noStrike">
              <a:solidFill>
                <a:srgbClr val="000000"/>
              </a:solidFill>
              <a:latin typeface="Arial"/>
              <a:ea typeface="Arial"/>
              <a:cs typeface="Arial"/>
              <a:sym typeface="Arial"/>
            </a:endParaRPr>
          </a:p>
        </p:txBody>
      </p:sp>
      <p:sp>
        <p:nvSpPr>
          <p:cNvPr id="1280" name="Google Shape;1280;p55"/>
          <p:cNvSpPr txBox="1"/>
          <p:nvPr/>
        </p:nvSpPr>
        <p:spPr>
          <a:xfrm>
            <a:off x="7363695" y="5464481"/>
            <a:ext cx="5886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けい  ざい</a:t>
            </a:r>
            <a:endParaRPr b="0" i="0" sz="1400" u="none" cap="none" strike="noStrike">
              <a:solidFill>
                <a:srgbClr val="000000"/>
              </a:solidFill>
              <a:latin typeface="Arial"/>
              <a:ea typeface="Arial"/>
              <a:cs typeface="Arial"/>
              <a:sym typeface="Arial"/>
            </a:endParaRPr>
          </a:p>
        </p:txBody>
      </p:sp>
      <p:sp>
        <p:nvSpPr>
          <p:cNvPr id="1281" name="Google Shape;1281;p55"/>
          <p:cNvSpPr/>
          <p:nvPr/>
        </p:nvSpPr>
        <p:spPr>
          <a:xfrm>
            <a:off x="622033" y="2156291"/>
            <a:ext cx="1170237" cy="4008597"/>
          </a:xfrm>
          <a:prstGeom prst="roundRect">
            <a:avLst>
              <a:gd fmla="val 10920"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2" name="Google Shape;1282;p55"/>
          <p:cNvSpPr txBox="1"/>
          <p:nvPr/>
        </p:nvSpPr>
        <p:spPr>
          <a:xfrm>
            <a:off x="879009" y="3145818"/>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国 </a:t>
            </a:r>
            <a:endParaRPr b="0" i="0" sz="1400" u="none" cap="none" strike="noStrike">
              <a:solidFill>
                <a:srgbClr val="000000"/>
              </a:solidFill>
              <a:latin typeface="Arial"/>
              <a:ea typeface="Arial"/>
              <a:cs typeface="Arial"/>
              <a:sym typeface="Arial"/>
            </a:endParaRPr>
          </a:p>
        </p:txBody>
      </p:sp>
      <p:sp>
        <p:nvSpPr>
          <p:cNvPr id="1283" name="Google Shape;1283;p55"/>
          <p:cNvSpPr txBox="1"/>
          <p:nvPr/>
        </p:nvSpPr>
        <p:spPr>
          <a:xfrm>
            <a:off x="879009" y="4713696"/>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par>
                                <p:cTn fill="hold" nodeType="withEffect" presetClass="entr" presetID="10" presetSubtype="0">
                                  <p:stCondLst>
                                    <p:cond delay="0"/>
                                  </p:stCondLst>
                                  <p:childTnLst>
                                    <p:set>
                                      <p:cBhvr>
                                        <p:cTn dur="1" fill="hold">
                                          <p:stCondLst>
                                            <p:cond delay="0"/>
                                          </p:stCondLst>
                                        </p:cTn>
                                        <p:tgtEl>
                                          <p:spTgt spid="1253"/>
                                        </p:tgtEl>
                                        <p:attrNameLst>
                                          <p:attrName>style.visibility</p:attrName>
                                        </p:attrNameLst>
                                      </p:cBhvr>
                                      <p:to>
                                        <p:strVal val="visible"/>
                                      </p:to>
                                    </p:set>
                                    <p:animEffect filter="fade" transition="in">
                                      <p:cBhvr>
                                        <p:cTn dur="500"/>
                                        <p:tgtEl>
                                          <p:spTgt spid="1253"/>
                                        </p:tgtEl>
                                      </p:cBhvr>
                                    </p:animEffect>
                                  </p:childTnLst>
                                </p:cTn>
                              </p:par>
                              <p:par>
                                <p:cTn fill="hold" nodeType="withEffect" presetClass="entr" presetID="10" presetSubtype="0">
                                  <p:stCondLst>
                                    <p:cond delay="0"/>
                                  </p:stCondLst>
                                  <p:childTnLst>
                                    <p:set>
                                      <p:cBhvr>
                                        <p:cTn dur="1" fill="hold">
                                          <p:stCondLst>
                                            <p:cond delay="0"/>
                                          </p:stCondLst>
                                        </p:cTn>
                                        <p:tgtEl>
                                          <p:spTgt spid="1255"/>
                                        </p:tgtEl>
                                        <p:attrNameLst>
                                          <p:attrName>style.visibility</p:attrName>
                                        </p:attrNameLst>
                                      </p:cBhvr>
                                      <p:to>
                                        <p:strVal val="visible"/>
                                      </p:to>
                                    </p:set>
                                    <p:animEffect filter="fade" transition="in">
                                      <p:cBhvr>
                                        <p:cTn dur="500"/>
                                        <p:tgtEl>
                                          <p:spTgt spid="1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par>
                                <p:cTn fill="hold" nodeType="withEffect" presetClass="entr" presetID="10" presetSubtype="0">
                                  <p:stCondLst>
                                    <p:cond delay="0"/>
                                  </p:stCondLst>
                                  <p:childTnLst>
                                    <p:set>
                                      <p:cBhvr>
                                        <p:cTn dur="1" fill="hold">
                                          <p:stCondLst>
                                            <p:cond delay="0"/>
                                          </p:stCondLst>
                                        </p:cTn>
                                        <p:tgtEl>
                                          <p:spTgt spid="1257"/>
                                        </p:tgtEl>
                                        <p:attrNameLst>
                                          <p:attrName>style.visibility</p:attrName>
                                        </p:attrNameLst>
                                      </p:cBhvr>
                                      <p:to>
                                        <p:strVal val="visible"/>
                                      </p:to>
                                    </p:set>
                                    <p:animEffect filter="fade" transition="in">
                                      <p:cBhvr>
                                        <p:cTn dur="500"/>
                                        <p:tgtEl>
                                          <p:spTgt spid="1257"/>
                                        </p:tgtEl>
                                      </p:cBhvr>
                                    </p:animEffect>
                                  </p:childTnLst>
                                </p:cTn>
                              </p:par>
                              <p:par>
                                <p:cTn fill="hold" nodeType="with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par>
                                <p:cTn fill="hold" nodeType="withEffect" presetClass="entr" presetID="10" presetSubtype="0">
                                  <p:stCondLst>
                                    <p:cond delay="0"/>
                                  </p:stCondLst>
                                  <p:childTnLst>
                                    <p:set>
                                      <p:cBhvr>
                                        <p:cTn dur="1" fill="hold">
                                          <p:stCondLst>
                                            <p:cond delay="0"/>
                                          </p:stCondLst>
                                        </p:cTn>
                                        <p:tgtEl>
                                          <p:spTgt spid="1259"/>
                                        </p:tgtEl>
                                        <p:attrNameLst>
                                          <p:attrName>style.visibility</p:attrName>
                                        </p:attrNameLst>
                                      </p:cBhvr>
                                      <p:to>
                                        <p:strVal val="visible"/>
                                      </p:to>
                                    </p:set>
                                    <p:animEffect filter="fade" transition="in">
                                      <p:cBhvr>
                                        <p:cTn dur="500"/>
                                        <p:tgtEl>
                                          <p:spTgt spid="1259"/>
                                        </p:tgtEl>
                                      </p:cBhvr>
                                    </p:animEffect>
                                  </p:childTnLst>
                                </p:cTn>
                              </p:par>
                              <p:par>
                                <p:cTn fill="hold" nodeType="with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500"/>
                                        <p:tgtEl>
                                          <p:spTgt spid="1260"/>
                                        </p:tgtEl>
                                      </p:cBhvr>
                                    </p:animEffect>
                                  </p:childTnLst>
                                </p:cTn>
                              </p:par>
                              <p:par>
                                <p:cTn fill="hold" nodeType="with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500"/>
                                        <p:tgtEl>
                                          <p:spTgt spid="1261"/>
                                        </p:tgtEl>
                                      </p:cBhvr>
                                    </p:animEffect>
                                  </p:childTnLst>
                                </p:cTn>
                              </p:par>
                              <p:par>
                                <p:cTn fill="hold" nodeType="with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500"/>
                                        <p:tgtEl>
                                          <p:spTgt spid="1262"/>
                                        </p:tgtEl>
                                      </p:cBhvr>
                                    </p:animEffect>
                                  </p:childTnLst>
                                </p:cTn>
                              </p:par>
                              <p:par>
                                <p:cTn fill="hold" nodeType="with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500"/>
                                        <p:tgtEl>
                                          <p:spTgt spid="1263"/>
                                        </p:tgtEl>
                                      </p:cBhvr>
                                    </p:animEffect>
                                  </p:childTnLst>
                                </p:cTn>
                              </p:par>
                              <p:par>
                                <p:cTn fill="hold" nodeType="with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par>
                                <p:cTn fill="hold" nodeType="with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par>
                                <p:cTn fill="hold" nodeType="with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par>
                                <p:cTn fill="hold" nodeType="with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500"/>
                                        <p:tgtEl>
                                          <p:spTgt spid="1267"/>
                                        </p:tgtEl>
                                      </p:cBhvr>
                                    </p:animEffect>
                                  </p:childTnLst>
                                </p:cTn>
                              </p:par>
                              <p:par>
                                <p:cTn fill="hold" nodeType="with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500"/>
                                        <p:tgtEl>
                                          <p:spTgt spid="1268"/>
                                        </p:tgtEl>
                                      </p:cBhvr>
                                    </p:animEffect>
                                  </p:childTnLst>
                                </p:cTn>
                              </p:par>
                              <p:par>
                                <p:cTn fill="hold" nodeType="with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500"/>
                                        <p:tgtEl>
                                          <p:spTgt spid="1269"/>
                                        </p:tgtEl>
                                      </p:cBhvr>
                                    </p:animEffect>
                                  </p:childTnLst>
                                </p:cTn>
                              </p:par>
                              <p:par>
                                <p:cTn fill="hold" nodeType="withEffect" presetClass="entr" presetID="10" presetSubtype="0">
                                  <p:stCondLst>
                                    <p:cond delay="0"/>
                                  </p:stCondLst>
                                  <p:childTnLst>
                                    <p:set>
                                      <p:cBhvr>
                                        <p:cTn dur="1" fill="hold">
                                          <p:stCondLst>
                                            <p:cond delay="0"/>
                                          </p:stCondLst>
                                        </p:cTn>
                                        <p:tgtEl>
                                          <p:spTgt spid="1270"/>
                                        </p:tgtEl>
                                        <p:attrNameLst>
                                          <p:attrName>style.visibility</p:attrName>
                                        </p:attrNameLst>
                                      </p:cBhvr>
                                      <p:to>
                                        <p:strVal val="visible"/>
                                      </p:to>
                                    </p:set>
                                    <p:animEffect filter="fade" transition="in">
                                      <p:cBhvr>
                                        <p:cTn dur="500"/>
                                        <p:tgtEl>
                                          <p:spTgt spid="1270"/>
                                        </p:tgtEl>
                                      </p:cBhvr>
                                    </p:animEffect>
                                  </p:childTnLst>
                                </p:cTn>
                              </p:par>
                              <p:par>
                                <p:cTn fill="hold" nodeType="withEffect" presetClass="entr" presetID="10" presetSubtype="0">
                                  <p:stCondLst>
                                    <p:cond delay="0"/>
                                  </p:stCondLst>
                                  <p:childTnLst>
                                    <p:set>
                                      <p:cBhvr>
                                        <p:cTn dur="1" fill="hold">
                                          <p:stCondLst>
                                            <p:cond delay="0"/>
                                          </p:stCondLst>
                                        </p:cTn>
                                        <p:tgtEl>
                                          <p:spTgt spid="1271"/>
                                        </p:tgtEl>
                                        <p:attrNameLst>
                                          <p:attrName>style.visibility</p:attrName>
                                        </p:attrNameLst>
                                      </p:cBhvr>
                                      <p:to>
                                        <p:strVal val="visible"/>
                                      </p:to>
                                    </p:set>
                                    <p:animEffect filter="fade" transition="in">
                                      <p:cBhvr>
                                        <p:cTn dur="500"/>
                                        <p:tgtEl>
                                          <p:spTgt spid="1271"/>
                                        </p:tgtEl>
                                      </p:cBhvr>
                                    </p:animEffect>
                                  </p:childTnLst>
                                </p:cTn>
                              </p:par>
                              <p:par>
                                <p:cTn fill="hold" nodeType="withEffect" presetClass="entr" presetID="10" presetSubtype="0">
                                  <p:stCondLst>
                                    <p:cond delay="0"/>
                                  </p:stCondLst>
                                  <p:childTnLst>
                                    <p:set>
                                      <p:cBhvr>
                                        <p:cTn dur="1" fill="hold">
                                          <p:stCondLst>
                                            <p:cond delay="0"/>
                                          </p:stCondLst>
                                        </p:cTn>
                                        <p:tgtEl>
                                          <p:spTgt spid="1272"/>
                                        </p:tgtEl>
                                        <p:attrNameLst>
                                          <p:attrName>style.visibility</p:attrName>
                                        </p:attrNameLst>
                                      </p:cBhvr>
                                      <p:to>
                                        <p:strVal val="visible"/>
                                      </p:to>
                                    </p:set>
                                    <p:animEffect filter="fade" transition="in">
                                      <p:cBhvr>
                                        <p:cTn dur="500"/>
                                        <p:tgtEl>
                                          <p:spTgt spid="1272"/>
                                        </p:tgtEl>
                                      </p:cBhvr>
                                    </p:animEffect>
                                  </p:childTnLst>
                                </p:cTn>
                              </p:par>
                              <p:par>
                                <p:cTn fill="hold" nodeType="withEffect" presetClass="entr" presetID="10" presetSubtype="0">
                                  <p:stCondLst>
                                    <p:cond delay="0"/>
                                  </p:stCondLst>
                                  <p:childTnLst>
                                    <p:set>
                                      <p:cBhvr>
                                        <p:cTn dur="1" fill="hold">
                                          <p:stCondLst>
                                            <p:cond delay="0"/>
                                          </p:stCondLst>
                                        </p:cTn>
                                        <p:tgtEl>
                                          <p:spTgt spid="1273"/>
                                        </p:tgtEl>
                                        <p:attrNameLst>
                                          <p:attrName>style.visibility</p:attrName>
                                        </p:attrNameLst>
                                      </p:cBhvr>
                                      <p:to>
                                        <p:strVal val="visible"/>
                                      </p:to>
                                    </p:set>
                                    <p:animEffect filter="fade" transition="in">
                                      <p:cBhvr>
                                        <p:cTn dur="500"/>
                                        <p:tgtEl>
                                          <p:spTgt spid="1273"/>
                                        </p:tgtEl>
                                      </p:cBhvr>
                                    </p:animEffect>
                                  </p:childTnLst>
                                </p:cTn>
                              </p:par>
                              <p:par>
                                <p:cTn fill="hold" nodeType="withEffect" presetClass="entr" presetID="10" presetSubtype="0">
                                  <p:stCondLst>
                                    <p:cond delay="0"/>
                                  </p:stCondLst>
                                  <p:childTnLst>
                                    <p:set>
                                      <p:cBhvr>
                                        <p:cTn dur="1" fill="hold">
                                          <p:stCondLst>
                                            <p:cond delay="0"/>
                                          </p:stCondLst>
                                        </p:cTn>
                                        <p:tgtEl>
                                          <p:spTgt spid="1277"/>
                                        </p:tgtEl>
                                        <p:attrNameLst>
                                          <p:attrName>style.visibility</p:attrName>
                                        </p:attrNameLst>
                                      </p:cBhvr>
                                      <p:to>
                                        <p:strVal val="visible"/>
                                      </p:to>
                                    </p:set>
                                    <p:animEffect filter="fade" transition="in">
                                      <p:cBhvr>
                                        <p:cTn dur="500"/>
                                        <p:tgtEl>
                                          <p:spTgt spid="1277"/>
                                        </p:tgtEl>
                                      </p:cBhvr>
                                    </p:animEffect>
                                  </p:childTnLst>
                                </p:cTn>
                              </p:par>
                              <p:par>
                                <p:cTn fill="hold" nodeType="with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500"/>
                                        <p:tgtEl>
                                          <p:spTgt spid="1278"/>
                                        </p:tgtEl>
                                      </p:cBhvr>
                                    </p:animEffect>
                                  </p:childTnLst>
                                </p:cTn>
                              </p:par>
                              <p:par>
                                <p:cTn fill="hold" nodeType="with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500"/>
                                        <p:tgtEl>
                                          <p:spTgt spid="1279"/>
                                        </p:tgtEl>
                                      </p:cBhvr>
                                    </p:animEffect>
                                  </p:childTnLst>
                                </p:cTn>
                              </p:par>
                              <p:par>
                                <p:cTn fill="hold" nodeType="with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500"/>
                                        <p:tgtEl>
                                          <p:spTgt spid="1280"/>
                                        </p:tgtEl>
                                      </p:cBhvr>
                                    </p:animEffect>
                                  </p:childTnLst>
                                </p:cTn>
                              </p:par>
                              <p:par>
                                <p:cTn fill="hold" nodeType="with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par>
                                <p:cTn fill="hold" nodeType="with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par>
                                <p:cTn fill="hold" nodeType="with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500"/>
                                        <p:tgtEl>
                                          <p:spTgt spid="1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56"/>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0" name="Google Shape;1290;p56"/>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1" name="Google Shape;1291;p56"/>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292" name="Google Shape;1292;p56"/>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293" name="Google Shape;1293;p56"/>
          <p:cNvSpPr/>
          <p:nvPr/>
        </p:nvSpPr>
        <p:spPr>
          <a:xfrm>
            <a:off x="619515" y="2156291"/>
            <a:ext cx="552941" cy="4180475"/>
          </a:xfrm>
          <a:prstGeom prst="roundRect">
            <a:avLst>
              <a:gd fmla="val 14526" name="adj"/>
            </a:avLst>
          </a:prstGeom>
          <a:solidFill>
            <a:srgbClr val="817B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94" name="Google Shape;1294;p56"/>
          <p:cNvPicPr preferRelativeResize="0"/>
          <p:nvPr/>
        </p:nvPicPr>
        <p:blipFill rotWithShape="1">
          <a:blip r:embed="rId3">
            <a:alphaModFix/>
          </a:blip>
          <a:srcRect b="57603" l="0" r="0" t="0"/>
          <a:stretch/>
        </p:blipFill>
        <p:spPr>
          <a:xfrm flipH="1">
            <a:off x="10923664" y="1078787"/>
            <a:ext cx="790116" cy="993203"/>
          </a:xfrm>
          <a:prstGeom prst="rect">
            <a:avLst/>
          </a:prstGeom>
          <a:noFill/>
          <a:ln>
            <a:noFill/>
          </a:ln>
        </p:spPr>
      </p:pic>
      <p:sp>
        <p:nvSpPr>
          <p:cNvPr id="1295" name="Google Shape;1295;p56"/>
          <p:cNvSpPr/>
          <p:nvPr/>
        </p:nvSpPr>
        <p:spPr>
          <a:xfrm>
            <a:off x="8934509" y="1219389"/>
            <a:ext cx="1940709" cy="588334"/>
          </a:xfrm>
          <a:prstGeom prst="wedgeRoundRectCallout">
            <a:avLst>
              <a:gd fmla="val 58433" name="adj1"/>
              <a:gd fmla="val 34036" name="adj2"/>
              <a:gd fmla="val 16667" name="adj3"/>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6" name="Google Shape;1296;p56"/>
          <p:cNvSpPr txBox="1"/>
          <p:nvPr/>
        </p:nvSpPr>
        <p:spPr>
          <a:xfrm>
            <a:off x="9051167" y="1250867"/>
            <a:ext cx="1844700" cy="535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誰が、どんな税を</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納めているのかな？</a:t>
            </a:r>
            <a:endParaRPr b="0" i="0" sz="1200" u="none" cap="none" strike="noStrike">
              <a:solidFill>
                <a:schemeClr val="dk1"/>
              </a:solidFill>
              <a:latin typeface="Arial"/>
              <a:ea typeface="Arial"/>
              <a:cs typeface="Arial"/>
              <a:sym typeface="Arial"/>
            </a:endParaRPr>
          </a:p>
        </p:txBody>
      </p:sp>
      <p:sp>
        <p:nvSpPr>
          <p:cNvPr id="1297" name="Google Shape;1297;p56"/>
          <p:cNvSpPr/>
          <p:nvPr/>
        </p:nvSpPr>
        <p:spPr>
          <a:xfrm>
            <a:off x="1239330" y="2156289"/>
            <a:ext cx="552941" cy="2483044"/>
          </a:xfrm>
          <a:prstGeom prst="roundRect">
            <a:avLst>
              <a:gd fmla="val 14526" name="adj"/>
            </a:avLst>
          </a:prstGeom>
          <a:solidFill>
            <a:srgbClr val="DDE3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8" name="Google Shape;1298;p56"/>
          <p:cNvSpPr txBox="1"/>
          <p:nvPr/>
        </p:nvSpPr>
        <p:spPr>
          <a:xfrm>
            <a:off x="1187658" y="2793353"/>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県 </a:t>
            </a:r>
            <a:endParaRPr b="0" i="0" sz="1400" u="none" cap="none" strike="noStrike">
              <a:solidFill>
                <a:srgbClr val="000000"/>
              </a:solidFill>
              <a:latin typeface="Arial"/>
              <a:ea typeface="Arial"/>
              <a:cs typeface="Arial"/>
              <a:sym typeface="Arial"/>
            </a:endParaRPr>
          </a:p>
        </p:txBody>
      </p:sp>
      <p:sp>
        <p:nvSpPr>
          <p:cNvPr id="1299" name="Google Shape;1299;p56"/>
          <p:cNvSpPr txBox="1"/>
          <p:nvPr/>
        </p:nvSpPr>
        <p:spPr>
          <a:xfrm>
            <a:off x="1187658" y="3540605"/>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sp>
        <p:nvSpPr>
          <p:cNvPr id="1300" name="Google Shape;1300;p56"/>
          <p:cNvSpPr/>
          <p:nvPr/>
        </p:nvSpPr>
        <p:spPr>
          <a:xfrm>
            <a:off x="1912241" y="2816887"/>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1" name="Google Shape;1301;p56"/>
          <p:cNvSpPr txBox="1"/>
          <p:nvPr/>
        </p:nvSpPr>
        <p:spPr>
          <a:xfrm>
            <a:off x="1988619" y="2897568"/>
            <a:ext cx="1713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県  た  ば  こ  税</a:t>
            </a:r>
            <a:endParaRPr b="0" i="0" sz="1400" u="none" cap="none" strike="noStrike">
              <a:solidFill>
                <a:srgbClr val="000000"/>
              </a:solidFill>
              <a:latin typeface="Arial"/>
              <a:ea typeface="Arial"/>
              <a:cs typeface="Arial"/>
              <a:sym typeface="Arial"/>
            </a:endParaRPr>
          </a:p>
        </p:txBody>
      </p:sp>
      <p:sp>
        <p:nvSpPr>
          <p:cNvPr id="1302" name="Google Shape;1302;p56"/>
          <p:cNvSpPr txBox="1"/>
          <p:nvPr/>
        </p:nvSpPr>
        <p:spPr>
          <a:xfrm>
            <a:off x="3872147" y="2730358"/>
            <a:ext cx="7752009" cy="63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たばこの製造者などが、小売販売業者に売り渡したときに、たばこの本数に応じてかかります</a:t>
            </a:r>
            <a:r>
              <a:rPr b="0" i="0" lang="ja-JP" sz="1400" u="none" cap="none" strike="noStrike">
                <a:solidFill>
                  <a:schemeClr val="dk1"/>
                </a:solidFill>
                <a:latin typeface="Arial"/>
                <a:ea typeface="Arial"/>
                <a:cs typeface="Arial"/>
                <a:sym typeface="Arial"/>
              </a:rPr>
              <a:t>（1,000 本当たり1,070 円）</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303" name="Google Shape;1303;p56"/>
          <p:cNvSpPr/>
          <p:nvPr/>
        </p:nvSpPr>
        <p:spPr>
          <a:xfrm>
            <a:off x="1912241" y="3476111"/>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4" name="Google Shape;1304;p56"/>
          <p:cNvSpPr txBox="1"/>
          <p:nvPr/>
        </p:nvSpPr>
        <p:spPr>
          <a:xfrm>
            <a:off x="1958919" y="3556792"/>
            <a:ext cx="1773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ゴルフ場利用税</a:t>
            </a:r>
            <a:endParaRPr b="0" i="0" sz="1600" u="none" cap="none" strike="noStrike">
              <a:solidFill>
                <a:srgbClr val="E4848B"/>
              </a:solidFill>
              <a:latin typeface="Arial"/>
              <a:ea typeface="Arial"/>
              <a:cs typeface="Arial"/>
              <a:sym typeface="Arial"/>
            </a:endParaRPr>
          </a:p>
        </p:txBody>
      </p:sp>
      <p:sp>
        <p:nvSpPr>
          <p:cNvPr id="1305" name="Google Shape;1305;p56"/>
          <p:cNvSpPr txBox="1"/>
          <p:nvPr/>
        </p:nvSpPr>
        <p:spPr>
          <a:xfrm>
            <a:off x="3872147" y="3518264"/>
            <a:ext cx="8091845" cy="343492"/>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ゴルフ場を利用したときにかかります。</a:t>
            </a:r>
            <a:endParaRPr b="0" i="0" sz="1600" u="none" cap="none" strike="noStrike">
              <a:solidFill>
                <a:schemeClr val="dk1"/>
              </a:solidFill>
              <a:latin typeface="Arial"/>
              <a:ea typeface="Arial"/>
              <a:cs typeface="Arial"/>
              <a:sym typeface="Arial"/>
            </a:endParaRPr>
          </a:p>
        </p:txBody>
      </p:sp>
      <p:sp>
        <p:nvSpPr>
          <p:cNvPr id="1306" name="Google Shape;1306;p56"/>
          <p:cNvSpPr txBox="1"/>
          <p:nvPr/>
        </p:nvSpPr>
        <p:spPr>
          <a:xfrm>
            <a:off x="3872148" y="4020230"/>
            <a:ext cx="7958700" cy="603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県内の宿泊施設に宿泊したときにかかります</a:t>
            </a:r>
            <a:r>
              <a:rPr b="0" i="0" lang="ja-JP" sz="1400" u="none" cap="none" strike="noStrike">
                <a:solidFill>
                  <a:schemeClr val="dk1"/>
                </a:solidFill>
                <a:latin typeface="Arial"/>
                <a:ea typeface="Arial"/>
                <a:cs typeface="Arial"/>
                <a:sym typeface="Arial"/>
              </a:rPr>
              <a:t>（観光振興のために使われる 　　　　　）</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※福岡県のほか、一部の自治体で導入されています。</a:t>
            </a:r>
            <a:endParaRPr b="0" i="0" sz="1400" u="none" cap="none" strike="noStrike">
              <a:solidFill>
                <a:schemeClr val="dk1"/>
              </a:solidFill>
              <a:latin typeface="Arial"/>
              <a:ea typeface="Arial"/>
              <a:cs typeface="Arial"/>
              <a:sym typeface="Arial"/>
            </a:endParaRPr>
          </a:p>
        </p:txBody>
      </p:sp>
      <p:sp>
        <p:nvSpPr>
          <p:cNvPr id="1307" name="Google Shape;1307;p56"/>
          <p:cNvSpPr/>
          <p:nvPr/>
        </p:nvSpPr>
        <p:spPr>
          <a:xfrm>
            <a:off x="1912241" y="4106759"/>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8" name="Google Shape;1308;p56"/>
          <p:cNvSpPr txBox="1"/>
          <p:nvPr/>
        </p:nvSpPr>
        <p:spPr>
          <a:xfrm>
            <a:off x="2005419" y="4187440"/>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宿       泊       税</a:t>
            </a:r>
            <a:endParaRPr b="0" i="0" sz="1600" u="none" cap="none" strike="noStrike">
              <a:solidFill>
                <a:srgbClr val="E4848B"/>
              </a:solidFill>
              <a:latin typeface="Arial"/>
              <a:ea typeface="Arial"/>
              <a:cs typeface="Arial"/>
              <a:sym typeface="Arial"/>
            </a:endParaRPr>
          </a:p>
        </p:txBody>
      </p:sp>
      <p:sp>
        <p:nvSpPr>
          <p:cNvPr id="1309" name="Google Shape;1309;p56"/>
          <p:cNvSpPr txBox="1"/>
          <p:nvPr/>
        </p:nvSpPr>
        <p:spPr>
          <a:xfrm>
            <a:off x="567843" y="2655430"/>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地 </a:t>
            </a:r>
            <a:endParaRPr b="0" i="0" sz="1400" u="none" cap="none" strike="noStrike">
              <a:solidFill>
                <a:srgbClr val="000000"/>
              </a:solidFill>
              <a:latin typeface="Arial"/>
              <a:ea typeface="Arial"/>
              <a:cs typeface="Arial"/>
              <a:sym typeface="Arial"/>
            </a:endParaRPr>
          </a:p>
        </p:txBody>
      </p:sp>
      <p:sp>
        <p:nvSpPr>
          <p:cNvPr id="1310" name="Google Shape;1310;p56"/>
          <p:cNvSpPr txBox="1"/>
          <p:nvPr/>
        </p:nvSpPr>
        <p:spPr>
          <a:xfrm>
            <a:off x="567843" y="5345840"/>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sp>
        <p:nvSpPr>
          <p:cNvPr id="1311" name="Google Shape;1311;p56"/>
          <p:cNvSpPr txBox="1"/>
          <p:nvPr/>
        </p:nvSpPr>
        <p:spPr>
          <a:xfrm>
            <a:off x="567843" y="4000635"/>
            <a:ext cx="65628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lt1"/>
                </a:solidFill>
                <a:latin typeface="Arial"/>
                <a:ea typeface="Arial"/>
                <a:cs typeface="Arial"/>
                <a:sym typeface="Arial"/>
              </a:rPr>
              <a:t>方 </a:t>
            </a:r>
            <a:endParaRPr b="0" i="0" sz="1400" u="none" cap="none" strike="noStrike">
              <a:solidFill>
                <a:srgbClr val="000000"/>
              </a:solidFill>
              <a:latin typeface="Arial"/>
              <a:ea typeface="Arial"/>
              <a:cs typeface="Arial"/>
              <a:sym typeface="Arial"/>
            </a:endParaRPr>
          </a:p>
        </p:txBody>
      </p:sp>
      <p:sp>
        <p:nvSpPr>
          <p:cNvPr id="1312" name="Google Shape;1312;p56"/>
          <p:cNvSpPr/>
          <p:nvPr/>
        </p:nvSpPr>
        <p:spPr>
          <a:xfrm>
            <a:off x="1239330" y="4882617"/>
            <a:ext cx="552941" cy="1454150"/>
          </a:xfrm>
          <a:prstGeom prst="roundRect">
            <a:avLst>
              <a:gd fmla="val 14526" name="adj"/>
            </a:avLst>
          </a:prstGeom>
          <a:solidFill>
            <a:srgbClr val="F5C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3" name="Google Shape;1313;p56"/>
          <p:cNvSpPr txBox="1"/>
          <p:nvPr/>
        </p:nvSpPr>
        <p:spPr>
          <a:xfrm>
            <a:off x="1187658" y="4905326"/>
            <a:ext cx="656284" cy="461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市 </a:t>
            </a:r>
            <a:endParaRPr b="0" i="0" sz="1400" u="none" cap="none" strike="noStrike">
              <a:solidFill>
                <a:srgbClr val="000000"/>
              </a:solidFill>
              <a:latin typeface="Arial"/>
              <a:ea typeface="Arial"/>
              <a:cs typeface="Arial"/>
              <a:sym typeface="Arial"/>
            </a:endParaRPr>
          </a:p>
        </p:txBody>
      </p:sp>
      <p:sp>
        <p:nvSpPr>
          <p:cNvPr id="1314" name="Google Shape;1314;p56"/>
          <p:cNvSpPr txBox="1"/>
          <p:nvPr/>
        </p:nvSpPr>
        <p:spPr>
          <a:xfrm>
            <a:off x="1187658" y="5837603"/>
            <a:ext cx="656284" cy="461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税</a:t>
            </a:r>
            <a:endParaRPr b="0" i="0" sz="1400" u="none" cap="none" strike="noStrike">
              <a:solidFill>
                <a:srgbClr val="000000"/>
              </a:solidFill>
              <a:latin typeface="Arial"/>
              <a:ea typeface="Arial"/>
              <a:cs typeface="Arial"/>
              <a:sym typeface="Arial"/>
            </a:endParaRPr>
          </a:p>
        </p:txBody>
      </p:sp>
      <p:sp>
        <p:nvSpPr>
          <p:cNvPr id="1315" name="Google Shape;1315;p56"/>
          <p:cNvSpPr txBox="1"/>
          <p:nvPr/>
        </p:nvSpPr>
        <p:spPr>
          <a:xfrm>
            <a:off x="1187658" y="5216085"/>
            <a:ext cx="656284" cy="461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町</a:t>
            </a:r>
            <a:endParaRPr b="0" i="0" sz="1400" u="none" cap="none" strike="noStrike">
              <a:solidFill>
                <a:srgbClr val="000000"/>
              </a:solidFill>
              <a:latin typeface="Arial"/>
              <a:ea typeface="Arial"/>
              <a:cs typeface="Arial"/>
              <a:sym typeface="Arial"/>
            </a:endParaRPr>
          </a:p>
        </p:txBody>
      </p:sp>
      <p:sp>
        <p:nvSpPr>
          <p:cNvPr id="1316" name="Google Shape;1316;p56"/>
          <p:cNvSpPr txBox="1"/>
          <p:nvPr/>
        </p:nvSpPr>
        <p:spPr>
          <a:xfrm>
            <a:off x="1187658" y="5526844"/>
            <a:ext cx="656284" cy="461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村</a:t>
            </a:r>
            <a:endParaRPr b="0" i="0" sz="1400" u="none" cap="none" strike="noStrike">
              <a:solidFill>
                <a:srgbClr val="000000"/>
              </a:solidFill>
              <a:latin typeface="Arial"/>
              <a:ea typeface="Arial"/>
              <a:cs typeface="Arial"/>
              <a:sym typeface="Arial"/>
            </a:endParaRPr>
          </a:p>
        </p:txBody>
      </p:sp>
      <p:cxnSp>
        <p:nvCxnSpPr>
          <p:cNvPr id="1317" name="Google Shape;1317;p56"/>
          <p:cNvCxnSpPr/>
          <p:nvPr/>
        </p:nvCxnSpPr>
        <p:spPr>
          <a:xfrm>
            <a:off x="1261638" y="4772182"/>
            <a:ext cx="10025487" cy="0"/>
          </a:xfrm>
          <a:prstGeom prst="straightConnector1">
            <a:avLst/>
          </a:prstGeom>
          <a:noFill/>
          <a:ln cap="flat" cmpd="sng" w="12700">
            <a:solidFill>
              <a:srgbClr val="A5A5A5"/>
            </a:solidFill>
            <a:prstDash val="solid"/>
            <a:miter lim="0"/>
            <a:headEnd len="sm" w="sm" type="none"/>
            <a:tailEnd len="sm" w="sm" type="none"/>
          </a:ln>
        </p:spPr>
      </p:cxnSp>
      <p:sp>
        <p:nvSpPr>
          <p:cNvPr id="1318" name="Google Shape;1318;p56"/>
          <p:cNvSpPr/>
          <p:nvPr/>
        </p:nvSpPr>
        <p:spPr>
          <a:xfrm>
            <a:off x="1912241" y="2186238"/>
            <a:ext cx="1866600" cy="504000"/>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9" name="Google Shape;1319;p56"/>
          <p:cNvSpPr txBox="1"/>
          <p:nvPr/>
        </p:nvSpPr>
        <p:spPr>
          <a:xfrm>
            <a:off x="2005419" y="2266919"/>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地  方  消  費  税</a:t>
            </a:r>
            <a:endParaRPr b="0" i="0" sz="1600" u="none" cap="none" strike="noStrike">
              <a:solidFill>
                <a:srgbClr val="E4848B"/>
              </a:solidFill>
              <a:latin typeface="Arial"/>
              <a:ea typeface="Arial"/>
              <a:cs typeface="Arial"/>
              <a:sym typeface="Arial"/>
            </a:endParaRPr>
          </a:p>
        </p:txBody>
      </p:sp>
      <p:sp>
        <p:nvSpPr>
          <p:cNvPr id="1320" name="Google Shape;1320;p56"/>
          <p:cNvSpPr txBox="1"/>
          <p:nvPr/>
        </p:nvSpPr>
        <p:spPr>
          <a:xfrm>
            <a:off x="3872148" y="2099709"/>
            <a:ext cx="7752009" cy="63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商品を買ったときや、サービスの提供を受けたときに、消費税と合わせてかかります</a:t>
            </a:r>
            <a:r>
              <a:rPr b="0" i="0" lang="ja-JP" sz="1400" u="none" cap="none" strike="noStrike">
                <a:solidFill>
                  <a:schemeClr val="dk1"/>
                </a:solidFill>
                <a:latin typeface="Arial"/>
                <a:ea typeface="Arial"/>
                <a:cs typeface="Arial"/>
                <a:sym typeface="Arial"/>
              </a:rPr>
              <a:t>（消費税7.8％＋地方消費税2.2％＝10％）</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321" name="Google Shape;1321;p56"/>
          <p:cNvSpPr/>
          <p:nvPr/>
        </p:nvSpPr>
        <p:spPr>
          <a:xfrm>
            <a:off x="622034" y="1517005"/>
            <a:ext cx="3600645" cy="396000"/>
          </a:xfrm>
          <a:prstGeom prst="roundRect">
            <a:avLst>
              <a:gd fmla="val 0" name="adj"/>
            </a:avLst>
          </a:prstGeom>
          <a:solidFill>
            <a:srgbClr val="FCD0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2" name="Google Shape;1322;p56"/>
          <p:cNvSpPr txBox="1"/>
          <p:nvPr/>
        </p:nvSpPr>
        <p:spPr>
          <a:xfrm>
            <a:off x="649932" y="1530339"/>
            <a:ext cx="299361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間接税の種類（主なもの）</a:t>
            </a:r>
            <a:endParaRPr b="0" i="0" sz="1400" u="none" cap="none" strike="noStrike">
              <a:solidFill>
                <a:srgbClr val="000000"/>
              </a:solidFill>
              <a:latin typeface="Arial"/>
              <a:ea typeface="Arial"/>
              <a:cs typeface="Arial"/>
              <a:sym typeface="Arial"/>
            </a:endParaRPr>
          </a:p>
        </p:txBody>
      </p:sp>
      <p:sp>
        <p:nvSpPr>
          <p:cNvPr id="1323" name="Google Shape;1323;p56"/>
          <p:cNvSpPr txBox="1"/>
          <p:nvPr/>
        </p:nvSpPr>
        <p:spPr>
          <a:xfrm>
            <a:off x="4222679" y="1575479"/>
            <a:ext cx="208909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(令和８年４月現在)</a:t>
            </a:r>
            <a:endParaRPr b="0" i="0" sz="1400" u="none" cap="none" strike="noStrike">
              <a:solidFill>
                <a:schemeClr val="dk1"/>
              </a:solidFill>
              <a:latin typeface="Arial"/>
              <a:ea typeface="Arial"/>
              <a:cs typeface="Arial"/>
              <a:sym typeface="Arial"/>
            </a:endParaRPr>
          </a:p>
        </p:txBody>
      </p:sp>
      <p:sp>
        <p:nvSpPr>
          <p:cNvPr id="1324" name="Google Shape;1324;p56"/>
          <p:cNvSpPr/>
          <p:nvPr/>
        </p:nvSpPr>
        <p:spPr>
          <a:xfrm>
            <a:off x="10455958" y="4078763"/>
            <a:ext cx="721200" cy="252000"/>
          </a:xfrm>
          <a:prstGeom prst="roundRect">
            <a:avLst>
              <a:gd fmla="val 11610" name="adj"/>
            </a:avLst>
          </a:prstGeom>
          <a:solidFill>
            <a:srgbClr val="EFE6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325" name="Google Shape;1325;p56"/>
          <p:cNvSpPr txBox="1"/>
          <p:nvPr/>
        </p:nvSpPr>
        <p:spPr>
          <a:xfrm>
            <a:off x="10433896" y="4050874"/>
            <a:ext cx="765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Arial"/>
                <a:ea typeface="Arial"/>
                <a:cs typeface="Arial"/>
                <a:sym typeface="Arial"/>
              </a:rPr>
              <a:t>目的税</a:t>
            </a:r>
            <a:endParaRPr b="0" i="0" sz="1400" u="none" cap="none" strike="noStrike">
              <a:solidFill>
                <a:srgbClr val="000000"/>
              </a:solidFill>
              <a:latin typeface="Arial"/>
              <a:ea typeface="Arial"/>
              <a:cs typeface="Arial"/>
              <a:sym typeface="Arial"/>
            </a:endParaRPr>
          </a:p>
        </p:txBody>
      </p:sp>
      <p:sp>
        <p:nvSpPr>
          <p:cNvPr id="1326" name="Google Shape;1326;p56"/>
          <p:cNvSpPr/>
          <p:nvPr/>
        </p:nvSpPr>
        <p:spPr>
          <a:xfrm>
            <a:off x="9422735" y="5966869"/>
            <a:ext cx="721200" cy="252000"/>
          </a:xfrm>
          <a:prstGeom prst="roundRect">
            <a:avLst>
              <a:gd fmla="val 11610" name="adj"/>
            </a:avLst>
          </a:prstGeom>
          <a:solidFill>
            <a:srgbClr val="EFE64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sp>
        <p:nvSpPr>
          <p:cNvPr id="1327" name="Google Shape;1327;p56"/>
          <p:cNvSpPr txBox="1"/>
          <p:nvPr/>
        </p:nvSpPr>
        <p:spPr>
          <a:xfrm>
            <a:off x="9400673" y="5938980"/>
            <a:ext cx="765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FF0000"/>
                </a:solidFill>
                <a:latin typeface="Arial"/>
                <a:ea typeface="Arial"/>
                <a:cs typeface="Arial"/>
                <a:sym typeface="Arial"/>
              </a:rPr>
              <a:t>目的税</a:t>
            </a:r>
            <a:endParaRPr b="0" i="0" sz="1400" u="none" cap="none" strike="noStrike">
              <a:solidFill>
                <a:srgbClr val="000000"/>
              </a:solidFill>
              <a:latin typeface="Arial"/>
              <a:ea typeface="Arial"/>
              <a:cs typeface="Arial"/>
              <a:sym typeface="Arial"/>
            </a:endParaRPr>
          </a:p>
        </p:txBody>
      </p:sp>
      <p:sp>
        <p:nvSpPr>
          <p:cNvPr id="1328" name="Google Shape;1328;p56"/>
          <p:cNvSpPr/>
          <p:nvPr/>
        </p:nvSpPr>
        <p:spPr>
          <a:xfrm>
            <a:off x="1912241" y="5036505"/>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9" name="Google Shape;1329;p56"/>
          <p:cNvSpPr txBox="1"/>
          <p:nvPr/>
        </p:nvSpPr>
        <p:spPr>
          <a:xfrm>
            <a:off x="2005419" y="5117186"/>
            <a:ext cx="16803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市町村たばこ税</a:t>
            </a:r>
            <a:endParaRPr b="0" i="0" sz="1600" u="none" cap="none" strike="noStrike">
              <a:solidFill>
                <a:srgbClr val="E4848B"/>
              </a:solidFill>
              <a:latin typeface="Arial"/>
              <a:ea typeface="Arial"/>
              <a:cs typeface="Arial"/>
              <a:sym typeface="Arial"/>
            </a:endParaRPr>
          </a:p>
        </p:txBody>
      </p:sp>
      <p:sp>
        <p:nvSpPr>
          <p:cNvPr id="1330" name="Google Shape;1330;p56"/>
          <p:cNvSpPr txBox="1"/>
          <p:nvPr/>
        </p:nvSpPr>
        <p:spPr>
          <a:xfrm>
            <a:off x="3872147" y="4949975"/>
            <a:ext cx="7841633" cy="63895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たばこの製造者などが、小売販売業者に売り渡したときに、たばこの本数に応じてかかります</a:t>
            </a:r>
            <a:r>
              <a:rPr b="0" i="0" lang="ja-JP" sz="1400" u="none" cap="none" strike="noStrike">
                <a:solidFill>
                  <a:schemeClr val="dk1"/>
                </a:solidFill>
                <a:latin typeface="Arial"/>
                <a:ea typeface="Arial"/>
                <a:cs typeface="Arial"/>
                <a:sym typeface="Arial"/>
              </a:rPr>
              <a:t>（1,000 本当たり6,552 円）</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331" name="Google Shape;1331;p56"/>
          <p:cNvSpPr/>
          <p:nvPr/>
        </p:nvSpPr>
        <p:spPr>
          <a:xfrm>
            <a:off x="1912241" y="5686829"/>
            <a:ext cx="1866656" cy="503999"/>
          </a:xfrm>
          <a:prstGeom prst="roundRect">
            <a:avLst>
              <a:gd fmla="val 50000" name="adj"/>
            </a:avLst>
          </a:prstGeom>
          <a:noFill/>
          <a:ln cap="flat" cmpd="sng" w="19050">
            <a:solidFill>
              <a:srgbClr val="E4848B"/>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32" name="Google Shape;1332;p56"/>
          <p:cNvSpPr txBox="1"/>
          <p:nvPr/>
        </p:nvSpPr>
        <p:spPr>
          <a:xfrm>
            <a:off x="1988619" y="5804589"/>
            <a:ext cx="1713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rgbClr val="E4848B"/>
                </a:solidFill>
                <a:latin typeface="Arial"/>
                <a:ea typeface="Arial"/>
                <a:cs typeface="Arial"/>
                <a:sym typeface="Arial"/>
              </a:rPr>
              <a:t>入       湯        税</a:t>
            </a:r>
            <a:endParaRPr b="0" i="0" sz="1400" u="none" cap="none" strike="noStrike">
              <a:solidFill>
                <a:srgbClr val="000000"/>
              </a:solidFill>
              <a:latin typeface="Arial"/>
              <a:ea typeface="Arial"/>
              <a:cs typeface="Arial"/>
              <a:sym typeface="Arial"/>
            </a:endParaRPr>
          </a:p>
        </p:txBody>
      </p:sp>
      <p:sp>
        <p:nvSpPr>
          <p:cNvPr id="1333" name="Google Shape;1333;p56"/>
          <p:cNvSpPr txBox="1"/>
          <p:nvPr/>
        </p:nvSpPr>
        <p:spPr>
          <a:xfrm>
            <a:off x="3872147" y="5625188"/>
            <a:ext cx="7841700" cy="6342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温泉</a:t>
            </a:r>
            <a:r>
              <a:rPr b="0" i="0" lang="ja-JP" sz="1400" u="none" cap="none" strike="noStrike">
                <a:solidFill>
                  <a:schemeClr val="dk1"/>
                </a:solidFill>
                <a:latin typeface="Arial"/>
                <a:ea typeface="Arial"/>
                <a:cs typeface="Arial"/>
                <a:sym typeface="Arial"/>
              </a:rPr>
              <a:t>（鉱泉浴場）</a:t>
            </a:r>
            <a:r>
              <a:rPr b="0" i="0" lang="ja-JP" sz="1600" u="none" cap="none" strike="noStrike">
                <a:solidFill>
                  <a:schemeClr val="dk1"/>
                </a:solidFill>
                <a:latin typeface="Arial"/>
                <a:ea typeface="Arial"/>
                <a:cs typeface="Arial"/>
                <a:sym typeface="Arial"/>
              </a:rPr>
              <a:t>に入浴したときにかかります</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（環境衛生施設・消防施設などの整備や観光振興のために使われる 　　　　　）</a:t>
            </a:r>
            <a:r>
              <a:rPr b="0" i="0" lang="ja-JP" sz="16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334" name="Google Shape;1334;p56"/>
          <p:cNvSpPr txBox="1"/>
          <p:nvPr/>
        </p:nvSpPr>
        <p:spPr>
          <a:xfrm>
            <a:off x="1999599" y="5704736"/>
            <a:ext cx="17436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E4848B"/>
              </a:buClr>
              <a:buSzPts val="700"/>
              <a:buFont typeface="Arial"/>
              <a:buNone/>
            </a:pPr>
            <a:r>
              <a:rPr b="0" i="0" lang="ja-JP" sz="700" u="none" cap="none" strike="noStrike">
                <a:solidFill>
                  <a:srgbClr val="E4848B"/>
                </a:solidFill>
                <a:latin typeface="Arial"/>
                <a:ea typeface="Arial"/>
                <a:cs typeface="Arial"/>
                <a:sym typeface="Arial"/>
              </a:rPr>
              <a:t>にゅう　　　    とう　　　　　 ぜい</a:t>
            </a:r>
            <a:endParaRPr b="0" i="0" sz="1400" u="none" cap="none" strike="noStrike">
              <a:solidFill>
                <a:srgbClr val="000000"/>
              </a:solidFill>
              <a:latin typeface="Arial"/>
              <a:ea typeface="Arial"/>
              <a:cs typeface="Arial"/>
              <a:sym typeface="Arial"/>
            </a:endParaRPr>
          </a:p>
        </p:txBody>
      </p:sp>
      <p:sp>
        <p:nvSpPr>
          <p:cNvPr id="1335" name="Google Shape;1335;p56"/>
          <p:cNvSpPr txBox="1"/>
          <p:nvPr/>
        </p:nvSpPr>
        <p:spPr>
          <a:xfrm>
            <a:off x="4465914" y="5571701"/>
            <a:ext cx="9300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こうせん よくじょう</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3"/>
                                        </p:tgtEl>
                                        <p:attrNameLst>
                                          <p:attrName>style.visibility</p:attrName>
                                        </p:attrNameLst>
                                      </p:cBhvr>
                                      <p:to>
                                        <p:strVal val="visible"/>
                                      </p:to>
                                    </p:set>
                                    <p:animEffect filter="fade" transition="in">
                                      <p:cBhvr>
                                        <p:cTn dur="500"/>
                                        <p:tgtEl>
                                          <p:spTgt spid="1293"/>
                                        </p:tgtEl>
                                      </p:cBhvr>
                                    </p:animEffect>
                                  </p:childTnLst>
                                </p:cTn>
                              </p:par>
                              <p:par>
                                <p:cTn fill="hold" nodeType="withEffect" presetClass="entr" presetID="10" presetSubtype="0">
                                  <p:stCondLst>
                                    <p:cond delay="0"/>
                                  </p:stCondLst>
                                  <p:childTnLst>
                                    <p:set>
                                      <p:cBhvr>
                                        <p:cTn dur="1" fill="hold">
                                          <p:stCondLst>
                                            <p:cond delay="0"/>
                                          </p:stCondLst>
                                        </p:cTn>
                                        <p:tgtEl>
                                          <p:spTgt spid="1297"/>
                                        </p:tgtEl>
                                        <p:attrNameLst>
                                          <p:attrName>style.visibility</p:attrName>
                                        </p:attrNameLst>
                                      </p:cBhvr>
                                      <p:to>
                                        <p:strVal val="visible"/>
                                      </p:to>
                                    </p:set>
                                    <p:animEffect filter="fade" transition="in">
                                      <p:cBhvr>
                                        <p:cTn dur="500"/>
                                        <p:tgtEl>
                                          <p:spTgt spid="1297"/>
                                        </p:tgtEl>
                                      </p:cBhvr>
                                    </p:animEffect>
                                  </p:childTnLst>
                                </p:cTn>
                              </p:par>
                              <p:par>
                                <p:cTn fill="hold" nodeType="withEffect" presetClass="entr" presetID="10" presetSubtype="0">
                                  <p:stCondLst>
                                    <p:cond delay="0"/>
                                  </p:stCondLst>
                                  <p:childTnLst>
                                    <p:set>
                                      <p:cBhvr>
                                        <p:cTn dur="1" fill="hold">
                                          <p:stCondLst>
                                            <p:cond delay="0"/>
                                          </p:stCondLst>
                                        </p:cTn>
                                        <p:tgtEl>
                                          <p:spTgt spid="1298"/>
                                        </p:tgtEl>
                                        <p:attrNameLst>
                                          <p:attrName>style.visibility</p:attrName>
                                        </p:attrNameLst>
                                      </p:cBhvr>
                                      <p:to>
                                        <p:strVal val="visible"/>
                                      </p:to>
                                    </p:set>
                                    <p:animEffect filter="fade" transition="in">
                                      <p:cBhvr>
                                        <p:cTn dur="500"/>
                                        <p:tgtEl>
                                          <p:spTgt spid="1298"/>
                                        </p:tgtEl>
                                      </p:cBhvr>
                                    </p:animEffect>
                                  </p:childTnLst>
                                </p:cTn>
                              </p:par>
                              <p:par>
                                <p:cTn fill="hold" nodeType="withEffect" presetClass="entr" presetID="10" presetSubtype="0">
                                  <p:stCondLst>
                                    <p:cond delay="0"/>
                                  </p:stCondLst>
                                  <p:childTnLst>
                                    <p:set>
                                      <p:cBhvr>
                                        <p:cTn dur="1" fill="hold">
                                          <p:stCondLst>
                                            <p:cond delay="0"/>
                                          </p:stCondLst>
                                        </p:cTn>
                                        <p:tgtEl>
                                          <p:spTgt spid="1299"/>
                                        </p:tgtEl>
                                        <p:attrNameLst>
                                          <p:attrName>style.visibility</p:attrName>
                                        </p:attrNameLst>
                                      </p:cBhvr>
                                      <p:to>
                                        <p:strVal val="visible"/>
                                      </p:to>
                                    </p:set>
                                    <p:animEffect filter="fade" transition="in">
                                      <p:cBhvr>
                                        <p:cTn dur="500"/>
                                        <p:tgtEl>
                                          <p:spTgt spid="1299"/>
                                        </p:tgtEl>
                                      </p:cBhvr>
                                    </p:animEffect>
                                  </p:childTnLst>
                                </p:cTn>
                              </p:par>
                              <p:par>
                                <p:cTn fill="hold" nodeType="with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500"/>
                                        <p:tgtEl>
                                          <p:spTgt spid="1300"/>
                                        </p:tgtEl>
                                      </p:cBhvr>
                                    </p:animEffect>
                                  </p:childTnLst>
                                </p:cTn>
                              </p:par>
                              <p:par>
                                <p:cTn fill="hold" nodeType="withEffect" presetClass="entr" presetID="10" presetSubtype="0">
                                  <p:stCondLst>
                                    <p:cond delay="0"/>
                                  </p:stCondLst>
                                  <p:childTnLst>
                                    <p:set>
                                      <p:cBhvr>
                                        <p:cTn dur="1" fill="hold">
                                          <p:stCondLst>
                                            <p:cond delay="0"/>
                                          </p:stCondLst>
                                        </p:cTn>
                                        <p:tgtEl>
                                          <p:spTgt spid="1301"/>
                                        </p:tgtEl>
                                        <p:attrNameLst>
                                          <p:attrName>style.visibility</p:attrName>
                                        </p:attrNameLst>
                                      </p:cBhvr>
                                      <p:to>
                                        <p:strVal val="visible"/>
                                      </p:to>
                                    </p:set>
                                    <p:animEffect filter="fade" transition="in">
                                      <p:cBhvr>
                                        <p:cTn dur="500"/>
                                        <p:tgtEl>
                                          <p:spTgt spid="1301"/>
                                        </p:tgtEl>
                                      </p:cBhvr>
                                    </p:animEffect>
                                  </p:childTnLst>
                                </p:cTn>
                              </p:par>
                              <p:par>
                                <p:cTn fill="hold" nodeType="withEffect" presetClass="entr" presetID="10" presetSubtype="0">
                                  <p:stCondLst>
                                    <p:cond delay="0"/>
                                  </p:stCondLst>
                                  <p:childTnLst>
                                    <p:set>
                                      <p:cBhvr>
                                        <p:cTn dur="1" fill="hold">
                                          <p:stCondLst>
                                            <p:cond delay="0"/>
                                          </p:stCondLst>
                                        </p:cTn>
                                        <p:tgtEl>
                                          <p:spTgt spid="1302"/>
                                        </p:tgtEl>
                                        <p:attrNameLst>
                                          <p:attrName>style.visibility</p:attrName>
                                        </p:attrNameLst>
                                      </p:cBhvr>
                                      <p:to>
                                        <p:strVal val="visible"/>
                                      </p:to>
                                    </p:set>
                                    <p:animEffect filter="fade" transition="in">
                                      <p:cBhvr>
                                        <p:cTn dur="500"/>
                                        <p:tgtEl>
                                          <p:spTgt spid="1302"/>
                                        </p:tgtEl>
                                      </p:cBhvr>
                                    </p:animEffect>
                                  </p:childTnLst>
                                </p:cTn>
                              </p:par>
                              <p:par>
                                <p:cTn fill="hold" nodeType="withEffect" presetClass="entr" presetID="10" presetSubtype="0">
                                  <p:stCondLst>
                                    <p:cond delay="0"/>
                                  </p:stCondLst>
                                  <p:childTnLst>
                                    <p:set>
                                      <p:cBhvr>
                                        <p:cTn dur="1" fill="hold">
                                          <p:stCondLst>
                                            <p:cond delay="0"/>
                                          </p:stCondLst>
                                        </p:cTn>
                                        <p:tgtEl>
                                          <p:spTgt spid="1303"/>
                                        </p:tgtEl>
                                        <p:attrNameLst>
                                          <p:attrName>style.visibility</p:attrName>
                                        </p:attrNameLst>
                                      </p:cBhvr>
                                      <p:to>
                                        <p:strVal val="visible"/>
                                      </p:to>
                                    </p:set>
                                    <p:animEffect filter="fade" transition="in">
                                      <p:cBhvr>
                                        <p:cTn dur="500"/>
                                        <p:tgtEl>
                                          <p:spTgt spid="1303"/>
                                        </p:tgtEl>
                                      </p:cBhvr>
                                    </p:animEffect>
                                  </p:childTnLst>
                                </p:cTn>
                              </p:par>
                              <p:par>
                                <p:cTn fill="hold" nodeType="withEffect" presetClass="entr" presetID="10" presetSubtype="0">
                                  <p:stCondLst>
                                    <p:cond delay="0"/>
                                  </p:stCondLst>
                                  <p:childTnLst>
                                    <p:set>
                                      <p:cBhvr>
                                        <p:cTn dur="1" fill="hold">
                                          <p:stCondLst>
                                            <p:cond delay="0"/>
                                          </p:stCondLst>
                                        </p:cTn>
                                        <p:tgtEl>
                                          <p:spTgt spid="1304"/>
                                        </p:tgtEl>
                                        <p:attrNameLst>
                                          <p:attrName>style.visibility</p:attrName>
                                        </p:attrNameLst>
                                      </p:cBhvr>
                                      <p:to>
                                        <p:strVal val="visible"/>
                                      </p:to>
                                    </p:set>
                                    <p:animEffect filter="fade" transition="in">
                                      <p:cBhvr>
                                        <p:cTn dur="500"/>
                                        <p:tgtEl>
                                          <p:spTgt spid="1304"/>
                                        </p:tgtEl>
                                      </p:cBhvr>
                                    </p:animEffect>
                                  </p:childTnLst>
                                </p:cTn>
                              </p:par>
                              <p:par>
                                <p:cTn fill="hold" nodeType="with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500"/>
                                        <p:tgtEl>
                                          <p:spTgt spid="1305"/>
                                        </p:tgtEl>
                                      </p:cBhvr>
                                    </p:animEffect>
                                  </p:childTnLst>
                                </p:cTn>
                              </p:par>
                              <p:par>
                                <p:cTn fill="hold" nodeType="withEffect" presetClass="entr" presetID="10" presetSubtype="0">
                                  <p:stCondLst>
                                    <p:cond delay="0"/>
                                  </p:stCondLst>
                                  <p:childTnLst>
                                    <p:set>
                                      <p:cBhvr>
                                        <p:cTn dur="1" fill="hold">
                                          <p:stCondLst>
                                            <p:cond delay="0"/>
                                          </p:stCondLst>
                                        </p:cTn>
                                        <p:tgtEl>
                                          <p:spTgt spid="1306"/>
                                        </p:tgtEl>
                                        <p:attrNameLst>
                                          <p:attrName>style.visibility</p:attrName>
                                        </p:attrNameLst>
                                      </p:cBhvr>
                                      <p:to>
                                        <p:strVal val="visible"/>
                                      </p:to>
                                    </p:set>
                                    <p:animEffect filter="fade" transition="in">
                                      <p:cBhvr>
                                        <p:cTn dur="500"/>
                                        <p:tgtEl>
                                          <p:spTgt spid="1306"/>
                                        </p:tgtEl>
                                      </p:cBhvr>
                                    </p:animEffect>
                                  </p:childTnLst>
                                </p:cTn>
                              </p:par>
                              <p:par>
                                <p:cTn fill="hold" nodeType="withEffect" presetClass="entr" presetID="10" presetSubtype="0">
                                  <p:stCondLst>
                                    <p:cond delay="0"/>
                                  </p:stCondLst>
                                  <p:childTnLst>
                                    <p:set>
                                      <p:cBhvr>
                                        <p:cTn dur="1" fill="hold">
                                          <p:stCondLst>
                                            <p:cond delay="0"/>
                                          </p:stCondLst>
                                        </p:cTn>
                                        <p:tgtEl>
                                          <p:spTgt spid="1307"/>
                                        </p:tgtEl>
                                        <p:attrNameLst>
                                          <p:attrName>style.visibility</p:attrName>
                                        </p:attrNameLst>
                                      </p:cBhvr>
                                      <p:to>
                                        <p:strVal val="visible"/>
                                      </p:to>
                                    </p:set>
                                    <p:animEffect filter="fade" transition="in">
                                      <p:cBhvr>
                                        <p:cTn dur="500"/>
                                        <p:tgtEl>
                                          <p:spTgt spid="1307"/>
                                        </p:tgtEl>
                                      </p:cBhvr>
                                    </p:animEffect>
                                  </p:childTnLst>
                                </p:cTn>
                              </p:par>
                              <p:par>
                                <p:cTn fill="hold" nodeType="withEffect" presetClass="entr" presetID="10" presetSubtype="0">
                                  <p:stCondLst>
                                    <p:cond delay="0"/>
                                  </p:stCondLst>
                                  <p:childTnLst>
                                    <p:set>
                                      <p:cBhvr>
                                        <p:cTn dur="1" fill="hold">
                                          <p:stCondLst>
                                            <p:cond delay="0"/>
                                          </p:stCondLst>
                                        </p:cTn>
                                        <p:tgtEl>
                                          <p:spTgt spid="1308"/>
                                        </p:tgtEl>
                                        <p:attrNameLst>
                                          <p:attrName>style.visibility</p:attrName>
                                        </p:attrNameLst>
                                      </p:cBhvr>
                                      <p:to>
                                        <p:strVal val="visible"/>
                                      </p:to>
                                    </p:set>
                                    <p:animEffect filter="fade" transition="in">
                                      <p:cBhvr>
                                        <p:cTn dur="500"/>
                                        <p:tgtEl>
                                          <p:spTgt spid="1308"/>
                                        </p:tgtEl>
                                      </p:cBhvr>
                                    </p:animEffect>
                                  </p:childTnLst>
                                </p:cTn>
                              </p:par>
                              <p:par>
                                <p:cTn fill="hold" nodeType="withEffect" presetClass="entr" presetID="10" presetSubtype="0">
                                  <p:stCondLst>
                                    <p:cond delay="0"/>
                                  </p:stCondLst>
                                  <p:childTnLst>
                                    <p:set>
                                      <p:cBhvr>
                                        <p:cTn dur="1" fill="hold">
                                          <p:stCondLst>
                                            <p:cond delay="0"/>
                                          </p:stCondLst>
                                        </p:cTn>
                                        <p:tgtEl>
                                          <p:spTgt spid="1309"/>
                                        </p:tgtEl>
                                        <p:attrNameLst>
                                          <p:attrName>style.visibility</p:attrName>
                                        </p:attrNameLst>
                                      </p:cBhvr>
                                      <p:to>
                                        <p:strVal val="visible"/>
                                      </p:to>
                                    </p:set>
                                    <p:animEffect filter="fade" transition="in">
                                      <p:cBhvr>
                                        <p:cTn dur="500"/>
                                        <p:tgtEl>
                                          <p:spTgt spid="1309"/>
                                        </p:tgtEl>
                                      </p:cBhvr>
                                    </p:animEffect>
                                  </p:childTnLst>
                                </p:cTn>
                              </p:par>
                              <p:par>
                                <p:cTn fill="hold" nodeType="withEffect" presetClass="entr" presetID="10" presetSubtype="0">
                                  <p:stCondLst>
                                    <p:cond delay="0"/>
                                  </p:stCondLst>
                                  <p:childTnLst>
                                    <p:set>
                                      <p:cBhvr>
                                        <p:cTn dur="1" fill="hold">
                                          <p:stCondLst>
                                            <p:cond delay="0"/>
                                          </p:stCondLst>
                                        </p:cTn>
                                        <p:tgtEl>
                                          <p:spTgt spid="1310"/>
                                        </p:tgtEl>
                                        <p:attrNameLst>
                                          <p:attrName>style.visibility</p:attrName>
                                        </p:attrNameLst>
                                      </p:cBhvr>
                                      <p:to>
                                        <p:strVal val="visible"/>
                                      </p:to>
                                    </p:set>
                                    <p:animEffect filter="fade" transition="in">
                                      <p:cBhvr>
                                        <p:cTn dur="500"/>
                                        <p:tgtEl>
                                          <p:spTgt spid="1310"/>
                                        </p:tgtEl>
                                      </p:cBhvr>
                                    </p:animEffect>
                                  </p:childTnLst>
                                </p:cTn>
                              </p:par>
                              <p:par>
                                <p:cTn fill="hold" nodeType="withEffect" presetClass="entr" presetID="10" presetSubtype="0">
                                  <p:stCondLst>
                                    <p:cond delay="0"/>
                                  </p:stCondLst>
                                  <p:childTnLst>
                                    <p:set>
                                      <p:cBhvr>
                                        <p:cTn dur="1" fill="hold">
                                          <p:stCondLst>
                                            <p:cond delay="0"/>
                                          </p:stCondLst>
                                        </p:cTn>
                                        <p:tgtEl>
                                          <p:spTgt spid="1311"/>
                                        </p:tgtEl>
                                        <p:attrNameLst>
                                          <p:attrName>style.visibility</p:attrName>
                                        </p:attrNameLst>
                                      </p:cBhvr>
                                      <p:to>
                                        <p:strVal val="visible"/>
                                      </p:to>
                                    </p:set>
                                    <p:animEffect filter="fade" transition="in">
                                      <p:cBhvr>
                                        <p:cTn dur="500"/>
                                        <p:tgtEl>
                                          <p:spTgt spid="1311"/>
                                        </p:tgtEl>
                                      </p:cBhvr>
                                    </p:animEffect>
                                  </p:childTnLst>
                                </p:cTn>
                              </p:par>
                              <p:par>
                                <p:cTn fill="hold" nodeType="withEffect" presetClass="entr" presetID="10" presetSubtype="0">
                                  <p:stCondLst>
                                    <p:cond delay="0"/>
                                  </p:stCondLst>
                                  <p:childTnLst>
                                    <p:set>
                                      <p:cBhvr>
                                        <p:cTn dur="1" fill="hold">
                                          <p:stCondLst>
                                            <p:cond delay="0"/>
                                          </p:stCondLst>
                                        </p:cTn>
                                        <p:tgtEl>
                                          <p:spTgt spid="1312"/>
                                        </p:tgtEl>
                                        <p:attrNameLst>
                                          <p:attrName>style.visibility</p:attrName>
                                        </p:attrNameLst>
                                      </p:cBhvr>
                                      <p:to>
                                        <p:strVal val="visible"/>
                                      </p:to>
                                    </p:set>
                                    <p:animEffect filter="fade" transition="in">
                                      <p:cBhvr>
                                        <p:cTn dur="500"/>
                                        <p:tgtEl>
                                          <p:spTgt spid="1312"/>
                                        </p:tgtEl>
                                      </p:cBhvr>
                                    </p:animEffect>
                                  </p:childTnLst>
                                </p:cTn>
                              </p:par>
                              <p:par>
                                <p:cTn fill="hold" nodeType="withEffect" presetClass="entr" presetID="10" presetSubtype="0">
                                  <p:stCondLst>
                                    <p:cond delay="0"/>
                                  </p:stCondLst>
                                  <p:childTnLst>
                                    <p:set>
                                      <p:cBhvr>
                                        <p:cTn dur="1" fill="hold">
                                          <p:stCondLst>
                                            <p:cond delay="0"/>
                                          </p:stCondLst>
                                        </p:cTn>
                                        <p:tgtEl>
                                          <p:spTgt spid="1313"/>
                                        </p:tgtEl>
                                        <p:attrNameLst>
                                          <p:attrName>style.visibility</p:attrName>
                                        </p:attrNameLst>
                                      </p:cBhvr>
                                      <p:to>
                                        <p:strVal val="visible"/>
                                      </p:to>
                                    </p:set>
                                    <p:animEffect filter="fade" transition="in">
                                      <p:cBhvr>
                                        <p:cTn dur="500"/>
                                        <p:tgtEl>
                                          <p:spTgt spid="1313"/>
                                        </p:tgtEl>
                                      </p:cBhvr>
                                    </p:animEffect>
                                  </p:childTnLst>
                                </p:cTn>
                              </p:par>
                              <p:par>
                                <p:cTn fill="hold" nodeType="with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500"/>
                                        <p:tgtEl>
                                          <p:spTgt spid="1314"/>
                                        </p:tgtEl>
                                      </p:cBhvr>
                                    </p:animEffect>
                                  </p:childTnLst>
                                </p:cTn>
                              </p:par>
                              <p:par>
                                <p:cTn fill="hold" nodeType="withEffect" presetClass="entr" presetID="10" presetSubtype="0">
                                  <p:stCondLst>
                                    <p:cond delay="0"/>
                                  </p:stCondLst>
                                  <p:childTnLst>
                                    <p:set>
                                      <p:cBhvr>
                                        <p:cTn dur="1" fill="hold">
                                          <p:stCondLst>
                                            <p:cond delay="0"/>
                                          </p:stCondLst>
                                        </p:cTn>
                                        <p:tgtEl>
                                          <p:spTgt spid="1315"/>
                                        </p:tgtEl>
                                        <p:attrNameLst>
                                          <p:attrName>style.visibility</p:attrName>
                                        </p:attrNameLst>
                                      </p:cBhvr>
                                      <p:to>
                                        <p:strVal val="visible"/>
                                      </p:to>
                                    </p:set>
                                    <p:animEffect filter="fade" transition="in">
                                      <p:cBhvr>
                                        <p:cTn dur="500"/>
                                        <p:tgtEl>
                                          <p:spTgt spid="1315"/>
                                        </p:tgtEl>
                                      </p:cBhvr>
                                    </p:animEffect>
                                  </p:childTnLst>
                                </p:cTn>
                              </p:par>
                              <p:par>
                                <p:cTn fill="hold" nodeType="with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par>
                                <p:cTn fill="hold" nodeType="with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par>
                                <p:cTn fill="hold" nodeType="with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500"/>
                                        <p:tgtEl>
                                          <p:spTgt spid="1318"/>
                                        </p:tgtEl>
                                      </p:cBhvr>
                                    </p:animEffect>
                                  </p:childTnLst>
                                </p:cTn>
                              </p:par>
                              <p:par>
                                <p:cTn fill="hold" nodeType="with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par>
                                <p:cTn fill="hold" nodeType="withEffect" presetClass="entr" presetID="10" presetSubtype="0">
                                  <p:stCondLst>
                                    <p:cond delay="0"/>
                                  </p:stCondLst>
                                  <p:childTnLst>
                                    <p:set>
                                      <p:cBhvr>
                                        <p:cTn dur="1" fill="hold">
                                          <p:stCondLst>
                                            <p:cond delay="0"/>
                                          </p:stCondLst>
                                        </p:cTn>
                                        <p:tgtEl>
                                          <p:spTgt spid="1320"/>
                                        </p:tgtEl>
                                        <p:attrNameLst>
                                          <p:attrName>style.visibility</p:attrName>
                                        </p:attrNameLst>
                                      </p:cBhvr>
                                      <p:to>
                                        <p:strVal val="visible"/>
                                      </p:to>
                                    </p:set>
                                    <p:animEffect filter="fade" transition="in">
                                      <p:cBhvr>
                                        <p:cTn dur="500"/>
                                        <p:tgtEl>
                                          <p:spTgt spid="1320"/>
                                        </p:tgtEl>
                                      </p:cBhvr>
                                    </p:animEffect>
                                  </p:childTnLst>
                                </p:cTn>
                              </p:par>
                              <p:par>
                                <p:cTn fill="hold" nodeType="withEffect" presetClass="entr" presetID="10" presetSubtype="0">
                                  <p:stCondLst>
                                    <p:cond delay="0"/>
                                  </p:stCondLst>
                                  <p:childTnLst>
                                    <p:set>
                                      <p:cBhvr>
                                        <p:cTn dur="1" fill="hold">
                                          <p:stCondLst>
                                            <p:cond delay="0"/>
                                          </p:stCondLst>
                                        </p:cTn>
                                        <p:tgtEl>
                                          <p:spTgt spid="1324"/>
                                        </p:tgtEl>
                                        <p:attrNameLst>
                                          <p:attrName>style.visibility</p:attrName>
                                        </p:attrNameLst>
                                      </p:cBhvr>
                                      <p:to>
                                        <p:strVal val="visible"/>
                                      </p:to>
                                    </p:set>
                                    <p:animEffect filter="fade" transition="in">
                                      <p:cBhvr>
                                        <p:cTn dur="500"/>
                                        <p:tgtEl>
                                          <p:spTgt spid="1324"/>
                                        </p:tgtEl>
                                      </p:cBhvr>
                                    </p:animEffect>
                                  </p:childTnLst>
                                </p:cTn>
                              </p:par>
                              <p:par>
                                <p:cTn fill="hold" nodeType="with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500"/>
                                        <p:tgtEl>
                                          <p:spTgt spid="1325"/>
                                        </p:tgtEl>
                                      </p:cBhvr>
                                    </p:animEffect>
                                  </p:childTnLst>
                                </p:cTn>
                              </p:par>
                              <p:par>
                                <p:cTn fill="hold" nodeType="with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500"/>
                                        <p:tgtEl>
                                          <p:spTgt spid="1326"/>
                                        </p:tgtEl>
                                      </p:cBhvr>
                                    </p:animEffect>
                                  </p:childTnLst>
                                </p:cTn>
                              </p:par>
                              <p:par>
                                <p:cTn fill="hold" nodeType="with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500"/>
                                        <p:tgtEl>
                                          <p:spTgt spid="1327"/>
                                        </p:tgtEl>
                                      </p:cBhvr>
                                    </p:animEffect>
                                  </p:childTnLst>
                                </p:cTn>
                              </p:par>
                              <p:par>
                                <p:cTn fill="hold" nodeType="with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500"/>
                                        <p:tgtEl>
                                          <p:spTgt spid="1328"/>
                                        </p:tgtEl>
                                      </p:cBhvr>
                                    </p:animEffect>
                                  </p:childTnLst>
                                </p:cTn>
                              </p:par>
                              <p:par>
                                <p:cTn fill="hold" nodeType="with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500"/>
                                        <p:tgtEl>
                                          <p:spTgt spid="1329"/>
                                        </p:tgtEl>
                                      </p:cBhvr>
                                    </p:animEffect>
                                  </p:childTnLst>
                                </p:cTn>
                              </p:par>
                              <p:par>
                                <p:cTn fill="hold" nodeType="withEffect" presetClass="entr" presetID="10" presetSubtype="0">
                                  <p:stCondLst>
                                    <p:cond delay="0"/>
                                  </p:stCondLst>
                                  <p:childTnLst>
                                    <p:set>
                                      <p:cBhvr>
                                        <p:cTn dur="1" fill="hold">
                                          <p:stCondLst>
                                            <p:cond delay="0"/>
                                          </p:stCondLst>
                                        </p:cTn>
                                        <p:tgtEl>
                                          <p:spTgt spid="1330"/>
                                        </p:tgtEl>
                                        <p:attrNameLst>
                                          <p:attrName>style.visibility</p:attrName>
                                        </p:attrNameLst>
                                      </p:cBhvr>
                                      <p:to>
                                        <p:strVal val="visible"/>
                                      </p:to>
                                    </p:set>
                                    <p:animEffect filter="fade" transition="in">
                                      <p:cBhvr>
                                        <p:cTn dur="500"/>
                                        <p:tgtEl>
                                          <p:spTgt spid="1330"/>
                                        </p:tgtEl>
                                      </p:cBhvr>
                                    </p:animEffect>
                                  </p:childTnLst>
                                </p:cTn>
                              </p:par>
                              <p:par>
                                <p:cTn fill="hold" nodeType="withEffect" presetClass="entr" presetID="10" presetSubtype="0">
                                  <p:stCondLst>
                                    <p:cond delay="0"/>
                                  </p:stCondLst>
                                  <p:childTnLst>
                                    <p:set>
                                      <p:cBhvr>
                                        <p:cTn dur="1" fill="hold">
                                          <p:stCondLst>
                                            <p:cond delay="0"/>
                                          </p:stCondLst>
                                        </p:cTn>
                                        <p:tgtEl>
                                          <p:spTgt spid="1331"/>
                                        </p:tgtEl>
                                        <p:attrNameLst>
                                          <p:attrName>style.visibility</p:attrName>
                                        </p:attrNameLst>
                                      </p:cBhvr>
                                      <p:to>
                                        <p:strVal val="visible"/>
                                      </p:to>
                                    </p:set>
                                    <p:animEffect filter="fade" transition="in">
                                      <p:cBhvr>
                                        <p:cTn dur="500"/>
                                        <p:tgtEl>
                                          <p:spTgt spid="1331"/>
                                        </p:tgtEl>
                                      </p:cBhvr>
                                    </p:animEffect>
                                  </p:childTnLst>
                                </p:cTn>
                              </p:par>
                              <p:par>
                                <p:cTn fill="hold" nodeType="withEffect" presetClass="entr" presetID="10" presetSubtype="0">
                                  <p:stCondLst>
                                    <p:cond delay="0"/>
                                  </p:stCondLst>
                                  <p:childTnLst>
                                    <p:set>
                                      <p:cBhvr>
                                        <p:cTn dur="1" fill="hold">
                                          <p:stCondLst>
                                            <p:cond delay="0"/>
                                          </p:stCondLst>
                                        </p:cTn>
                                        <p:tgtEl>
                                          <p:spTgt spid="1332"/>
                                        </p:tgtEl>
                                        <p:attrNameLst>
                                          <p:attrName>style.visibility</p:attrName>
                                        </p:attrNameLst>
                                      </p:cBhvr>
                                      <p:to>
                                        <p:strVal val="visible"/>
                                      </p:to>
                                    </p:set>
                                    <p:animEffect filter="fade" transition="in">
                                      <p:cBhvr>
                                        <p:cTn dur="500"/>
                                        <p:tgtEl>
                                          <p:spTgt spid="1332"/>
                                        </p:tgtEl>
                                      </p:cBhvr>
                                    </p:animEffect>
                                  </p:childTnLst>
                                </p:cTn>
                              </p:par>
                              <p:par>
                                <p:cTn fill="hold" nodeType="withEffect" presetClass="entr" presetID="10" presetSubtype="0">
                                  <p:stCondLst>
                                    <p:cond delay="0"/>
                                  </p:stCondLst>
                                  <p:childTnLst>
                                    <p:set>
                                      <p:cBhvr>
                                        <p:cTn dur="1" fill="hold">
                                          <p:stCondLst>
                                            <p:cond delay="0"/>
                                          </p:stCondLst>
                                        </p:cTn>
                                        <p:tgtEl>
                                          <p:spTgt spid="1333"/>
                                        </p:tgtEl>
                                        <p:attrNameLst>
                                          <p:attrName>style.visibility</p:attrName>
                                        </p:attrNameLst>
                                      </p:cBhvr>
                                      <p:to>
                                        <p:strVal val="visible"/>
                                      </p:to>
                                    </p:set>
                                    <p:animEffect filter="fade" transition="in">
                                      <p:cBhvr>
                                        <p:cTn dur="500"/>
                                        <p:tgtEl>
                                          <p:spTgt spid="1333"/>
                                        </p:tgtEl>
                                      </p:cBhvr>
                                    </p:animEffect>
                                  </p:childTnLst>
                                </p:cTn>
                              </p:par>
                              <p:par>
                                <p:cTn fill="hold" nodeType="withEffect" presetClass="entr" presetID="10" presetSubtype="0">
                                  <p:stCondLst>
                                    <p:cond delay="0"/>
                                  </p:stCondLst>
                                  <p:childTnLst>
                                    <p:set>
                                      <p:cBhvr>
                                        <p:cTn dur="1" fill="hold">
                                          <p:stCondLst>
                                            <p:cond delay="0"/>
                                          </p:stCondLst>
                                        </p:cTn>
                                        <p:tgtEl>
                                          <p:spTgt spid="1334"/>
                                        </p:tgtEl>
                                        <p:attrNameLst>
                                          <p:attrName>style.visibility</p:attrName>
                                        </p:attrNameLst>
                                      </p:cBhvr>
                                      <p:to>
                                        <p:strVal val="visible"/>
                                      </p:to>
                                    </p:set>
                                    <p:animEffect filter="fade" transition="in">
                                      <p:cBhvr>
                                        <p:cTn dur="500"/>
                                        <p:tgtEl>
                                          <p:spTgt spid="1334"/>
                                        </p:tgtEl>
                                      </p:cBhvr>
                                    </p:animEffect>
                                  </p:childTnLst>
                                </p:cTn>
                              </p:par>
                              <p:par>
                                <p:cTn fill="hold" nodeType="withEffect" presetClass="entr" presetID="10" presetSubtype="0">
                                  <p:stCondLst>
                                    <p:cond delay="0"/>
                                  </p:stCondLst>
                                  <p:childTnLst>
                                    <p:set>
                                      <p:cBhvr>
                                        <p:cTn dur="1" fill="hold">
                                          <p:stCondLst>
                                            <p:cond delay="0"/>
                                          </p:stCondLst>
                                        </p:cTn>
                                        <p:tgtEl>
                                          <p:spTgt spid="1335"/>
                                        </p:tgtEl>
                                        <p:attrNameLst>
                                          <p:attrName>style.visibility</p:attrName>
                                        </p:attrNameLst>
                                      </p:cBhvr>
                                      <p:to>
                                        <p:strVal val="visible"/>
                                      </p:to>
                                    </p:set>
                                    <p:animEffect filter="fade" transition="in">
                                      <p:cBhvr>
                                        <p:cTn dur="500"/>
                                        <p:tgtEl>
                                          <p:spTgt spid="13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sp>
        <p:nvSpPr>
          <p:cNvPr id="1341" name="Google Shape;1341;p57"/>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42" name="Google Shape;1342;p57"/>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43" name="Google Shape;1343;p57"/>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344" name="Google Shape;1344;p57"/>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pic>
        <p:nvPicPr>
          <p:cNvPr id="1345" name="Google Shape;1345;p57"/>
          <p:cNvPicPr preferRelativeResize="0"/>
          <p:nvPr/>
        </p:nvPicPr>
        <p:blipFill rotWithShape="1">
          <a:blip r:embed="rId3">
            <a:alphaModFix/>
          </a:blip>
          <a:srcRect b="0" l="0" r="0" t="0"/>
          <a:stretch/>
        </p:blipFill>
        <p:spPr>
          <a:xfrm>
            <a:off x="338946" y="5024430"/>
            <a:ext cx="1308244" cy="1515967"/>
          </a:xfrm>
          <a:prstGeom prst="rect">
            <a:avLst/>
          </a:prstGeom>
          <a:noFill/>
          <a:ln>
            <a:noFill/>
          </a:ln>
        </p:spPr>
      </p:pic>
      <p:sp>
        <p:nvSpPr>
          <p:cNvPr id="1346" name="Google Shape;1346;p57"/>
          <p:cNvSpPr txBox="1"/>
          <p:nvPr/>
        </p:nvSpPr>
        <p:spPr>
          <a:xfrm>
            <a:off x="384136" y="1060844"/>
            <a:ext cx="27703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消費税についての説明</a:t>
            </a:r>
            <a:endParaRPr b="0" i="0" sz="1400" u="none" cap="none" strike="noStrike">
              <a:solidFill>
                <a:srgbClr val="000000"/>
              </a:solidFill>
              <a:latin typeface="Arial"/>
              <a:ea typeface="Arial"/>
              <a:cs typeface="Arial"/>
              <a:sym typeface="Arial"/>
            </a:endParaRPr>
          </a:p>
        </p:txBody>
      </p:sp>
      <p:sp>
        <p:nvSpPr>
          <p:cNvPr id="1347" name="Google Shape;1347;p57"/>
          <p:cNvSpPr/>
          <p:nvPr/>
        </p:nvSpPr>
        <p:spPr>
          <a:xfrm>
            <a:off x="1481426" y="4487640"/>
            <a:ext cx="2181719" cy="964089"/>
          </a:xfrm>
          <a:prstGeom prst="wedgeEllipseCallout">
            <a:avLst>
              <a:gd fmla="val -54426" name="adj1"/>
              <a:gd fmla="val 41432" name="adj2"/>
            </a:avLst>
          </a:prstGeom>
          <a:solidFill>
            <a:schemeClr val="lt1"/>
          </a:solidFill>
          <a:ln cap="flat" cmpd="sng" w="12700">
            <a:solidFill>
              <a:srgbClr val="005BAD"/>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48" name="Google Shape;1348;p57"/>
          <p:cNvSpPr txBox="1"/>
          <p:nvPr/>
        </p:nvSpPr>
        <p:spPr>
          <a:xfrm>
            <a:off x="1545610" y="4746856"/>
            <a:ext cx="2181720" cy="468141"/>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お店は、 消費税を預かって</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まとめて納めているんだね。</a:t>
            </a:r>
            <a:endParaRPr b="0" i="0" sz="1100" u="none" cap="none" strike="noStrike">
              <a:solidFill>
                <a:schemeClr val="dk1"/>
              </a:solidFill>
              <a:latin typeface="Arial"/>
              <a:ea typeface="Arial"/>
              <a:cs typeface="Arial"/>
              <a:sym typeface="Arial"/>
            </a:endParaRPr>
          </a:p>
        </p:txBody>
      </p:sp>
      <p:sp>
        <p:nvSpPr>
          <p:cNvPr id="1349" name="Google Shape;1349;p57"/>
          <p:cNvSpPr/>
          <p:nvPr/>
        </p:nvSpPr>
        <p:spPr>
          <a:xfrm rot="10800000">
            <a:off x="7929479" y="2148301"/>
            <a:ext cx="410020" cy="536463"/>
          </a:xfrm>
          <a:prstGeom prst="upArrow">
            <a:avLst>
              <a:gd fmla="val 50000" name="adj1"/>
              <a:gd fmla="val 59860" name="adj2"/>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50" name="Google Shape;1350;p57"/>
          <p:cNvSpPr/>
          <p:nvPr/>
        </p:nvSpPr>
        <p:spPr>
          <a:xfrm rot="10800000">
            <a:off x="7928891" y="3594384"/>
            <a:ext cx="411445" cy="537402"/>
          </a:xfrm>
          <a:prstGeom prst="upArrow">
            <a:avLst>
              <a:gd fmla="val 50000" name="adj1"/>
              <a:gd fmla="val 50000" name="adj2"/>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51" name="Google Shape;1351;p57"/>
          <p:cNvSpPr/>
          <p:nvPr/>
        </p:nvSpPr>
        <p:spPr>
          <a:xfrm rot="10800000">
            <a:off x="6702161" y="5035977"/>
            <a:ext cx="411445" cy="556751"/>
          </a:xfrm>
          <a:prstGeom prst="upArrow">
            <a:avLst>
              <a:gd fmla="val 50000" name="adj1"/>
              <a:gd fmla="val 50000" name="adj2"/>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52" name="Google Shape;1352;p57"/>
          <p:cNvSpPr/>
          <p:nvPr/>
        </p:nvSpPr>
        <p:spPr>
          <a:xfrm rot="10800000">
            <a:off x="8380991" y="5035977"/>
            <a:ext cx="411445" cy="556752"/>
          </a:xfrm>
          <a:prstGeom prst="upArrow">
            <a:avLst>
              <a:gd fmla="val 50000" name="adj1"/>
              <a:gd fmla="val 50000" name="adj2"/>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53" name="Google Shape;1353;p57"/>
          <p:cNvSpPr/>
          <p:nvPr/>
        </p:nvSpPr>
        <p:spPr>
          <a:xfrm>
            <a:off x="4530413" y="5620754"/>
            <a:ext cx="3032933" cy="815122"/>
          </a:xfrm>
          <a:prstGeom prst="rect">
            <a:avLst/>
          </a:prstGeom>
          <a:no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54" name="Google Shape;1354;p57"/>
          <p:cNvSpPr/>
          <p:nvPr/>
        </p:nvSpPr>
        <p:spPr>
          <a:xfrm>
            <a:off x="4530413" y="5620386"/>
            <a:ext cx="3032932" cy="396000"/>
          </a:xfrm>
          <a:prstGeom prst="rect">
            <a:avLst/>
          </a:prstGeom>
          <a:solidFill>
            <a:srgbClr val="1469A5"/>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国 （国税）</a:t>
            </a:r>
            <a:endParaRPr b="0" i="0" sz="1600" u="none" cap="none" strike="noStrike">
              <a:solidFill>
                <a:schemeClr val="lt1"/>
              </a:solidFill>
              <a:latin typeface="Arial"/>
              <a:ea typeface="Arial"/>
              <a:cs typeface="Arial"/>
              <a:sym typeface="Arial"/>
            </a:endParaRPr>
          </a:p>
        </p:txBody>
      </p:sp>
      <p:sp>
        <p:nvSpPr>
          <p:cNvPr id="1355" name="Google Shape;1355;p57"/>
          <p:cNvSpPr txBox="1"/>
          <p:nvPr/>
        </p:nvSpPr>
        <p:spPr>
          <a:xfrm>
            <a:off x="5614710" y="6046815"/>
            <a:ext cx="81624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7.8％</a:t>
            </a:r>
            <a:endParaRPr b="0" i="0" sz="1600" u="none" cap="none" strike="noStrike">
              <a:solidFill>
                <a:schemeClr val="dk1"/>
              </a:solidFill>
              <a:latin typeface="Arial"/>
              <a:ea typeface="Arial"/>
              <a:cs typeface="Arial"/>
              <a:sym typeface="Arial"/>
            </a:endParaRPr>
          </a:p>
        </p:txBody>
      </p:sp>
      <p:sp>
        <p:nvSpPr>
          <p:cNvPr id="1356" name="Google Shape;1356;p57"/>
          <p:cNvSpPr/>
          <p:nvPr/>
        </p:nvSpPr>
        <p:spPr>
          <a:xfrm>
            <a:off x="7931251" y="5620754"/>
            <a:ext cx="3034800" cy="815122"/>
          </a:xfrm>
          <a:prstGeom prst="rect">
            <a:avLst/>
          </a:prstGeom>
          <a:no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57" name="Google Shape;1357;p57"/>
          <p:cNvSpPr/>
          <p:nvPr/>
        </p:nvSpPr>
        <p:spPr>
          <a:xfrm>
            <a:off x="7931251" y="5620386"/>
            <a:ext cx="3034800" cy="396000"/>
          </a:xfrm>
          <a:prstGeom prst="rect">
            <a:avLst/>
          </a:prstGeom>
          <a:solidFill>
            <a:srgbClr val="1469A5"/>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地方 （地方税）</a:t>
            </a:r>
            <a:endParaRPr b="0" i="0" sz="1400" u="none" cap="none" strike="noStrike">
              <a:solidFill>
                <a:srgbClr val="000000"/>
              </a:solidFill>
              <a:latin typeface="Arial"/>
              <a:ea typeface="Arial"/>
              <a:cs typeface="Arial"/>
              <a:sym typeface="Arial"/>
            </a:endParaRPr>
          </a:p>
        </p:txBody>
      </p:sp>
      <p:sp>
        <p:nvSpPr>
          <p:cNvPr id="1358" name="Google Shape;1358;p57"/>
          <p:cNvSpPr txBox="1"/>
          <p:nvPr/>
        </p:nvSpPr>
        <p:spPr>
          <a:xfrm>
            <a:off x="9016482" y="6046815"/>
            <a:ext cx="81624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2.2％</a:t>
            </a:r>
            <a:endParaRPr b="0" i="0" sz="1600" u="none" cap="none" strike="noStrike">
              <a:solidFill>
                <a:schemeClr val="dk1"/>
              </a:solidFill>
              <a:latin typeface="Arial"/>
              <a:ea typeface="Arial"/>
              <a:cs typeface="Arial"/>
              <a:sym typeface="Arial"/>
            </a:endParaRPr>
          </a:p>
        </p:txBody>
      </p:sp>
      <p:sp>
        <p:nvSpPr>
          <p:cNvPr id="1359" name="Google Shape;1359;p57"/>
          <p:cNvSpPr/>
          <p:nvPr/>
        </p:nvSpPr>
        <p:spPr>
          <a:xfrm>
            <a:off x="4505675" y="6513058"/>
            <a:ext cx="6435637" cy="18011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900"/>
              <a:buFont typeface="Arial"/>
              <a:buNone/>
            </a:pPr>
            <a:r>
              <a:rPr b="0" i="0" lang="ja-JP" sz="900" u="none" cap="none" strike="noStrike">
                <a:solidFill>
                  <a:schemeClr val="dk1"/>
                </a:solidFill>
                <a:latin typeface="Arial"/>
                <a:ea typeface="Arial"/>
                <a:cs typeface="Arial"/>
                <a:sym typeface="Arial"/>
              </a:rPr>
              <a:t>※消費税は国税（消費税）と地方税（地方消費税）に分かれていて10%のうち7.8%が国税、2.2％が地方税です。</a:t>
            </a:r>
            <a:endParaRPr b="0" i="0" sz="1400" u="none" cap="none" strike="noStrike">
              <a:solidFill>
                <a:srgbClr val="000000"/>
              </a:solidFill>
              <a:latin typeface="Arial"/>
              <a:ea typeface="Arial"/>
              <a:cs typeface="Arial"/>
              <a:sym typeface="Arial"/>
            </a:endParaRPr>
          </a:p>
        </p:txBody>
      </p:sp>
      <p:pic>
        <p:nvPicPr>
          <p:cNvPr id="1360" name="Google Shape;1360;p57"/>
          <p:cNvPicPr preferRelativeResize="0"/>
          <p:nvPr/>
        </p:nvPicPr>
        <p:blipFill rotWithShape="1">
          <a:blip r:embed="rId4">
            <a:alphaModFix/>
          </a:blip>
          <a:srcRect b="0" l="0" r="0" t="0"/>
          <a:stretch/>
        </p:blipFill>
        <p:spPr>
          <a:xfrm>
            <a:off x="7261645" y="2153652"/>
            <a:ext cx="542327" cy="542326"/>
          </a:xfrm>
          <a:prstGeom prst="rect">
            <a:avLst/>
          </a:prstGeom>
          <a:noFill/>
          <a:ln>
            <a:noFill/>
          </a:ln>
        </p:spPr>
      </p:pic>
      <p:sp>
        <p:nvSpPr>
          <p:cNvPr id="1361" name="Google Shape;1361;p57"/>
          <p:cNvSpPr txBox="1"/>
          <p:nvPr/>
        </p:nvSpPr>
        <p:spPr>
          <a:xfrm>
            <a:off x="7115868" y="2227890"/>
            <a:ext cx="83388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100</a:t>
            </a:r>
            <a:r>
              <a:rPr b="0" i="0" lang="ja-JP" sz="1200" u="none" cap="none" strike="noStrike">
                <a:solidFill>
                  <a:schemeClr val="lt1"/>
                </a:solidFill>
                <a:latin typeface="Arial"/>
                <a:ea typeface="Arial"/>
                <a:cs typeface="Arial"/>
                <a:sym typeface="Arial"/>
              </a:rPr>
              <a:t>円</a:t>
            </a:r>
            <a:endParaRPr b="0" i="0" sz="1800" u="none" cap="none" strike="noStrike">
              <a:solidFill>
                <a:schemeClr val="lt1"/>
              </a:solidFill>
              <a:latin typeface="Arial"/>
              <a:ea typeface="Arial"/>
              <a:cs typeface="Arial"/>
              <a:sym typeface="Arial"/>
            </a:endParaRPr>
          </a:p>
        </p:txBody>
      </p:sp>
      <p:pic>
        <p:nvPicPr>
          <p:cNvPr id="1362" name="Google Shape;1362;p57"/>
          <p:cNvPicPr preferRelativeResize="0"/>
          <p:nvPr/>
        </p:nvPicPr>
        <p:blipFill rotWithShape="1">
          <a:blip r:embed="rId4">
            <a:alphaModFix/>
          </a:blip>
          <a:srcRect b="0" l="0" r="0" t="0"/>
          <a:stretch/>
        </p:blipFill>
        <p:spPr>
          <a:xfrm>
            <a:off x="7261645" y="3594600"/>
            <a:ext cx="542327" cy="542326"/>
          </a:xfrm>
          <a:prstGeom prst="rect">
            <a:avLst/>
          </a:prstGeom>
          <a:noFill/>
          <a:ln>
            <a:noFill/>
          </a:ln>
        </p:spPr>
      </p:pic>
      <p:sp>
        <p:nvSpPr>
          <p:cNvPr id="1363" name="Google Shape;1363;p57"/>
          <p:cNvSpPr txBox="1"/>
          <p:nvPr/>
        </p:nvSpPr>
        <p:spPr>
          <a:xfrm>
            <a:off x="7115868" y="3668838"/>
            <a:ext cx="83388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100</a:t>
            </a:r>
            <a:r>
              <a:rPr b="0" i="0" lang="ja-JP" sz="1200" u="none" cap="none" strike="noStrike">
                <a:solidFill>
                  <a:schemeClr val="lt1"/>
                </a:solidFill>
                <a:latin typeface="Arial"/>
                <a:ea typeface="Arial"/>
                <a:cs typeface="Arial"/>
                <a:sym typeface="Arial"/>
              </a:rPr>
              <a:t>円</a:t>
            </a:r>
            <a:endParaRPr b="0" i="0" sz="1800" u="none" cap="none" strike="noStrike">
              <a:solidFill>
                <a:schemeClr val="lt1"/>
              </a:solidFill>
              <a:latin typeface="Arial"/>
              <a:ea typeface="Arial"/>
              <a:cs typeface="Arial"/>
              <a:sym typeface="Arial"/>
            </a:endParaRPr>
          </a:p>
        </p:txBody>
      </p:sp>
      <p:sp>
        <p:nvSpPr>
          <p:cNvPr id="1364" name="Google Shape;1364;p57"/>
          <p:cNvSpPr txBox="1"/>
          <p:nvPr/>
        </p:nvSpPr>
        <p:spPr>
          <a:xfrm>
            <a:off x="5826616" y="4287855"/>
            <a:ext cx="3440213" cy="5873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預けられた消費税を国のお金 </a:t>
            </a:r>
            <a:r>
              <a:rPr b="0" i="0" lang="ja-JP" sz="1200" u="none" cap="none" strike="noStrike">
                <a:solidFill>
                  <a:schemeClr val="dk1"/>
                </a:solidFill>
                <a:latin typeface="Arial"/>
                <a:ea typeface="Arial"/>
                <a:cs typeface="Arial"/>
                <a:sym typeface="Arial"/>
              </a:rPr>
              <a:t>(国庫金)</a:t>
            </a:r>
            <a:r>
              <a:rPr b="0" i="0" lang="ja-JP" sz="1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として保管する。</a:t>
            </a:r>
            <a:endParaRPr b="0" i="0" sz="1400" u="none" cap="none" strike="noStrike">
              <a:solidFill>
                <a:schemeClr val="dk1"/>
              </a:solidFill>
              <a:latin typeface="Arial"/>
              <a:ea typeface="Arial"/>
              <a:cs typeface="Arial"/>
              <a:sym typeface="Arial"/>
            </a:endParaRPr>
          </a:p>
        </p:txBody>
      </p:sp>
      <p:sp>
        <p:nvSpPr>
          <p:cNvPr id="1365" name="Google Shape;1365;p57"/>
          <p:cNvSpPr/>
          <p:nvPr/>
        </p:nvSpPr>
        <p:spPr>
          <a:xfrm>
            <a:off x="4530413" y="4179438"/>
            <a:ext cx="6435638" cy="813600"/>
          </a:xfrm>
          <a:prstGeom prst="rect">
            <a:avLst/>
          </a:prstGeom>
          <a:no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66" name="Google Shape;1366;p57"/>
          <p:cNvSpPr/>
          <p:nvPr/>
        </p:nvSpPr>
        <p:spPr>
          <a:xfrm>
            <a:off x="4530413" y="4179438"/>
            <a:ext cx="1262017" cy="813600"/>
          </a:xfrm>
          <a:prstGeom prst="rect">
            <a:avLst/>
          </a:prstGeom>
          <a:solidFill>
            <a:srgbClr val="1469A5"/>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日本銀行</a:t>
            </a:r>
            <a:endParaRPr b="0" i="0" sz="1400" u="none" cap="none" strike="noStrike">
              <a:solidFill>
                <a:srgbClr val="000000"/>
              </a:solidFill>
              <a:latin typeface="Arial"/>
              <a:ea typeface="Arial"/>
              <a:cs typeface="Arial"/>
              <a:sym typeface="Arial"/>
            </a:endParaRPr>
          </a:p>
        </p:txBody>
      </p:sp>
      <p:sp>
        <p:nvSpPr>
          <p:cNvPr id="1367" name="Google Shape;1367;p57"/>
          <p:cNvSpPr/>
          <p:nvPr/>
        </p:nvSpPr>
        <p:spPr>
          <a:xfrm>
            <a:off x="4665058" y="4342260"/>
            <a:ext cx="616730" cy="154996"/>
          </a:xfrm>
          <a:prstGeom prst="rect">
            <a:avLst/>
          </a:prstGeom>
          <a:noFill/>
          <a:ln>
            <a:noFill/>
          </a:ln>
        </p:spPr>
        <p:txBody>
          <a:bodyPr anchorCtr="0" anchor="ctr" bIns="45700" lIns="91425" spcFirstLastPara="1" rIns="91425" wrap="square" tIns="0">
            <a:noAutofit/>
          </a:bodyPr>
          <a:lstStyle/>
          <a:p>
            <a:pPr indent="0" lvl="0" marL="0" marR="0" rtl="0" algn="l">
              <a:lnSpc>
                <a:spcPct val="100000"/>
              </a:lnSpc>
              <a:spcBef>
                <a:spcPts val="0"/>
              </a:spcBef>
              <a:spcAft>
                <a:spcPts val="0"/>
              </a:spcAft>
              <a:buClr>
                <a:srgbClr val="000000"/>
              </a:buClr>
              <a:buSzPts val="700"/>
              <a:buFont typeface="Arial"/>
              <a:buNone/>
            </a:pPr>
            <a:r>
              <a:rPr b="0" i="0" lang="ja-JP" sz="700" u="none" cap="none" strike="noStrike">
                <a:solidFill>
                  <a:schemeClr val="lt1"/>
                </a:solidFill>
                <a:latin typeface="Arial"/>
                <a:ea typeface="Arial"/>
                <a:cs typeface="Arial"/>
                <a:sym typeface="Arial"/>
              </a:rPr>
              <a:t>にっぽん</a:t>
            </a:r>
            <a:endParaRPr b="0" i="0" sz="1400" u="none" cap="none" strike="noStrike">
              <a:solidFill>
                <a:srgbClr val="000000"/>
              </a:solidFill>
              <a:latin typeface="Arial"/>
              <a:ea typeface="Arial"/>
              <a:cs typeface="Arial"/>
              <a:sym typeface="Arial"/>
            </a:endParaRPr>
          </a:p>
        </p:txBody>
      </p:sp>
      <p:pic>
        <p:nvPicPr>
          <p:cNvPr id="1368" name="Google Shape;1368;p57"/>
          <p:cNvPicPr preferRelativeResize="0"/>
          <p:nvPr/>
        </p:nvPicPr>
        <p:blipFill rotWithShape="1">
          <a:blip r:embed="rId5">
            <a:alphaModFix/>
          </a:blip>
          <a:srcRect b="0" l="0" r="0" t="0"/>
          <a:stretch/>
        </p:blipFill>
        <p:spPr>
          <a:xfrm>
            <a:off x="9738997" y="4076977"/>
            <a:ext cx="1977142" cy="956682"/>
          </a:xfrm>
          <a:prstGeom prst="rect">
            <a:avLst/>
          </a:prstGeom>
          <a:noFill/>
          <a:ln>
            <a:noFill/>
          </a:ln>
        </p:spPr>
      </p:pic>
      <p:sp>
        <p:nvSpPr>
          <p:cNvPr id="1369" name="Google Shape;1369;p57"/>
          <p:cNvSpPr/>
          <p:nvPr/>
        </p:nvSpPr>
        <p:spPr>
          <a:xfrm>
            <a:off x="5614710" y="5020695"/>
            <a:ext cx="1061295" cy="569262"/>
          </a:xfrm>
          <a:prstGeom prst="ellipse">
            <a:avLst/>
          </a:prstGeom>
          <a:solidFill>
            <a:srgbClr val="D4EC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70" name="Google Shape;1370;p57"/>
          <p:cNvPicPr preferRelativeResize="0"/>
          <p:nvPr/>
        </p:nvPicPr>
        <p:blipFill rotWithShape="1">
          <a:blip r:embed="rId6">
            <a:alphaModFix/>
          </a:blip>
          <a:srcRect b="0" l="0" r="0" t="0"/>
          <a:stretch/>
        </p:blipFill>
        <p:spPr>
          <a:xfrm>
            <a:off x="5730315" y="5077578"/>
            <a:ext cx="458266" cy="458267"/>
          </a:xfrm>
          <a:prstGeom prst="rect">
            <a:avLst/>
          </a:prstGeom>
          <a:noFill/>
          <a:ln>
            <a:noFill/>
          </a:ln>
        </p:spPr>
      </p:pic>
      <p:pic>
        <p:nvPicPr>
          <p:cNvPr id="1371" name="Google Shape;1371;p57"/>
          <p:cNvPicPr preferRelativeResize="0"/>
          <p:nvPr/>
        </p:nvPicPr>
        <p:blipFill rotWithShape="1">
          <a:blip r:embed="rId6">
            <a:alphaModFix/>
          </a:blip>
          <a:srcRect b="0" l="0" r="0" t="0"/>
          <a:stretch/>
        </p:blipFill>
        <p:spPr>
          <a:xfrm>
            <a:off x="5895845" y="5077578"/>
            <a:ext cx="458266" cy="458267"/>
          </a:xfrm>
          <a:prstGeom prst="rect">
            <a:avLst/>
          </a:prstGeom>
          <a:noFill/>
          <a:ln>
            <a:noFill/>
          </a:ln>
        </p:spPr>
      </p:pic>
      <p:pic>
        <p:nvPicPr>
          <p:cNvPr id="1372" name="Google Shape;1372;p57"/>
          <p:cNvPicPr preferRelativeResize="0"/>
          <p:nvPr/>
        </p:nvPicPr>
        <p:blipFill rotWithShape="1">
          <a:blip r:embed="rId7">
            <a:alphaModFix/>
          </a:blip>
          <a:srcRect b="0" l="0" r="0" t="0"/>
          <a:stretch/>
        </p:blipFill>
        <p:spPr>
          <a:xfrm>
            <a:off x="6102134" y="5078366"/>
            <a:ext cx="458266" cy="456690"/>
          </a:xfrm>
          <a:prstGeom prst="rect">
            <a:avLst/>
          </a:prstGeom>
          <a:noFill/>
          <a:ln>
            <a:noFill/>
          </a:ln>
        </p:spPr>
      </p:pic>
      <p:sp>
        <p:nvSpPr>
          <p:cNvPr id="1373" name="Google Shape;1373;p57"/>
          <p:cNvSpPr txBox="1"/>
          <p:nvPr/>
        </p:nvSpPr>
        <p:spPr>
          <a:xfrm>
            <a:off x="5814716" y="5104205"/>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78</a:t>
            </a:r>
            <a:r>
              <a:rPr b="0" i="0" lang="ja-JP" sz="1400" u="none" cap="none" strike="noStrike">
                <a:solidFill>
                  <a:schemeClr val="lt1"/>
                </a:solidFill>
                <a:latin typeface="Arial"/>
                <a:ea typeface="Arial"/>
                <a:cs typeface="Arial"/>
                <a:sym typeface="Arial"/>
              </a:rPr>
              <a:t>円</a:t>
            </a:r>
            <a:endParaRPr b="0" i="0" sz="1800" u="none" cap="none" strike="noStrike">
              <a:solidFill>
                <a:schemeClr val="lt1"/>
              </a:solidFill>
              <a:latin typeface="Arial"/>
              <a:ea typeface="Arial"/>
              <a:cs typeface="Arial"/>
              <a:sym typeface="Arial"/>
            </a:endParaRPr>
          </a:p>
        </p:txBody>
      </p:sp>
      <p:sp>
        <p:nvSpPr>
          <p:cNvPr id="1374" name="Google Shape;1374;p57"/>
          <p:cNvSpPr/>
          <p:nvPr/>
        </p:nvSpPr>
        <p:spPr>
          <a:xfrm>
            <a:off x="8824718" y="5020695"/>
            <a:ext cx="1061295" cy="569262"/>
          </a:xfrm>
          <a:prstGeom prst="ellipse">
            <a:avLst/>
          </a:prstGeom>
          <a:solidFill>
            <a:srgbClr val="D4EC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75" name="Google Shape;1375;p57"/>
          <p:cNvPicPr preferRelativeResize="0"/>
          <p:nvPr/>
        </p:nvPicPr>
        <p:blipFill rotWithShape="1">
          <a:blip r:embed="rId6">
            <a:alphaModFix/>
          </a:blip>
          <a:srcRect b="0" l="0" r="0" t="0"/>
          <a:stretch/>
        </p:blipFill>
        <p:spPr>
          <a:xfrm>
            <a:off x="8940323" y="5077578"/>
            <a:ext cx="458266" cy="458267"/>
          </a:xfrm>
          <a:prstGeom prst="rect">
            <a:avLst/>
          </a:prstGeom>
          <a:noFill/>
          <a:ln>
            <a:noFill/>
          </a:ln>
        </p:spPr>
      </p:pic>
      <p:pic>
        <p:nvPicPr>
          <p:cNvPr id="1376" name="Google Shape;1376;p57"/>
          <p:cNvPicPr preferRelativeResize="0"/>
          <p:nvPr/>
        </p:nvPicPr>
        <p:blipFill rotWithShape="1">
          <a:blip r:embed="rId6">
            <a:alphaModFix/>
          </a:blip>
          <a:srcRect b="0" l="0" r="0" t="0"/>
          <a:stretch/>
        </p:blipFill>
        <p:spPr>
          <a:xfrm>
            <a:off x="9105853" y="5077578"/>
            <a:ext cx="458266" cy="458267"/>
          </a:xfrm>
          <a:prstGeom prst="rect">
            <a:avLst/>
          </a:prstGeom>
          <a:noFill/>
          <a:ln>
            <a:noFill/>
          </a:ln>
        </p:spPr>
      </p:pic>
      <p:pic>
        <p:nvPicPr>
          <p:cNvPr id="1377" name="Google Shape;1377;p57"/>
          <p:cNvPicPr preferRelativeResize="0"/>
          <p:nvPr/>
        </p:nvPicPr>
        <p:blipFill rotWithShape="1">
          <a:blip r:embed="rId7">
            <a:alphaModFix/>
          </a:blip>
          <a:srcRect b="0" l="0" r="0" t="0"/>
          <a:stretch/>
        </p:blipFill>
        <p:spPr>
          <a:xfrm>
            <a:off x="9312142" y="5078366"/>
            <a:ext cx="458266" cy="456690"/>
          </a:xfrm>
          <a:prstGeom prst="rect">
            <a:avLst/>
          </a:prstGeom>
          <a:noFill/>
          <a:ln>
            <a:noFill/>
          </a:ln>
        </p:spPr>
      </p:pic>
      <p:sp>
        <p:nvSpPr>
          <p:cNvPr id="1378" name="Google Shape;1378;p57"/>
          <p:cNvSpPr txBox="1"/>
          <p:nvPr/>
        </p:nvSpPr>
        <p:spPr>
          <a:xfrm>
            <a:off x="9030597" y="5104205"/>
            <a:ext cx="71365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22</a:t>
            </a:r>
            <a:r>
              <a:rPr b="0" i="0" lang="ja-JP" sz="1400" u="none" cap="none" strike="noStrike">
                <a:solidFill>
                  <a:schemeClr val="lt1"/>
                </a:solidFill>
                <a:latin typeface="Arial"/>
                <a:ea typeface="Arial"/>
                <a:cs typeface="Arial"/>
                <a:sym typeface="Arial"/>
              </a:rPr>
              <a:t>円</a:t>
            </a:r>
            <a:endParaRPr b="0" i="0" sz="1800" u="none" cap="none" strike="noStrike">
              <a:solidFill>
                <a:schemeClr val="lt1"/>
              </a:solidFill>
              <a:latin typeface="Arial"/>
              <a:ea typeface="Arial"/>
              <a:cs typeface="Arial"/>
              <a:sym typeface="Arial"/>
            </a:endParaRPr>
          </a:p>
        </p:txBody>
      </p:sp>
      <p:sp>
        <p:nvSpPr>
          <p:cNvPr id="1379" name="Google Shape;1379;p57"/>
          <p:cNvSpPr/>
          <p:nvPr/>
        </p:nvSpPr>
        <p:spPr>
          <a:xfrm>
            <a:off x="4530413" y="2738489"/>
            <a:ext cx="6435634" cy="813600"/>
          </a:xfrm>
          <a:prstGeom prst="rect">
            <a:avLst/>
          </a:prstGeom>
          <a:no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80" name="Google Shape;1380;p57"/>
          <p:cNvSpPr/>
          <p:nvPr/>
        </p:nvSpPr>
        <p:spPr>
          <a:xfrm>
            <a:off x="4530413" y="2738489"/>
            <a:ext cx="1262017" cy="813600"/>
          </a:xfrm>
          <a:prstGeom prst="rect">
            <a:avLst/>
          </a:prstGeom>
          <a:solidFill>
            <a:srgbClr val="1469A5"/>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税務署</a:t>
            </a:r>
            <a:endParaRPr b="0" i="0" sz="1400" u="none" cap="none" strike="noStrike">
              <a:solidFill>
                <a:srgbClr val="000000"/>
              </a:solidFill>
              <a:latin typeface="Arial"/>
              <a:ea typeface="Arial"/>
              <a:cs typeface="Arial"/>
              <a:sym typeface="Arial"/>
            </a:endParaRPr>
          </a:p>
        </p:txBody>
      </p:sp>
      <p:sp>
        <p:nvSpPr>
          <p:cNvPr id="1381" name="Google Shape;1381;p57"/>
          <p:cNvSpPr txBox="1"/>
          <p:nvPr/>
        </p:nvSpPr>
        <p:spPr>
          <a:xfrm>
            <a:off x="5826616" y="2991401"/>
            <a:ext cx="353013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納められた消費税を日本銀行に預ける。</a:t>
            </a:r>
            <a:endParaRPr b="0" i="0" sz="1400" u="none" cap="none" strike="noStrike">
              <a:solidFill>
                <a:srgbClr val="000000"/>
              </a:solidFill>
              <a:latin typeface="Arial"/>
              <a:ea typeface="Arial"/>
              <a:cs typeface="Arial"/>
              <a:sym typeface="Arial"/>
            </a:endParaRPr>
          </a:p>
        </p:txBody>
      </p:sp>
      <p:sp>
        <p:nvSpPr>
          <p:cNvPr id="1382" name="Google Shape;1382;p57"/>
          <p:cNvSpPr txBox="1"/>
          <p:nvPr/>
        </p:nvSpPr>
        <p:spPr>
          <a:xfrm>
            <a:off x="7461119" y="2918835"/>
            <a:ext cx="529200" cy="18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にっぽん</a:t>
            </a:r>
            <a:endParaRPr b="0" i="0" sz="1400" u="none" cap="none" strike="noStrike">
              <a:solidFill>
                <a:srgbClr val="000000"/>
              </a:solidFill>
              <a:latin typeface="Arial"/>
              <a:ea typeface="Arial"/>
              <a:cs typeface="Arial"/>
              <a:sym typeface="Arial"/>
            </a:endParaRPr>
          </a:p>
        </p:txBody>
      </p:sp>
      <p:pic>
        <p:nvPicPr>
          <p:cNvPr id="1383" name="Google Shape;1383;p57"/>
          <p:cNvPicPr preferRelativeResize="0"/>
          <p:nvPr/>
        </p:nvPicPr>
        <p:blipFill rotWithShape="1">
          <a:blip r:embed="rId8">
            <a:alphaModFix/>
          </a:blip>
          <a:srcRect b="0" l="0" r="0" t="0"/>
          <a:stretch/>
        </p:blipFill>
        <p:spPr>
          <a:xfrm>
            <a:off x="10040586" y="2389027"/>
            <a:ext cx="1373964" cy="1336801"/>
          </a:xfrm>
          <a:prstGeom prst="rect">
            <a:avLst/>
          </a:prstGeom>
          <a:noFill/>
          <a:ln>
            <a:noFill/>
          </a:ln>
        </p:spPr>
      </p:pic>
      <p:sp>
        <p:nvSpPr>
          <p:cNvPr id="1384" name="Google Shape;1384;p57"/>
          <p:cNvSpPr/>
          <p:nvPr/>
        </p:nvSpPr>
        <p:spPr>
          <a:xfrm>
            <a:off x="3541192" y="1485463"/>
            <a:ext cx="682160" cy="416904"/>
          </a:xfrm>
          <a:prstGeom prst="rightArrow">
            <a:avLst>
              <a:gd fmla="val 50000" name="adj1"/>
              <a:gd fmla="val 55337" name="adj2"/>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85" name="Google Shape;1385;p57"/>
          <p:cNvSpPr/>
          <p:nvPr/>
        </p:nvSpPr>
        <p:spPr>
          <a:xfrm>
            <a:off x="391108" y="1485462"/>
            <a:ext cx="2843023" cy="2856797"/>
          </a:xfrm>
          <a:prstGeom prst="rect">
            <a:avLst/>
          </a:prstGeom>
          <a:solidFill>
            <a:srgbClr val="D4EC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86" name="Google Shape;1386;p57"/>
          <p:cNvSpPr/>
          <p:nvPr/>
        </p:nvSpPr>
        <p:spPr>
          <a:xfrm>
            <a:off x="389354" y="1485462"/>
            <a:ext cx="2844777" cy="460408"/>
          </a:xfrm>
          <a:prstGeom prst="rect">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600"/>
              <a:buFont typeface="Arial"/>
              <a:buNone/>
            </a:pPr>
            <a:r>
              <a:t/>
            </a:r>
            <a:endParaRPr b="0" i="0" sz="1600" u="none" cap="none" strike="noStrike">
              <a:solidFill>
                <a:schemeClr val="lt1"/>
              </a:solidFill>
              <a:latin typeface="Arial"/>
              <a:ea typeface="Arial"/>
              <a:cs typeface="Arial"/>
              <a:sym typeface="Arial"/>
            </a:endParaRPr>
          </a:p>
        </p:txBody>
      </p:sp>
      <p:pic>
        <p:nvPicPr>
          <p:cNvPr id="1387" name="Google Shape;1387;p57"/>
          <p:cNvPicPr preferRelativeResize="0"/>
          <p:nvPr/>
        </p:nvPicPr>
        <p:blipFill rotWithShape="1">
          <a:blip r:embed="rId9">
            <a:alphaModFix/>
          </a:blip>
          <a:srcRect b="0" l="0" r="0" t="0"/>
          <a:stretch/>
        </p:blipFill>
        <p:spPr>
          <a:xfrm>
            <a:off x="1310584" y="2068672"/>
            <a:ext cx="1002316" cy="1309765"/>
          </a:xfrm>
          <a:prstGeom prst="rect">
            <a:avLst/>
          </a:prstGeom>
          <a:noFill/>
          <a:ln>
            <a:noFill/>
          </a:ln>
        </p:spPr>
      </p:pic>
      <p:sp>
        <p:nvSpPr>
          <p:cNvPr id="1388" name="Google Shape;1388;p57"/>
          <p:cNvSpPr txBox="1"/>
          <p:nvPr/>
        </p:nvSpPr>
        <p:spPr>
          <a:xfrm>
            <a:off x="828022" y="1546389"/>
            <a:ext cx="1967440"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消費者</a:t>
            </a:r>
            <a:endParaRPr b="0" i="0" sz="1400" u="none" cap="none" strike="noStrike">
              <a:solidFill>
                <a:srgbClr val="000000"/>
              </a:solidFill>
              <a:latin typeface="Arial"/>
              <a:ea typeface="Arial"/>
              <a:cs typeface="Arial"/>
              <a:sym typeface="Arial"/>
            </a:endParaRPr>
          </a:p>
        </p:txBody>
      </p:sp>
      <p:sp>
        <p:nvSpPr>
          <p:cNvPr id="1389" name="Google Shape;1389;p57"/>
          <p:cNvSpPr txBox="1"/>
          <p:nvPr/>
        </p:nvSpPr>
        <p:spPr>
          <a:xfrm>
            <a:off x="442297" y="3424088"/>
            <a:ext cx="2791834" cy="82913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品物の金額1,000円と一緒に</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消費税100円を支払う。</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(消費税を負担する)</a:t>
            </a:r>
            <a:endParaRPr b="0" i="0" sz="1400" u="none" cap="none" strike="noStrike">
              <a:solidFill>
                <a:srgbClr val="000000"/>
              </a:solidFill>
              <a:latin typeface="Arial"/>
              <a:ea typeface="Arial"/>
              <a:cs typeface="Arial"/>
              <a:sym typeface="Arial"/>
            </a:endParaRPr>
          </a:p>
        </p:txBody>
      </p:sp>
      <p:pic>
        <p:nvPicPr>
          <p:cNvPr descr="図形&#10;&#10;自動的に生成された説明" id="1390" name="Google Shape;1390;p57"/>
          <p:cNvPicPr preferRelativeResize="0"/>
          <p:nvPr/>
        </p:nvPicPr>
        <p:blipFill rotWithShape="1">
          <a:blip r:embed="rId10">
            <a:alphaModFix/>
          </a:blip>
          <a:srcRect b="0" l="0" r="0" t="0"/>
          <a:stretch/>
        </p:blipFill>
        <p:spPr>
          <a:xfrm>
            <a:off x="2735149" y="2103127"/>
            <a:ext cx="1032925" cy="510142"/>
          </a:xfrm>
          <a:prstGeom prst="rect">
            <a:avLst/>
          </a:prstGeom>
          <a:noFill/>
          <a:ln>
            <a:noFill/>
          </a:ln>
        </p:spPr>
      </p:pic>
      <p:sp>
        <p:nvSpPr>
          <p:cNvPr id="1391" name="Google Shape;1391;p57"/>
          <p:cNvSpPr txBox="1"/>
          <p:nvPr/>
        </p:nvSpPr>
        <p:spPr>
          <a:xfrm>
            <a:off x="2569279" y="2148778"/>
            <a:ext cx="134177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chemeClr val="lt1"/>
                </a:solidFill>
                <a:latin typeface="Arial"/>
                <a:ea typeface="Arial"/>
                <a:cs typeface="Arial"/>
                <a:sym typeface="Arial"/>
              </a:rPr>
              <a:t>1000</a:t>
            </a:r>
            <a:r>
              <a:rPr b="0" i="0" lang="ja-JP" sz="1400" u="none" cap="none" strike="noStrike">
                <a:solidFill>
                  <a:schemeClr val="lt1"/>
                </a:solidFill>
                <a:latin typeface="Arial"/>
                <a:ea typeface="Arial"/>
                <a:cs typeface="Arial"/>
                <a:sym typeface="Arial"/>
              </a:rPr>
              <a:t>円</a:t>
            </a:r>
            <a:endParaRPr b="0" i="0" sz="2000" u="none" cap="none" strike="noStrike">
              <a:solidFill>
                <a:schemeClr val="lt1"/>
              </a:solidFill>
              <a:latin typeface="Arial"/>
              <a:ea typeface="Arial"/>
              <a:cs typeface="Arial"/>
              <a:sym typeface="Arial"/>
            </a:endParaRPr>
          </a:p>
        </p:txBody>
      </p:sp>
      <p:pic>
        <p:nvPicPr>
          <p:cNvPr id="1392" name="Google Shape;1392;p57"/>
          <p:cNvPicPr preferRelativeResize="0"/>
          <p:nvPr/>
        </p:nvPicPr>
        <p:blipFill rotWithShape="1">
          <a:blip r:embed="rId4">
            <a:alphaModFix/>
          </a:blip>
          <a:srcRect b="0" l="0" r="0" t="0"/>
          <a:stretch/>
        </p:blipFill>
        <p:spPr>
          <a:xfrm>
            <a:off x="2969004" y="2699872"/>
            <a:ext cx="542327" cy="542326"/>
          </a:xfrm>
          <a:prstGeom prst="rect">
            <a:avLst/>
          </a:prstGeom>
          <a:noFill/>
          <a:ln>
            <a:noFill/>
          </a:ln>
        </p:spPr>
      </p:pic>
      <p:sp>
        <p:nvSpPr>
          <p:cNvPr id="1393" name="Google Shape;1393;p57"/>
          <p:cNvSpPr txBox="1"/>
          <p:nvPr/>
        </p:nvSpPr>
        <p:spPr>
          <a:xfrm>
            <a:off x="2823227" y="2774110"/>
            <a:ext cx="83388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lt1"/>
                </a:solidFill>
                <a:latin typeface="Arial"/>
                <a:ea typeface="Arial"/>
                <a:cs typeface="Arial"/>
                <a:sym typeface="Arial"/>
              </a:rPr>
              <a:t>100</a:t>
            </a:r>
            <a:r>
              <a:rPr b="0" i="0" lang="ja-JP" sz="1200" u="none" cap="none" strike="noStrike">
                <a:solidFill>
                  <a:schemeClr val="lt1"/>
                </a:solidFill>
                <a:latin typeface="Arial"/>
                <a:ea typeface="Arial"/>
                <a:cs typeface="Arial"/>
                <a:sym typeface="Arial"/>
              </a:rPr>
              <a:t>円</a:t>
            </a:r>
            <a:endParaRPr b="0" i="0" sz="1800" u="none" cap="none" strike="noStrike">
              <a:solidFill>
                <a:schemeClr val="lt1"/>
              </a:solidFill>
              <a:latin typeface="Arial"/>
              <a:ea typeface="Arial"/>
              <a:cs typeface="Arial"/>
              <a:sym typeface="Arial"/>
            </a:endParaRPr>
          </a:p>
        </p:txBody>
      </p:sp>
      <p:sp>
        <p:nvSpPr>
          <p:cNvPr id="1394" name="Google Shape;1394;p57"/>
          <p:cNvSpPr/>
          <p:nvPr/>
        </p:nvSpPr>
        <p:spPr>
          <a:xfrm>
            <a:off x="4530413" y="1298422"/>
            <a:ext cx="6435638" cy="812718"/>
          </a:xfrm>
          <a:prstGeom prst="rect">
            <a:avLst/>
          </a:prstGeom>
          <a:no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95" name="Google Shape;1395;p57"/>
          <p:cNvSpPr/>
          <p:nvPr/>
        </p:nvSpPr>
        <p:spPr>
          <a:xfrm>
            <a:off x="4530413" y="1298422"/>
            <a:ext cx="1262017" cy="812718"/>
          </a:xfrm>
          <a:prstGeom prst="rect">
            <a:avLst/>
          </a:prstGeom>
          <a:solidFill>
            <a:srgbClr val="1469A5"/>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lt1"/>
                </a:solidFill>
                <a:latin typeface="Arial"/>
                <a:ea typeface="Arial"/>
                <a:cs typeface="Arial"/>
                <a:sym typeface="Arial"/>
              </a:rPr>
              <a:t>お店</a:t>
            </a:r>
            <a:endParaRPr b="0" i="0" sz="1400" u="none" cap="none" strike="noStrike">
              <a:solidFill>
                <a:srgbClr val="000000"/>
              </a:solidFill>
              <a:latin typeface="Arial"/>
              <a:ea typeface="Arial"/>
              <a:cs typeface="Arial"/>
              <a:sym typeface="Arial"/>
            </a:endParaRPr>
          </a:p>
        </p:txBody>
      </p:sp>
      <p:sp>
        <p:nvSpPr>
          <p:cNvPr id="1396" name="Google Shape;1396;p57"/>
          <p:cNvSpPr txBox="1"/>
          <p:nvPr/>
        </p:nvSpPr>
        <p:spPr>
          <a:xfrm>
            <a:off x="5826616" y="1411111"/>
            <a:ext cx="2760692" cy="58734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消費者から預かった</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50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消費税の額を計算して納める。</a:t>
            </a:r>
            <a:endParaRPr b="0" i="0" sz="1200" u="none" cap="none" strike="noStrike">
              <a:solidFill>
                <a:schemeClr val="dk1"/>
              </a:solidFill>
              <a:latin typeface="Arial"/>
              <a:ea typeface="Arial"/>
              <a:cs typeface="Arial"/>
              <a:sym typeface="Arial"/>
            </a:endParaRPr>
          </a:p>
        </p:txBody>
      </p:sp>
      <p:sp>
        <p:nvSpPr>
          <p:cNvPr id="1397" name="Google Shape;1397;p57"/>
          <p:cNvSpPr/>
          <p:nvPr/>
        </p:nvSpPr>
        <p:spPr>
          <a:xfrm>
            <a:off x="8560149" y="1340530"/>
            <a:ext cx="1361638" cy="724508"/>
          </a:xfrm>
          <a:prstGeom prst="rect">
            <a:avLst/>
          </a:prstGeom>
          <a:solidFill>
            <a:srgbClr val="D4EC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98" name="Google Shape;1398;p57"/>
          <p:cNvSpPr txBox="1"/>
          <p:nvPr/>
        </p:nvSpPr>
        <p:spPr>
          <a:xfrm>
            <a:off x="8699639" y="1370914"/>
            <a:ext cx="101502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rgbClr val="005BAD"/>
                </a:solidFill>
                <a:latin typeface="Arial"/>
                <a:ea typeface="Arial"/>
                <a:cs typeface="Arial"/>
                <a:sym typeface="Arial"/>
              </a:rPr>
              <a:t>お店の売上</a:t>
            </a:r>
            <a:endParaRPr b="0" i="0" sz="1100" u="none" cap="none" strike="noStrike">
              <a:solidFill>
                <a:srgbClr val="005BAD"/>
              </a:solidFill>
              <a:latin typeface="Arial"/>
              <a:ea typeface="Arial"/>
              <a:cs typeface="Arial"/>
              <a:sym typeface="Arial"/>
            </a:endParaRPr>
          </a:p>
        </p:txBody>
      </p:sp>
      <p:pic>
        <p:nvPicPr>
          <p:cNvPr descr="図形&#10;&#10;自動的に生成された説明" id="1399" name="Google Shape;1399;p57"/>
          <p:cNvPicPr preferRelativeResize="0"/>
          <p:nvPr/>
        </p:nvPicPr>
        <p:blipFill rotWithShape="1">
          <a:blip r:embed="rId10">
            <a:alphaModFix/>
          </a:blip>
          <a:srcRect b="0" l="0" r="0" t="0"/>
          <a:stretch/>
        </p:blipFill>
        <p:spPr>
          <a:xfrm>
            <a:off x="8754932" y="1662212"/>
            <a:ext cx="1032925" cy="510142"/>
          </a:xfrm>
          <a:prstGeom prst="rect">
            <a:avLst/>
          </a:prstGeom>
          <a:noFill/>
          <a:ln>
            <a:noFill/>
          </a:ln>
        </p:spPr>
      </p:pic>
      <p:sp>
        <p:nvSpPr>
          <p:cNvPr id="1400" name="Google Shape;1400;p57"/>
          <p:cNvSpPr txBox="1"/>
          <p:nvPr/>
        </p:nvSpPr>
        <p:spPr>
          <a:xfrm>
            <a:off x="8589062" y="1707863"/>
            <a:ext cx="134177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ja-JP" sz="2000" u="none" cap="none" strike="noStrike">
                <a:solidFill>
                  <a:schemeClr val="lt1"/>
                </a:solidFill>
                <a:latin typeface="Arial"/>
                <a:ea typeface="Arial"/>
                <a:cs typeface="Arial"/>
                <a:sym typeface="Arial"/>
              </a:rPr>
              <a:t>1000</a:t>
            </a:r>
            <a:r>
              <a:rPr b="0" i="0" lang="ja-JP" sz="1400" u="none" cap="none" strike="noStrike">
                <a:solidFill>
                  <a:schemeClr val="lt1"/>
                </a:solidFill>
                <a:latin typeface="Arial"/>
                <a:ea typeface="Arial"/>
                <a:cs typeface="Arial"/>
                <a:sym typeface="Arial"/>
              </a:rPr>
              <a:t>円</a:t>
            </a:r>
            <a:endParaRPr b="0" i="0" sz="2000" u="none" cap="none" strike="noStrike">
              <a:solidFill>
                <a:schemeClr val="lt1"/>
              </a:solidFill>
              <a:latin typeface="Arial"/>
              <a:ea typeface="Arial"/>
              <a:cs typeface="Arial"/>
              <a:sym typeface="Arial"/>
            </a:endParaRPr>
          </a:p>
        </p:txBody>
      </p:sp>
      <p:pic>
        <p:nvPicPr>
          <p:cNvPr id="1401" name="Google Shape;1401;p57"/>
          <p:cNvPicPr preferRelativeResize="0"/>
          <p:nvPr/>
        </p:nvPicPr>
        <p:blipFill rotWithShape="1">
          <a:blip r:embed="rId11">
            <a:alphaModFix/>
          </a:blip>
          <a:srcRect b="0" l="0" r="0" t="0"/>
          <a:stretch/>
        </p:blipFill>
        <p:spPr>
          <a:xfrm>
            <a:off x="9900667" y="1123269"/>
            <a:ext cx="1654829" cy="1069432"/>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6"/>
                                        </p:tgtEl>
                                        <p:attrNameLst>
                                          <p:attrName>style.visibility</p:attrName>
                                        </p:attrNameLst>
                                      </p:cBhvr>
                                      <p:to>
                                        <p:strVal val="visible"/>
                                      </p:to>
                                    </p:set>
                                    <p:animEffect filter="fade" transition="in">
                                      <p:cBhvr>
                                        <p:cTn dur="500"/>
                                        <p:tgtEl>
                                          <p:spTgt spid="1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5"/>
                                        </p:tgtEl>
                                        <p:attrNameLst>
                                          <p:attrName>style.visibility</p:attrName>
                                        </p:attrNameLst>
                                      </p:cBhvr>
                                      <p:to>
                                        <p:strVal val="visible"/>
                                      </p:to>
                                    </p:set>
                                    <p:animEffect filter="fade" transition="in">
                                      <p:cBhvr>
                                        <p:cTn dur="500"/>
                                        <p:tgtEl>
                                          <p:spTgt spid="1385"/>
                                        </p:tgtEl>
                                      </p:cBhvr>
                                    </p:animEffect>
                                  </p:childTnLst>
                                </p:cTn>
                              </p:par>
                              <p:par>
                                <p:cTn fill="hold" nodeType="with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par>
                                <p:cTn fill="hold" nodeType="with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500"/>
                                        <p:tgtEl>
                                          <p:spTgt spid="1387"/>
                                        </p:tgtEl>
                                      </p:cBhvr>
                                    </p:animEffect>
                                  </p:childTnLst>
                                </p:cTn>
                              </p:par>
                              <p:par>
                                <p:cTn fill="hold" nodeType="withEffect" presetClass="entr" presetID="10" presetSubtype="0">
                                  <p:stCondLst>
                                    <p:cond delay="0"/>
                                  </p:stCondLst>
                                  <p:childTnLst>
                                    <p:set>
                                      <p:cBhvr>
                                        <p:cTn dur="1" fill="hold">
                                          <p:stCondLst>
                                            <p:cond delay="0"/>
                                          </p:stCondLst>
                                        </p:cTn>
                                        <p:tgtEl>
                                          <p:spTgt spid="1388"/>
                                        </p:tgtEl>
                                        <p:attrNameLst>
                                          <p:attrName>style.visibility</p:attrName>
                                        </p:attrNameLst>
                                      </p:cBhvr>
                                      <p:to>
                                        <p:strVal val="visible"/>
                                      </p:to>
                                    </p:set>
                                    <p:animEffect filter="fade" transition="in">
                                      <p:cBhvr>
                                        <p:cTn dur="500"/>
                                        <p:tgtEl>
                                          <p:spTgt spid="1388"/>
                                        </p:tgtEl>
                                      </p:cBhvr>
                                    </p:animEffect>
                                  </p:childTnLst>
                                </p:cTn>
                              </p:par>
                              <p:par>
                                <p:cTn fill="hold" nodeType="withEffect" presetClass="entr" presetID="10" presetSubtype="0">
                                  <p:stCondLst>
                                    <p:cond delay="0"/>
                                  </p:stCondLst>
                                  <p:childTnLst>
                                    <p:set>
                                      <p:cBhvr>
                                        <p:cTn dur="1" fill="hold">
                                          <p:stCondLst>
                                            <p:cond delay="0"/>
                                          </p:stCondLst>
                                        </p:cTn>
                                        <p:tgtEl>
                                          <p:spTgt spid="1389"/>
                                        </p:tgtEl>
                                        <p:attrNameLst>
                                          <p:attrName>style.visibility</p:attrName>
                                        </p:attrNameLst>
                                      </p:cBhvr>
                                      <p:to>
                                        <p:strVal val="visible"/>
                                      </p:to>
                                    </p:set>
                                    <p:animEffect filter="fade" transition="in">
                                      <p:cBhvr>
                                        <p:cTn dur="500"/>
                                        <p:tgtEl>
                                          <p:spTgt spid="1389"/>
                                        </p:tgtEl>
                                      </p:cBhvr>
                                    </p:animEffect>
                                  </p:childTnLst>
                                </p:cTn>
                              </p:par>
                              <p:par>
                                <p:cTn fill="hold" nodeType="withEffect" presetClass="entr" presetID="10" presetSubtype="0">
                                  <p:stCondLst>
                                    <p:cond delay="0"/>
                                  </p:stCondLst>
                                  <p:childTnLst>
                                    <p:set>
                                      <p:cBhvr>
                                        <p:cTn dur="1" fill="hold">
                                          <p:stCondLst>
                                            <p:cond delay="0"/>
                                          </p:stCondLst>
                                        </p:cTn>
                                        <p:tgtEl>
                                          <p:spTgt spid="1390"/>
                                        </p:tgtEl>
                                        <p:attrNameLst>
                                          <p:attrName>style.visibility</p:attrName>
                                        </p:attrNameLst>
                                      </p:cBhvr>
                                      <p:to>
                                        <p:strVal val="visible"/>
                                      </p:to>
                                    </p:set>
                                    <p:animEffect filter="fade" transition="in">
                                      <p:cBhvr>
                                        <p:cTn dur="500"/>
                                        <p:tgtEl>
                                          <p:spTgt spid="1390"/>
                                        </p:tgtEl>
                                      </p:cBhvr>
                                    </p:animEffect>
                                  </p:childTnLst>
                                </p:cTn>
                              </p:par>
                              <p:par>
                                <p:cTn fill="hold" nodeType="with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500"/>
                                        <p:tgtEl>
                                          <p:spTgt spid="1391"/>
                                        </p:tgtEl>
                                      </p:cBhvr>
                                    </p:animEffect>
                                  </p:childTnLst>
                                </p:cTn>
                              </p:par>
                              <p:par>
                                <p:cTn fill="hold" nodeType="withEffect" presetClass="entr" presetID="10" presetSubtype="0">
                                  <p:stCondLst>
                                    <p:cond delay="0"/>
                                  </p:stCondLst>
                                  <p:childTnLst>
                                    <p:set>
                                      <p:cBhvr>
                                        <p:cTn dur="1" fill="hold">
                                          <p:stCondLst>
                                            <p:cond delay="0"/>
                                          </p:stCondLst>
                                        </p:cTn>
                                        <p:tgtEl>
                                          <p:spTgt spid="1392"/>
                                        </p:tgtEl>
                                        <p:attrNameLst>
                                          <p:attrName>style.visibility</p:attrName>
                                        </p:attrNameLst>
                                      </p:cBhvr>
                                      <p:to>
                                        <p:strVal val="visible"/>
                                      </p:to>
                                    </p:set>
                                    <p:animEffect filter="fade" transition="in">
                                      <p:cBhvr>
                                        <p:cTn dur="500"/>
                                        <p:tgtEl>
                                          <p:spTgt spid="1392"/>
                                        </p:tgtEl>
                                      </p:cBhvr>
                                    </p:animEffect>
                                  </p:childTnLst>
                                </p:cTn>
                              </p:par>
                              <p:par>
                                <p:cTn fill="hold" nodeType="withEffect" presetClass="entr" presetID="10" presetSubtype="0">
                                  <p:stCondLst>
                                    <p:cond delay="0"/>
                                  </p:stCondLst>
                                  <p:childTnLst>
                                    <p:set>
                                      <p:cBhvr>
                                        <p:cTn dur="1" fill="hold">
                                          <p:stCondLst>
                                            <p:cond delay="0"/>
                                          </p:stCondLst>
                                        </p:cTn>
                                        <p:tgtEl>
                                          <p:spTgt spid="1393"/>
                                        </p:tgtEl>
                                        <p:attrNameLst>
                                          <p:attrName>style.visibility</p:attrName>
                                        </p:attrNameLst>
                                      </p:cBhvr>
                                      <p:to>
                                        <p:strVal val="visible"/>
                                      </p:to>
                                    </p:set>
                                    <p:animEffect filter="fade" transition="in">
                                      <p:cBhvr>
                                        <p:cTn dur="500"/>
                                        <p:tgtEl>
                                          <p:spTgt spid="1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94"/>
                                        </p:tgtEl>
                                        <p:attrNameLst>
                                          <p:attrName>style.visibility</p:attrName>
                                        </p:attrNameLst>
                                      </p:cBhvr>
                                      <p:to>
                                        <p:strVal val="visible"/>
                                      </p:to>
                                    </p:set>
                                    <p:animEffect filter="fade" transition="in">
                                      <p:cBhvr>
                                        <p:cTn dur="500"/>
                                        <p:tgtEl>
                                          <p:spTgt spid="1394"/>
                                        </p:tgtEl>
                                      </p:cBhvr>
                                    </p:animEffect>
                                  </p:childTnLst>
                                </p:cTn>
                              </p:par>
                              <p:par>
                                <p:cTn fill="hold" nodeType="withEffect" presetClass="entr" presetID="10" presetSubtype="0">
                                  <p:stCondLst>
                                    <p:cond delay="0"/>
                                  </p:stCondLst>
                                  <p:childTnLst>
                                    <p:set>
                                      <p:cBhvr>
                                        <p:cTn dur="1" fill="hold">
                                          <p:stCondLst>
                                            <p:cond delay="0"/>
                                          </p:stCondLst>
                                        </p:cTn>
                                        <p:tgtEl>
                                          <p:spTgt spid="1401"/>
                                        </p:tgtEl>
                                        <p:attrNameLst>
                                          <p:attrName>style.visibility</p:attrName>
                                        </p:attrNameLst>
                                      </p:cBhvr>
                                      <p:to>
                                        <p:strVal val="visible"/>
                                      </p:to>
                                    </p:set>
                                    <p:animEffect filter="fade" transition="in">
                                      <p:cBhvr>
                                        <p:cTn dur="500"/>
                                        <p:tgtEl>
                                          <p:spTgt spid="1401"/>
                                        </p:tgtEl>
                                      </p:cBhvr>
                                    </p:animEffect>
                                  </p:childTnLst>
                                </p:cTn>
                              </p:par>
                              <p:par>
                                <p:cTn fill="hold" nodeType="withEffect" presetClass="entr" presetID="10" presetSubtype="0">
                                  <p:stCondLst>
                                    <p:cond delay="0"/>
                                  </p:stCondLst>
                                  <p:childTnLst>
                                    <p:set>
                                      <p:cBhvr>
                                        <p:cTn dur="1" fill="hold">
                                          <p:stCondLst>
                                            <p:cond delay="0"/>
                                          </p:stCondLst>
                                        </p:cTn>
                                        <p:tgtEl>
                                          <p:spTgt spid="1395"/>
                                        </p:tgtEl>
                                        <p:attrNameLst>
                                          <p:attrName>style.visibility</p:attrName>
                                        </p:attrNameLst>
                                      </p:cBhvr>
                                      <p:to>
                                        <p:strVal val="visible"/>
                                      </p:to>
                                    </p:set>
                                    <p:animEffect filter="fade" transition="in">
                                      <p:cBhvr>
                                        <p:cTn dur="500"/>
                                        <p:tgtEl>
                                          <p:spTgt spid="1395"/>
                                        </p:tgtEl>
                                      </p:cBhvr>
                                    </p:animEffect>
                                  </p:childTnLst>
                                </p:cTn>
                              </p:par>
                              <p:par>
                                <p:cTn fill="hold" nodeType="with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500"/>
                                        <p:tgtEl>
                                          <p:spTgt spid="1396"/>
                                        </p:tgtEl>
                                      </p:cBhvr>
                                    </p:animEffect>
                                  </p:childTnLst>
                                </p:cTn>
                              </p:par>
                              <p:par>
                                <p:cTn fill="hold" nodeType="withEffect" presetClass="entr" presetID="10" presetSubtype="0">
                                  <p:stCondLst>
                                    <p:cond delay="0"/>
                                  </p:stCondLst>
                                  <p:childTnLst>
                                    <p:set>
                                      <p:cBhvr>
                                        <p:cTn dur="1" fill="hold">
                                          <p:stCondLst>
                                            <p:cond delay="0"/>
                                          </p:stCondLst>
                                        </p:cTn>
                                        <p:tgtEl>
                                          <p:spTgt spid="1397"/>
                                        </p:tgtEl>
                                        <p:attrNameLst>
                                          <p:attrName>style.visibility</p:attrName>
                                        </p:attrNameLst>
                                      </p:cBhvr>
                                      <p:to>
                                        <p:strVal val="visible"/>
                                      </p:to>
                                    </p:set>
                                    <p:animEffect filter="fade" transition="in">
                                      <p:cBhvr>
                                        <p:cTn dur="500"/>
                                        <p:tgtEl>
                                          <p:spTgt spid="1397"/>
                                        </p:tgtEl>
                                      </p:cBhvr>
                                    </p:animEffect>
                                  </p:childTnLst>
                                </p:cTn>
                              </p:par>
                              <p:par>
                                <p:cTn fill="hold" nodeType="withEffect" presetClass="entr" presetID="10" presetSubtype="0">
                                  <p:stCondLst>
                                    <p:cond delay="0"/>
                                  </p:stCondLst>
                                  <p:childTnLst>
                                    <p:set>
                                      <p:cBhvr>
                                        <p:cTn dur="1" fill="hold">
                                          <p:stCondLst>
                                            <p:cond delay="0"/>
                                          </p:stCondLst>
                                        </p:cTn>
                                        <p:tgtEl>
                                          <p:spTgt spid="1398"/>
                                        </p:tgtEl>
                                        <p:attrNameLst>
                                          <p:attrName>style.visibility</p:attrName>
                                        </p:attrNameLst>
                                      </p:cBhvr>
                                      <p:to>
                                        <p:strVal val="visible"/>
                                      </p:to>
                                    </p:set>
                                    <p:animEffect filter="fade" transition="in">
                                      <p:cBhvr>
                                        <p:cTn dur="500"/>
                                        <p:tgtEl>
                                          <p:spTgt spid="1398"/>
                                        </p:tgtEl>
                                      </p:cBhvr>
                                    </p:animEffect>
                                  </p:childTnLst>
                                </p:cTn>
                              </p:par>
                              <p:par>
                                <p:cTn fill="hold" nodeType="withEffect" presetClass="entr" presetID="10" presetSubtype="0">
                                  <p:stCondLst>
                                    <p:cond delay="0"/>
                                  </p:stCondLst>
                                  <p:childTnLst>
                                    <p:set>
                                      <p:cBhvr>
                                        <p:cTn dur="1" fill="hold">
                                          <p:stCondLst>
                                            <p:cond delay="0"/>
                                          </p:stCondLst>
                                        </p:cTn>
                                        <p:tgtEl>
                                          <p:spTgt spid="1399"/>
                                        </p:tgtEl>
                                        <p:attrNameLst>
                                          <p:attrName>style.visibility</p:attrName>
                                        </p:attrNameLst>
                                      </p:cBhvr>
                                      <p:to>
                                        <p:strVal val="visible"/>
                                      </p:to>
                                    </p:set>
                                    <p:animEffect filter="fade" transition="in">
                                      <p:cBhvr>
                                        <p:cTn dur="500"/>
                                        <p:tgtEl>
                                          <p:spTgt spid="1399"/>
                                        </p:tgtEl>
                                      </p:cBhvr>
                                    </p:animEffect>
                                  </p:childTnLst>
                                </p:cTn>
                              </p:par>
                              <p:par>
                                <p:cTn fill="hold" nodeType="withEffect" presetClass="entr" presetID="10" presetSubtype="0">
                                  <p:stCondLst>
                                    <p:cond delay="0"/>
                                  </p:stCondLst>
                                  <p:childTnLst>
                                    <p:set>
                                      <p:cBhvr>
                                        <p:cTn dur="1" fill="hold">
                                          <p:stCondLst>
                                            <p:cond delay="0"/>
                                          </p:stCondLst>
                                        </p:cTn>
                                        <p:tgtEl>
                                          <p:spTgt spid="1400"/>
                                        </p:tgtEl>
                                        <p:attrNameLst>
                                          <p:attrName>style.visibility</p:attrName>
                                        </p:attrNameLst>
                                      </p:cBhvr>
                                      <p:to>
                                        <p:strVal val="visible"/>
                                      </p:to>
                                    </p:set>
                                    <p:animEffect filter="fade" transition="in">
                                      <p:cBhvr>
                                        <p:cTn dur="500"/>
                                        <p:tgtEl>
                                          <p:spTgt spid="1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0"/>
                                        </p:tgtEl>
                                        <p:attrNameLst>
                                          <p:attrName>style.visibility</p:attrName>
                                        </p:attrNameLst>
                                      </p:cBhvr>
                                      <p:to>
                                        <p:strVal val="visible"/>
                                      </p:to>
                                    </p:set>
                                    <p:animEffect filter="fade" transition="in">
                                      <p:cBhvr>
                                        <p:cTn dur="500"/>
                                        <p:tgtEl>
                                          <p:spTgt spid="1360"/>
                                        </p:tgtEl>
                                      </p:cBhvr>
                                    </p:animEffect>
                                  </p:childTnLst>
                                </p:cTn>
                              </p:par>
                              <p:par>
                                <p:cTn fill="hold" nodeType="withEffect" presetClass="entr" presetID="10" presetSubtype="0">
                                  <p:stCondLst>
                                    <p:cond delay="0"/>
                                  </p:stCondLst>
                                  <p:childTnLst>
                                    <p:set>
                                      <p:cBhvr>
                                        <p:cTn dur="1" fill="hold">
                                          <p:stCondLst>
                                            <p:cond delay="0"/>
                                          </p:stCondLst>
                                        </p:cTn>
                                        <p:tgtEl>
                                          <p:spTgt spid="1361"/>
                                        </p:tgtEl>
                                        <p:attrNameLst>
                                          <p:attrName>style.visibility</p:attrName>
                                        </p:attrNameLst>
                                      </p:cBhvr>
                                      <p:to>
                                        <p:strVal val="visible"/>
                                      </p:to>
                                    </p:set>
                                    <p:animEffect filter="fade" transition="in">
                                      <p:cBhvr>
                                        <p:cTn dur="500"/>
                                        <p:tgtEl>
                                          <p:spTgt spid="13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49"/>
                                        </p:tgtEl>
                                        <p:attrNameLst>
                                          <p:attrName>style.visibility</p:attrName>
                                        </p:attrNameLst>
                                      </p:cBhvr>
                                      <p:to>
                                        <p:strVal val="visible"/>
                                      </p:to>
                                    </p:set>
                                    <p:animEffect filter="fade" transition="in">
                                      <p:cBhvr>
                                        <p:cTn dur="500"/>
                                        <p:tgtEl>
                                          <p:spTgt spid="1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500"/>
                                        <p:tgtEl>
                                          <p:spTgt spid="1383"/>
                                        </p:tgtEl>
                                      </p:cBhvr>
                                    </p:animEffect>
                                  </p:childTnLst>
                                </p:cTn>
                              </p:par>
                              <p:par>
                                <p:cTn fill="hold" nodeType="with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500"/>
                                        <p:tgtEl>
                                          <p:spTgt spid="1379"/>
                                        </p:tgtEl>
                                      </p:cBhvr>
                                    </p:animEffect>
                                  </p:childTnLst>
                                </p:cTn>
                              </p:par>
                              <p:par>
                                <p:cTn fill="hold" nodeType="withEffect" presetClass="entr" presetID="10" presetSubtype="0">
                                  <p:stCondLst>
                                    <p:cond delay="0"/>
                                  </p:stCondLst>
                                  <p:childTnLst>
                                    <p:set>
                                      <p:cBhvr>
                                        <p:cTn dur="1" fill="hold">
                                          <p:stCondLst>
                                            <p:cond delay="0"/>
                                          </p:stCondLst>
                                        </p:cTn>
                                        <p:tgtEl>
                                          <p:spTgt spid="1380"/>
                                        </p:tgtEl>
                                        <p:attrNameLst>
                                          <p:attrName>style.visibility</p:attrName>
                                        </p:attrNameLst>
                                      </p:cBhvr>
                                      <p:to>
                                        <p:strVal val="visible"/>
                                      </p:to>
                                    </p:set>
                                    <p:animEffect filter="fade" transition="in">
                                      <p:cBhvr>
                                        <p:cTn dur="500"/>
                                        <p:tgtEl>
                                          <p:spTgt spid="1380"/>
                                        </p:tgtEl>
                                      </p:cBhvr>
                                    </p:animEffect>
                                  </p:childTnLst>
                                </p:cTn>
                              </p:par>
                              <p:par>
                                <p:cTn fill="hold" nodeType="withEffect" presetClass="entr" presetID="10" presetSubtype="0">
                                  <p:stCondLst>
                                    <p:cond delay="0"/>
                                  </p:stCondLst>
                                  <p:childTnLst>
                                    <p:set>
                                      <p:cBhvr>
                                        <p:cTn dur="1" fill="hold">
                                          <p:stCondLst>
                                            <p:cond delay="0"/>
                                          </p:stCondLst>
                                        </p:cTn>
                                        <p:tgtEl>
                                          <p:spTgt spid="1381"/>
                                        </p:tgtEl>
                                        <p:attrNameLst>
                                          <p:attrName>style.visibility</p:attrName>
                                        </p:attrNameLst>
                                      </p:cBhvr>
                                      <p:to>
                                        <p:strVal val="visible"/>
                                      </p:to>
                                    </p:set>
                                    <p:animEffect filter="fade" transition="in">
                                      <p:cBhvr>
                                        <p:cTn dur="500"/>
                                        <p:tgtEl>
                                          <p:spTgt spid="1381"/>
                                        </p:tgtEl>
                                      </p:cBhvr>
                                    </p:animEffect>
                                  </p:childTnLst>
                                </p:cTn>
                              </p:par>
                              <p:par>
                                <p:cTn fill="hold" nodeType="with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500"/>
                                        <p:tgtEl>
                                          <p:spTgt spid="1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2"/>
                                        </p:tgtEl>
                                        <p:attrNameLst>
                                          <p:attrName>style.visibility</p:attrName>
                                        </p:attrNameLst>
                                      </p:cBhvr>
                                      <p:to>
                                        <p:strVal val="visible"/>
                                      </p:to>
                                    </p:set>
                                    <p:animEffect filter="fade" transition="in">
                                      <p:cBhvr>
                                        <p:cTn dur="500"/>
                                        <p:tgtEl>
                                          <p:spTgt spid="1362"/>
                                        </p:tgtEl>
                                      </p:cBhvr>
                                    </p:animEffect>
                                  </p:childTnLst>
                                </p:cTn>
                              </p:par>
                              <p:par>
                                <p:cTn fill="hold" nodeType="withEffect" presetClass="entr" presetID="10" presetSubtype="0">
                                  <p:stCondLst>
                                    <p:cond delay="0"/>
                                  </p:stCondLst>
                                  <p:childTnLst>
                                    <p:set>
                                      <p:cBhvr>
                                        <p:cTn dur="1" fill="hold">
                                          <p:stCondLst>
                                            <p:cond delay="0"/>
                                          </p:stCondLst>
                                        </p:cTn>
                                        <p:tgtEl>
                                          <p:spTgt spid="1363"/>
                                        </p:tgtEl>
                                        <p:attrNameLst>
                                          <p:attrName>style.visibility</p:attrName>
                                        </p:attrNameLst>
                                      </p:cBhvr>
                                      <p:to>
                                        <p:strVal val="visible"/>
                                      </p:to>
                                    </p:set>
                                    <p:animEffect filter="fade" transition="in">
                                      <p:cBhvr>
                                        <p:cTn dur="500"/>
                                        <p:tgtEl>
                                          <p:spTgt spid="13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500"/>
                                        <p:tgtEl>
                                          <p:spTgt spid="13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4"/>
                                        </p:tgtEl>
                                        <p:attrNameLst>
                                          <p:attrName>style.visibility</p:attrName>
                                        </p:attrNameLst>
                                      </p:cBhvr>
                                      <p:to>
                                        <p:strVal val="visible"/>
                                      </p:to>
                                    </p:set>
                                    <p:animEffect filter="fade" transition="in">
                                      <p:cBhvr>
                                        <p:cTn dur="500"/>
                                        <p:tgtEl>
                                          <p:spTgt spid="1364"/>
                                        </p:tgtEl>
                                      </p:cBhvr>
                                    </p:animEffect>
                                  </p:childTnLst>
                                </p:cTn>
                              </p:par>
                              <p:par>
                                <p:cTn fill="hold" nodeType="withEffect" presetClass="entr" presetID="10" presetSubtype="0">
                                  <p:stCondLst>
                                    <p:cond delay="0"/>
                                  </p:stCondLst>
                                  <p:childTnLst>
                                    <p:set>
                                      <p:cBhvr>
                                        <p:cTn dur="1" fill="hold">
                                          <p:stCondLst>
                                            <p:cond delay="0"/>
                                          </p:stCondLst>
                                        </p:cTn>
                                        <p:tgtEl>
                                          <p:spTgt spid="1365"/>
                                        </p:tgtEl>
                                        <p:attrNameLst>
                                          <p:attrName>style.visibility</p:attrName>
                                        </p:attrNameLst>
                                      </p:cBhvr>
                                      <p:to>
                                        <p:strVal val="visible"/>
                                      </p:to>
                                    </p:set>
                                    <p:animEffect filter="fade" transition="in">
                                      <p:cBhvr>
                                        <p:cTn dur="500"/>
                                        <p:tgtEl>
                                          <p:spTgt spid="1365"/>
                                        </p:tgtEl>
                                      </p:cBhvr>
                                    </p:animEffect>
                                  </p:childTnLst>
                                </p:cTn>
                              </p:par>
                              <p:par>
                                <p:cTn fill="hold" nodeType="withEffect" presetClass="entr" presetID="10" presetSubtype="0">
                                  <p:stCondLst>
                                    <p:cond delay="0"/>
                                  </p:stCondLst>
                                  <p:childTnLst>
                                    <p:set>
                                      <p:cBhvr>
                                        <p:cTn dur="1" fill="hold">
                                          <p:stCondLst>
                                            <p:cond delay="0"/>
                                          </p:stCondLst>
                                        </p:cTn>
                                        <p:tgtEl>
                                          <p:spTgt spid="1366"/>
                                        </p:tgtEl>
                                        <p:attrNameLst>
                                          <p:attrName>style.visibility</p:attrName>
                                        </p:attrNameLst>
                                      </p:cBhvr>
                                      <p:to>
                                        <p:strVal val="visible"/>
                                      </p:to>
                                    </p:set>
                                    <p:animEffect filter="fade" transition="in">
                                      <p:cBhvr>
                                        <p:cTn dur="500"/>
                                        <p:tgtEl>
                                          <p:spTgt spid="1366"/>
                                        </p:tgtEl>
                                      </p:cBhvr>
                                    </p:animEffect>
                                  </p:childTnLst>
                                </p:cTn>
                              </p:par>
                              <p:par>
                                <p:cTn fill="hold" nodeType="withEffect" presetClass="entr" presetID="10" presetSubtype="0">
                                  <p:stCondLst>
                                    <p:cond delay="0"/>
                                  </p:stCondLst>
                                  <p:childTnLst>
                                    <p:set>
                                      <p:cBhvr>
                                        <p:cTn dur="1" fill="hold">
                                          <p:stCondLst>
                                            <p:cond delay="0"/>
                                          </p:stCondLst>
                                        </p:cTn>
                                        <p:tgtEl>
                                          <p:spTgt spid="1367"/>
                                        </p:tgtEl>
                                        <p:attrNameLst>
                                          <p:attrName>style.visibility</p:attrName>
                                        </p:attrNameLst>
                                      </p:cBhvr>
                                      <p:to>
                                        <p:strVal val="visible"/>
                                      </p:to>
                                    </p:set>
                                    <p:animEffect filter="fade" transition="in">
                                      <p:cBhvr>
                                        <p:cTn dur="500"/>
                                        <p:tgtEl>
                                          <p:spTgt spid="1367"/>
                                        </p:tgtEl>
                                      </p:cBhvr>
                                    </p:animEffect>
                                  </p:childTnLst>
                                </p:cTn>
                              </p:par>
                              <p:par>
                                <p:cTn fill="hold" nodeType="withEffect" presetClass="entr" presetID="10" presetSubtype="0">
                                  <p:stCondLst>
                                    <p:cond delay="0"/>
                                  </p:stCondLst>
                                  <p:childTnLst>
                                    <p:set>
                                      <p:cBhvr>
                                        <p:cTn dur="1" fill="hold">
                                          <p:stCondLst>
                                            <p:cond delay="0"/>
                                          </p:stCondLst>
                                        </p:cTn>
                                        <p:tgtEl>
                                          <p:spTgt spid="1368"/>
                                        </p:tgtEl>
                                        <p:attrNameLst>
                                          <p:attrName>style.visibility</p:attrName>
                                        </p:attrNameLst>
                                      </p:cBhvr>
                                      <p:to>
                                        <p:strVal val="visible"/>
                                      </p:to>
                                    </p:set>
                                    <p:animEffect filter="fade" transition="in">
                                      <p:cBhvr>
                                        <p:cTn dur="500"/>
                                        <p:tgtEl>
                                          <p:spTgt spid="1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4"/>
                                        </p:tgtEl>
                                        <p:attrNameLst>
                                          <p:attrName>style.visibility</p:attrName>
                                        </p:attrNameLst>
                                      </p:cBhvr>
                                      <p:to>
                                        <p:strVal val="visible"/>
                                      </p:to>
                                    </p:set>
                                    <p:animEffect filter="fade" transition="in">
                                      <p:cBhvr>
                                        <p:cTn dur="500"/>
                                        <p:tgtEl>
                                          <p:spTgt spid="1374"/>
                                        </p:tgtEl>
                                      </p:cBhvr>
                                    </p:animEffect>
                                  </p:childTnLst>
                                </p:cTn>
                              </p:par>
                              <p:par>
                                <p:cTn fill="hold" nodeType="withEffect" presetClass="entr" presetID="10" presetSubtype="0">
                                  <p:stCondLst>
                                    <p:cond delay="0"/>
                                  </p:stCondLst>
                                  <p:childTnLst>
                                    <p:set>
                                      <p:cBhvr>
                                        <p:cTn dur="1" fill="hold">
                                          <p:stCondLst>
                                            <p:cond delay="0"/>
                                          </p:stCondLst>
                                        </p:cTn>
                                        <p:tgtEl>
                                          <p:spTgt spid="1375"/>
                                        </p:tgtEl>
                                        <p:attrNameLst>
                                          <p:attrName>style.visibility</p:attrName>
                                        </p:attrNameLst>
                                      </p:cBhvr>
                                      <p:to>
                                        <p:strVal val="visible"/>
                                      </p:to>
                                    </p:set>
                                    <p:animEffect filter="fade" transition="in">
                                      <p:cBhvr>
                                        <p:cTn dur="500"/>
                                        <p:tgtEl>
                                          <p:spTgt spid="1375"/>
                                        </p:tgtEl>
                                      </p:cBhvr>
                                    </p:animEffect>
                                  </p:childTnLst>
                                </p:cTn>
                              </p:par>
                              <p:par>
                                <p:cTn fill="hold" nodeType="withEffect" presetClass="entr" presetID="10" presetSubtype="0">
                                  <p:stCondLst>
                                    <p:cond delay="0"/>
                                  </p:stCondLst>
                                  <p:childTnLst>
                                    <p:set>
                                      <p:cBhvr>
                                        <p:cTn dur="1" fill="hold">
                                          <p:stCondLst>
                                            <p:cond delay="0"/>
                                          </p:stCondLst>
                                        </p:cTn>
                                        <p:tgtEl>
                                          <p:spTgt spid="1376"/>
                                        </p:tgtEl>
                                        <p:attrNameLst>
                                          <p:attrName>style.visibility</p:attrName>
                                        </p:attrNameLst>
                                      </p:cBhvr>
                                      <p:to>
                                        <p:strVal val="visible"/>
                                      </p:to>
                                    </p:set>
                                    <p:animEffect filter="fade" transition="in">
                                      <p:cBhvr>
                                        <p:cTn dur="500"/>
                                        <p:tgtEl>
                                          <p:spTgt spid="1376"/>
                                        </p:tgtEl>
                                      </p:cBhvr>
                                    </p:animEffect>
                                  </p:childTnLst>
                                </p:cTn>
                              </p:par>
                              <p:par>
                                <p:cTn fill="hold" nodeType="withEffect" presetClass="entr" presetID="10" presetSubtype="0">
                                  <p:stCondLst>
                                    <p:cond delay="0"/>
                                  </p:stCondLst>
                                  <p:childTnLst>
                                    <p:set>
                                      <p:cBhvr>
                                        <p:cTn dur="1" fill="hold">
                                          <p:stCondLst>
                                            <p:cond delay="0"/>
                                          </p:stCondLst>
                                        </p:cTn>
                                        <p:tgtEl>
                                          <p:spTgt spid="1377"/>
                                        </p:tgtEl>
                                        <p:attrNameLst>
                                          <p:attrName>style.visibility</p:attrName>
                                        </p:attrNameLst>
                                      </p:cBhvr>
                                      <p:to>
                                        <p:strVal val="visible"/>
                                      </p:to>
                                    </p:set>
                                    <p:animEffect filter="fade" transition="in">
                                      <p:cBhvr>
                                        <p:cTn dur="500"/>
                                        <p:tgtEl>
                                          <p:spTgt spid="1377"/>
                                        </p:tgtEl>
                                      </p:cBhvr>
                                    </p:animEffect>
                                  </p:childTnLst>
                                </p:cTn>
                              </p:par>
                              <p:par>
                                <p:cTn fill="hold" nodeType="withEffect" presetClass="entr" presetID="10" presetSubtype="0">
                                  <p:stCondLst>
                                    <p:cond delay="0"/>
                                  </p:stCondLst>
                                  <p:childTnLst>
                                    <p:set>
                                      <p:cBhvr>
                                        <p:cTn dur="1" fill="hold">
                                          <p:stCondLst>
                                            <p:cond delay="0"/>
                                          </p:stCondLst>
                                        </p:cTn>
                                        <p:tgtEl>
                                          <p:spTgt spid="1378"/>
                                        </p:tgtEl>
                                        <p:attrNameLst>
                                          <p:attrName>style.visibility</p:attrName>
                                        </p:attrNameLst>
                                      </p:cBhvr>
                                      <p:to>
                                        <p:strVal val="visible"/>
                                      </p:to>
                                    </p:set>
                                    <p:animEffect filter="fade" transition="in">
                                      <p:cBhvr>
                                        <p:cTn dur="500"/>
                                        <p:tgtEl>
                                          <p:spTgt spid="1378"/>
                                        </p:tgtEl>
                                      </p:cBhvr>
                                    </p:animEffect>
                                  </p:childTnLst>
                                </p:cTn>
                              </p:par>
                              <p:par>
                                <p:cTn fill="hold" nodeType="withEffect" presetClass="entr" presetID="10" presetSubtype="0">
                                  <p:stCondLst>
                                    <p:cond delay="0"/>
                                  </p:stCondLst>
                                  <p:childTnLst>
                                    <p:set>
                                      <p:cBhvr>
                                        <p:cTn dur="1" fill="hold">
                                          <p:stCondLst>
                                            <p:cond delay="0"/>
                                          </p:stCondLst>
                                        </p:cTn>
                                        <p:tgtEl>
                                          <p:spTgt spid="1369"/>
                                        </p:tgtEl>
                                        <p:attrNameLst>
                                          <p:attrName>style.visibility</p:attrName>
                                        </p:attrNameLst>
                                      </p:cBhvr>
                                      <p:to>
                                        <p:strVal val="visible"/>
                                      </p:to>
                                    </p:set>
                                    <p:animEffect filter="fade" transition="in">
                                      <p:cBhvr>
                                        <p:cTn dur="500"/>
                                        <p:tgtEl>
                                          <p:spTgt spid="1369"/>
                                        </p:tgtEl>
                                      </p:cBhvr>
                                    </p:animEffect>
                                  </p:childTnLst>
                                </p:cTn>
                              </p:par>
                              <p:par>
                                <p:cTn fill="hold" nodeType="withEffect" presetClass="entr" presetID="10" presetSubtype="0">
                                  <p:stCondLst>
                                    <p:cond delay="0"/>
                                  </p:stCondLst>
                                  <p:childTnLst>
                                    <p:set>
                                      <p:cBhvr>
                                        <p:cTn dur="1" fill="hold">
                                          <p:stCondLst>
                                            <p:cond delay="0"/>
                                          </p:stCondLst>
                                        </p:cTn>
                                        <p:tgtEl>
                                          <p:spTgt spid="1370"/>
                                        </p:tgtEl>
                                        <p:attrNameLst>
                                          <p:attrName>style.visibility</p:attrName>
                                        </p:attrNameLst>
                                      </p:cBhvr>
                                      <p:to>
                                        <p:strVal val="visible"/>
                                      </p:to>
                                    </p:set>
                                    <p:animEffect filter="fade" transition="in">
                                      <p:cBhvr>
                                        <p:cTn dur="500"/>
                                        <p:tgtEl>
                                          <p:spTgt spid="1370"/>
                                        </p:tgtEl>
                                      </p:cBhvr>
                                    </p:animEffect>
                                  </p:childTnLst>
                                </p:cTn>
                              </p:par>
                              <p:par>
                                <p:cTn fill="hold" nodeType="withEffect" presetClass="entr" presetID="10" presetSubtype="0">
                                  <p:stCondLst>
                                    <p:cond delay="0"/>
                                  </p:stCondLst>
                                  <p:childTnLst>
                                    <p:set>
                                      <p:cBhvr>
                                        <p:cTn dur="1" fill="hold">
                                          <p:stCondLst>
                                            <p:cond delay="0"/>
                                          </p:stCondLst>
                                        </p:cTn>
                                        <p:tgtEl>
                                          <p:spTgt spid="1371"/>
                                        </p:tgtEl>
                                        <p:attrNameLst>
                                          <p:attrName>style.visibility</p:attrName>
                                        </p:attrNameLst>
                                      </p:cBhvr>
                                      <p:to>
                                        <p:strVal val="visible"/>
                                      </p:to>
                                    </p:set>
                                    <p:animEffect filter="fade" transition="in">
                                      <p:cBhvr>
                                        <p:cTn dur="500"/>
                                        <p:tgtEl>
                                          <p:spTgt spid="1371"/>
                                        </p:tgtEl>
                                      </p:cBhvr>
                                    </p:animEffect>
                                  </p:childTnLst>
                                </p:cTn>
                              </p:par>
                              <p:par>
                                <p:cTn fill="hold" nodeType="withEffect" presetClass="entr" presetID="10" presetSubtype="0">
                                  <p:stCondLst>
                                    <p:cond delay="0"/>
                                  </p:stCondLst>
                                  <p:childTnLst>
                                    <p:set>
                                      <p:cBhvr>
                                        <p:cTn dur="1" fill="hold">
                                          <p:stCondLst>
                                            <p:cond delay="0"/>
                                          </p:stCondLst>
                                        </p:cTn>
                                        <p:tgtEl>
                                          <p:spTgt spid="1372"/>
                                        </p:tgtEl>
                                        <p:attrNameLst>
                                          <p:attrName>style.visibility</p:attrName>
                                        </p:attrNameLst>
                                      </p:cBhvr>
                                      <p:to>
                                        <p:strVal val="visible"/>
                                      </p:to>
                                    </p:set>
                                    <p:animEffect filter="fade" transition="in">
                                      <p:cBhvr>
                                        <p:cTn dur="500"/>
                                        <p:tgtEl>
                                          <p:spTgt spid="1372"/>
                                        </p:tgtEl>
                                      </p:cBhvr>
                                    </p:animEffect>
                                  </p:childTnLst>
                                </p:cTn>
                              </p:par>
                              <p:par>
                                <p:cTn fill="hold" nodeType="withEffect" presetClass="entr" presetID="10" presetSubtype="0">
                                  <p:stCondLst>
                                    <p:cond delay="0"/>
                                  </p:stCondLst>
                                  <p:childTnLst>
                                    <p:set>
                                      <p:cBhvr>
                                        <p:cTn dur="1" fill="hold">
                                          <p:stCondLst>
                                            <p:cond delay="0"/>
                                          </p:stCondLst>
                                        </p:cTn>
                                        <p:tgtEl>
                                          <p:spTgt spid="1373"/>
                                        </p:tgtEl>
                                        <p:attrNameLst>
                                          <p:attrName>style.visibility</p:attrName>
                                        </p:attrNameLst>
                                      </p:cBhvr>
                                      <p:to>
                                        <p:strVal val="visible"/>
                                      </p:to>
                                    </p:set>
                                    <p:animEffect filter="fade" transition="in">
                                      <p:cBhvr>
                                        <p:cTn dur="500"/>
                                        <p:tgtEl>
                                          <p:spTgt spid="137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1"/>
                                        </p:tgtEl>
                                        <p:attrNameLst>
                                          <p:attrName>style.visibility</p:attrName>
                                        </p:attrNameLst>
                                      </p:cBhvr>
                                      <p:to>
                                        <p:strVal val="visible"/>
                                      </p:to>
                                    </p:set>
                                    <p:animEffect filter="fade" transition="in">
                                      <p:cBhvr>
                                        <p:cTn dur="500"/>
                                        <p:tgtEl>
                                          <p:spTgt spid="1351"/>
                                        </p:tgtEl>
                                      </p:cBhvr>
                                    </p:animEffect>
                                  </p:childTnLst>
                                </p:cTn>
                              </p:par>
                              <p:par>
                                <p:cTn fill="hold" nodeType="withEffect" presetClass="entr" presetID="10" presetSubtype="0">
                                  <p:stCondLst>
                                    <p:cond delay="0"/>
                                  </p:stCondLst>
                                  <p:childTnLst>
                                    <p:set>
                                      <p:cBhvr>
                                        <p:cTn dur="1" fill="hold">
                                          <p:stCondLst>
                                            <p:cond delay="0"/>
                                          </p:stCondLst>
                                        </p:cTn>
                                        <p:tgtEl>
                                          <p:spTgt spid="1352"/>
                                        </p:tgtEl>
                                        <p:attrNameLst>
                                          <p:attrName>style.visibility</p:attrName>
                                        </p:attrNameLst>
                                      </p:cBhvr>
                                      <p:to>
                                        <p:strVal val="visible"/>
                                      </p:to>
                                    </p:set>
                                    <p:animEffect filter="fade" transition="in">
                                      <p:cBhvr>
                                        <p:cTn dur="500"/>
                                        <p:tgtEl>
                                          <p:spTgt spid="13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3"/>
                                        </p:tgtEl>
                                        <p:attrNameLst>
                                          <p:attrName>style.visibility</p:attrName>
                                        </p:attrNameLst>
                                      </p:cBhvr>
                                      <p:to>
                                        <p:strVal val="visible"/>
                                      </p:to>
                                    </p:set>
                                    <p:animEffect filter="fade" transition="in">
                                      <p:cBhvr>
                                        <p:cTn dur="500"/>
                                        <p:tgtEl>
                                          <p:spTgt spid="1353"/>
                                        </p:tgtEl>
                                      </p:cBhvr>
                                    </p:animEffect>
                                  </p:childTnLst>
                                </p:cTn>
                              </p:par>
                              <p:par>
                                <p:cTn fill="hold" nodeType="withEffect" presetClass="entr" presetID="10" presetSubtype="0">
                                  <p:stCondLst>
                                    <p:cond delay="0"/>
                                  </p:stCondLst>
                                  <p:childTnLst>
                                    <p:set>
                                      <p:cBhvr>
                                        <p:cTn dur="1" fill="hold">
                                          <p:stCondLst>
                                            <p:cond delay="0"/>
                                          </p:stCondLst>
                                        </p:cTn>
                                        <p:tgtEl>
                                          <p:spTgt spid="1354"/>
                                        </p:tgtEl>
                                        <p:attrNameLst>
                                          <p:attrName>style.visibility</p:attrName>
                                        </p:attrNameLst>
                                      </p:cBhvr>
                                      <p:to>
                                        <p:strVal val="visible"/>
                                      </p:to>
                                    </p:set>
                                    <p:animEffect filter="fade" transition="in">
                                      <p:cBhvr>
                                        <p:cTn dur="500"/>
                                        <p:tgtEl>
                                          <p:spTgt spid="1354"/>
                                        </p:tgtEl>
                                      </p:cBhvr>
                                    </p:animEffect>
                                  </p:childTnLst>
                                </p:cTn>
                              </p:par>
                              <p:par>
                                <p:cTn fill="hold" nodeType="with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500"/>
                                        <p:tgtEl>
                                          <p:spTgt spid="1355"/>
                                        </p:tgtEl>
                                      </p:cBhvr>
                                    </p:animEffect>
                                  </p:childTnLst>
                                </p:cTn>
                              </p:par>
                              <p:par>
                                <p:cTn fill="hold" nodeType="with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par>
                                <p:cTn fill="hold" nodeType="withEffect" presetClass="entr" presetID="10" presetSubtype="0">
                                  <p:stCondLst>
                                    <p:cond delay="0"/>
                                  </p:stCondLst>
                                  <p:childTnLst>
                                    <p:set>
                                      <p:cBhvr>
                                        <p:cTn dur="1" fill="hold">
                                          <p:stCondLst>
                                            <p:cond delay="0"/>
                                          </p:stCondLst>
                                        </p:cTn>
                                        <p:tgtEl>
                                          <p:spTgt spid="1357"/>
                                        </p:tgtEl>
                                        <p:attrNameLst>
                                          <p:attrName>style.visibility</p:attrName>
                                        </p:attrNameLst>
                                      </p:cBhvr>
                                      <p:to>
                                        <p:strVal val="visible"/>
                                      </p:to>
                                    </p:set>
                                    <p:animEffect filter="fade" transition="in">
                                      <p:cBhvr>
                                        <p:cTn dur="500"/>
                                        <p:tgtEl>
                                          <p:spTgt spid="1357"/>
                                        </p:tgtEl>
                                      </p:cBhvr>
                                    </p:animEffect>
                                  </p:childTnLst>
                                </p:cTn>
                              </p:par>
                              <p:par>
                                <p:cTn fill="hold" nodeType="withEffect" presetClass="entr" presetID="10" presetSubtype="0">
                                  <p:stCondLst>
                                    <p:cond delay="0"/>
                                  </p:stCondLst>
                                  <p:childTnLst>
                                    <p:set>
                                      <p:cBhvr>
                                        <p:cTn dur="1" fill="hold">
                                          <p:stCondLst>
                                            <p:cond delay="0"/>
                                          </p:stCondLst>
                                        </p:cTn>
                                        <p:tgtEl>
                                          <p:spTgt spid="1358"/>
                                        </p:tgtEl>
                                        <p:attrNameLst>
                                          <p:attrName>style.visibility</p:attrName>
                                        </p:attrNameLst>
                                      </p:cBhvr>
                                      <p:to>
                                        <p:strVal val="visible"/>
                                      </p:to>
                                    </p:set>
                                    <p:animEffect filter="fade" transition="in">
                                      <p:cBhvr>
                                        <p:cTn dur="500"/>
                                        <p:tgtEl>
                                          <p:spTgt spid="1358"/>
                                        </p:tgtEl>
                                      </p:cBhvr>
                                    </p:animEffect>
                                  </p:childTnLst>
                                </p:cTn>
                              </p:par>
                              <p:par>
                                <p:cTn fill="hold" nodeType="withEffect" presetClass="entr" presetID="10" presetSubtype="0">
                                  <p:stCondLst>
                                    <p:cond delay="0"/>
                                  </p:stCondLst>
                                  <p:childTnLst>
                                    <p:set>
                                      <p:cBhvr>
                                        <p:cTn dur="1" fill="hold">
                                          <p:stCondLst>
                                            <p:cond delay="0"/>
                                          </p:stCondLst>
                                        </p:cTn>
                                        <p:tgtEl>
                                          <p:spTgt spid="1359"/>
                                        </p:tgtEl>
                                        <p:attrNameLst>
                                          <p:attrName>style.visibility</p:attrName>
                                        </p:attrNameLst>
                                      </p:cBhvr>
                                      <p:to>
                                        <p:strVal val="visible"/>
                                      </p:to>
                                    </p:set>
                                    <p:animEffect filter="fade" transition="in">
                                      <p:cBhvr>
                                        <p:cTn dur="500"/>
                                        <p:tgtEl>
                                          <p:spTgt spid="1359"/>
                                        </p:tgtEl>
                                      </p:cBhvr>
                                    </p:animEffect>
                                  </p:childTnLst>
                                </p:cTn>
                              </p:par>
                              <p:par>
                                <p:cTn fill="hold" nodeType="withEffect" presetClass="entr" presetID="10" presetSubtype="0">
                                  <p:stCondLst>
                                    <p:cond delay="0"/>
                                  </p:stCondLst>
                                  <p:childTnLst>
                                    <p:set>
                                      <p:cBhvr>
                                        <p:cTn dur="1" fill="hold">
                                          <p:stCondLst>
                                            <p:cond delay="0"/>
                                          </p:stCondLst>
                                        </p:cTn>
                                        <p:tgtEl>
                                          <p:spTgt spid="1347"/>
                                        </p:tgtEl>
                                        <p:attrNameLst>
                                          <p:attrName>style.visibility</p:attrName>
                                        </p:attrNameLst>
                                      </p:cBhvr>
                                      <p:to>
                                        <p:strVal val="visible"/>
                                      </p:to>
                                    </p:set>
                                    <p:animEffect filter="fade" transition="in">
                                      <p:cBhvr>
                                        <p:cTn dur="500"/>
                                        <p:tgtEl>
                                          <p:spTgt spid="1347"/>
                                        </p:tgtEl>
                                      </p:cBhvr>
                                    </p:animEffect>
                                  </p:childTnLst>
                                </p:cTn>
                              </p:par>
                              <p:par>
                                <p:cTn fill="hold" nodeType="withEffect" presetClass="entr" presetID="10" presetSubtype="0">
                                  <p:stCondLst>
                                    <p:cond delay="0"/>
                                  </p:stCondLst>
                                  <p:childTnLst>
                                    <p:set>
                                      <p:cBhvr>
                                        <p:cTn dur="1" fill="hold">
                                          <p:stCondLst>
                                            <p:cond delay="0"/>
                                          </p:stCondLst>
                                        </p:cTn>
                                        <p:tgtEl>
                                          <p:spTgt spid="1348"/>
                                        </p:tgtEl>
                                        <p:attrNameLst>
                                          <p:attrName>style.visibility</p:attrName>
                                        </p:attrNameLst>
                                      </p:cBhvr>
                                      <p:to>
                                        <p:strVal val="visible"/>
                                      </p:to>
                                    </p:set>
                                    <p:animEffect filter="fade" transition="in">
                                      <p:cBhvr>
                                        <p:cTn dur="500"/>
                                        <p:tgtEl>
                                          <p:spTgt spid="1348"/>
                                        </p:tgtEl>
                                      </p:cBhvr>
                                    </p:animEffect>
                                  </p:childTnLst>
                                </p:cTn>
                              </p:par>
                              <p:par>
                                <p:cTn fill="hold" nodeType="withEffect" presetClass="entr" presetID="10" presetSubtype="0">
                                  <p:stCondLst>
                                    <p:cond delay="0"/>
                                  </p:stCondLst>
                                  <p:childTnLst>
                                    <p:set>
                                      <p:cBhvr>
                                        <p:cTn dur="1" fill="hold">
                                          <p:stCondLst>
                                            <p:cond delay="0"/>
                                          </p:stCondLst>
                                        </p:cTn>
                                        <p:tgtEl>
                                          <p:spTgt spid="1345"/>
                                        </p:tgtEl>
                                        <p:attrNameLst>
                                          <p:attrName>style.visibility</p:attrName>
                                        </p:attrNameLst>
                                      </p:cBhvr>
                                      <p:to>
                                        <p:strVal val="visible"/>
                                      </p:to>
                                    </p:set>
                                    <p:animEffect filter="fade" transition="in">
                                      <p:cBhvr>
                                        <p:cTn dur="500"/>
                                        <p:tgtEl>
                                          <p:spTgt spid="1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58"/>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08" name="Google Shape;1408;p58"/>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09" name="Google Shape;1409;p58"/>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410" name="Google Shape;1410;p58"/>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411" name="Google Shape;1411;p58"/>
          <p:cNvSpPr txBox="1"/>
          <p:nvPr/>
        </p:nvSpPr>
        <p:spPr>
          <a:xfrm>
            <a:off x="384136" y="1060844"/>
            <a:ext cx="277038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税金の流れと納め方</a:t>
            </a:r>
            <a:endParaRPr b="0" i="0" sz="1400" u="none" cap="none" strike="noStrike">
              <a:solidFill>
                <a:srgbClr val="000000"/>
              </a:solidFill>
              <a:latin typeface="Arial"/>
              <a:ea typeface="Arial"/>
              <a:cs typeface="Arial"/>
              <a:sym typeface="Arial"/>
            </a:endParaRPr>
          </a:p>
        </p:txBody>
      </p:sp>
      <p:sp>
        <p:nvSpPr>
          <p:cNvPr id="1412" name="Google Shape;1412;p58"/>
          <p:cNvSpPr/>
          <p:nvPr/>
        </p:nvSpPr>
        <p:spPr>
          <a:xfrm rot="10800000">
            <a:off x="7884958" y="2922670"/>
            <a:ext cx="411445" cy="417815"/>
          </a:xfrm>
          <a:prstGeom prst="upArrow">
            <a:avLst>
              <a:gd fmla="val 50000" name="adj1"/>
              <a:gd fmla="val 50000" name="adj2"/>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3" name="Google Shape;1413;p58"/>
          <p:cNvSpPr/>
          <p:nvPr/>
        </p:nvSpPr>
        <p:spPr>
          <a:xfrm rot="10800000">
            <a:off x="3895597" y="2922670"/>
            <a:ext cx="411445" cy="417815"/>
          </a:xfrm>
          <a:prstGeom prst="upArrow">
            <a:avLst>
              <a:gd fmla="val 50000" name="adj1"/>
              <a:gd fmla="val 50000" name="adj2"/>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4" name="Google Shape;1414;p58"/>
          <p:cNvSpPr/>
          <p:nvPr/>
        </p:nvSpPr>
        <p:spPr>
          <a:xfrm>
            <a:off x="2420201" y="4860364"/>
            <a:ext cx="1296836" cy="432048"/>
          </a:xfrm>
          <a:prstGeom prst="rect">
            <a:avLst/>
          </a:prstGeom>
          <a:noFill/>
          <a:ln>
            <a:noFill/>
          </a:ln>
        </p:spPr>
        <p:txBody>
          <a:bodyPr anchorCtr="0" anchor="ctr" bIns="45700" lIns="91425" spcFirstLastPara="1" rIns="91425" wrap="square" tIns="36000">
            <a:noAutofit/>
          </a:bodyPr>
          <a:lstStyle/>
          <a:p>
            <a:pPr indent="0" lvl="0" marL="0" marR="0" rtl="0" algn="r">
              <a:lnSpc>
                <a:spcPct val="100000"/>
              </a:lnSpc>
              <a:spcBef>
                <a:spcPts val="0"/>
              </a:spcBef>
              <a:spcAft>
                <a:spcPts val="0"/>
              </a:spcAft>
              <a:buClr>
                <a:srgbClr val="9374D2"/>
              </a:buClr>
              <a:buSzPts val="1800"/>
              <a:buFont typeface="Arial"/>
              <a:buNone/>
            </a:pPr>
            <a:r>
              <a:rPr b="1" i="0" lang="ja-JP" sz="1800" u="none" cap="none" strike="noStrike">
                <a:solidFill>
                  <a:srgbClr val="9374D2"/>
                </a:solidFill>
                <a:latin typeface="Arial"/>
                <a:ea typeface="Arial"/>
                <a:cs typeface="Arial"/>
                <a:sym typeface="Arial"/>
              </a:rPr>
              <a:t>所得税</a:t>
            </a:r>
            <a:endParaRPr b="0" i="0" sz="1400" u="none" cap="none" strike="noStrike">
              <a:solidFill>
                <a:srgbClr val="000000"/>
              </a:solidFill>
              <a:latin typeface="Arial"/>
              <a:ea typeface="Arial"/>
              <a:cs typeface="Arial"/>
              <a:sym typeface="Arial"/>
            </a:endParaRPr>
          </a:p>
        </p:txBody>
      </p:sp>
      <p:sp>
        <p:nvSpPr>
          <p:cNvPr id="1415" name="Google Shape;1415;p58"/>
          <p:cNvSpPr/>
          <p:nvPr/>
        </p:nvSpPr>
        <p:spPr>
          <a:xfrm>
            <a:off x="8474963" y="4860364"/>
            <a:ext cx="1296836" cy="432048"/>
          </a:xfrm>
          <a:prstGeom prst="rect">
            <a:avLst/>
          </a:prstGeom>
          <a:noFill/>
          <a:ln>
            <a:noFill/>
          </a:ln>
        </p:spPr>
        <p:txBody>
          <a:bodyPr anchorCtr="0" anchor="ctr" bIns="45700" lIns="91425" spcFirstLastPara="1" rIns="91425" wrap="square" tIns="36000">
            <a:noAutofit/>
          </a:bodyPr>
          <a:lstStyle/>
          <a:p>
            <a:pPr indent="0" lvl="0" marL="0" marR="0" rtl="0" algn="l">
              <a:lnSpc>
                <a:spcPct val="100000"/>
              </a:lnSpc>
              <a:spcBef>
                <a:spcPts val="0"/>
              </a:spcBef>
              <a:spcAft>
                <a:spcPts val="0"/>
              </a:spcAft>
              <a:buClr>
                <a:srgbClr val="9374D2"/>
              </a:buClr>
              <a:buSzPts val="1800"/>
              <a:buFont typeface="Arial"/>
              <a:buNone/>
            </a:pPr>
            <a:r>
              <a:rPr b="1" i="0" lang="ja-JP" sz="1800" u="none" cap="none" strike="noStrike">
                <a:solidFill>
                  <a:srgbClr val="9374D2"/>
                </a:solidFill>
                <a:latin typeface="Arial"/>
                <a:ea typeface="Arial"/>
                <a:cs typeface="Arial"/>
                <a:sym typeface="Arial"/>
              </a:rPr>
              <a:t>住民税</a:t>
            </a:r>
            <a:endParaRPr b="0" i="0" sz="1400" u="none" cap="none" strike="noStrike">
              <a:solidFill>
                <a:srgbClr val="000000"/>
              </a:solidFill>
              <a:latin typeface="Arial"/>
              <a:ea typeface="Arial"/>
              <a:cs typeface="Arial"/>
              <a:sym typeface="Arial"/>
            </a:endParaRPr>
          </a:p>
        </p:txBody>
      </p:sp>
      <p:sp>
        <p:nvSpPr>
          <p:cNvPr id="1416" name="Google Shape;1416;p58"/>
          <p:cNvSpPr/>
          <p:nvPr/>
        </p:nvSpPr>
        <p:spPr>
          <a:xfrm>
            <a:off x="6338862" y="5408986"/>
            <a:ext cx="3913935" cy="1251799"/>
          </a:xfrm>
          <a:prstGeom prst="rect">
            <a:avLst/>
          </a:prstGeom>
          <a:solidFill>
            <a:schemeClr val="lt1"/>
          </a:solid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17" name="Google Shape;1417;p58"/>
          <p:cNvSpPr/>
          <p:nvPr/>
        </p:nvSpPr>
        <p:spPr>
          <a:xfrm>
            <a:off x="6612084" y="5428950"/>
            <a:ext cx="1487626" cy="807361"/>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1469A5"/>
              </a:buClr>
              <a:buSzPts val="1800"/>
              <a:buFont typeface="Arial"/>
              <a:buNone/>
            </a:pPr>
            <a:r>
              <a:rPr b="0" i="0" lang="ja-JP" sz="1800" u="none" cap="none" strike="noStrike">
                <a:solidFill>
                  <a:srgbClr val="1469A5"/>
                </a:solidFill>
                <a:latin typeface="Arial"/>
                <a:ea typeface="Arial"/>
                <a:cs typeface="Arial"/>
                <a:sym typeface="Arial"/>
              </a:rPr>
              <a:t>都道府県</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1469A5"/>
              </a:buClr>
              <a:buSzPts val="1800"/>
              <a:buFont typeface="Arial"/>
              <a:buNone/>
            </a:pPr>
            <a:r>
              <a:rPr b="0" i="0" lang="ja-JP" sz="1800" u="none" cap="none" strike="noStrike">
                <a:solidFill>
                  <a:srgbClr val="1469A5"/>
                </a:solidFill>
                <a:latin typeface="Arial"/>
                <a:ea typeface="Arial"/>
                <a:cs typeface="Arial"/>
                <a:sym typeface="Arial"/>
              </a:rPr>
              <a:t>市町村</a:t>
            </a:r>
            <a:endParaRPr b="0" i="0" sz="1400" u="none" cap="none" strike="noStrike">
              <a:solidFill>
                <a:srgbClr val="000000"/>
              </a:solidFill>
              <a:latin typeface="Arial"/>
              <a:ea typeface="Arial"/>
              <a:cs typeface="Arial"/>
              <a:sym typeface="Arial"/>
            </a:endParaRPr>
          </a:p>
        </p:txBody>
      </p:sp>
      <p:sp>
        <p:nvSpPr>
          <p:cNvPr id="1418" name="Google Shape;1418;p58"/>
          <p:cNvSpPr/>
          <p:nvPr/>
        </p:nvSpPr>
        <p:spPr>
          <a:xfrm>
            <a:off x="6486637" y="6321850"/>
            <a:ext cx="1738500" cy="288300"/>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1469A5"/>
              </a:buClr>
              <a:buSzPts val="1400"/>
              <a:buFont typeface="Arial"/>
              <a:buNone/>
            </a:pPr>
            <a:r>
              <a:rPr b="0" i="0" lang="ja-JP" sz="1400" u="none" cap="none" strike="noStrike">
                <a:solidFill>
                  <a:srgbClr val="1469A5"/>
                </a:solidFill>
                <a:latin typeface="Arial"/>
                <a:ea typeface="Arial"/>
                <a:cs typeface="Arial"/>
                <a:sym typeface="Arial"/>
              </a:rPr>
              <a:t>（地方公共団体）</a:t>
            </a:r>
            <a:endParaRPr b="0" i="0" sz="1400" u="none" cap="none" strike="noStrike">
              <a:solidFill>
                <a:srgbClr val="000000"/>
              </a:solidFill>
              <a:latin typeface="Arial"/>
              <a:ea typeface="Arial"/>
              <a:cs typeface="Arial"/>
              <a:sym typeface="Arial"/>
            </a:endParaRPr>
          </a:p>
        </p:txBody>
      </p:sp>
      <p:pic>
        <p:nvPicPr>
          <p:cNvPr id="1419" name="Google Shape;1419;p58"/>
          <p:cNvPicPr preferRelativeResize="0"/>
          <p:nvPr/>
        </p:nvPicPr>
        <p:blipFill rotWithShape="1">
          <a:blip r:embed="rId3">
            <a:alphaModFix/>
          </a:blip>
          <a:srcRect b="0" l="0" r="0" t="0"/>
          <a:stretch/>
        </p:blipFill>
        <p:spPr>
          <a:xfrm>
            <a:off x="8246970" y="5620117"/>
            <a:ext cx="1912009" cy="987190"/>
          </a:xfrm>
          <a:prstGeom prst="rect">
            <a:avLst/>
          </a:prstGeom>
          <a:noFill/>
          <a:ln>
            <a:noFill/>
          </a:ln>
        </p:spPr>
      </p:pic>
      <p:sp>
        <p:nvSpPr>
          <p:cNvPr id="1420" name="Google Shape;1420;p58"/>
          <p:cNvSpPr/>
          <p:nvPr/>
        </p:nvSpPr>
        <p:spPr>
          <a:xfrm>
            <a:off x="1939203" y="5408986"/>
            <a:ext cx="3913935" cy="1251798"/>
          </a:xfrm>
          <a:prstGeom prst="rect">
            <a:avLst/>
          </a:prstGeom>
          <a:solidFill>
            <a:schemeClr val="lt1"/>
          </a:solid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1" name="Google Shape;1421;p58"/>
          <p:cNvSpPr/>
          <p:nvPr/>
        </p:nvSpPr>
        <p:spPr>
          <a:xfrm>
            <a:off x="2365202" y="5631207"/>
            <a:ext cx="1487626" cy="807361"/>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1469A5"/>
              </a:buClr>
              <a:buSzPts val="2000"/>
              <a:buFont typeface="Arial"/>
              <a:buNone/>
            </a:pPr>
            <a:r>
              <a:rPr b="0" i="0" lang="ja-JP" sz="2000" u="none" cap="none" strike="noStrike">
                <a:solidFill>
                  <a:srgbClr val="1469A5"/>
                </a:solidFill>
                <a:latin typeface="Arial"/>
                <a:ea typeface="Arial"/>
                <a:cs typeface="Arial"/>
                <a:sym typeface="Arial"/>
              </a:rPr>
              <a:t>税務署</a:t>
            </a:r>
            <a:endParaRPr b="0" i="0" sz="2000" u="none" cap="none" strike="noStrike">
              <a:solidFill>
                <a:srgbClr val="1469A5"/>
              </a:solidFill>
              <a:latin typeface="Arial"/>
              <a:ea typeface="Arial"/>
              <a:cs typeface="Arial"/>
              <a:sym typeface="Arial"/>
            </a:endParaRPr>
          </a:p>
          <a:p>
            <a:pPr indent="0" lvl="0" marL="0" marR="0" rtl="0" algn="ctr">
              <a:lnSpc>
                <a:spcPct val="100000"/>
              </a:lnSpc>
              <a:spcBef>
                <a:spcPts val="500"/>
              </a:spcBef>
              <a:spcAft>
                <a:spcPts val="0"/>
              </a:spcAft>
              <a:buClr>
                <a:srgbClr val="1469A5"/>
              </a:buClr>
              <a:buSzPts val="1800"/>
              <a:buFont typeface="Arial"/>
              <a:buNone/>
            </a:pPr>
            <a:r>
              <a:rPr b="0" i="0" lang="ja-JP" sz="1800" u="none" cap="none" strike="noStrike">
                <a:solidFill>
                  <a:srgbClr val="1469A5"/>
                </a:solidFill>
                <a:latin typeface="Arial"/>
                <a:ea typeface="Arial"/>
                <a:cs typeface="Arial"/>
                <a:sym typeface="Arial"/>
              </a:rPr>
              <a:t>（国）</a:t>
            </a:r>
            <a:endParaRPr b="0" i="0" sz="1400" u="none" cap="none" strike="noStrike">
              <a:solidFill>
                <a:srgbClr val="000000"/>
              </a:solidFill>
              <a:latin typeface="Arial"/>
              <a:ea typeface="Arial"/>
              <a:cs typeface="Arial"/>
              <a:sym typeface="Arial"/>
            </a:endParaRPr>
          </a:p>
        </p:txBody>
      </p:sp>
      <p:pic>
        <p:nvPicPr>
          <p:cNvPr descr="ダイアグラム&#10;&#10;自動的に生成された説明" id="1422" name="Google Shape;1422;p58"/>
          <p:cNvPicPr preferRelativeResize="0"/>
          <p:nvPr/>
        </p:nvPicPr>
        <p:blipFill rotWithShape="1">
          <a:blip r:embed="rId4">
            <a:alphaModFix/>
          </a:blip>
          <a:srcRect b="0" l="0" r="0" t="0"/>
          <a:stretch/>
        </p:blipFill>
        <p:spPr>
          <a:xfrm>
            <a:off x="4356540" y="5462491"/>
            <a:ext cx="1176642" cy="1144816"/>
          </a:xfrm>
          <a:prstGeom prst="rect">
            <a:avLst/>
          </a:prstGeom>
          <a:noFill/>
          <a:ln>
            <a:noFill/>
          </a:ln>
        </p:spPr>
      </p:pic>
      <p:sp>
        <p:nvSpPr>
          <p:cNvPr id="1423" name="Google Shape;1423;p58"/>
          <p:cNvSpPr/>
          <p:nvPr/>
        </p:nvSpPr>
        <p:spPr>
          <a:xfrm>
            <a:off x="1174976" y="1482670"/>
            <a:ext cx="4555852" cy="1368000"/>
          </a:xfrm>
          <a:prstGeom prst="rect">
            <a:avLst/>
          </a:prstGeom>
          <a:no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4" name="Google Shape;1424;p58"/>
          <p:cNvSpPr/>
          <p:nvPr/>
        </p:nvSpPr>
        <p:spPr>
          <a:xfrm>
            <a:off x="1174976" y="1482670"/>
            <a:ext cx="4555852" cy="388536"/>
          </a:xfrm>
          <a:prstGeom prst="rect">
            <a:avLst/>
          </a:prstGeom>
          <a:solidFill>
            <a:srgbClr val="1469A5"/>
          </a:solidFill>
          <a:ln>
            <a:noFill/>
          </a:ln>
        </p:spPr>
        <p:txBody>
          <a:bodyPr anchorCtr="0" anchor="ctr" bIns="36000" lIns="91425" spcFirstLastPara="1" rIns="91425" wrap="square" tIns="0">
            <a:noAutofit/>
          </a:bodyPr>
          <a:lstStyle/>
          <a:p>
            <a:pPr indent="0" lvl="0" marL="0" marR="0" rtl="0" algn="ctr">
              <a:lnSpc>
                <a:spcPct val="100000"/>
              </a:lnSpc>
              <a:spcBef>
                <a:spcPts val="0"/>
              </a:spcBef>
              <a:spcAft>
                <a:spcPts val="0"/>
              </a:spcAft>
              <a:buClr>
                <a:schemeClr val="lt1"/>
              </a:buClr>
              <a:buSzPts val="1600"/>
              <a:buFont typeface="Arial"/>
              <a:buNone/>
            </a:pPr>
            <a:r>
              <a:rPr b="0" i="0" lang="ja-JP" sz="1600" u="none" cap="none" strike="noStrike">
                <a:solidFill>
                  <a:schemeClr val="lt1"/>
                </a:solidFill>
                <a:latin typeface="Arial"/>
                <a:ea typeface="Arial"/>
                <a:cs typeface="Arial"/>
                <a:sym typeface="Arial"/>
              </a:rPr>
              <a:t>自分で商売をしている場合</a:t>
            </a:r>
            <a:endParaRPr b="0" i="0" sz="1400" u="none" cap="none" strike="noStrike">
              <a:solidFill>
                <a:srgbClr val="000000"/>
              </a:solidFill>
              <a:latin typeface="Arial"/>
              <a:ea typeface="Arial"/>
              <a:cs typeface="Arial"/>
              <a:sym typeface="Arial"/>
            </a:endParaRPr>
          </a:p>
        </p:txBody>
      </p:sp>
      <p:sp>
        <p:nvSpPr>
          <p:cNvPr id="1425" name="Google Shape;1425;p58"/>
          <p:cNvSpPr txBox="1"/>
          <p:nvPr/>
        </p:nvSpPr>
        <p:spPr>
          <a:xfrm>
            <a:off x="1273674" y="1927475"/>
            <a:ext cx="3412500" cy="825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ＹｏｕＴｕｂｅｒや大工さんなど自分で</a:t>
            </a:r>
            <a:endParaRPr b="0" i="0" sz="14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商売をしている方は確定申告で</a:t>
            </a:r>
            <a:endParaRPr b="0" i="0" sz="14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税金を納めています。</a:t>
            </a:r>
            <a:endParaRPr b="0" i="0" sz="1400" u="none" cap="none" strike="noStrike">
              <a:solidFill>
                <a:srgbClr val="000000"/>
              </a:solidFill>
              <a:latin typeface="Arial"/>
              <a:ea typeface="Arial"/>
              <a:cs typeface="Arial"/>
              <a:sym typeface="Arial"/>
            </a:endParaRPr>
          </a:p>
        </p:txBody>
      </p:sp>
      <p:pic>
        <p:nvPicPr>
          <p:cNvPr id="1426" name="Google Shape;1426;p58"/>
          <p:cNvPicPr preferRelativeResize="0"/>
          <p:nvPr/>
        </p:nvPicPr>
        <p:blipFill rotWithShape="1">
          <a:blip r:embed="rId5">
            <a:alphaModFix/>
          </a:blip>
          <a:srcRect b="0" l="0" r="0" t="0"/>
          <a:stretch/>
        </p:blipFill>
        <p:spPr>
          <a:xfrm>
            <a:off x="4609021" y="1888077"/>
            <a:ext cx="779643" cy="957384"/>
          </a:xfrm>
          <a:prstGeom prst="rect">
            <a:avLst/>
          </a:prstGeom>
          <a:noFill/>
          <a:ln>
            <a:noFill/>
          </a:ln>
        </p:spPr>
      </p:pic>
      <p:sp>
        <p:nvSpPr>
          <p:cNvPr id="1427" name="Google Shape;1427;p58"/>
          <p:cNvSpPr/>
          <p:nvPr/>
        </p:nvSpPr>
        <p:spPr>
          <a:xfrm>
            <a:off x="6461173" y="1482670"/>
            <a:ext cx="4555852" cy="1368000"/>
          </a:xfrm>
          <a:prstGeom prst="rect">
            <a:avLst/>
          </a:prstGeom>
          <a:noFill/>
          <a:ln cap="flat" cmpd="sng" w="22225">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8" name="Google Shape;1428;p58"/>
          <p:cNvSpPr/>
          <p:nvPr/>
        </p:nvSpPr>
        <p:spPr>
          <a:xfrm>
            <a:off x="6461173" y="1482670"/>
            <a:ext cx="4555852" cy="388536"/>
          </a:xfrm>
          <a:prstGeom prst="rect">
            <a:avLst/>
          </a:prstGeom>
          <a:solidFill>
            <a:srgbClr val="1469A5"/>
          </a:solidFill>
          <a:ln>
            <a:noFill/>
          </a:ln>
        </p:spPr>
        <p:txBody>
          <a:bodyPr anchorCtr="0" anchor="ctr" bIns="36000" lIns="91425" spcFirstLastPara="1" rIns="91425" wrap="square" tIns="0">
            <a:noAutofit/>
          </a:bodyPr>
          <a:lstStyle/>
          <a:p>
            <a:pPr indent="0" lvl="0" marL="0" marR="0" rtl="0" algn="ctr">
              <a:lnSpc>
                <a:spcPct val="100000"/>
              </a:lnSpc>
              <a:spcBef>
                <a:spcPts val="0"/>
              </a:spcBef>
              <a:spcAft>
                <a:spcPts val="0"/>
              </a:spcAft>
              <a:buClr>
                <a:schemeClr val="lt1"/>
              </a:buClr>
              <a:buSzPts val="1600"/>
              <a:buFont typeface="Arial"/>
              <a:buNone/>
            </a:pPr>
            <a:r>
              <a:rPr b="0" i="0" lang="ja-JP" sz="1600" u="none" cap="none" strike="noStrike">
                <a:solidFill>
                  <a:schemeClr val="lt1"/>
                </a:solidFill>
                <a:latin typeface="Arial"/>
                <a:ea typeface="Arial"/>
                <a:cs typeface="Arial"/>
                <a:sym typeface="Arial"/>
              </a:rPr>
              <a:t>会社などに勤めている場合</a:t>
            </a:r>
            <a:endParaRPr b="0" i="0" sz="1400" u="none" cap="none" strike="noStrike">
              <a:solidFill>
                <a:srgbClr val="000000"/>
              </a:solidFill>
              <a:latin typeface="Arial"/>
              <a:ea typeface="Arial"/>
              <a:cs typeface="Arial"/>
              <a:sym typeface="Arial"/>
            </a:endParaRPr>
          </a:p>
        </p:txBody>
      </p:sp>
      <p:sp>
        <p:nvSpPr>
          <p:cNvPr id="1429" name="Google Shape;1429;p58"/>
          <p:cNvSpPr txBox="1"/>
          <p:nvPr/>
        </p:nvSpPr>
        <p:spPr>
          <a:xfrm>
            <a:off x="6559880" y="1927485"/>
            <a:ext cx="3317147" cy="829138"/>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会社員は、毎月会社から払われる</a:t>
            </a:r>
            <a:endParaRPr b="0" i="0" sz="14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給料の中から、税金(所得税・住民税)</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が差し引かれています。</a:t>
            </a:r>
            <a:endParaRPr b="0" i="0" sz="1400" u="none" cap="none" strike="noStrike">
              <a:solidFill>
                <a:srgbClr val="000000"/>
              </a:solidFill>
              <a:latin typeface="Arial"/>
              <a:ea typeface="Arial"/>
              <a:cs typeface="Arial"/>
              <a:sym typeface="Arial"/>
            </a:endParaRPr>
          </a:p>
        </p:txBody>
      </p:sp>
      <p:pic>
        <p:nvPicPr>
          <p:cNvPr id="1430" name="Google Shape;1430;p58"/>
          <p:cNvPicPr preferRelativeResize="0"/>
          <p:nvPr/>
        </p:nvPicPr>
        <p:blipFill rotWithShape="1">
          <a:blip r:embed="rId6">
            <a:alphaModFix/>
          </a:blip>
          <a:srcRect b="0" l="0" r="0" t="0"/>
          <a:stretch/>
        </p:blipFill>
        <p:spPr>
          <a:xfrm>
            <a:off x="9866979" y="1930259"/>
            <a:ext cx="1139998" cy="910363"/>
          </a:xfrm>
          <a:prstGeom prst="rect">
            <a:avLst/>
          </a:prstGeom>
          <a:noFill/>
          <a:ln>
            <a:noFill/>
          </a:ln>
        </p:spPr>
      </p:pic>
      <p:sp>
        <p:nvSpPr>
          <p:cNvPr id="1431" name="Google Shape;1431;p58"/>
          <p:cNvSpPr/>
          <p:nvPr/>
        </p:nvSpPr>
        <p:spPr>
          <a:xfrm>
            <a:off x="1174975" y="3357357"/>
            <a:ext cx="9842050" cy="1368000"/>
          </a:xfrm>
          <a:prstGeom prst="rect">
            <a:avLst/>
          </a:prstGeom>
          <a:noFill/>
          <a:ln cap="flat" cmpd="sng" w="22225">
            <a:solidFill>
              <a:srgbClr val="9374D2"/>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32" name="Google Shape;1432;p58"/>
          <p:cNvSpPr/>
          <p:nvPr/>
        </p:nvSpPr>
        <p:spPr>
          <a:xfrm>
            <a:off x="1273683" y="3460254"/>
            <a:ext cx="1301536" cy="345618"/>
          </a:xfrm>
          <a:prstGeom prst="roundRect">
            <a:avLst>
              <a:gd fmla="val 50000" name="adj"/>
            </a:avLst>
          </a:prstGeom>
          <a:solidFill>
            <a:srgbClr val="26C1F2"/>
          </a:solidFill>
          <a:ln>
            <a:noFill/>
          </a:ln>
        </p:spPr>
        <p:txBody>
          <a:bodyPr anchorCtr="0" anchor="ctr" bIns="25200" lIns="91425" spcFirstLastPara="1" rIns="91425" wrap="square" tIns="0">
            <a:noAutofit/>
          </a:bodyPr>
          <a:lstStyle/>
          <a:p>
            <a:pPr indent="0" lvl="0" marL="0" marR="0" rtl="0" algn="ctr">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個人事業主</a:t>
            </a:r>
            <a:endParaRPr b="0" i="0" sz="1400" u="none" cap="none" strike="noStrike">
              <a:solidFill>
                <a:srgbClr val="000000"/>
              </a:solidFill>
              <a:latin typeface="Arial"/>
              <a:ea typeface="Arial"/>
              <a:cs typeface="Arial"/>
              <a:sym typeface="Arial"/>
            </a:endParaRPr>
          </a:p>
        </p:txBody>
      </p:sp>
      <p:sp>
        <p:nvSpPr>
          <p:cNvPr id="1433" name="Google Shape;1433;p58"/>
          <p:cNvSpPr txBox="1"/>
          <p:nvPr/>
        </p:nvSpPr>
        <p:spPr>
          <a:xfrm>
            <a:off x="1273683" y="3847173"/>
            <a:ext cx="2961300" cy="825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自分で税金を計算して税務署に申告(申し出ること）し、納めます (確定申告)。</a:t>
            </a:r>
            <a:endParaRPr b="0" i="0" sz="1400" u="none" cap="none" strike="noStrike">
              <a:solidFill>
                <a:srgbClr val="000000"/>
              </a:solidFill>
              <a:latin typeface="Arial"/>
              <a:ea typeface="Arial"/>
              <a:cs typeface="Arial"/>
              <a:sym typeface="Arial"/>
            </a:endParaRPr>
          </a:p>
        </p:txBody>
      </p:sp>
      <p:sp>
        <p:nvSpPr>
          <p:cNvPr id="1434" name="Google Shape;1434;p58"/>
          <p:cNvSpPr/>
          <p:nvPr/>
        </p:nvSpPr>
        <p:spPr>
          <a:xfrm>
            <a:off x="6559880" y="3460254"/>
            <a:ext cx="1301536" cy="345618"/>
          </a:xfrm>
          <a:prstGeom prst="roundRect">
            <a:avLst>
              <a:gd fmla="val 50000" name="adj"/>
            </a:avLst>
          </a:prstGeom>
          <a:solidFill>
            <a:srgbClr val="DE5C5C"/>
          </a:solidFill>
          <a:ln>
            <a:noFill/>
          </a:ln>
        </p:spPr>
        <p:txBody>
          <a:bodyPr anchorCtr="0" anchor="ctr" bIns="25200" lIns="91425" spcFirstLastPara="1" rIns="91425" wrap="square" tIns="0">
            <a:noAutofit/>
          </a:bodyPr>
          <a:lstStyle/>
          <a:p>
            <a:pPr indent="0" lvl="0" marL="0" marR="0" rtl="0" algn="ctr">
              <a:lnSpc>
                <a:spcPct val="100000"/>
              </a:lnSpc>
              <a:spcBef>
                <a:spcPts val="0"/>
              </a:spcBef>
              <a:spcAft>
                <a:spcPts val="0"/>
              </a:spcAft>
              <a:buClr>
                <a:schemeClr val="lt1"/>
              </a:buClr>
              <a:buSzPts val="1400"/>
              <a:buFont typeface="Arial"/>
              <a:buNone/>
            </a:pPr>
            <a:r>
              <a:rPr b="0" i="0" lang="ja-JP" sz="1400" u="none" cap="none" strike="noStrike">
                <a:solidFill>
                  <a:schemeClr val="lt1"/>
                </a:solidFill>
                <a:latin typeface="Arial"/>
                <a:ea typeface="Arial"/>
                <a:cs typeface="Arial"/>
                <a:sym typeface="Arial"/>
              </a:rPr>
              <a:t>会社</a:t>
            </a:r>
            <a:endParaRPr b="0" i="0" sz="1400" u="none" cap="none" strike="noStrike">
              <a:solidFill>
                <a:srgbClr val="000000"/>
              </a:solidFill>
              <a:latin typeface="Arial"/>
              <a:ea typeface="Arial"/>
              <a:cs typeface="Arial"/>
              <a:sym typeface="Arial"/>
            </a:endParaRPr>
          </a:p>
        </p:txBody>
      </p:sp>
      <p:sp>
        <p:nvSpPr>
          <p:cNvPr id="1435" name="Google Shape;1435;p58"/>
          <p:cNvSpPr txBox="1"/>
          <p:nvPr/>
        </p:nvSpPr>
        <p:spPr>
          <a:xfrm>
            <a:off x="6559881" y="3847173"/>
            <a:ext cx="2898764" cy="57060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会社は、社員から預かった税金をまとめて納めます（源泉徴収）。</a:t>
            </a:r>
            <a:endParaRPr b="0" i="0" sz="1400" u="none" cap="none" strike="noStrike">
              <a:solidFill>
                <a:srgbClr val="000000"/>
              </a:solidFill>
              <a:latin typeface="Arial"/>
              <a:ea typeface="Arial"/>
              <a:cs typeface="Arial"/>
              <a:sym typeface="Arial"/>
            </a:endParaRPr>
          </a:p>
        </p:txBody>
      </p:sp>
      <p:pic>
        <p:nvPicPr>
          <p:cNvPr id="1436" name="Google Shape;1436;p58"/>
          <p:cNvPicPr preferRelativeResize="0"/>
          <p:nvPr/>
        </p:nvPicPr>
        <p:blipFill rotWithShape="1">
          <a:blip r:embed="rId7">
            <a:alphaModFix/>
          </a:blip>
          <a:srcRect b="0" l="0" r="0" t="0"/>
          <a:stretch/>
        </p:blipFill>
        <p:spPr>
          <a:xfrm>
            <a:off x="9549723" y="3691165"/>
            <a:ext cx="1407964" cy="926687"/>
          </a:xfrm>
          <a:prstGeom prst="rect">
            <a:avLst/>
          </a:prstGeom>
          <a:noFill/>
          <a:ln>
            <a:noFill/>
          </a:ln>
        </p:spPr>
      </p:pic>
      <p:pic>
        <p:nvPicPr>
          <p:cNvPr id="1437" name="Google Shape;1437;p58"/>
          <p:cNvPicPr preferRelativeResize="0"/>
          <p:nvPr/>
        </p:nvPicPr>
        <p:blipFill rotWithShape="1">
          <a:blip r:embed="rId8">
            <a:alphaModFix/>
          </a:blip>
          <a:srcRect b="0" l="0" r="0" t="0"/>
          <a:stretch/>
        </p:blipFill>
        <p:spPr>
          <a:xfrm>
            <a:off x="4395853" y="3586136"/>
            <a:ext cx="1205978" cy="1124358"/>
          </a:xfrm>
          <a:prstGeom prst="rect">
            <a:avLst/>
          </a:prstGeom>
          <a:noFill/>
          <a:ln>
            <a:noFill/>
          </a:ln>
        </p:spPr>
      </p:pic>
      <p:grpSp>
        <p:nvGrpSpPr>
          <p:cNvPr id="1438" name="Google Shape;1438;p58"/>
          <p:cNvGrpSpPr/>
          <p:nvPr/>
        </p:nvGrpSpPr>
        <p:grpSpPr>
          <a:xfrm>
            <a:off x="3690448" y="4729217"/>
            <a:ext cx="4811104" cy="669290"/>
            <a:chOff x="3690448" y="4729217"/>
            <a:chExt cx="4811104" cy="669290"/>
          </a:xfrm>
        </p:grpSpPr>
        <p:sp>
          <p:nvSpPr>
            <p:cNvPr id="1439" name="Google Shape;1439;p58"/>
            <p:cNvSpPr/>
            <p:nvPr/>
          </p:nvSpPr>
          <p:spPr>
            <a:xfrm rot="10800000">
              <a:off x="3690448" y="4980692"/>
              <a:ext cx="411445" cy="417815"/>
            </a:xfrm>
            <a:prstGeom prst="upArrow">
              <a:avLst>
                <a:gd fmla="val 50000" name="adj1"/>
                <a:gd fmla="val 50000" name="adj2"/>
              </a:avLst>
            </a:prstGeom>
            <a:solidFill>
              <a:srgbClr val="9374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0" name="Google Shape;1440;p58"/>
            <p:cNvSpPr/>
            <p:nvPr/>
          </p:nvSpPr>
          <p:spPr>
            <a:xfrm rot="10800000">
              <a:off x="8090107" y="4980692"/>
              <a:ext cx="411445" cy="417815"/>
            </a:xfrm>
            <a:prstGeom prst="upArrow">
              <a:avLst>
                <a:gd fmla="val 50000" name="adj1"/>
                <a:gd fmla="val 50000" name="adj2"/>
              </a:avLst>
            </a:prstGeom>
            <a:solidFill>
              <a:srgbClr val="9374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41" name="Google Shape;1441;p58"/>
            <p:cNvGrpSpPr/>
            <p:nvPr/>
          </p:nvGrpSpPr>
          <p:grpSpPr>
            <a:xfrm>
              <a:off x="3791100" y="4729217"/>
              <a:ext cx="4609721" cy="390676"/>
              <a:chOff x="3791100" y="4729217"/>
              <a:chExt cx="4609721" cy="390676"/>
            </a:xfrm>
          </p:grpSpPr>
          <p:sp>
            <p:nvSpPr>
              <p:cNvPr id="1442" name="Google Shape;1442;p58"/>
              <p:cNvSpPr/>
              <p:nvPr/>
            </p:nvSpPr>
            <p:spPr>
              <a:xfrm>
                <a:off x="3791100" y="4966120"/>
                <a:ext cx="4609721" cy="153773"/>
              </a:xfrm>
              <a:prstGeom prst="rect">
                <a:avLst/>
              </a:prstGeom>
              <a:solidFill>
                <a:srgbClr val="9374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3" name="Google Shape;1443;p58"/>
              <p:cNvSpPr/>
              <p:nvPr/>
            </p:nvSpPr>
            <p:spPr>
              <a:xfrm rot="5400000">
                <a:off x="5933960" y="4814331"/>
                <a:ext cx="324000" cy="153773"/>
              </a:xfrm>
              <a:prstGeom prst="rect">
                <a:avLst/>
              </a:prstGeom>
              <a:solidFill>
                <a:srgbClr val="9374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pic>
        <p:nvPicPr>
          <p:cNvPr id="1444" name="Google Shape;1444;p58"/>
          <p:cNvPicPr preferRelativeResize="0"/>
          <p:nvPr/>
        </p:nvPicPr>
        <p:blipFill rotWithShape="1">
          <a:blip r:embed="rId9">
            <a:alphaModFix/>
          </a:blip>
          <a:srcRect b="0" l="0" r="0" t="0"/>
          <a:stretch/>
        </p:blipFill>
        <p:spPr>
          <a:xfrm>
            <a:off x="6707474" y="6070399"/>
            <a:ext cx="1296825" cy="224219"/>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11"/>
                                        </p:tgtEl>
                                        <p:attrNameLst>
                                          <p:attrName>style.visibility</p:attrName>
                                        </p:attrNameLst>
                                      </p:cBhvr>
                                      <p:to>
                                        <p:strVal val="visible"/>
                                      </p:to>
                                    </p:set>
                                    <p:animEffect filter="fade" transition="in">
                                      <p:cBhvr>
                                        <p:cTn dur="500"/>
                                        <p:tgtEl>
                                          <p:spTgt spid="1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3"/>
                                        </p:tgtEl>
                                        <p:attrNameLst>
                                          <p:attrName>style.visibility</p:attrName>
                                        </p:attrNameLst>
                                      </p:cBhvr>
                                      <p:to>
                                        <p:strVal val="visible"/>
                                      </p:to>
                                    </p:set>
                                    <p:animEffect filter="fade" transition="in">
                                      <p:cBhvr>
                                        <p:cTn dur="500"/>
                                        <p:tgtEl>
                                          <p:spTgt spid="1423"/>
                                        </p:tgtEl>
                                      </p:cBhvr>
                                    </p:animEffect>
                                  </p:childTnLst>
                                </p:cTn>
                              </p:par>
                              <p:par>
                                <p:cTn fill="hold" nodeType="withEffect" presetClass="entr" presetID="10" presetSubtype="0">
                                  <p:stCondLst>
                                    <p:cond delay="0"/>
                                  </p:stCondLst>
                                  <p:childTnLst>
                                    <p:set>
                                      <p:cBhvr>
                                        <p:cTn dur="1" fill="hold">
                                          <p:stCondLst>
                                            <p:cond delay="0"/>
                                          </p:stCondLst>
                                        </p:cTn>
                                        <p:tgtEl>
                                          <p:spTgt spid="1424"/>
                                        </p:tgtEl>
                                        <p:attrNameLst>
                                          <p:attrName>style.visibility</p:attrName>
                                        </p:attrNameLst>
                                      </p:cBhvr>
                                      <p:to>
                                        <p:strVal val="visible"/>
                                      </p:to>
                                    </p:set>
                                    <p:animEffect filter="fade" transition="in">
                                      <p:cBhvr>
                                        <p:cTn dur="500"/>
                                        <p:tgtEl>
                                          <p:spTgt spid="1424"/>
                                        </p:tgtEl>
                                      </p:cBhvr>
                                    </p:animEffect>
                                  </p:childTnLst>
                                </p:cTn>
                              </p:par>
                              <p:par>
                                <p:cTn fill="hold" nodeType="with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500"/>
                                        <p:tgtEl>
                                          <p:spTgt spid="1425"/>
                                        </p:tgtEl>
                                      </p:cBhvr>
                                    </p:animEffect>
                                  </p:childTnLst>
                                </p:cTn>
                              </p:par>
                              <p:par>
                                <p:cTn fill="hold" nodeType="withEffect" presetClass="entr" presetID="10" presetSubtype="0">
                                  <p:stCondLst>
                                    <p:cond delay="0"/>
                                  </p:stCondLst>
                                  <p:childTnLst>
                                    <p:set>
                                      <p:cBhvr>
                                        <p:cTn dur="1" fill="hold">
                                          <p:stCondLst>
                                            <p:cond delay="0"/>
                                          </p:stCondLst>
                                        </p:cTn>
                                        <p:tgtEl>
                                          <p:spTgt spid="1426"/>
                                        </p:tgtEl>
                                        <p:attrNameLst>
                                          <p:attrName>style.visibility</p:attrName>
                                        </p:attrNameLst>
                                      </p:cBhvr>
                                      <p:to>
                                        <p:strVal val="visible"/>
                                      </p:to>
                                    </p:set>
                                    <p:animEffect filter="fade" transition="in">
                                      <p:cBhvr>
                                        <p:cTn dur="500"/>
                                        <p:tgtEl>
                                          <p:spTgt spid="14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7"/>
                                        </p:tgtEl>
                                        <p:attrNameLst>
                                          <p:attrName>style.visibility</p:attrName>
                                        </p:attrNameLst>
                                      </p:cBhvr>
                                      <p:to>
                                        <p:strVal val="visible"/>
                                      </p:to>
                                    </p:set>
                                    <p:animEffect filter="fade" transition="in">
                                      <p:cBhvr>
                                        <p:cTn dur="500"/>
                                        <p:tgtEl>
                                          <p:spTgt spid="1427"/>
                                        </p:tgtEl>
                                      </p:cBhvr>
                                    </p:animEffect>
                                  </p:childTnLst>
                                </p:cTn>
                              </p:par>
                              <p:par>
                                <p:cTn fill="hold" nodeType="withEffect" presetClass="entr" presetID="10" presetSubtype="0">
                                  <p:stCondLst>
                                    <p:cond delay="0"/>
                                  </p:stCondLst>
                                  <p:childTnLst>
                                    <p:set>
                                      <p:cBhvr>
                                        <p:cTn dur="1" fill="hold">
                                          <p:stCondLst>
                                            <p:cond delay="0"/>
                                          </p:stCondLst>
                                        </p:cTn>
                                        <p:tgtEl>
                                          <p:spTgt spid="1428"/>
                                        </p:tgtEl>
                                        <p:attrNameLst>
                                          <p:attrName>style.visibility</p:attrName>
                                        </p:attrNameLst>
                                      </p:cBhvr>
                                      <p:to>
                                        <p:strVal val="visible"/>
                                      </p:to>
                                    </p:set>
                                    <p:animEffect filter="fade" transition="in">
                                      <p:cBhvr>
                                        <p:cTn dur="500"/>
                                        <p:tgtEl>
                                          <p:spTgt spid="1428"/>
                                        </p:tgtEl>
                                      </p:cBhvr>
                                    </p:animEffect>
                                  </p:childTnLst>
                                </p:cTn>
                              </p:par>
                              <p:par>
                                <p:cTn fill="hold" nodeType="withEffect" presetClass="entr" presetID="10" presetSubtype="0">
                                  <p:stCondLst>
                                    <p:cond delay="0"/>
                                  </p:stCondLst>
                                  <p:childTnLst>
                                    <p:set>
                                      <p:cBhvr>
                                        <p:cTn dur="1" fill="hold">
                                          <p:stCondLst>
                                            <p:cond delay="0"/>
                                          </p:stCondLst>
                                        </p:cTn>
                                        <p:tgtEl>
                                          <p:spTgt spid="1429"/>
                                        </p:tgtEl>
                                        <p:attrNameLst>
                                          <p:attrName>style.visibility</p:attrName>
                                        </p:attrNameLst>
                                      </p:cBhvr>
                                      <p:to>
                                        <p:strVal val="visible"/>
                                      </p:to>
                                    </p:set>
                                    <p:animEffect filter="fade" transition="in">
                                      <p:cBhvr>
                                        <p:cTn dur="500"/>
                                        <p:tgtEl>
                                          <p:spTgt spid="1429"/>
                                        </p:tgtEl>
                                      </p:cBhvr>
                                    </p:animEffect>
                                  </p:childTnLst>
                                </p:cTn>
                              </p:par>
                              <p:par>
                                <p:cTn fill="hold" nodeType="withEffect" presetClass="entr" presetID="10" presetSubtype="0">
                                  <p:stCondLst>
                                    <p:cond delay="0"/>
                                  </p:stCondLst>
                                  <p:childTnLst>
                                    <p:set>
                                      <p:cBhvr>
                                        <p:cTn dur="1" fill="hold">
                                          <p:stCondLst>
                                            <p:cond delay="0"/>
                                          </p:stCondLst>
                                        </p:cTn>
                                        <p:tgtEl>
                                          <p:spTgt spid="1430"/>
                                        </p:tgtEl>
                                        <p:attrNameLst>
                                          <p:attrName>style.visibility</p:attrName>
                                        </p:attrNameLst>
                                      </p:cBhvr>
                                      <p:to>
                                        <p:strVal val="visible"/>
                                      </p:to>
                                    </p:set>
                                    <p:animEffect filter="fade" transition="in">
                                      <p:cBhvr>
                                        <p:cTn dur="500"/>
                                        <p:tgtEl>
                                          <p:spTgt spid="1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3"/>
                                        </p:tgtEl>
                                        <p:attrNameLst>
                                          <p:attrName>style.visibility</p:attrName>
                                        </p:attrNameLst>
                                      </p:cBhvr>
                                      <p:to>
                                        <p:strVal val="visible"/>
                                      </p:to>
                                    </p:set>
                                    <p:animEffect filter="fade" transition="in">
                                      <p:cBhvr>
                                        <p:cTn dur="500"/>
                                        <p:tgtEl>
                                          <p:spTgt spid="1413"/>
                                        </p:tgtEl>
                                      </p:cBhvr>
                                    </p:animEffect>
                                  </p:childTnLst>
                                </p:cTn>
                              </p:par>
                              <p:par>
                                <p:cTn fill="hold" nodeType="withEffect" presetClass="entr" presetID="10" presetSubtype="0">
                                  <p:stCondLst>
                                    <p:cond delay="0"/>
                                  </p:stCondLst>
                                  <p:childTnLst>
                                    <p:set>
                                      <p:cBhvr>
                                        <p:cTn dur="1" fill="hold">
                                          <p:stCondLst>
                                            <p:cond delay="0"/>
                                          </p:stCondLst>
                                        </p:cTn>
                                        <p:tgtEl>
                                          <p:spTgt spid="1412"/>
                                        </p:tgtEl>
                                        <p:attrNameLst>
                                          <p:attrName>style.visibility</p:attrName>
                                        </p:attrNameLst>
                                      </p:cBhvr>
                                      <p:to>
                                        <p:strVal val="visible"/>
                                      </p:to>
                                    </p:set>
                                    <p:animEffect filter="fade" transition="in">
                                      <p:cBhvr>
                                        <p:cTn dur="500"/>
                                        <p:tgtEl>
                                          <p:spTgt spid="141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31"/>
                                        </p:tgtEl>
                                        <p:attrNameLst>
                                          <p:attrName>style.visibility</p:attrName>
                                        </p:attrNameLst>
                                      </p:cBhvr>
                                      <p:to>
                                        <p:strVal val="visible"/>
                                      </p:to>
                                    </p:set>
                                    <p:animEffect filter="fade" transition="in">
                                      <p:cBhvr>
                                        <p:cTn dur="500"/>
                                        <p:tgtEl>
                                          <p:spTgt spid="1431"/>
                                        </p:tgtEl>
                                      </p:cBhvr>
                                    </p:animEffect>
                                  </p:childTnLst>
                                </p:cTn>
                              </p:par>
                              <p:par>
                                <p:cTn fill="hold" nodeType="withEffect" presetClass="entr" presetID="10" presetSubtype="0">
                                  <p:stCondLst>
                                    <p:cond delay="0"/>
                                  </p:stCondLst>
                                  <p:childTnLst>
                                    <p:set>
                                      <p:cBhvr>
                                        <p:cTn dur="1" fill="hold">
                                          <p:stCondLst>
                                            <p:cond delay="0"/>
                                          </p:stCondLst>
                                        </p:cTn>
                                        <p:tgtEl>
                                          <p:spTgt spid="1432"/>
                                        </p:tgtEl>
                                        <p:attrNameLst>
                                          <p:attrName>style.visibility</p:attrName>
                                        </p:attrNameLst>
                                      </p:cBhvr>
                                      <p:to>
                                        <p:strVal val="visible"/>
                                      </p:to>
                                    </p:set>
                                    <p:animEffect filter="fade" transition="in">
                                      <p:cBhvr>
                                        <p:cTn dur="500"/>
                                        <p:tgtEl>
                                          <p:spTgt spid="1432"/>
                                        </p:tgtEl>
                                      </p:cBhvr>
                                    </p:animEffect>
                                  </p:childTnLst>
                                </p:cTn>
                              </p:par>
                              <p:par>
                                <p:cTn fill="hold" nodeType="withEffect" presetClass="entr" presetID="10" presetSubtype="0">
                                  <p:stCondLst>
                                    <p:cond delay="0"/>
                                  </p:stCondLst>
                                  <p:childTnLst>
                                    <p:set>
                                      <p:cBhvr>
                                        <p:cTn dur="1" fill="hold">
                                          <p:stCondLst>
                                            <p:cond delay="0"/>
                                          </p:stCondLst>
                                        </p:cTn>
                                        <p:tgtEl>
                                          <p:spTgt spid="1433"/>
                                        </p:tgtEl>
                                        <p:attrNameLst>
                                          <p:attrName>style.visibility</p:attrName>
                                        </p:attrNameLst>
                                      </p:cBhvr>
                                      <p:to>
                                        <p:strVal val="visible"/>
                                      </p:to>
                                    </p:set>
                                    <p:animEffect filter="fade" transition="in">
                                      <p:cBhvr>
                                        <p:cTn dur="500"/>
                                        <p:tgtEl>
                                          <p:spTgt spid="1433"/>
                                        </p:tgtEl>
                                      </p:cBhvr>
                                    </p:animEffect>
                                  </p:childTnLst>
                                </p:cTn>
                              </p:par>
                              <p:par>
                                <p:cTn fill="hold" nodeType="withEffect" presetClass="entr" presetID="10" presetSubtype="0">
                                  <p:stCondLst>
                                    <p:cond delay="0"/>
                                  </p:stCondLst>
                                  <p:childTnLst>
                                    <p:set>
                                      <p:cBhvr>
                                        <p:cTn dur="1" fill="hold">
                                          <p:stCondLst>
                                            <p:cond delay="0"/>
                                          </p:stCondLst>
                                        </p:cTn>
                                        <p:tgtEl>
                                          <p:spTgt spid="1434"/>
                                        </p:tgtEl>
                                        <p:attrNameLst>
                                          <p:attrName>style.visibility</p:attrName>
                                        </p:attrNameLst>
                                      </p:cBhvr>
                                      <p:to>
                                        <p:strVal val="visible"/>
                                      </p:to>
                                    </p:set>
                                    <p:animEffect filter="fade" transition="in">
                                      <p:cBhvr>
                                        <p:cTn dur="500"/>
                                        <p:tgtEl>
                                          <p:spTgt spid="1434"/>
                                        </p:tgtEl>
                                      </p:cBhvr>
                                    </p:animEffect>
                                  </p:childTnLst>
                                </p:cTn>
                              </p:par>
                              <p:par>
                                <p:cTn fill="hold" nodeType="with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par>
                                <p:cTn fill="hold" nodeType="with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500"/>
                                        <p:tgtEl>
                                          <p:spTgt spid="1436"/>
                                        </p:tgtEl>
                                      </p:cBhvr>
                                    </p:animEffect>
                                  </p:childTnLst>
                                </p:cTn>
                              </p:par>
                              <p:par>
                                <p:cTn fill="hold" nodeType="withEffect" presetClass="entr" presetID="10" presetSubtype="0">
                                  <p:stCondLst>
                                    <p:cond delay="0"/>
                                  </p:stCondLst>
                                  <p:childTnLst>
                                    <p:set>
                                      <p:cBhvr>
                                        <p:cTn dur="1" fill="hold">
                                          <p:stCondLst>
                                            <p:cond delay="0"/>
                                          </p:stCondLst>
                                        </p:cTn>
                                        <p:tgtEl>
                                          <p:spTgt spid="1437"/>
                                        </p:tgtEl>
                                        <p:attrNameLst>
                                          <p:attrName>style.visibility</p:attrName>
                                        </p:attrNameLst>
                                      </p:cBhvr>
                                      <p:to>
                                        <p:strVal val="visible"/>
                                      </p:to>
                                    </p:set>
                                    <p:animEffect filter="fade" transition="in">
                                      <p:cBhvr>
                                        <p:cTn dur="500"/>
                                        <p:tgtEl>
                                          <p:spTgt spid="1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38"/>
                                        </p:tgtEl>
                                        <p:attrNameLst>
                                          <p:attrName>style.visibility</p:attrName>
                                        </p:attrNameLst>
                                      </p:cBhvr>
                                      <p:to>
                                        <p:strVal val="visible"/>
                                      </p:to>
                                    </p:set>
                                    <p:animEffect filter="fade" transition="in">
                                      <p:cBhvr>
                                        <p:cTn dur="500"/>
                                        <p:tgtEl>
                                          <p:spTgt spid="14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15"/>
                                        </p:tgtEl>
                                        <p:attrNameLst>
                                          <p:attrName>style.visibility</p:attrName>
                                        </p:attrNameLst>
                                      </p:cBhvr>
                                      <p:to>
                                        <p:strVal val="visible"/>
                                      </p:to>
                                    </p:set>
                                    <p:animEffect filter="fade" transition="in">
                                      <p:cBhvr>
                                        <p:cTn dur="500"/>
                                        <p:tgtEl>
                                          <p:spTgt spid="1415"/>
                                        </p:tgtEl>
                                      </p:cBhvr>
                                    </p:animEffect>
                                  </p:childTnLst>
                                </p:cTn>
                              </p:par>
                              <p:par>
                                <p:cTn fill="hold" nodeType="withEffect" presetClass="entr" presetID="10" presetSubtype="0">
                                  <p:stCondLst>
                                    <p:cond delay="0"/>
                                  </p:stCondLst>
                                  <p:childTnLst>
                                    <p:set>
                                      <p:cBhvr>
                                        <p:cTn dur="1" fill="hold">
                                          <p:stCondLst>
                                            <p:cond delay="0"/>
                                          </p:stCondLst>
                                        </p:cTn>
                                        <p:tgtEl>
                                          <p:spTgt spid="1414"/>
                                        </p:tgtEl>
                                        <p:attrNameLst>
                                          <p:attrName>style.visibility</p:attrName>
                                        </p:attrNameLst>
                                      </p:cBhvr>
                                      <p:to>
                                        <p:strVal val="visible"/>
                                      </p:to>
                                    </p:set>
                                    <p:animEffect filter="fade" transition="in">
                                      <p:cBhvr>
                                        <p:cTn dur="500"/>
                                        <p:tgtEl>
                                          <p:spTgt spid="14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500"/>
                                        <p:tgtEl>
                                          <p:spTgt spid="1416"/>
                                        </p:tgtEl>
                                      </p:cBhvr>
                                    </p:animEffect>
                                  </p:childTnLst>
                                </p:cTn>
                              </p:par>
                              <p:par>
                                <p:cTn fill="hold" nodeType="with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500"/>
                                        <p:tgtEl>
                                          <p:spTgt spid="1417"/>
                                        </p:tgtEl>
                                      </p:cBhvr>
                                    </p:animEffect>
                                  </p:childTnLst>
                                </p:cTn>
                              </p:par>
                              <p:par>
                                <p:cTn fill="hold" nodeType="withEffect" presetClass="entr" presetID="10" presetSubtype="0">
                                  <p:stCondLst>
                                    <p:cond delay="0"/>
                                  </p:stCondLst>
                                  <p:childTnLst>
                                    <p:set>
                                      <p:cBhvr>
                                        <p:cTn dur="1" fill="hold">
                                          <p:stCondLst>
                                            <p:cond delay="0"/>
                                          </p:stCondLst>
                                        </p:cTn>
                                        <p:tgtEl>
                                          <p:spTgt spid="1418"/>
                                        </p:tgtEl>
                                        <p:attrNameLst>
                                          <p:attrName>style.visibility</p:attrName>
                                        </p:attrNameLst>
                                      </p:cBhvr>
                                      <p:to>
                                        <p:strVal val="visible"/>
                                      </p:to>
                                    </p:set>
                                    <p:animEffect filter="fade" transition="in">
                                      <p:cBhvr>
                                        <p:cTn dur="500"/>
                                        <p:tgtEl>
                                          <p:spTgt spid="1418"/>
                                        </p:tgtEl>
                                      </p:cBhvr>
                                    </p:animEffect>
                                  </p:childTnLst>
                                </p:cTn>
                              </p:par>
                              <p:par>
                                <p:cTn fill="hold" nodeType="withEffect" presetClass="entr" presetID="10" presetSubtype="0">
                                  <p:stCondLst>
                                    <p:cond delay="0"/>
                                  </p:stCondLst>
                                  <p:childTnLst>
                                    <p:set>
                                      <p:cBhvr>
                                        <p:cTn dur="1" fill="hold">
                                          <p:stCondLst>
                                            <p:cond delay="0"/>
                                          </p:stCondLst>
                                        </p:cTn>
                                        <p:tgtEl>
                                          <p:spTgt spid="1419"/>
                                        </p:tgtEl>
                                        <p:attrNameLst>
                                          <p:attrName>style.visibility</p:attrName>
                                        </p:attrNameLst>
                                      </p:cBhvr>
                                      <p:to>
                                        <p:strVal val="visible"/>
                                      </p:to>
                                    </p:set>
                                    <p:animEffect filter="fade" transition="in">
                                      <p:cBhvr>
                                        <p:cTn dur="500"/>
                                        <p:tgtEl>
                                          <p:spTgt spid="1419"/>
                                        </p:tgtEl>
                                      </p:cBhvr>
                                    </p:animEffect>
                                  </p:childTnLst>
                                </p:cTn>
                              </p:par>
                              <p:par>
                                <p:cTn fill="hold" nodeType="with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par>
                                <p:cTn fill="hold" nodeType="withEffect" presetClass="entr" presetID="10" presetSubtype="0">
                                  <p:stCondLst>
                                    <p:cond delay="0"/>
                                  </p:stCondLst>
                                  <p:childTnLst>
                                    <p:set>
                                      <p:cBhvr>
                                        <p:cTn dur="1" fill="hold">
                                          <p:stCondLst>
                                            <p:cond delay="0"/>
                                          </p:stCondLst>
                                        </p:cTn>
                                        <p:tgtEl>
                                          <p:spTgt spid="1421"/>
                                        </p:tgtEl>
                                        <p:attrNameLst>
                                          <p:attrName>style.visibility</p:attrName>
                                        </p:attrNameLst>
                                      </p:cBhvr>
                                      <p:to>
                                        <p:strVal val="visible"/>
                                      </p:to>
                                    </p:set>
                                    <p:animEffect filter="fade" transition="in">
                                      <p:cBhvr>
                                        <p:cTn dur="500"/>
                                        <p:tgtEl>
                                          <p:spTgt spid="1421"/>
                                        </p:tgtEl>
                                      </p:cBhvr>
                                    </p:animEffect>
                                  </p:childTnLst>
                                </p:cTn>
                              </p:par>
                              <p:par>
                                <p:cTn fill="hold" nodeType="withEffect" presetClass="entr" presetID="10" presetSubtype="0">
                                  <p:stCondLst>
                                    <p:cond delay="0"/>
                                  </p:stCondLst>
                                  <p:childTnLst>
                                    <p:set>
                                      <p:cBhvr>
                                        <p:cTn dur="1" fill="hold">
                                          <p:stCondLst>
                                            <p:cond delay="0"/>
                                          </p:stCondLst>
                                        </p:cTn>
                                        <p:tgtEl>
                                          <p:spTgt spid="1422"/>
                                        </p:tgtEl>
                                        <p:attrNameLst>
                                          <p:attrName>style.visibility</p:attrName>
                                        </p:attrNameLst>
                                      </p:cBhvr>
                                      <p:to>
                                        <p:strVal val="visible"/>
                                      </p:to>
                                    </p:set>
                                    <p:animEffect filter="fade" transition="in">
                                      <p:cBhvr>
                                        <p:cTn dur="500"/>
                                        <p:tgtEl>
                                          <p:spTgt spid="1422"/>
                                        </p:tgtEl>
                                      </p:cBhvr>
                                    </p:animEffect>
                                  </p:childTnLst>
                                </p:cTn>
                              </p:par>
                              <p:par>
                                <p:cTn fill="hold" nodeType="with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500"/>
                                        <p:tgtEl>
                                          <p:spTgt spid="1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59"/>
          <p:cNvSpPr/>
          <p:nvPr/>
        </p:nvSpPr>
        <p:spPr>
          <a:xfrm>
            <a:off x="394630" y="3593384"/>
            <a:ext cx="3163184" cy="2746528"/>
          </a:xfrm>
          <a:prstGeom prst="roundRect">
            <a:avLst>
              <a:gd fmla="val 4450" name="adj"/>
            </a:avLst>
          </a:prstGeom>
          <a:solidFill>
            <a:schemeClr val="lt1"/>
          </a:solidFill>
          <a:ln cap="flat" cmpd="sng" w="19050">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1" name="Google Shape;1451;p59"/>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2" name="Google Shape;1452;p59"/>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3" name="Google Shape;1453;p59"/>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454" name="Google Shape;1454;p59"/>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455" name="Google Shape;1455;p59"/>
          <p:cNvSpPr txBox="1"/>
          <p:nvPr/>
        </p:nvSpPr>
        <p:spPr>
          <a:xfrm>
            <a:off x="544150" y="3768405"/>
            <a:ext cx="286414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rgbClr val="1469A5"/>
                </a:solidFill>
                <a:latin typeface="Arial"/>
                <a:ea typeface="Arial"/>
                <a:cs typeface="Arial"/>
                <a:sym typeface="Arial"/>
              </a:rPr>
              <a:t>消費税の軽減税率制度</a:t>
            </a:r>
            <a:endParaRPr b="0" i="0" sz="1400" u="none" cap="none" strike="noStrike">
              <a:solidFill>
                <a:srgbClr val="000000"/>
              </a:solidFill>
              <a:latin typeface="Arial"/>
              <a:ea typeface="Arial"/>
              <a:cs typeface="Arial"/>
              <a:sym typeface="Arial"/>
            </a:endParaRPr>
          </a:p>
        </p:txBody>
      </p:sp>
      <p:sp>
        <p:nvSpPr>
          <p:cNvPr id="1456" name="Google Shape;1456;p59"/>
          <p:cNvSpPr txBox="1"/>
          <p:nvPr/>
        </p:nvSpPr>
        <p:spPr>
          <a:xfrm>
            <a:off x="499186" y="4371190"/>
            <a:ext cx="3031302" cy="175926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令和元年10月１日から、消費税及び地方消費税の税率が8％から10％に引き上げられると同時に、消費税の軽減税率制度が実施されています。</a:t>
            </a:r>
            <a:endParaRPr b="0" i="0" sz="1400" u="none" cap="none" strike="noStrike">
              <a:solidFill>
                <a:srgbClr val="000000"/>
              </a:solidFill>
              <a:latin typeface="Arial"/>
              <a:ea typeface="Arial"/>
              <a:cs typeface="Arial"/>
              <a:sym typeface="Arial"/>
            </a:endParaRPr>
          </a:p>
        </p:txBody>
      </p:sp>
      <p:sp>
        <p:nvSpPr>
          <p:cNvPr id="1457" name="Google Shape;1457;p59"/>
          <p:cNvSpPr/>
          <p:nvPr/>
        </p:nvSpPr>
        <p:spPr>
          <a:xfrm>
            <a:off x="4979654" y="3951727"/>
            <a:ext cx="2903161" cy="230545"/>
          </a:xfrm>
          <a:prstGeom prst="roundRect">
            <a:avLst>
              <a:gd fmla="val 16667" name="adj"/>
            </a:avLst>
          </a:prstGeom>
          <a:solidFill>
            <a:srgbClr val="F4ED7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58" name="Google Shape;1458;p59"/>
          <p:cNvSpPr/>
          <p:nvPr/>
        </p:nvSpPr>
        <p:spPr>
          <a:xfrm flipH="1">
            <a:off x="8071578" y="3951727"/>
            <a:ext cx="1802444" cy="230545"/>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59" name="Google Shape;1459;p59"/>
          <p:cNvSpPr/>
          <p:nvPr/>
        </p:nvSpPr>
        <p:spPr>
          <a:xfrm flipH="1">
            <a:off x="9936739" y="3944893"/>
            <a:ext cx="1802444" cy="230545"/>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grpSp>
        <p:nvGrpSpPr>
          <p:cNvPr id="1460" name="Google Shape;1460;p59"/>
          <p:cNvGrpSpPr/>
          <p:nvPr/>
        </p:nvGrpSpPr>
        <p:grpSpPr>
          <a:xfrm>
            <a:off x="9055786" y="5672473"/>
            <a:ext cx="1684365" cy="722906"/>
            <a:chOff x="7539335" y="5301498"/>
            <a:chExt cx="2253989" cy="967380"/>
          </a:xfrm>
        </p:grpSpPr>
        <p:sp>
          <p:nvSpPr>
            <p:cNvPr id="1461" name="Google Shape;1461;p59"/>
            <p:cNvSpPr/>
            <p:nvPr/>
          </p:nvSpPr>
          <p:spPr>
            <a:xfrm>
              <a:off x="8708369" y="5301498"/>
              <a:ext cx="1084955" cy="967380"/>
            </a:xfrm>
            <a:prstGeom prst="roundRect">
              <a:avLst>
                <a:gd fmla="val 6040" name="adj"/>
              </a:avLst>
            </a:prstGeom>
            <a:solidFill>
              <a:srgbClr val="E8E8E8">
                <a:alpha val="7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62" name="Google Shape;1462;p59"/>
            <p:cNvSpPr/>
            <p:nvPr/>
          </p:nvSpPr>
          <p:spPr>
            <a:xfrm>
              <a:off x="7539335" y="5301498"/>
              <a:ext cx="1084955" cy="967380"/>
            </a:xfrm>
            <a:prstGeom prst="roundRect">
              <a:avLst>
                <a:gd fmla="val 6040" name="adj"/>
              </a:avLst>
            </a:prstGeom>
            <a:solidFill>
              <a:srgbClr val="E8E8E8">
                <a:alpha val="7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463" name="Google Shape;1463;p59"/>
            <p:cNvPicPr preferRelativeResize="0"/>
            <p:nvPr/>
          </p:nvPicPr>
          <p:blipFill rotWithShape="1">
            <a:blip r:embed="rId3">
              <a:alphaModFix/>
            </a:blip>
            <a:srcRect b="0" l="0" r="0" t="0"/>
            <a:stretch/>
          </p:blipFill>
          <p:spPr>
            <a:xfrm>
              <a:off x="7639850" y="5568583"/>
              <a:ext cx="761189" cy="648534"/>
            </a:xfrm>
            <a:prstGeom prst="rect">
              <a:avLst/>
            </a:prstGeom>
            <a:noFill/>
            <a:ln>
              <a:noFill/>
            </a:ln>
          </p:spPr>
        </p:pic>
        <p:pic>
          <p:nvPicPr>
            <p:cNvPr id="1464" name="Google Shape;1464;p59"/>
            <p:cNvPicPr preferRelativeResize="0"/>
            <p:nvPr/>
          </p:nvPicPr>
          <p:blipFill rotWithShape="1">
            <a:blip r:embed="rId4">
              <a:alphaModFix/>
            </a:blip>
            <a:srcRect b="0" l="0" r="0" t="0"/>
            <a:stretch/>
          </p:blipFill>
          <p:spPr>
            <a:xfrm>
              <a:off x="8912115" y="5512471"/>
              <a:ext cx="677462" cy="714711"/>
            </a:xfrm>
            <a:prstGeom prst="rect">
              <a:avLst/>
            </a:prstGeom>
            <a:noFill/>
            <a:ln>
              <a:noFill/>
            </a:ln>
          </p:spPr>
        </p:pic>
      </p:grpSp>
      <p:grpSp>
        <p:nvGrpSpPr>
          <p:cNvPr id="1465" name="Google Shape;1465;p59"/>
          <p:cNvGrpSpPr/>
          <p:nvPr/>
        </p:nvGrpSpPr>
        <p:grpSpPr>
          <a:xfrm>
            <a:off x="4930301" y="5073942"/>
            <a:ext cx="2877657" cy="605214"/>
            <a:chOff x="2018680" y="4500553"/>
            <a:chExt cx="3850832" cy="809887"/>
          </a:xfrm>
        </p:grpSpPr>
        <p:sp>
          <p:nvSpPr>
            <p:cNvPr id="1466" name="Google Shape;1466;p59"/>
            <p:cNvSpPr/>
            <p:nvPr/>
          </p:nvSpPr>
          <p:spPr>
            <a:xfrm>
              <a:off x="2018680" y="4500553"/>
              <a:ext cx="1216107" cy="804807"/>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67" name="Google Shape;1467;p59"/>
            <p:cNvSpPr/>
            <p:nvPr/>
          </p:nvSpPr>
          <p:spPr>
            <a:xfrm>
              <a:off x="3343359" y="4500553"/>
              <a:ext cx="1216107" cy="804807"/>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68" name="Google Shape;1468;p59"/>
            <p:cNvSpPr/>
            <p:nvPr/>
          </p:nvSpPr>
          <p:spPr>
            <a:xfrm>
              <a:off x="4653405" y="4500553"/>
              <a:ext cx="1216107" cy="804807"/>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469" name="Google Shape;1469;p59"/>
            <p:cNvPicPr preferRelativeResize="0"/>
            <p:nvPr/>
          </p:nvPicPr>
          <p:blipFill rotWithShape="1">
            <a:blip r:embed="rId5">
              <a:alphaModFix/>
            </a:blip>
            <a:srcRect b="0" l="0" r="0" t="0"/>
            <a:stretch/>
          </p:blipFill>
          <p:spPr>
            <a:xfrm>
              <a:off x="4782255" y="4607880"/>
              <a:ext cx="958407" cy="702560"/>
            </a:xfrm>
            <a:prstGeom prst="rect">
              <a:avLst/>
            </a:prstGeom>
            <a:noFill/>
            <a:ln>
              <a:noFill/>
            </a:ln>
          </p:spPr>
        </p:pic>
        <p:pic>
          <p:nvPicPr>
            <p:cNvPr id="1470" name="Google Shape;1470;p59"/>
            <p:cNvPicPr preferRelativeResize="0"/>
            <p:nvPr/>
          </p:nvPicPr>
          <p:blipFill rotWithShape="1">
            <a:blip r:embed="rId6">
              <a:alphaModFix/>
            </a:blip>
            <a:srcRect b="0" l="0" r="0" t="0"/>
            <a:stretch/>
          </p:blipFill>
          <p:spPr>
            <a:xfrm>
              <a:off x="2201940" y="4676618"/>
              <a:ext cx="849587" cy="581436"/>
            </a:xfrm>
            <a:prstGeom prst="rect">
              <a:avLst/>
            </a:prstGeom>
            <a:noFill/>
            <a:ln>
              <a:noFill/>
            </a:ln>
          </p:spPr>
        </p:pic>
        <p:pic>
          <p:nvPicPr>
            <p:cNvPr id="1471" name="Google Shape;1471;p59"/>
            <p:cNvPicPr preferRelativeResize="0"/>
            <p:nvPr/>
          </p:nvPicPr>
          <p:blipFill rotWithShape="1">
            <a:blip r:embed="rId7">
              <a:alphaModFix/>
            </a:blip>
            <a:srcRect b="19937" l="25932" r="23950" t="16823"/>
            <a:stretch/>
          </p:blipFill>
          <p:spPr>
            <a:xfrm>
              <a:off x="3685049" y="4579778"/>
              <a:ext cx="532727" cy="672201"/>
            </a:xfrm>
            <a:prstGeom prst="rect">
              <a:avLst/>
            </a:prstGeom>
            <a:noFill/>
            <a:ln>
              <a:noFill/>
            </a:ln>
          </p:spPr>
        </p:pic>
      </p:grpSp>
      <p:sp>
        <p:nvSpPr>
          <p:cNvPr id="1472" name="Google Shape;1472;p59"/>
          <p:cNvSpPr/>
          <p:nvPr/>
        </p:nvSpPr>
        <p:spPr>
          <a:xfrm>
            <a:off x="8096603" y="4342498"/>
            <a:ext cx="1752300" cy="904200"/>
          </a:xfrm>
          <a:prstGeom prst="roundRect">
            <a:avLst>
              <a:gd fmla="val 6040" name="adj"/>
            </a:avLst>
          </a:prstGeom>
          <a:solidFill>
            <a:srgbClr val="E8E8E8">
              <a:alpha val="7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73" name="Google Shape;1473;p59"/>
          <p:cNvSpPr/>
          <p:nvPr/>
        </p:nvSpPr>
        <p:spPr>
          <a:xfrm>
            <a:off x="3945860" y="4342498"/>
            <a:ext cx="908775" cy="601418"/>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74" name="Google Shape;1474;p59"/>
          <p:cNvSpPr/>
          <p:nvPr/>
        </p:nvSpPr>
        <p:spPr>
          <a:xfrm>
            <a:off x="4930301" y="4342498"/>
            <a:ext cx="908775" cy="602746"/>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75" name="Google Shape;1475;p59"/>
          <p:cNvSpPr/>
          <p:nvPr/>
        </p:nvSpPr>
        <p:spPr>
          <a:xfrm>
            <a:off x="5914742" y="4342498"/>
            <a:ext cx="908775" cy="602608"/>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76" name="Google Shape;1476;p59"/>
          <p:cNvSpPr/>
          <p:nvPr/>
        </p:nvSpPr>
        <p:spPr>
          <a:xfrm>
            <a:off x="6899183" y="4342498"/>
            <a:ext cx="908775" cy="601418"/>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477" name="Google Shape;1477;p59"/>
          <p:cNvPicPr preferRelativeResize="0"/>
          <p:nvPr/>
        </p:nvPicPr>
        <p:blipFill rotWithShape="1">
          <a:blip r:embed="rId8">
            <a:alphaModFix/>
          </a:blip>
          <a:srcRect b="0" l="0" r="0" t="0"/>
          <a:stretch/>
        </p:blipFill>
        <p:spPr>
          <a:xfrm>
            <a:off x="4203863" y="4423924"/>
            <a:ext cx="392768" cy="482979"/>
          </a:xfrm>
          <a:prstGeom prst="rect">
            <a:avLst/>
          </a:prstGeom>
          <a:noFill/>
          <a:ln>
            <a:noFill/>
          </a:ln>
        </p:spPr>
      </p:pic>
      <p:pic>
        <p:nvPicPr>
          <p:cNvPr id="1478" name="Google Shape;1478;p59"/>
          <p:cNvPicPr preferRelativeResize="0"/>
          <p:nvPr/>
        </p:nvPicPr>
        <p:blipFill rotWithShape="1">
          <a:blip r:embed="rId9">
            <a:alphaModFix/>
          </a:blip>
          <a:srcRect b="0" l="0" r="0" t="0"/>
          <a:stretch/>
        </p:blipFill>
        <p:spPr>
          <a:xfrm>
            <a:off x="7271149" y="4451109"/>
            <a:ext cx="176386" cy="454989"/>
          </a:xfrm>
          <a:prstGeom prst="rect">
            <a:avLst/>
          </a:prstGeom>
          <a:noFill/>
          <a:ln>
            <a:noFill/>
          </a:ln>
        </p:spPr>
      </p:pic>
      <p:pic>
        <p:nvPicPr>
          <p:cNvPr id="1479" name="Google Shape;1479;p59"/>
          <p:cNvPicPr preferRelativeResize="0"/>
          <p:nvPr/>
        </p:nvPicPr>
        <p:blipFill rotWithShape="1">
          <a:blip r:embed="rId10">
            <a:alphaModFix/>
          </a:blip>
          <a:srcRect b="0" l="0" r="0" t="0"/>
          <a:stretch/>
        </p:blipFill>
        <p:spPr>
          <a:xfrm>
            <a:off x="6023435" y="4493399"/>
            <a:ext cx="691390" cy="331429"/>
          </a:xfrm>
          <a:prstGeom prst="rect">
            <a:avLst/>
          </a:prstGeom>
          <a:noFill/>
          <a:ln>
            <a:noFill/>
          </a:ln>
        </p:spPr>
      </p:pic>
      <p:pic>
        <p:nvPicPr>
          <p:cNvPr id="1480" name="Google Shape;1480;p59"/>
          <p:cNvPicPr preferRelativeResize="0"/>
          <p:nvPr/>
        </p:nvPicPr>
        <p:blipFill rotWithShape="1">
          <a:blip r:embed="rId11">
            <a:alphaModFix/>
          </a:blip>
          <a:srcRect b="10936" l="3802" r="1414" t="10236"/>
          <a:stretch/>
        </p:blipFill>
        <p:spPr>
          <a:xfrm>
            <a:off x="8146382" y="4395026"/>
            <a:ext cx="1652883" cy="851576"/>
          </a:xfrm>
          <a:prstGeom prst="rect">
            <a:avLst/>
          </a:prstGeom>
          <a:noFill/>
          <a:ln>
            <a:noFill/>
          </a:ln>
        </p:spPr>
      </p:pic>
      <p:sp>
        <p:nvSpPr>
          <p:cNvPr id="1481" name="Google Shape;1481;p59"/>
          <p:cNvSpPr/>
          <p:nvPr/>
        </p:nvSpPr>
        <p:spPr>
          <a:xfrm>
            <a:off x="10860293" y="4342498"/>
            <a:ext cx="722616" cy="904105"/>
          </a:xfrm>
          <a:prstGeom prst="roundRect">
            <a:avLst>
              <a:gd fmla="val 6040" name="adj"/>
            </a:avLst>
          </a:prstGeom>
          <a:solidFill>
            <a:srgbClr val="E8E8E8">
              <a:alpha val="7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82" name="Google Shape;1482;p59"/>
          <p:cNvSpPr/>
          <p:nvPr/>
        </p:nvSpPr>
        <p:spPr>
          <a:xfrm>
            <a:off x="10093014" y="4342498"/>
            <a:ext cx="722616" cy="904104"/>
          </a:xfrm>
          <a:prstGeom prst="roundRect">
            <a:avLst>
              <a:gd fmla="val 6040" name="adj"/>
            </a:avLst>
          </a:prstGeom>
          <a:solidFill>
            <a:srgbClr val="E8E8E8">
              <a:alpha val="70196"/>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483" name="Google Shape;1483;p59"/>
          <p:cNvPicPr preferRelativeResize="0"/>
          <p:nvPr/>
        </p:nvPicPr>
        <p:blipFill rotWithShape="1">
          <a:blip r:embed="rId12">
            <a:alphaModFix/>
          </a:blip>
          <a:srcRect b="0" l="0" r="0" t="0"/>
          <a:stretch/>
        </p:blipFill>
        <p:spPr>
          <a:xfrm>
            <a:off x="10345830" y="4463872"/>
            <a:ext cx="216984" cy="714462"/>
          </a:xfrm>
          <a:prstGeom prst="rect">
            <a:avLst/>
          </a:prstGeom>
          <a:noFill/>
          <a:ln>
            <a:noFill/>
          </a:ln>
        </p:spPr>
      </p:pic>
      <p:pic>
        <p:nvPicPr>
          <p:cNvPr id="1484" name="Google Shape;1484;p59"/>
          <p:cNvPicPr preferRelativeResize="0"/>
          <p:nvPr/>
        </p:nvPicPr>
        <p:blipFill rotWithShape="1">
          <a:blip r:embed="rId13">
            <a:alphaModFix/>
          </a:blip>
          <a:srcRect b="0" l="0" r="0" t="0"/>
          <a:stretch/>
        </p:blipFill>
        <p:spPr>
          <a:xfrm>
            <a:off x="11128243" y="4470682"/>
            <a:ext cx="185480" cy="721592"/>
          </a:xfrm>
          <a:prstGeom prst="rect">
            <a:avLst/>
          </a:prstGeom>
          <a:noFill/>
          <a:ln>
            <a:noFill/>
          </a:ln>
        </p:spPr>
      </p:pic>
      <p:grpSp>
        <p:nvGrpSpPr>
          <p:cNvPr id="1485" name="Google Shape;1485;p59"/>
          <p:cNvGrpSpPr/>
          <p:nvPr/>
        </p:nvGrpSpPr>
        <p:grpSpPr>
          <a:xfrm>
            <a:off x="5081933" y="4395026"/>
            <a:ext cx="605510" cy="519044"/>
            <a:chOff x="2219670" y="3669344"/>
            <a:chExt cx="900927" cy="772276"/>
          </a:xfrm>
        </p:grpSpPr>
        <p:pic>
          <p:nvPicPr>
            <p:cNvPr id="1486" name="Google Shape;1486;p59"/>
            <p:cNvPicPr preferRelativeResize="0"/>
            <p:nvPr/>
          </p:nvPicPr>
          <p:blipFill rotWithShape="1">
            <a:blip r:embed="rId14">
              <a:alphaModFix/>
            </a:blip>
            <a:srcRect b="8504" l="22232" r="0" t="0"/>
            <a:stretch/>
          </p:blipFill>
          <p:spPr>
            <a:xfrm>
              <a:off x="2532436" y="3669344"/>
              <a:ext cx="582158" cy="772276"/>
            </a:xfrm>
            <a:prstGeom prst="rect">
              <a:avLst/>
            </a:prstGeom>
            <a:noFill/>
            <a:ln>
              <a:noFill/>
            </a:ln>
          </p:spPr>
        </p:pic>
        <p:pic>
          <p:nvPicPr>
            <p:cNvPr id="1487" name="Google Shape;1487;p59"/>
            <p:cNvPicPr preferRelativeResize="0"/>
            <p:nvPr/>
          </p:nvPicPr>
          <p:blipFill rotWithShape="1">
            <a:blip r:embed="rId15">
              <a:alphaModFix/>
            </a:blip>
            <a:srcRect b="0" l="0" r="0" t="0"/>
            <a:stretch/>
          </p:blipFill>
          <p:spPr>
            <a:xfrm>
              <a:off x="2852997" y="4117014"/>
              <a:ext cx="267600" cy="226086"/>
            </a:xfrm>
            <a:prstGeom prst="rect">
              <a:avLst/>
            </a:prstGeom>
            <a:noFill/>
            <a:ln>
              <a:noFill/>
            </a:ln>
          </p:spPr>
        </p:pic>
        <p:pic>
          <p:nvPicPr>
            <p:cNvPr id="1488" name="Google Shape;1488;p59"/>
            <p:cNvPicPr preferRelativeResize="0"/>
            <p:nvPr/>
          </p:nvPicPr>
          <p:blipFill rotWithShape="1">
            <a:blip r:embed="rId16">
              <a:alphaModFix/>
            </a:blip>
            <a:srcRect b="0" l="0" r="0" t="0"/>
            <a:stretch/>
          </p:blipFill>
          <p:spPr>
            <a:xfrm>
              <a:off x="2219670" y="3807063"/>
              <a:ext cx="374510" cy="528720"/>
            </a:xfrm>
            <a:prstGeom prst="rect">
              <a:avLst/>
            </a:prstGeom>
            <a:noFill/>
            <a:ln>
              <a:noFill/>
            </a:ln>
          </p:spPr>
        </p:pic>
      </p:grpSp>
      <p:sp>
        <p:nvSpPr>
          <p:cNvPr id="1489" name="Google Shape;1489;p59"/>
          <p:cNvSpPr/>
          <p:nvPr/>
        </p:nvSpPr>
        <p:spPr>
          <a:xfrm>
            <a:off x="6294232" y="5797711"/>
            <a:ext cx="1513727" cy="601418"/>
          </a:xfrm>
          <a:prstGeom prst="roundRect">
            <a:avLst>
              <a:gd fmla="val 8799" name="adj"/>
            </a:avLst>
          </a:prstGeom>
          <a:solidFill>
            <a:srgbClr val="F7F4CB">
              <a:alpha val="6509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90" name="Google Shape;1490;p59"/>
          <p:cNvSpPr/>
          <p:nvPr/>
        </p:nvSpPr>
        <p:spPr>
          <a:xfrm>
            <a:off x="7963757" y="3580961"/>
            <a:ext cx="26902" cy="2746528"/>
          </a:xfrm>
          <a:prstGeom prst="rect">
            <a:avLst/>
          </a:prstGeom>
          <a:solidFill>
            <a:srgbClr val="FF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91" name="Google Shape;1491;p59"/>
          <p:cNvSpPr/>
          <p:nvPr/>
        </p:nvSpPr>
        <p:spPr>
          <a:xfrm>
            <a:off x="6684600" y="6034540"/>
            <a:ext cx="1097539" cy="360839"/>
          </a:xfrm>
          <a:prstGeom prst="ellipse">
            <a:avLst/>
          </a:prstGeom>
          <a:solidFill>
            <a:srgbClr val="F2BC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92" name="Google Shape;1492;p59"/>
          <p:cNvSpPr/>
          <p:nvPr/>
        </p:nvSpPr>
        <p:spPr>
          <a:xfrm>
            <a:off x="3686815" y="5904455"/>
            <a:ext cx="2567241" cy="635159"/>
          </a:xfrm>
          <a:prstGeom prst="ellipse">
            <a:avLst/>
          </a:prstGeom>
          <a:solidFill>
            <a:srgbClr val="C7DB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493" name="Google Shape;1493;p59"/>
          <p:cNvSpPr txBox="1"/>
          <p:nvPr/>
        </p:nvSpPr>
        <p:spPr>
          <a:xfrm>
            <a:off x="4065691" y="4200803"/>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新聞</a:t>
            </a:r>
            <a:endParaRPr b="0" i="0" sz="1400" u="none" cap="none" strike="noStrike">
              <a:solidFill>
                <a:srgbClr val="000000"/>
              </a:solidFill>
              <a:latin typeface="Arial"/>
              <a:ea typeface="Arial"/>
              <a:cs typeface="Arial"/>
              <a:sym typeface="Arial"/>
            </a:endParaRPr>
          </a:p>
        </p:txBody>
      </p:sp>
      <p:sp>
        <p:nvSpPr>
          <p:cNvPr id="1494" name="Google Shape;1494;p59"/>
          <p:cNvSpPr txBox="1"/>
          <p:nvPr/>
        </p:nvSpPr>
        <p:spPr>
          <a:xfrm>
            <a:off x="5050132" y="4200803"/>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野菜</a:t>
            </a:r>
            <a:endParaRPr b="0" i="0" sz="1400" u="none" cap="none" strike="noStrike">
              <a:solidFill>
                <a:srgbClr val="000000"/>
              </a:solidFill>
              <a:latin typeface="Arial"/>
              <a:ea typeface="Arial"/>
              <a:cs typeface="Arial"/>
              <a:sym typeface="Arial"/>
            </a:endParaRPr>
          </a:p>
        </p:txBody>
      </p:sp>
      <p:sp>
        <p:nvSpPr>
          <p:cNvPr id="1495" name="Google Shape;1495;p59"/>
          <p:cNvSpPr txBox="1"/>
          <p:nvPr/>
        </p:nvSpPr>
        <p:spPr>
          <a:xfrm>
            <a:off x="6034574" y="4200803"/>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弁当</a:t>
            </a:r>
            <a:endParaRPr b="0" i="0" sz="1400" u="none" cap="none" strike="noStrike">
              <a:solidFill>
                <a:srgbClr val="000000"/>
              </a:solidFill>
              <a:latin typeface="Arial"/>
              <a:ea typeface="Arial"/>
              <a:cs typeface="Arial"/>
              <a:sym typeface="Arial"/>
            </a:endParaRPr>
          </a:p>
        </p:txBody>
      </p:sp>
      <p:sp>
        <p:nvSpPr>
          <p:cNvPr id="1496" name="Google Shape;1496;p59"/>
          <p:cNvSpPr txBox="1"/>
          <p:nvPr/>
        </p:nvSpPr>
        <p:spPr>
          <a:xfrm>
            <a:off x="7019013" y="4200803"/>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飲料</a:t>
            </a:r>
            <a:endParaRPr b="0" i="0" sz="1400" u="none" cap="none" strike="noStrike">
              <a:solidFill>
                <a:srgbClr val="000000"/>
              </a:solidFill>
              <a:latin typeface="Arial"/>
              <a:ea typeface="Arial"/>
              <a:cs typeface="Arial"/>
              <a:sym typeface="Arial"/>
            </a:endParaRPr>
          </a:p>
        </p:txBody>
      </p:sp>
      <p:sp>
        <p:nvSpPr>
          <p:cNvPr id="1497" name="Google Shape;1497;p59"/>
          <p:cNvSpPr txBox="1"/>
          <p:nvPr/>
        </p:nvSpPr>
        <p:spPr>
          <a:xfrm>
            <a:off x="7019013" y="4940071"/>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パン</a:t>
            </a:r>
            <a:endParaRPr b="0" i="0" sz="1400" u="none" cap="none" strike="noStrike">
              <a:solidFill>
                <a:srgbClr val="000000"/>
              </a:solidFill>
              <a:latin typeface="Arial"/>
              <a:ea typeface="Arial"/>
              <a:cs typeface="Arial"/>
              <a:sym typeface="Arial"/>
            </a:endParaRPr>
          </a:p>
        </p:txBody>
      </p:sp>
      <p:sp>
        <p:nvSpPr>
          <p:cNvPr id="1498" name="Google Shape;1498;p59"/>
          <p:cNvSpPr txBox="1"/>
          <p:nvPr/>
        </p:nvSpPr>
        <p:spPr>
          <a:xfrm>
            <a:off x="5050132" y="4940071"/>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魚</a:t>
            </a:r>
            <a:endParaRPr b="0" i="0" sz="1400" u="none" cap="none" strike="noStrike">
              <a:solidFill>
                <a:srgbClr val="000000"/>
              </a:solidFill>
              <a:latin typeface="Arial"/>
              <a:ea typeface="Arial"/>
              <a:cs typeface="Arial"/>
              <a:sym typeface="Arial"/>
            </a:endParaRPr>
          </a:p>
        </p:txBody>
      </p:sp>
      <p:sp>
        <p:nvSpPr>
          <p:cNvPr id="1499" name="Google Shape;1499;p59"/>
          <p:cNvSpPr txBox="1"/>
          <p:nvPr/>
        </p:nvSpPr>
        <p:spPr>
          <a:xfrm>
            <a:off x="6040041" y="4940071"/>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精米</a:t>
            </a:r>
            <a:endParaRPr b="0" i="0" sz="1400" u="none" cap="none" strike="noStrike">
              <a:solidFill>
                <a:srgbClr val="000000"/>
              </a:solidFill>
              <a:latin typeface="Arial"/>
              <a:ea typeface="Arial"/>
              <a:cs typeface="Arial"/>
              <a:sym typeface="Arial"/>
            </a:endParaRPr>
          </a:p>
        </p:txBody>
      </p:sp>
      <p:sp>
        <p:nvSpPr>
          <p:cNvPr id="1500" name="Google Shape;1500;p59"/>
          <p:cNvSpPr/>
          <p:nvPr/>
        </p:nvSpPr>
        <p:spPr>
          <a:xfrm>
            <a:off x="4215233" y="3580961"/>
            <a:ext cx="3667581" cy="295924"/>
          </a:xfrm>
          <a:prstGeom prst="roundRect">
            <a:avLst>
              <a:gd fmla="val 16667" name="adj"/>
            </a:avLst>
          </a:prstGeom>
          <a:solidFill>
            <a:srgbClr val="F7F4CB"/>
          </a:solidFill>
          <a:ln cap="flat" cmpd="sng" w="19050">
            <a:solidFill>
              <a:srgbClr val="F4ED7E"/>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01" name="Google Shape;1501;p59"/>
          <p:cNvSpPr txBox="1"/>
          <p:nvPr/>
        </p:nvSpPr>
        <p:spPr>
          <a:xfrm>
            <a:off x="4822546" y="3580733"/>
            <a:ext cx="24531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軽減税率対象品目</a:t>
            </a:r>
            <a:endParaRPr b="0" i="0" sz="1400" u="none" cap="none" strike="noStrike">
              <a:solidFill>
                <a:srgbClr val="000000"/>
              </a:solidFill>
              <a:latin typeface="Arial"/>
              <a:ea typeface="Arial"/>
              <a:cs typeface="Arial"/>
              <a:sym typeface="Arial"/>
            </a:endParaRPr>
          </a:p>
        </p:txBody>
      </p:sp>
      <p:sp>
        <p:nvSpPr>
          <p:cNvPr id="1502" name="Google Shape;1502;p59"/>
          <p:cNvSpPr txBox="1"/>
          <p:nvPr/>
        </p:nvSpPr>
        <p:spPr>
          <a:xfrm>
            <a:off x="5199371" y="3938089"/>
            <a:ext cx="2463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飲食料品</a:t>
            </a:r>
            <a:endParaRPr b="0" i="0" sz="1400" u="none" cap="none" strike="noStrike">
              <a:solidFill>
                <a:srgbClr val="000000"/>
              </a:solidFill>
              <a:latin typeface="Arial"/>
              <a:ea typeface="Arial"/>
              <a:cs typeface="Arial"/>
              <a:sym typeface="Arial"/>
            </a:endParaRPr>
          </a:p>
        </p:txBody>
      </p:sp>
      <p:sp>
        <p:nvSpPr>
          <p:cNvPr id="1503" name="Google Shape;1503;p59"/>
          <p:cNvSpPr/>
          <p:nvPr/>
        </p:nvSpPr>
        <p:spPr>
          <a:xfrm>
            <a:off x="3944263" y="3438560"/>
            <a:ext cx="593100" cy="593100"/>
          </a:xfrm>
          <a:prstGeom prst="ellipse">
            <a:avLst/>
          </a:prstGeom>
          <a:solidFill>
            <a:srgbClr val="3B988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04" name="Google Shape;1504;p59"/>
          <p:cNvSpPr txBox="1"/>
          <p:nvPr/>
        </p:nvSpPr>
        <p:spPr>
          <a:xfrm>
            <a:off x="3972659" y="3569077"/>
            <a:ext cx="5649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8</a:t>
            </a:r>
            <a:r>
              <a:rPr b="0" i="0" lang="ja-JP" sz="11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1505" name="Google Shape;1505;p59"/>
          <p:cNvSpPr/>
          <p:nvPr/>
        </p:nvSpPr>
        <p:spPr>
          <a:xfrm flipH="1">
            <a:off x="8071602" y="3580961"/>
            <a:ext cx="3667581" cy="295924"/>
          </a:xfrm>
          <a:prstGeom prst="roundRect">
            <a:avLst>
              <a:gd fmla="val 16667" name="adj"/>
            </a:avLst>
          </a:prstGeom>
          <a:solidFill>
            <a:schemeClr val="lt2"/>
          </a:solidFill>
          <a:ln cap="flat" cmpd="sng" w="19050">
            <a:solidFill>
              <a:srgbClr val="BFBFB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06" name="Google Shape;1506;p59"/>
          <p:cNvSpPr txBox="1"/>
          <p:nvPr/>
        </p:nvSpPr>
        <p:spPr>
          <a:xfrm flipH="1">
            <a:off x="8678770" y="3580733"/>
            <a:ext cx="24531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標準税率対象品目</a:t>
            </a:r>
            <a:endParaRPr b="0" i="0" sz="1400" u="none" cap="none" strike="noStrike">
              <a:solidFill>
                <a:schemeClr val="dk1"/>
              </a:solidFill>
              <a:latin typeface="Arial"/>
              <a:ea typeface="Arial"/>
              <a:cs typeface="Arial"/>
              <a:sym typeface="Arial"/>
            </a:endParaRPr>
          </a:p>
        </p:txBody>
      </p:sp>
      <p:sp>
        <p:nvSpPr>
          <p:cNvPr id="1507" name="Google Shape;1507;p59"/>
          <p:cNvSpPr txBox="1"/>
          <p:nvPr/>
        </p:nvSpPr>
        <p:spPr>
          <a:xfrm flipH="1">
            <a:off x="8207934" y="3938089"/>
            <a:ext cx="1529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外　食</a:t>
            </a:r>
            <a:endParaRPr b="0" i="0" sz="1400" u="none" cap="none" strike="noStrike">
              <a:solidFill>
                <a:srgbClr val="000000"/>
              </a:solidFill>
              <a:latin typeface="Arial"/>
              <a:ea typeface="Arial"/>
              <a:cs typeface="Arial"/>
              <a:sym typeface="Arial"/>
            </a:endParaRPr>
          </a:p>
        </p:txBody>
      </p:sp>
      <p:sp>
        <p:nvSpPr>
          <p:cNvPr id="1508" name="Google Shape;1508;p59"/>
          <p:cNvSpPr/>
          <p:nvPr/>
        </p:nvSpPr>
        <p:spPr>
          <a:xfrm flipH="1">
            <a:off x="11307021" y="3438560"/>
            <a:ext cx="593100" cy="593100"/>
          </a:xfrm>
          <a:prstGeom prst="ellipse">
            <a:avLst/>
          </a:prstGeom>
          <a:solidFill>
            <a:srgbClr val="FA8E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09" name="Google Shape;1509;p59"/>
          <p:cNvSpPr txBox="1"/>
          <p:nvPr/>
        </p:nvSpPr>
        <p:spPr>
          <a:xfrm flipH="1">
            <a:off x="11275333" y="3569077"/>
            <a:ext cx="6951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lt1"/>
                </a:solidFill>
                <a:latin typeface="Arial"/>
                <a:ea typeface="Arial"/>
                <a:cs typeface="Arial"/>
                <a:sym typeface="Arial"/>
              </a:rPr>
              <a:t>10</a:t>
            </a:r>
            <a:r>
              <a:rPr b="0" i="0" lang="ja-JP" sz="1100" u="none" cap="none" strike="noStrike">
                <a:solidFill>
                  <a:schemeClr val="lt1"/>
                </a:solidFill>
                <a:latin typeface="Arial"/>
                <a:ea typeface="Arial"/>
                <a:cs typeface="Arial"/>
                <a:sym typeface="Arial"/>
              </a:rPr>
              <a:t>％</a:t>
            </a:r>
            <a:endParaRPr b="0" i="0" sz="1400" u="none" cap="none" strike="noStrike">
              <a:solidFill>
                <a:schemeClr val="lt1"/>
              </a:solidFill>
              <a:latin typeface="Arial"/>
              <a:ea typeface="Arial"/>
              <a:cs typeface="Arial"/>
              <a:sym typeface="Arial"/>
            </a:endParaRPr>
          </a:p>
        </p:txBody>
      </p:sp>
      <p:sp>
        <p:nvSpPr>
          <p:cNvPr id="1510" name="Google Shape;1510;p59"/>
          <p:cNvSpPr txBox="1"/>
          <p:nvPr/>
        </p:nvSpPr>
        <p:spPr>
          <a:xfrm flipH="1">
            <a:off x="10073071" y="3931254"/>
            <a:ext cx="1529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酒　類</a:t>
            </a:r>
            <a:endParaRPr b="0" i="0" sz="1400" u="none" cap="none" strike="noStrike">
              <a:solidFill>
                <a:srgbClr val="000000"/>
              </a:solidFill>
              <a:latin typeface="Arial"/>
              <a:ea typeface="Arial"/>
              <a:cs typeface="Arial"/>
              <a:sym typeface="Arial"/>
            </a:endParaRPr>
          </a:p>
        </p:txBody>
      </p:sp>
      <p:sp>
        <p:nvSpPr>
          <p:cNvPr id="1511" name="Google Shape;1511;p59"/>
          <p:cNvSpPr/>
          <p:nvPr/>
        </p:nvSpPr>
        <p:spPr>
          <a:xfrm flipH="1">
            <a:off x="9004170" y="5305512"/>
            <a:ext cx="1802444" cy="190042"/>
          </a:xfrm>
          <a:prstGeom prst="roundRect">
            <a:avLst>
              <a:gd fmla="val 16667" name="adj"/>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12" name="Google Shape;1512;p59"/>
          <p:cNvSpPr txBox="1"/>
          <p:nvPr/>
        </p:nvSpPr>
        <p:spPr>
          <a:xfrm flipH="1">
            <a:off x="9140502" y="5266856"/>
            <a:ext cx="15297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その他</a:t>
            </a:r>
            <a:endParaRPr b="0" i="0" sz="1400" u="none" cap="none" strike="noStrike">
              <a:solidFill>
                <a:srgbClr val="000000"/>
              </a:solidFill>
              <a:latin typeface="Arial"/>
              <a:ea typeface="Arial"/>
              <a:cs typeface="Arial"/>
              <a:sym typeface="Arial"/>
            </a:endParaRPr>
          </a:p>
        </p:txBody>
      </p:sp>
      <p:sp>
        <p:nvSpPr>
          <p:cNvPr id="1513" name="Google Shape;1513;p59"/>
          <p:cNvSpPr txBox="1"/>
          <p:nvPr/>
        </p:nvSpPr>
        <p:spPr>
          <a:xfrm>
            <a:off x="8177174" y="4200803"/>
            <a:ext cx="1591250"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レストラン等での食事</a:t>
            </a:r>
            <a:endParaRPr b="0" i="0" sz="1400" u="none" cap="none" strike="noStrike">
              <a:solidFill>
                <a:srgbClr val="000000"/>
              </a:solidFill>
              <a:latin typeface="Arial"/>
              <a:ea typeface="Arial"/>
              <a:cs typeface="Arial"/>
              <a:sym typeface="Arial"/>
            </a:endParaRPr>
          </a:p>
        </p:txBody>
      </p:sp>
      <p:sp>
        <p:nvSpPr>
          <p:cNvPr id="1514" name="Google Shape;1514;p59"/>
          <p:cNvSpPr txBox="1"/>
          <p:nvPr/>
        </p:nvSpPr>
        <p:spPr>
          <a:xfrm>
            <a:off x="8994885" y="5487535"/>
            <a:ext cx="932569" cy="422744"/>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医薬品・</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医薬部外品</a:t>
            </a:r>
            <a:endParaRPr b="0" i="0" sz="1400" u="none" cap="none" strike="noStrike">
              <a:solidFill>
                <a:srgbClr val="000000"/>
              </a:solidFill>
              <a:latin typeface="Arial"/>
              <a:ea typeface="Arial"/>
              <a:cs typeface="Arial"/>
              <a:sym typeface="Arial"/>
            </a:endParaRPr>
          </a:p>
        </p:txBody>
      </p:sp>
      <p:sp>
        <p:nvSpPr>
          <p:cNvPr id="1515" name="Google Shape;1515;p59"/>
          <p:cNvSpPr txBox="1"/>
          <p:nvPr/>
        </p:nvSpPr>
        <p:spPr>
          <a:xfrm>
            <a:off x="9868483" y="5563432"/>
            <a:ext cx="932569" cy="245003"/>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水道水</a:t>
            </a:r>
            <a:endParaRPr b="0" i="0" sz="1400" u="none" cap="none" strike="noStrike">
              <a:solidFill>
                <a:srgbClr val="000000"/>
              </a:solidFill>
              <a:latin typeface="Arial"/>
              <a:ea typeface="Arial"/>
              <a:cs typeface="Arial"/>
              <a:sym typeface="Arial"/>
            </a:endParaRPr>
          </a:p>
        </p:txBody>
      </p:sp>
      <p:sp>
        <p:nvSpPr>
          <p:cNvPr id="1516" name="Google Shape;1516;p59"/>
          <p:cNvSpPr/>
          <p:nvPr/>
        </p:nvSpPr>
        <p:spPr>
          <a:xfrm rot="-3147740">
            <a:off x="7498847" y="5547168"/>
            <a:ext cx="1026002" cy="234115"/>
          </a:xfrm>
          <a:prstGeom prst="leftArrow">
            <a:avLst>
              <a:gd fmla="val 50000" name="adj1"/>
              <a:gd fmla="val 72209" name="adj2"/>
            </a:avLst>
          </a:prstGeom>
          <a:solidFill>
            <a:srgbClr val="F2BC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sp>
        <p:nvSpPr>
          <p:cNvPr id="1517" name="Google Shape;1517;p59"/>
          <p:cNvSpPr/>
          <p:nvPr/>
        </p:nvSpPr>
        <p:spPr>
          <a:xfrm rot="10800000">
            <a:off x="6135818" y="6097901"/>
            <a:ext cx="539850" cy="234115"/>
          </a:xfrm>
          <a:prstGeom prst="leftArrow">
            <a:avLst>
              <a:gd fmla="val 50000" name="adj1"/>
              <a:gd fmla="val 72209" name="adj2"/>
            </a:avLst>
          </a:prstGeom>
          <a:solidFill>
            <a:srgbClr val="C7DB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rial"/>
              <a:ea typeface="Arial"/>
              <a:cs typeface="Arial"/>
              <a:sym typeface="Arial"/>
            </a:endParaRPr>
          </a:p>
        </p:txBody>
      </p:sp>
      <p:pic>
        <p:nvPicPr>
          <p:cNvPr id="1518" name="Google Shape;1518;p59"/>
          <p:cNvPicPr preferRelativeResize="0"/>
          <p:nvPr/>
        </p:nvPicPr>
        <p:blipFill rotWithShape="1">
          <a:blip r:embed="rId17">
            <a:alphaModFix/>
          </a:blip>
          <a:srcRect b="0" l="0" r="0" t="0"/>
          <a:stretch/>
        </p:blipFill>
        <p:spPr>
          <a:xfrm>
            <a:off x="7013655" y="5770123"/>
            <a:ext cx="439430" cy="557365"/>
          </a:xfrm>
          <a:prstGeom prst="rect">
            <a:avLst/>
          </a:prstGeom>
          <a:noFill/>
          <a:ln>
            <a:noFill/>
          </a:ln>
        </p:spPr>
      </p:pic>
      <p:sp>
        <p:nvSpPr>
          <p:cNvPr id="1519" name="Google Shape;1519;p59"/>
          <p:cNvSpPr txBox="1"/>
          <p:nvPr/>
        </p:nvSpPr>
        <p:spPr>
          <a:xfrm>
            <a:off x="10119766" y="4200802"/>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ビール</a:t>
            </a:r>
            <a:endParaRPr b="0" i="0" sz="1400" u="none" cap="none" strike="noStrike">
              <a:solidFill>
                <a:srgbClr val="000000"/>
              </a:solidFill>
              <a:latin typeface="Arial"/>
              <a:ea typeface="Arial"/>
              <a:cs typeface="Arial"/>
              <a:sym typeface="Arial"/>
            </a:endParaRPr>
          </a:p>
        </p:txBody>
      </p:sp>
      <p:sp>
        <p:nvSpPr>
          <p:cNvPr id="1520" name="Google Shape;1520;p59"/>
          <p:cNvSpPr txBox="1"/>
          <p:nvPr/>
        </p:nvSpPr>
        <p:spPr>
          <a:xfrm>
            <a:off x="10886427" y="4200802"/>
            <a:ext cx="669112"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ワイン</a:t>
            </a:r>
            <a:endParaRPr b="0" i="0" sz="1400" u="none" cap="none" strike="noStrike">
              <a:solidFill>
                <a:srgbClr val="000000"/>
              </a:solidFill>
              <a:latin typeface="Arial"/>
              <a:ea typeface="Arial"/>
              <a:cs typeface="Arial"/>
              <a:sym typeface="Arial"/>
            </a:endParaRPr>
          </a:p>
        </p:txBody>
      </p:sp>
      <p:sp>
        <p:nvSpPr>
          <p:cNvPr id="1521" name="Google Shape;1521;p59"/>
          <p:cNvSpPr/>
          <p:nvPr/>
        </p:nvSpPr>
        <p:spPr>
          <a:xfrm>
            <a:off x="393209" y="1220595"/>
            <a:ext cx="11345972" cy="2056017"/>
          </a:xfrm>
          <a:prstGeom prst="roundRect">
            <a:avLst>
              <a:gd fmla="val 4369" name="adj"/>
            </a:avLst>
          </a:prstGeom>
          <a:solidFill>
            <a:schemeClr val="lt1"/>
          </a:solidFill>
          <a:ln cap="flat" cmpd="sng" w="19050">
            <a:solidFill>
              <a:schemeClr val="dk1"/>
            </a:solidFill>
            <a:prstDash val="dot"/>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22" name="Google Shape;1522;p59"/>
          <p:cNvSpPr txBox="1"/>
          <p:nvPr/>
        </p:nvSpPr>
        <p:spPr>
          <a:xfrm>
            <a:off x="634819" y="2063937"/>
            <a:ext cx="215786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【消費税の歴史】</a:t>
            </a:r>
            <a:endParaRPr b="0" i="0" sz="1400" u="none" cap="none" strike="noStrike">
              <a:solidFill>
                <a:srgbClr val="000000"/>
              </a:solidFill>
              <a:latin typeface="Arial"/>
              <a:ea typeface="Arial"/>
              <a:cs typeface="Arial"/>
              <a:sym typeface="Arial"/>
            </a:endParaRPr>
          </a:p>
        </p:txBody>
      </p:sp>
      <p:cxnSp>
        <p:nvCxnSpPr>
          <p:cNvPr id="1523" name="Google Shape;1523;p59"/>
          <p:cNvCxnSpPr/>
          <p:nvPr/>
        </p:nvCxnSpPr>
        <p:spPr>
          <a:xfrm>
            <a:off x="599422" y="4261109"/>
            <a:ext cx="2753601" cy="0"/>
          </a:xfrm>
          <a:prstGeom prst="straightConnector1">
            <a:avLst/>
          </a:prstGeom>
          <a:noFill/>
          <a:ln cap="flat" cmpd="sng" w="19050">
            <a:solidFill>
              <a:srgbClr val="1469A5"/>
            </a:solidFill>
            <a:prstDash val="solid"/>
            <a:miter lim="0"/>
            <a:headEnd len="sm" w="sm" type="none"/>
            <a:tailEnd len="sm" w="sm" type="none"/>
          </a:ln>
        </p:spPr>
      </p:cxnSp>
      <p:cxnSp>
        <p:nvCxnSpPr>
          <p:cNvPr id="1524" name="Google Shape;1524;p59"/>
          <p:cNvCxnSpPr>
            <a:stCxn id="1525" idx="4"/>
            <a:endCxn id="1526" idx="0"/>
          </p:cNvCxnSpPr>
          <p:nvPr/>
        </p:nvCxnSpPr>
        <p:spPr>
          <a:xfrm>
            <a:off x="3246527" y="1657469"/>
            <a:ext cx="0" cy="1201200"/>
          </a:xfrm>
          <a:prstGeom prst="straightConnector1">
            <a:avLst/>
          </a:prstGeom>
          <a:noFill/>
          <a:ln cap="flat" cmpd="sng" w="19050">
            <a:solidFill>
              <a:srgbClr val="7F7F7F"/>
            </a:solidFill>
            <a:prstDash val="solid"/>
            <a:miter lim="0"/>
            <a:headEnd len="sm" w="sm" type="none"/>
            <a:tailEnd len="sm" w="sm" type="none"/>
          </a:ln>
        </p:spPr>
      </p:cxnSp>
      <p:sp>
        <p:nvSpPr>
          <p:cNvPr id="1527" name="Google Shape;1527;p59"/>
          <p:cNvSpPr txBox="1"/>
          <p:nvPr/>
        </p:nvSpPr>
        <p:spPr>
          <a:xfrm>
            <a:off x="5414794" y="1388975"/>
            <a:ext cx="6690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3</a:t>
            </a:r>
            <a:r>
              <a:rPr b="0" i="0" lang="ja-JP" sz="14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528" name="Google Shape;1528;p59"/>
          <p:cNvSpPr txBox="1"/>
          <p:nvPr/>
        </p:nvSpPr>
        <p:spPr>
          <a:xfrm>
            <a:off x="3388517" y="1388976"/>
            <a:ext cx="250545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1989年（平成元年） </a:t>
            </a:r>
            <a:endParaRPr b="0" i="0" sz="1400" u="none" cap="none" strike="noStrike">
              <a:solidFill>
                <a:schemeClr val="dk1"/>
              </a:solidFill>
              <a:latin typeface="Arial"/>
              <a:ea typeface="Arial"/>
              <a:cs typeface="Arial"/>
              <a:sym typeface="Arial"/>
            </a:endParaRPr>
          </a:p>
        </p:txBody>
      </p:sp>
      <p:sp>
        <p:nvSpPr>
          <p:cNvPr id="1525" name="Google Shape;1525;p59"/>
          <p:cNvSpPr/>
          <p:nvPr/>
        </p:nvSpPr>
        <p:spPr>
          <a:xfrm>
            <a:off x="3156835" y="1478085"/>
            <a:ext cx="179384" cy="179384"/>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29" name="Google Shape;1529;p59"/>
          <p:cNvSpPr txBox="1"/>
          <p:nvPr/>
        </p:nvSpPr>
        <p:spPr>
          <a:xfrm>
            <a:off x="3388517" y="1849210"/>
            <a:ext cx="250545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1987年（平成9年） </a:t>
            </a:r>
            <a:endParaRPr b="0" i="0" sz="1400" u="none" cap="none" strike="noStrike">
              <a:solidFill>
                <a:schemeClr val="dk1"/>
              </a:solidFill>
              <a:latin typeface="Arial"/>
              <a:ea typeface="Arial"/>
              <a:cs typeface="Arial"/>
              <a:sym typeface="Arial"/>
            </a:endParaRPr>
          </a:p>
        </p:txBody>
      </p:sp>
      <p:sp>
        <p:nvSpPr>
          <p:cNvPr id="1530" name="Google Shape;1530;p59"/>
          <p:cNvSpPr txBox="1"/>
          <p:nvPr/>
        </p:nvSpPr>
        <p:spPr>
          <a:xfrm>
            <a:off x="5564100" y="1849210"/>
            <a:ext cx="519600" cy="3387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5</a:t>
            </a:r>
            <a:r>
              <a:rPr b="0" i="0" lang="ja-JP" sz="14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531" name="Google Shape;1531;p59"/>
          <p:cNvSpPr txBox="1"/>
          <p:nvPr/>
        </p:nvSpPr>
        <p:spPr>
          <a:xfrm>
            <a:off x="5910443" y="1891101"/>
            <a:ext cx="218574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（地方消費税１％を含む）</a:t>
            </a:r>
            <a:endParaRPr b="0" i="0" sz="1400" u="none" cap="none" strike="noStrike">
              <a:solidFill>
                <a:srgbClr val="000000"/>
              </a:solidFill>
              <a:latin typeface="Arial"/>
              <a:ea typeface="Arial"/>
              <a:cs typeface="Arial"/>
              <a:sym typeface="Arial"/>
            </a:endParaRPr>
          </a:p>
        </p:txBody>
      </p:sp>
      <p:sp>
        <p:nvSpPr>
          <p:cNvPr id="1532" name="Google Shape;1532;p59"/>
          <p:cNvSpPr/>
          <p:nvPr/>
        </p:nvSpPr>
        <p:spPr>
          <a:xfrm>
            <a:off x="3156835" y="1938319"/>
            <a:ext cx="179384" cy="179384"/>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33" name="Google Shape;1533;p59"/>
          <p:cNvSpPr txBox="1"/>
          <p:nvPr/>
        </p:nvSpPr>
        <p:spPr>
          <a:xfrm>
            <a:off x="3388517" y="2309444"/>
            <a:ext cx="250545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2014年（平成26年） </a:t>
            </a:r>
            <a:endParaRPr b="0" i="0" sz="1400" u="none" cap="none" strike="noStrike">
              <a:solidFill>
                <a:schemeClr val="dk1"/>
              </a:solidFill>
              <a:latin typeface="Arial"/>
              <a:ea typeface="Arial"/>
              <a:cs typeface="Arial"/>
              <a:sym typeface="Arial"/>
            </a:endParaRPr>
          </a:p>
        </p:txBody>
      </p:sp>
      <p:sp>
        <p:nvSpPr>
          <p:cNvPr id="1534" name="Google Shape;1534;p59"/>
          <p:cNvSpPr txBox="1"/>
          <p:nvPr/>
        </p:nvSpPr>
        <p:spPr>
          <a:xfrm>
            <a:off x="5564100" y="2309444"/>
            <a:ext cx="519694"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8</a:t>
            </a:r>
            <a:r>
              <a:rPr b="0" i="0" lang="ja-JP" sz="14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535" name="Google Shape;1535;p59"/>
          <p:cNvSpPr txBox="1"/>
          <p:nvPr/>
        </p:nvSpPr>
        <p:spPr>
          <a:xfrm>
            <a:off x="5910443" y="2351335"/>
            <a:ext cx="218574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（地方消費税１.7％を含む）</a:t>
            </a:r>
            <a:endParaRPr b="0" i="0" sz="1400" u="none" cap="none" strike="noStrike">
              <a:solidFill>
                <a:srgbClr val="000000"/>
              </a:solidFill>
              <a:latin typeface="Arial"/>
              <a:ea typeface="Arial"/>
              <a:cs typeface="Arial"/>
              <a:sym typeface="Arial"/>
            </a:endParaRPr>
          </a:p>
        </p:txBody>
      </p:sp>
      <p:sp>
        <p:nvSpPr>
          <p:cNvPr id="1536" name="Google Shape;1536;p59"/>
          <p:cNvSpPr/>
          <p:nvPr/>
        </p:nvSpPr>
        <p:spPr>
          <a:xfrm>
            <a:off x="3156835" y="2398553"/>
            <a:ext cx="179384" cy="179384"/>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37" name="Google Shape;1537;p59"/>
          <p:cNvSpPr txBox="1"/>
          <p:nvPr/>
        </p:nvSpPr>
        <p:spPr>
          <a:xfrm>
            <a:off x="5434257" y="2769677"/>
            <a:ext cx="649537"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10</a:t>
            </a:r>
            <a:r>
              <a:rPr b="0" i="0" lang="ja-JP" sz="1400" u="none" cap="none" strike="noStrike">
                <a:solidFill>
                  <a:schemeClr val="dk1"/>
                </a:solidFill>
                <a:latin typeface="Arial"/>
                <a:ea typeface="Arial"/>
                <a:cs typeface="Arial"/>
                <a:sym typeface="Arial"/>
              </a:rPr>
              <a:t>％</a:t>
            </a:r>
            <a:endParaRPr b="0" i="0" sz="1600" u="none" cap="none" strike="noStrike">
              <a:solidFill>
                <a:schemeClr val="dk1"/>
              </a:solidFill>
              <a:latin typeface="Arial"/>
              <a:ea typeface="Arial"/>
              <a:cs typeface="Arial"/>
              <a:sym typeface="Arial"/>
            </a:endParaRPr>
          </a:p>
        </p:txBody>
      </p:sp>
      <p:sp>
        <p:nvSpPr>
          <p:cNvPr id="1538" name="Google Shape;1538;p59"/>
          <p:cNvSpPr txBox="1"/>
          <p:nvPr/>
        </p:nvSpPr>
        <p:spPr>
          <a:xfrm>
            <a:off x="3388517" y="2769677"/>
            <a:ext cx="250545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2019年（令和元年） </a:t>
            </a:r>
            <a:endParaRPr b="0" i="0" sz="1400" u="none" cap="none" strike="noStrike">
              <a:solidFill>
                <a:schemeClr val="dk1"/>
              </a:solidFill>
              <a:latin typeface="Arial"/>
              <a:ea typeface="Arial"/>
              <a:cs typeface="Arial"/>
              <a:sym typeface="Arial"/>
            </a:endParaRPr>
          </a:p>
        </p:txBody>
      </p:sp>
      <p:sp>
        <p:nvSpPr>
          <p:cNvPr id="1539" name="Google Shape;1539;p59"/>
          <p:cNvSpPr txBox="1"/>
          <p:nvPr/>
        </p:nvSpPr>
        <p:spPr>
          <a:xfrm>
            <a:off x="5910443" y="2811568"/>
            <a:ext cx="2185749"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（地方消費税2.2％を含む）</a:t>
            </a:r>
            <a:endParaRPr b="0" i="0" sz="1400" u="none" cap="none" strike="noStrike">
              <a:solidFill>
                <a:srgbClr val="000000"/>
              </a:solidFill>
              <a:latin typeface="Arial"/>
              <a:ea typeface="Arial"/>
              <a:cs typeface="Arial"/>
              <a:sym typeface="Arial"/>
            </a:endParaRPr>
          </a:p>
        </p:txBody>
      </p:sp>
      <p:sp>
        <p:nvSpPr>
          <p:cNvPr id="1540" name="Google Shape;1540;p59"/>
          <p:cNvSpPr txBox="1"/>
          <p:nvPr/>
        </p:nvSpPr>
        <p:spPr>
          <a:xfrm>
            <a:off x="7939714" y="2769677"/>
            <a:ext cx="234474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軽減税率制度の導入</a:t>
            </a:r>
            <a:endParaRPr b="0" i="0" sz="1400" u="none" cap="none" strike="noStrike">
              <a:solidFill>
                <a:srgbClr val="000000"/>
              </a:solidFill>
              <a:latin typeface="Arial"/>
              <a:ea typeface="Arial"/>
              <a:cs typeface="Arial"/>
              <a:sym typeface="Arial"/>
            </a:endParaRPr>
          </a:p>
        </p:txBody>
      </p:sp>
      <p:sp>
        <p:nvSpPr>
          <p:cNvPr id="1526" name="Google Shape;1526;p59"/>
          <p:cNvSpPr/>
          <p:nvPr/>
        </p:nvSpPr>
        <p:spPr>
          <a:xfrm>
            <a:off x="3156835" y="2858786"/>
            <a:ext cx="179384" cy="179384"/>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41" name="Google Shape;1541;p59"/>
          <p:cNvSpPr txBox="1"/>
          <p:nvPr/>
        </p:nvSpPr>
        <p:spPr>
          <a:xfrm>
            <a:off x="7966304" y="2695128"/>
            <a:ext cx="10176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けい  げん  ぜい  りつ</a:t>
            </a:r>
            <a:endParaRPr b="0" i="0" sz="1400" u="none" cap="none" strike="noStrike">
              <a:solidFill>
                <a:srgbClr val="000000"/>
              </a:solidFill>
              <a:latin typeface="Arial"/>
              <a:ea typeface="Arial"/>
              <a:cs typeface="Arial"/>
              <a:sym typeface="Arial"/>
            </a:endParaRPr>
          </a:p>
        </p:txBody>
      </p:sp>
      <p:pic>
        <p:nvPicPr>
          <p:cNvPr id="1542" name="Google Shape;1542;p59"/>
          <p:cNvPicPr preferRelativeResize="0"/>
          <p:nvPr/>
        </p:nvPicPr>
        <p:blipFill rotWithShape="1">
          <a:blip r:embed="rId18">
            <a:alphaModFix/>
          </a:blip>
          <a:srcRect b="0" l="0" r="0" t="0"/>
          <a:stretch/>
        </p:blipFill>
        <p:spPr>
          <a:xfrm>
            <a:off x="8401275" y="1422155"/>
            <a:ext cx="1032800" cy="1201065"/>
          </a:xfrm>
          <a:prstGeom prst="rect">
            <a:avLst/>
          </a:prstGeom>
          <a:noFill/>
          <a:ln>
            <a:noFill/>
          </a:ln>
        </p:spPr>
      </p:pic>
      <p:sp>
        <p:nvSpPr>
          <p:cNvPr id="1543" name="Google Shape;1543;p59"/>
          <p:cNvSpPr txBox="1"/>
          <p:nvPr/>
        </p:nvSpPr>
        <p:spPr>
          <a:xfrm flipH="1">
            <a:off x="3786950" y="6055009"/>
            <a:ext cx="2505300" cy="4803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テイクアウト・持ち帰り・宅配は</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JP" sz="1200" u="none" cap="none" strike="noStrike">
                <a:solidFill>
                  <a:schemeClr val="dk1"/>
                </a:solidFill>
                <a:latin typeface="Arial"/>
                <a:ea typeface="Arial"/>
                <a:cs typeface="Arial"/>
                <a:sym typeface="Arial"/>
              </a:rPr>
              <a:t>軽減税率</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21"/>
                                        </p:tgtEl>
                                        <p:attrNameLst>
                                          <p:attrName>style.visibility</p:attrName>
                                        </p:attrNameLst>
                                      </p:cBhvr>
                                      <p:to>
                                        <p:strVal val="visible"/>
                                      </p:to>
                                    </p:set>
                                    <p:animEffect filter="fade" transition="in">
                                      <p:cBhvr>
                                        <p:cTn dur="500"/>
                                        <p:tgtEl>
                                          <p:spTgt spid="1521"/>
                                        </p:tgtEl>
                                      </p:cBhvr>
                                    </p:animEffect>
                                  </p:childTnLst>
                                </p:cTn>
                              </p:par>
                              <p:par>
                                <p:cTn fill="hold" nodeType="withEffect" presetClass="entr" presetID="10" presetSubtype="0">
                                  <p:stCondLst>
                                    <p:cond delay="0"/>
                                  </p:stCondLst>
                                  <p:childTnLst>
                                    <p:set>
                                      <p:cBhvr>
                                        <p:cTn dur="1" fill="hold">
                                          <p:stCondLst>
                                            <p:cond delay="0"/>
                                          </p:stCondLst>
                                        </p:cTn>
                                        <p:tgtEl>
                                          <p:spTgt spid="1542"/>
                                        </p:tgtEl>
                                        <p:attrNameLst>
                                          <p:attrName>style.visibility</p:attrName>
                                        </p:attrNameLst>
                                      </p:cBhvr>
                                      <p:to>
                                        <p:strVal val="visible"/>
                                      </p:to>
                                    </p:set>
                                    <p:animEffect filter="fade" transition="in">
                                      <p:cBhvr>
                                        <p:cTn dur="500"/>
                                        <p:tgtEl>
                                          <p:spTgt spid="1542"/>
                                        </p:tgtEl>
                                      </p:cBhvr>
                                    </p:animEffect>
                                  </p:childTnLst>
                                </p:cTn>
                              </p:par>
                              <p:par>
                                <p:cTn fill="hold" nodeType="withEffect" presetClass="entr" presetID="10" presetSubtype="0">
                                  <p:stCondLst>
                                    <p:cond delay="0"/>
                                  </p:stCondLst>
                                  <p:childTnLst>
                                    <p:set>
                                      <p:cBhvr>
                                        <p:cTn dur="1" fill="hold">
                                          <p:stCondLst>
                                            <p:cond delay="0"/>
                                          </p:stCondLst>
                                        </p:cTn>
                                        <p:tgtEl>
                                          <p:spTgt spid="1522"/>
                                        </p:tgtEl>
                                        <p:attrNameLst>
                                          <p:attrName>style.visibility</p:attrName>
                                        </p:attrNameLst>
                                      </p:cBhvr>
                                      <p:to>
                                        <p:strVal val="visible"/>
                                      </p:to>
                                    </p:set>
                                    <p:animEffect filter="fade" transition="in">
                                      <p:cBhvr>
                                        <p:cTn dur="500"/>
                                        <p:tgtEl>
                                          <p:spTgt spid="1522"/>
                                        </p:tgtEl>
                                      </p:cBhvr>
                                    </p:animEffect>
                                  </p:childTnLst>
                                </p:cTn>
                              </p:par>
                              <p:par>
                                <p:cTn fill="hold" nodeType="withEffect" presetClass="entr" presetID="10" presetSubtype="0">
                                  <p:stCondLst>
                                    <p:cond delay="0"/>
                                  </p:stCondLst>
                                  <p:childTnLst>
                                    <p:set>
                                      <p:cBhvr>
                                        <p:cTn dur="1" fill="hold">
                                          <p:stCondLst>
                                            <p:cond delay="0"/>
                                          </p:stCondLst>
                                        </p:cTn>
                                        <p:tgtEl>
                                          <p:spTgt spid="1524"/>
                                        </p:tgtEl>
                                        <p:attrNameLst>
                                          <p:attrName>style.visibility</p:attrName>
                                        </p:attrNameLst>
                                      </p:cBhvr>
                                      <p:to>
                                        <p:strVal val="visible"/>
                                      </p:to>
                                    </p:set>
                                    <p:animEffect filter="fade" transition="in">
                                      <p:cBhvr>
                                        <p:cTn dur="500"/>
                                        <p:tgtEl>
                                          <p:spTgt spid="1524"/>
                                        </p:tgtEl>
                                      </p:cBhvr>
                                    </p:animEffect>
                                  </p:childTnLst>
                                </p:cTn>
                              </p:par>
                              <p:par>
                                <p:cTn fill="hold" nodeType="withEffect" presetClass="entr" presetID="10" presetSubtype="0">
                                  <p:stCondLst>
                                    <p:cond delay="0"/>
                                  </p:stCondLst>
                                  <p:childTnLst>
                                    <p:set>
                                      <p:cBhvr>
                                        <p:cTn dur="1" fill="hold">
                                          <p:stCondLst>
                                            <p:cond delay="0"/>
                                          </p:stCondLst>
                                        </p:cTn>
                                        <p:tgtEl>
                                          <p:spTgt spid="1527"/>
                                        </p:tgtEl>
                                        <p:attrNameLst>
                                          <p:attrName>style.visibility</p:attrName>
                                        </p:attrNameLst>
                                      </p:cBhvr>
                                      <p:to>
                                        <p:strVal val="visible"/>
                                      </p:to>
                                    </p:set>
                                    <p:animEffect filter="fade" transition="in">
                                      <p:cBhvr>
                                        <p:cTn dur="500"/>
                                        <p:tgtEl>
                                          <p:spTgt spid="1527"/>
                                        </p:tgtEl>
                                      </p:cBhvr>
                                    </p:animEffect>
                                  </p:childTnLst>
                                </p:cTn>
                              </p:par>
                              <p:par>
                                <p:cTn fill="hold" nodeType="withEffect" presetClass="entr" presetID="10" presetSubtype="0">
                                  <p:stCondLst>
                                    <p:cond delay="0"/>
                                  </p:stCondLst>
                                  <p:childTnLst>
                                    <p:set>
                                      <p:cBhvr>
                                        <p:cTn dur="1" fill="hold">
                                          <p:stCondLst>
                                            <p:cond delay="0"/>
                                          </p:stCondLst>
                                        </p:cTn>
                                        <p:tgtEl>
                                          <p:spTgt spid="1528"/>
                                        </p:tgtEl>
                                        <p:attrNameLst>
                                          <p:attrName>style.visibility</p:attrName>
                                        </p:attrNameLst>
                                      </p:cBhvr>
                                      <p:to>
                                        <p:strVal val="visible"/>
                                      </p:to>
                                    </p:set>
                                    <p:animEffect filter="fade" transition="in">
                                      <p:cBhvr>
                                        <p:cTn dur="500"/>
                                        <p:tgtEl>
                                          <p:spTgt spid="1528"/>
                                        </p:tgtEl>
                                      </p:cBhvr>
                                    </p:animEffect>
                                  </p:childTnLst>
                                </p:cTn>
                              </p:par>
                              <p:par>
                                <p:cTn fill="hold" nodeType="withEffect" presetClass="entr" presetID="10" presetSubtype="0">
                                  <p:stCondLst>
                                    <p:cond delay="0"/>
                                  </p:stCondLst>
                                  <p:childTnLst>
                                    <p:set>
                                      <p:cBhvr>
                                        <p:cTn dur="1" fill="hold">
                                          <p:stCondLst>
                                            <p:cond delay="0"/>
                                          </p:stCondLst>
                                        </p:cTn>
                                        <p:tgtEl>
                                          <p:spTgt spid="1525"/>
                                        </p:tgtEl>
                                        <p:attrNameLst>
                                          <p:attrName>style.visibility</p:attrName>
                                        </p:attrNameLst>
                                      </p:cBhvr>
                                      <p:to>
                                        <p:strVal val="visible"/>
                                      </p:to>
                                    </p:set>
                                    <p:animEffect filter="fade" transition="in">
                                      <p:cBhvr>
                                        <p:cTn dur="500"/>
                                        <p:tgtEl>
                                          <p:spTgt spid="1525"/>
                                        </p:tgtEl>
                                      </p:cBhvr>
                                    </p:animEffect>
                                  </p:childTnLst>
                                </p:cTn>
                              </p:par>
                              <p:par>
                                <p:cTn fill="hold" nodeType="withEffect" presetClass="entr" presetID="10" presetSubtype="0">
                                  <p:stCondLst>
                                    <p:cond delay="0"/>
                                  </p:stCondLst>
                                  <p:childTnLst>
                                    <p:set>
                                      <p:cBhvr>
                                        <p:cTn dur="1" fill="hold">
                                          <p:stCondLst>
                                            <p:cond delay="0"/>
                                          </p:stCondLst>
                                        </p:cTn>
                                        <p:tgtEl>
                                          <p:spTgt spid="1529"/>
                                        </p:tgtEl>
                                        <p:attrNameLst>
                                          <p:attrName>style.visibility</p:attrName>
                                        </p:attrNameLst>
                                      </p:cBhvr>
                                      <p:to>
                                        <p:strVal val="visible"/>
                                      </p:to>
                                    </p:set>
                                    <p:animEffect filter="fade" transition="in">
                                      <p:cBhvr>
                                        <p:cTn dur="500"/>
                                        <p:tgtEl>
                                          <p:spTgt spid="1529"/>
                                        </p:tgtEl>
                                      </p:cBhvr>
                                    </p:animEffect>
                                  </p:childTnLst>
                                </p:cTn>
                              </p:par>
                              <p:par>
                                <p:cTn fill="hold" nodeType="withEffect" presetClass="entr" presetID="10" presetSubtype="0">
                                  <p:stCondLst>
                                    <p:cond delay="0"/>
                                  </p:stCondLst>
                                  <p:childTnLst>
                                    <p:set>
                                      <p:cBhvr>
                                        <p:cTn dur="1" fill="hold">
                                          <p:stCondLst>
                                            <p:cond delay="0"/>
                                          </p:stCondLst>
                                        </p:cTn>
                                        <p:tgtEl>
                                          <p:spTgt spid="1530"/>
                                        </p:tgtEl>
                                        <p:attrNameLst>
                                          <p:attrName>style.visibility</p:attrName>
                                        </p:attrNameLst>
                                      </p:cBhvr>
                                      <p:to>
                                        <p:strVal val="visible"/>
                                      </p:to>
                                    </p:set>
                                    <p:animEffect filter="fade" transition="in">
                                      <p:cBhvr>
                                        <p:cTn dur="500"/>
                                        <p:tgtEl>
                                          <p:spTgt spid="1530"/>
                                        </p:tgtEl>
                                      </p:cBhvr>
                                    </p:animEffect>
                                  </p:childTnLst>
                                </p:cTn>
                              </p:par>
                              <p:par>
                                <p:cTn fill="hold" nodeType="withEffect" presetClass="entr" presetID="10" presetSubtype="0">
                                  <p:stCondLst>
                                    <p:cond delay="0"/>
                                  </p:stCondLst>
                                  <p:childTnLst>
                                    <p:set>
                                      <p:cBhvr>
                                        <p:cTn dur="1" fill="hold">
                                          <p:stCondLst>
                                            <p:cond delay="0"/>
                                          </p:stCondLst>
                                        </p:cTn>
                                        <p:tgtEl>
                                          <p:spTgt spid="1531"/>
                                        </p:tgtEl>
                                        <p:attrNameLst>
                                          <p:attrName>style.visibility</p:attrName>
                                        </p:attrNameLst>
                                      </p:cBhvr>
                                      <p:to>
                                        <p:strVal val="visible"/>
                                      </p:to>
                                    </p:set>
                                    <p:animEffect filter="fade" transition="in">
                                      <p:cBhvr>
                                        <p:cTn dur="500"/>
                                        <p:tgtEl>
                                          <p:spTgt spid="1531"/>
                                        </p:tgtEl>
                                      </p:cBhvr>
                                    </p:animEffect>
                                  </p:childTnLst>
                                </p:cTn>
                              </p:par>
                              <p:par>
                                <p:cTn fill="hold" nodeType="withEffect" presetClass="entr" presetID="10" presetSubtype="0">
                                  <p:stCondLst>
                                    <p:cond delay="0"/>
                                  </p:stCondLst>
                                  <p:childTnLst>
                                    <p:set>
                                      <p:cBhvr>
                                        <p:cTn dur="1" fill="hold">
                                          <p:stCondLst>
                                            <p:cond delay="0"/>
                                          </p:stCondLst>
                                        </p:cTn>
                                        <p:tgtEl>
                                          <p:spTgt spid="1532"/>
                                        </p:tgtEl>
                                        <p:attrNameLst>
                                          <p:attrName>style.visibility</p:attrName>
                                        </p:attrNameLst>
                                      </p:cBhvr>
                                      <p:to>
                                        <p:strVal val="visible"/>
                                      </p:to>
                                    </p:set>
                                    <p:animEffect filter="fade" transition="in">
                                      <p:cBhvr>
                                        <p:cTn dur="500"/>
                                        <p:tgtEl>
                                          <p:spTgt spid="1532"/>
                                        </p:tgtEl>
                                      </p:cBhvr>
                                    </p:animEffect>
                                  </p:childTnLst>
                                </p:cTn>
                              </p:par>
                              <p:par>
                                <p:cTn fill="hold" nodeType="withEffect" presetClass="entr" presetID="10" presetSubtype="0">
                                  <p:stCondLst>
                                    <p:cond delay="0"/>
                                  </p:stCondLst>
                                  <p:childTnLst>
                                    <p:set>
                                      <p:cBhvr>
                                        <p:cTn dur="1" fill="hold">
                                          <p:stCondLst>
                                            <p:cond delay="0"/>
                                          </p:stCondLst>
                                        </p:cTn>
                                        <p:tgtEl>
                                          <p:spTgt spid="1533"/>
                                        </p:tgtEl>
                                        <p:attrNameLst>
                                          <p:attrName>style.visibility</p:attrName>
                                        </p:attrNameLst>
                                      </p:cBhvr>
                                      <p:to>
                                        <p:strVal val="visible"/>
                                      </p:to>
                                    </p:set>
                                    <p:animEffect filter="fade" transition="in">
                                      <p:cBhvr>
                                        <p:cTn dur="500"/>
                                        <p:tgtEl>
                                          <p:spTgt spid="1533"/>
                                        </p:tgtEl>
                                      </p:cBhvr>
                                    </p:animEffect>
                                  </p:childTnLst>
                                </p:cTn>
                              </p:par>
                              <p:par>
                                <p:cTn fill="hold" nodeType="withEffect" presetClass="entr" presetID="10" presetSubtype="0">
                                  <p:stCondLst>
                                    <p:cond delay="0"/>
                                  </p:stCondLst>
                                  <p:childTnLst>
                                    <p:set>
                                      <p:cBhvr>
                                        <p:cTn dur="1" fill="hold">
                                          <p:stCondLst>
                                            <p:cond delay="0"/>
                                          </p:stCondLst>
                                        </p:cTn>
                                        <p:tgtEl>
                                          <p:spTgt spid="1534"/>
                                        </p:tgtEl>
                                        <p:attrNameLst>
                                          <p:attrName>style.visibility</p:attrName>
                                        </p:attrNameLst>
                                      </p:cBhvr>
                                      <p:to>
                                        <p:strVal val="visible"/>
                                      </p:to>
                                    </p:set>
                                    <p:animEffect filter="fade" transition="in">
                                      <p:cBhvr>
                                        <p:cTn dur="500"/>
                                        <p:tgtEl>
                                          <p:spTgt spid="1534"/>
                                        </p:tgtEl>
                                      </p:cBhvr>
                                    </p:animEffect>
                                  </p:childTnLst>
                                </p:cTn>
                              </p:par>
                              <p:par>
                                <p:cTn fill="hold" nodeType="withEffect" presetClass="entr" presetID="10" presetSubtype="0">
                                  <p:stCondLst>
                                    <p:cond delay="0"/>
                                  </p:stCondLst>
                                  <p:childTnLst>
                                    <p:set>
                                      <p:cBhvr>
                                        <p:cTn dur="1" fill="hold">
                                          <p:stCondLst>
                                            <p:cond delay="0"/>
                                          </p:stCondLst>
                                        </p:cTn>
                                        <p:tgtEl>
                                          <p:spTgt spid="1535"/>
                                        </p:tgtEl>
                                        <p:attrNameLst>
                                          <p:attrName>style.visibility</p:attrName>
                                        </p:attrNameLst>
                                      </p:cBhvr>
                                      <p:to>
                                        <p:strVal val="visible"/>
                                      </p:to>
                                    </p:set>
                                    <p:animEffect filter="fade" transition="in">
                                      <p:cBhvr>
                                        <p:cTn dur="500"/>
                                        <p:tgtEl>
                                          <p:spTgt spid="1535"/>
                                        </p:tgtEl>
                                      </p:cBhvr>
                                    </p:animEffect>
                                  </p:childTnLst>
                                </p:cTn>
                              </p:par>
                              <p:par>
                                <p:cTn fill="hold" nodeType="withEffect" presetClass="entr" presetID="10" presetSubtype="0">
                                  <p:stCondLst>
                                    <p:cond delay="0"/>
                                  </p:stCondLst>
                                  <p:childTnLst>
                                    <p:set>
                                      <p:cBhvr>
                                        <p:cTn dur="1" fill="hold">
                                          <p:stCondLst>
                                            <p:cond delay="0"/>
                                          </p:stCondLst>
                                        </p:cTn>
                                        <p:tgtEl>
                                          <p:spTgt spid="1536"/>
                                        </p:tgtEl>
                                        <p:attrNameLst>
                                          <p:attrName>style.visibility</p:attrName>
                                        </p:attrNameLst>
                                      </p:cBhvr>
                                      <p:to>
                                        <p:strVal val="visible"/>
                                      </p:to>
                                    </p:set>
                                    <p:animEffect filter="fade" transition="in">
                                      <p:cBhvr>
                                        <p:cTn dur="500"/>
                                        <p:tgtEl>
                                          <p:spTgt spid="1536"/>
                                        </p:tgtEl>
                                      </p:cBhvr>
                                    </p:animEffect>
                                  </p:childTnLst>
                                </p:cTn>
                              </p:par>
                              <p:par>
                                <p:cTn fill="hold" nodeType="withEffect" presetClass="entr" presetID="10" presetSubtype="0">
                                  <p:stCondLst>
                                    <p:cond delay="0"/>
                                  </p:stCondLst>
                                  <p:childTnLst>
                                    <p:set>
                                      <p:cBhvr>
                                        <p:cTn dur="1" fill="hold">
                                          <p:stCondLst>
                                            <p:cond delay="0"/>
                                          </p:stCondLst>
                                        </p:cTn>
                                        <p:tgtEl>
                                          <p:spTgt spid="1537"/>
                                        </p:tgtEl>
                                        <p:attrNameLst>
                                          <p:attrName>style.visibility</p:attrName>
                                        </p:attrNameLst>
                                      </p:cBhvr>
                                      <p:to>
                                        <p:strVal val="visible"/>
                                      </p:to>
                                    </p:set>
                                    <p:animEffect filter="fade" transition="in">
                                      <p:cBhvr>
                                        <p:cTn dur="500"/>
                                        <p:tgtEl>
                                          <p:spTgt spid="1537"/>
                                        </p:tgtEl>
                                      </p:cBhvr>
                                    </p:animEffect>
                                  </p:childTnLst>
                                </p:cTn>
                              </p:par>
                              <p:par>
                                <p:cTn fill="hold" nodeType="withEffect" presetClass="entr" presetID="10" presetSubtype="0">
                                  <p:stCondLst>
                                    <p:cond delay="0"/>
                                  </p:stCondLst>
                                  <p:childTnLst>
                                    <p:set>
                                      <p:cBhvr>
                                        <p:cTn dur="1" fill="hold">
                                          <p:stCondLst>
                                            <p:cond delay="0"/>
                                          </p:stCondLst>
                                        </p:cTn>
                                        <p:tgtEl>
                                          <p:spTgt spid="1538"/>
                                        </p:tgtEl>
                                        <p:attrNameLst>
                                          <p:attrName>style.visibility</p:attrName>
                                        </p:attrNameLst>
                                      </p:cBhvr>
                                      <p:to>
                                        <p:strVal val="visible"/>
                                      </p:to>
                                    </p:set>
                                    <p:animEffect filter="fade" transition="in">
                                      <p:cBhvr>
                                        <p:cTn dur="500"/>
                                        <p:tgtEl>
                                          <p:spTgt spid="1538"/>
                                        </p:tgtEl>
                                      </p:cBhvr>
                                    </p:animEffect>
                                  </p:childTnLst>
                                </p:cTn>
                              </p:par>
                              <p:par>
                                <p:cTn fill="hold" nodeType="withEffect" presetClass="entr" presetID="10" presetSubtype="0">
                                  <p:stCondLst>
                                    <p:cond delay="0"/>
                                  </p:stCondLst>
                                  <p:childTnLst>
                                    <p:set>
                                      <p:cBhvr>
                                        <p:cTn dur="1" fill="hold">
                                          <p:stCondLst>
                                            <p:cond delay="0"/>
                                          </p:stCondLst>
                                        </p:cTn>
                                        <p:tgtEl>
                                          <p:spTgt spid="1539"/>
                                        </p:tgtEl>
                                        <p:attrNameLst>
                                          <p:attrName>style.visibility</p:attrName>
                                        </p:attrNameLst>
                                      </p:cBhvr>
                                      <p:to>
                                        <p:strVal val="visible"/>
                                      </p:to>
                                    </p:set>
                                    <p:animEffect filter="fade" transition="in">
                                      <p:cBhvr>
                                        <p:cTn dur="500"/>
                                        <p:tgtEl>
                                          <p:spTgt spid="1539"/>
                                        </p:tgtEl>
                                      </p:cBhvr>
                                    </p:animEffect>
                                  </p:childTnLst>
                                </p:cTn>
                              </p:par>
                              <p:par>
                                <p:cTn fill="hold" nodeType="withEffect" presetClass="entr" presetID="10" presetSubtype="0">
                                  <p:stCondLst>
                                    <p:cond delay="0"/>
                                  </p:stCondLst>
                                  <p:childTnLst>
                                    <p:set>
                                      <p:cBhvr>
                                        <p:cTn dur="1" fill="hold">
                                          <p:stCondLst>
                                            <p:cond delay="0"/>
                                          </p:stCondLst>
                                        </p:cTn>
                                        <p:tgtEl>
                                          <p:spTgt spid="1540"/>
                                        </p:tgtEl>
                                        <p:attrNameLst>
                                          <p:attrName>style.visibility</p:attrName>
                                        </p:attrNameLst>
                                      </p:cBhvr>
                                      <p:to>
                                        <p:strVal val="visible"/>
                                      </p:to>
                                    </p:set>
                                    <p:animEffect filter="fade" transition="in">
                                      <p:cBhvr>
                                        <p:cTn dur="500"/>
                                        <p:tgtEl>
                                          <p:spTgt spid="1540"/>
                                        </p:tgtEl>
                                      </p:cBhvr>
                                    </p:animEffect>
                                  </p:childTnLst>
                                </p:cTn>
                              </p:par>
                              <p:par>
                                <p:cTn fill="hold" nodeType="withEffect" presetClass="entr" presetID="10" presetSubtype="0">
                                  <p:stCondLst>
                                    <p:cond delay="0"/>
                                  </p:stCondLst>
                                  <p:childTnLst>
                                    <p:set>
                                      <p:cBhvr>
                                        <p:cTn dur="1" fill="hold">
                                          <p:stCondLst>
                                            <p:cond delay="0"/>
                                          </p:stCondLst>
                                        </p:cTn>
                                        <p:tgtEl>
                                          <p:spTgt spid="1526"/>
                                        </p:tgtEl>
                                        <p:attrNameLst>
                                          <p:attrName>style.visibility</p:attrName>
                                        </p:attrNameLst>
                                      </p:cBhvr>
                                      <p:to>
                                        <p:strVal val="visible"/>
                                      </p:to>
                                    </p:set>
                                    <p:animEffect filter="fade" transition="in">
                                      <p:cBhvr>
                                        <p:cTn dur="500"/>
                                        <p:tgtEl>
                                          <p:spTgt spid="1526"/>
                                        </p:tgtEl>
                                      </p:cBhvr>
                                    </p:animEffect>
                                  </p:childTnLst>
                                </p:cTn>
                              </p:par>
                              <p:par>
                                <p:cTn fill="hold" nodeType="withEffect" presetClass="entr" presetID="10" presetSubtype="0">
                                  <p:stCondLst>
                                    <p:cond delay="0"/>
                                  </p:stCondLst>
                                  <p:childTnLst>
                                    <p:set>
                                      <p:cBhvr>
                                        <p:cTn dur="1" fill="hold">
                                          <p:stCondLst>
                                            <p:cond delay="0"/>
                                          </p:stCondLst>
                                        </p:cTn>
                                        <p:tgtEl>
                                          <p:spTgt spid="1541"/>
                                        </p:tgtEl>
                                        <p:attrNameLst>
                                          <p:attrName>style.visibility</p:attrName>
                                        </p:attrNameLst>
                                      </p:cBhvr>
                                      <p:to>
                                        <p:strVal val="visible"/>
                                      </p:to>
                                    </p:set>
                                    <p:animEffect filter="fade" transition="in">
                                      <p:cBhvr>
                                        <p:cTn dur="500"/>
                                        <p:tgtEl>
                                          <p:spTgt spid="15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500"/>
                                        <p:tgtEl>
                                          <p:spTgt spid="1450"/>
                                        </p:tgtEl>
                                      </p:cBhvr>
                                    </p:animEffect>
                                  </p:childTnLst>
                                </p:cTn>
                              </p:par>
                              <p:par>
                                <p:cTn fill="hold" nodeType="withEffect" presetClass="entr" presetID="10" presetSubtype="0">
                                  <p:stCondLst>
                                    <p:cond delay="0"/>
                                  </p:stCondLst>
                                  <p:childTnLst>
                                    <p:set>
                                      <p:cBhvr>
                                        <p:cTn dur="1" fill="hold">
                                          <p:stCondLst>
                                            <p:cond delay="0"/>
                                          </p:stCondLst>
                                        </p:cTn>
                                        <p:tgtEl>
                                          <p:spTgt spid="1455"/>
                                        </p:tgtEl>
                                        <p:attrNameLst>
                                          <p:attrName>style.visibility</p:attrName>
                                        </p:attrNameLst>
                                      </p:cBhvr>
                                      <p:to>
                                        <p:strVal val="visible"/>
                                      </p:to>
                                    </p:set>
                                    <p:animEffect filter="fade" transition="in">
                                      <p:cBhvr>
                                        <p:cTn dur="500"/>
                                        <p:tgtEl>
                                          <p:spTgt spid="1455"/>
                                        </p:tgtEl>
                                      </p:cBhvr>
                                    </p:animEffect>
                                  </p:childTnLst>
                                </p:cTn>
                              </p:par>
                              <p:par>
                                <p:cTn fill="hold" nodeType="withEffect" presetClass="entr" presetID="10" presetSubtype="0">
                                  <p:stCondLst>
                                    <p:cond delay="0"/>
                                  </p:stCondLst>
                                  <p:childTnLst>
                                    <p:set>
                                      <p:cBhvr>
                                        <p:cTn dur="1" fill="hold">
                                          <p:stCondLst>
                                            <p:cond delay="0"/>
                                          </p:stCondLst>
                                        </p:cTn>
                                        <p:tgtEl>
                                          <p:spTgt spid="1456"/>
                                        </p:tgtEl>
                                        <p:attrNameLst>
                                          <p:attrName>style.visibility</p:attrName>
                                        </p:attrNameLst>
                                      </p:cBhvr>
                                      <p:to>
                                        <p:strVal val="visible"/>
                                      </p:to>
                                    </p:set>
                                    <p:animEffect filter="fade" transition="in">
                                      <p:cBhvr>
                                        <p:cTn dur="500"/>
                                        <p:tgtEl>
                                          <p:spTgt spid="1456"/>
                                        </p:tgtEl>
                                      </p:cBhvr>
                                    </p:animEffect>
                                  </p:childTnLst>
                                </p:cTn>
                              </p:par>
                              <p:par>
                                <p:cTn fill="hold" nodeType="withEffect" presetClass="entr" presetID="10" presetSubtype="0">
                                  <p:stCondLst>
                                    <p:cond delay="0"/>
                                  </p:stCondLst>
                                  <p:childTnLst>
                                    <p:set>
                                      <p:cBhvr>
                                        <p:cTn dur="1" fill="hold">
                                          <p:stCondLst>
                                            <p:cond delay="0"/>
                                          </p:stCondLst>
                                        </p:cTn>
                                        <p:tgtEl>
                                          <p:spTgt spid="1457"/>
                                        </p:tgtEl>
                                        <p:attrNameLst>
                                          <p:attrName>style.visibility</p:attrName>
                                        </p:attrNameLst>
                                      </p:cBhvr>
                                      <p:to>
                                        <p:strVal val="visible"/>
                                      </p:to>
                                    </p:set>
                                    <p:animEffect filter="fade" transition="in">
                                      <p:cBhvr>
                                        <p:cTn dur="500"/>
                                        <p:tgtEl>
                                          <p:spTgt spid="1457"/>
                                        </p:tgtEl>
                                      </p:cBhvr>
                                    </p:animEffect>
                                  </p:childTnLst>
                                </p:cTn>
                              </p:par>
                              <p:par>
                                <p:cTn fill="hold" nodeType="withEffect" presetClass="entr" presetID="10" presetSubtype="0">
                                  <p:stCondLst>
                                    <p:cond delay="0"/>
                                  </p:stCondLst>
                                  <p:childTnLst>
                                    <p:set>
                                      <p:cBhvr>
                                        <p:cTn dur="1" fill="hold">
                                          <p:stCondLst>
                                            <p:cond delay="0"/>
                                          </p:stCondLst>
                                        </p:cTn>
                                        <p:tgtEl>
                                          <p:spTgt spid="1458"/>
                                        </p:tgtEl>
                                        <p:attrNameLst>
                                          <p:attrName>style.visibility</p:attrName>
                                        </p:attrNameLst>
                                      </p:cBhvr>
                                      <p:to>
                                        <p:strVal val="visible"/>
                                      </p:to>
                                    </p:set>
                                    <p:animEffect filter="fade" transition="in">
                                      <p:cBhvr>
                                        <p:cTn dur="500"/>
                                        <p:tgtEl>
                                          <p:spTgt spid="1458"/>
                                        </p:tgtEl>
                                      </p:cBhvr>
                                    </p:animEffect>
                                  </p:childTnLst>
                                </p:cTn>
                              </p:par>
                              <p:par>
                                <p:cTn fill="hold" nodeType="with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par>
                                <p:cTn fill="hold" nodeType="with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500"/>
                                        <p:tgtEl>
                                          <p:spTgt spid="1460"/>
                                        </p:tgtEl>
                                      </p:cBhvr>
                                    </p:animEffect>
                                  </p:childTnLst>
                                </p:cTn>
                              </p:par>
                              <p:par>
                                <p:cTn fill="hold" nodeType="withEffect" presetClass="entr" presetID="10" presetSubtype="0">
                                  <p:stCondLst>
                                    <p:cond delay="0"/>
                                  </p:stCondLst>
                                  <p:childTnLst>
                                    <p:set>
                                      <p:cBhvr>
                                        <p:cTn dur="1" fill="hold">
                                          <p:stCondLst>
                                            <p:cond delay="0"/>
                                          </p:stCondLst>
                                        </p:cTn>
                                        <p:tgtEl>
                                          <p:spTgt spid="1465"/>
                                        </p:tgtEl>
                                        <p:attrNameLst>
                                          <p:attrName>style.visibility</p:attrName>
                                        </p:attrNameLst>
                                      </p:cBhvr>
                                      <p:to>
                                        <p:strVal val="visible"/>
                                      </p:to>
                                    </p:set>
                                    <p:animEffect filter="fade" transition="in">
                                      <p:cBhvr>
                                        <p:cTn dur="500"/>
                                        <p:tgtEl>
                                          <p:spTgt spid="1465"/>
                                        </p:tgtEl>
                                      </p:cBhvr>
                                    </p:animEffect>
                                  </p:childTnLst>
                                </p:cTn>
                              </p:par>
                              <p:par>
                                <p:cTn fill="hold" nodeType="withEffect" presetClass="entr" presetID="10" presetSubtype="0">
                                  <p:stCondLst>
                                    <p:cond delay="0"/>
                                  </p:stCondLst>
                                  <p:childTnLst>
                                    <p:set>
                                      <p:cBhvr>
                                        <p:cTn dur="1" fill="hold">
                                          <p:stCondLst>
                                            <p:cond delay="0"/>
                                          </p:stCondLst>
                                        </p:cTn>
                                        <p:tgtEl>
                                          <p:spTgt spid="1473"/>
                                        </p:tgtEl>
                                        <p:attrNameLst>
                                          <p:attrName>style.visibility</p:attrName>
                                        </p:attrNameLst>
                                      </p:cBhvr>
                                      <p:to>
                                        <p:strVal val="visible"/>
                                      </p:to>
                                    </p:set>
                                    <p:animEffect filter="fade" transition="in">
                                      <p:cBhvr>
                                        <p:cTn dur="500"/>
                                        <p:tgtEl>
                                          <p:spTgt spid="1473"/>
                                        </p:tgtEl>
                                      </p:cBhvr>
                                    </p:animEffect>
                                  </p:childTnLst>
                                </p:cTn>
                              </p:par>
                              <p:par>
                                <p:cTn fill="hold" nodeType="withEffect" presetClass="entr" presetID="10" presetSubtype="0">
                                  <p:stCondLst>
                                    <p:cond delay="0"/>
                                  </p:stCondLst>
                                  <p:childTnLst>
                                    <p:set>
                                      <p:cBhvr>
                                        <p:cTn dur="1" fill="hold">
                                          <p:stCondLst>
                                            <p:cond delay="0"/>
                                          </p:stCondLst>
                                        </p:cTn>
                                        <p:tgtEl>
                                          <p:spTgt spid="1474"/>
                                        </p:tgtEl>
                                        <p:attrNameLst>
                                          <p:attrName>style.visibility</p:attrName>
                                        </p:attrNameLst>
                                      </p:cBhvr>
                                      <p:to>
                                        <p:strVal val="visible"/>
                                      </p:to>
                                    </p:set>
                                    <p:animEffect filter="fade" transition="in">
                                      <p:cBhvr>
                                        <p:cTn dur="500"/>
                                        <p:tgtEl>
                                          <p:spTgt spid="1474"/>
                                        </p:tgtEl>
                                      </p:cBhvr>
                                    </p:animEffect>
                                  </p:childTnLst>
                                </p:cTn>
                              </p:par>
                              <p:par>
                                <p:cTn fill="hold" nodeType="withEffect" presetClass="entr" presetID="10" presetSubtype="0">
                                  <p:stCondLst>
                                    <p:cond delay="0"/>
                                  </p:stCondLst>
                                  <p:childTnLst>
                                    <p:set>
                                      <p:cBhvr>
                                        <p:cTn dur="1" fill="hold">
                                          <p:stCondLst>
                                            <p:cond delay="0"/>
                                          </p:stCondLst>
                                        </p:cTn>
                                        <p:tgtEl>
                                          <p:spTgt spid="1475"/>
                                        </p:tgtEl>
                                        <p:attrNameLst>
                                          <p:attrName>style.visibility</p:attrName>
                                        </p:attrNameLst>
                                      </p:cBhvr>
                                      <p:to>
                                        <p:strVal val="visible"/>
                                      </p:to>
                                    </p:set>
                                    <p:animEffect filter="fade" transition="in">
                                      <p:cBhvr>
                                        <p:cTn dur="500"/>
                                        <p:tgtEl>
                                          <p:spTgt spid="1475"/>
                                        </p:tgtEl>
                                      </p:cBhvr>
                                    </p:animEffect>
                                  </p:childTnLst>
                                </p:cTn>
                              </p:par>
                              <p:par>
                                <p:cTn fill="hold" nodeType="withEffect" presetClass="entr" presetID="10" presetSubtype="0">
                                  <p:stCondLst>
                                    <p:cond delay="0"/>
                                  </p:stCondLst>
                                  <p:childTnLst>
                                    <p:set>
                                      <p:cBhvr>
                                        <p:cTn dur="1" fill="hold">
                                          <p:stCondLst>
                                            <p:cond delay="0"/>
                                          </p:stCondLst>
                                        </p:cTn>
                                        <p:tgtEl>
                                          <p:spTgt spid="1476"/>
                                        </p:tgtEl>
                                        <p:attrNameLst>
                                          <p:attrName>style.visibility</p:attrName>
                                        </p:attrNameLst>
                                      </p:cBhvr>
                                      <p:to>
                                        <p:strVal val="visible"/>
                                      </p:to>
                                    </p:set>
                                    <p:animEffect filter="fade" transition="in">
                                      <p:cBhvr>
                                        <p:cTn dur="500"/>
                                        <p:tgtEl>
                                          <p:spTgt spid="1476"/>
                                        </p:tgtEl>
                                      </p:cBhvr>
                                    </p:animEffect>
                                  </p:childTnLst>
                                </p:cTn>
                              </p:par>
                              <p:par>
                                <p:cTn fill="hold" nodeType="withEffect" presetClass="entr" presetID="10" presetSubtype="0">
                                  <p:stCondLst>
                                    <p:cond delay="0"/>
                                  </p:stCondLst>
                                  <p:childTnLst>
                                    <p:set>
                                      <p:cBhvr>
                                        <p:cTn dur="1" fill="hold">
                                          <p:stCondLst>
                                            <p:cond delay="0"/>
                                          </p:stCondLst>
                                        </p:cTn>
                                        <p:tgtEl>
                                          <p:spTgt spid="1477"/>
                                        </p:tgtEl>
                                        <p:attrNameLst>
                                          <p:attrName>style.visibility</p:attrName>
                                        </p:attrNameLst>
                                      </p:cBhvr>
                                      <p:to>
                                        <p:strVal val="visible"/>
                                      </p:to>
                                    </p:set>
                                    <p:animEffect filter="fade" transition="in">
                                      <p:cBhvr>
                                        <p:cTn dur="500"/>
                                        <p:tgtEl>
                                          <p:spTgt spid="1477"/>
                                        </p:tgtEl>
                                      </p:cBhvr>
                                    </p:animEffect>
                                  </p:childTnLst>
                                </p:cTn>
                              </p:par>
                              <p:par>
                                <p:cTn fill="hold" nodeType="withEffect" presetClass="entr" presetID="10" presetSubtype="0">
                                  <p:stCondLst>
                                    <p:cond delay="0"/>
                                  </p:stCondLst>
                                  <p:childTnLst>
                                    <p:set>
                                      <p:cBhvr>
                                        <p:cTn dur="1" fill="hold">
                                          <p:stCondLst>
                                            <p:cond delay="0"/>
                                          </p:stCondLst>
                                        </p:cTn>
                                        <p:tgtEl>
                                          <p:spTgt spid="1478"/>
                                        </p:tgtEl>
                                        <p:attrNameLst>
                                          <p:attrName>style.visibility</p:attrName>
                                        </p:attrNameLst>
                                      </p:cBhvr>
                                      <p:to>
                                        <p:strVal val="visible"/>
                                      </p:to>
                                    </p:set>
                                    <p:animEffect filter="fade" transition="in">
                                      <p:cBhvr>
                                        <p:cTn dur="500"/>
                                        <p:tgtEl>
                                          <p:spTgt spid="1478"/>
                                        </p:tgtEl>
                                      </p:cBhvr>
                                    </p:animEffect>
                                  </p:childTnLst>
                                </p:cTn>
                              </p:par>
                              <p:par>
                                <p:cTn fill="hold" nodeType="withEffect" presetClass="entr" presetID="10" presetSubtype="0">
                                  <p:stCondLst>
                                    <p:cond delay="0"/>
                                  </p:stCondLst>
                                  <p:childTnLst>
                                    <p:set>
                                      <p:cBhvr>
                                        <p:cTn dur="1" fill="hold">
                                          <p:stCondLst>
                                            <p:cond delay="0"/>
                                          </p:stCondLst>
                                        </p:cTn>
                                        <p:tgtEl>
                                          <p:spTgt spid="1479"/>
                                        </p:tgtEl>
                                        <p:attrNameLst>
                                          <p:attrName>style.visibility</p:attrName>
                                        </p:attrNameLst>
                                      </p:cBhvr>
                                      <p:to>
                                        <p:strVal val="visible"/>
                                      </p:to>
                                    </p:set>
                                    <p:animEffect filter="fade" transition="in">
                                      <p:cBhvr>
                                        <p:cTn dur="500"/>
                                        <p:tgtEl>
                                          <p:spTgt spid="1479"/>
                                        </p:tgtEl>
                                      </p:cBhvr>
                                    </p:animEffect>
                                  </p:childTnLst>
                                </p:cTn>
                              </p:par>
                              <p:par>
                                <p:cTn fill="hold" nodeType="withEffect" presetClass="entr" presetID="10" presetSubtype="0">
                                  <p:stCondLst>
                                    <p:cond delay="0"/>
                                  </p:stCondLst>
                                  <p:childTnLst>
                                    <p:set>
                                      <p:cBhvr>
                                        <p:cTn dur="1" fill="hold">
                                          <p:stCondLst>
                                            <p:cond delay="0"/>
                                          </p:stCondLst>
                                        </p:cTn>
                                        <p:tgtEl>
                                          <p:spTgt spid="1480"/>
                                        </p:tgtEl>
                                        <p:attrNameLst>
                                          <p:attrName>style.visibility</p:attrName>
                                        </p:attrNameLst>
                                      </p:cBhvr>
                                      <p:to>
                                        <p:strVal val="visible"/>
                                      </p:to>
                                    </p:set>
                                    <p:animEffect filter="fade" transition="in">
                                      <p:cBhvr>
                                        <p:cTn dur="500"/>
                                        <p:tgtEl>
                                          <p:spTgt spid="1480"/>
                                        </p:tgtEl>
                                      </p:cBhvr>
                                    </p:animEffect>
                                  </p:childTnLst>
                                </p:cTn>
                              </p:par>
                              <p:par>
                                <p:cTn fill="hold" nodeType="withEffect" presetClass="entr" presetID="10" presetSubtype="0">
                                  <p:stCondLst>
                                    <p:cond delay="0"/>
                                  </p:stCondLst>
                                  <p:childTnLst>
                                    <p:set>
                                      <p:cBhvr>
                                        <p:cTn dur="1" fill="hold">
                                          <p:stCondLst>
                                            <p:cond delay="0"/>
                                          </p:stCondLst>
                                        </p:cTn>
                                        <p:tgtEl>
                                          <p:spTgt spid="1481"/>
                                        </p:tgtEl>
                                        <p:attrNameLst>
                                          <p:attrName>style.visibility</p:attrName>
                                        </p:attrNameLst>
                                      </p:cBhvr>
                                      <p:to>
                                        <p:strVal val="visible"/>
                                      </p:to>
                                    </p:set>
                                    <p:animEffect filter="fade" transition="in">
                                      <p:cBhvr>
                                        <p:cTn dur="500"/>
                                        <p:tgtEl>
                                          <p:spTgt spid="1481"/>
                                        </p:tgtEl>
                                      </p:cBhvr>
                                    </p:animEffect>
                                  </p:childTnLst>
                                </p:cTn>
                              </p:par>
                              <p:par>
                                <p:cTn fill="hold" nodeType="withEffect" presetClass="entr" presetID="10" presetSubtype="0">
                                  <p:stCondLst>
                                    <p:cond delay="0"/>
                                  </p:stCondLst>
                                  <p:childTnLst>
                                    <p:set>
                                      <p:cBhvr>
                                        <p:cTn dur="1" fill="hold">
                                          <p:stCondLst>
                                            <p:cond delay="0"/>
                                          </p:stCondLst>
                                        </p:cTn>
                                        <p:tgtEl>
                                          <p:spTgt spid="1482"/>
                                        </p:tgtEl>
                                        <p:attrNameLst>
                                          <p:attrName>style.visibility</p:attrName>
                                        </p:attrNameLst>
                                      </p:cBhvr>
                                      <p:to>
                                        <p:strVal val="visible"/>
                                      </p:to>
                                    </p:set>
                                    <p:animEffect filter="fade" transition="in">
                                      <p:cBhvr>
                                        <p:cTn dur="500"/>
                                        <p:tgtEl>
                                          <p:spTgt spid="1482"/>
                                        </p:tgtEl>
                                      </p:cBhvr>
                                    </p:animEffect>
                                  </p:childTnLst>
                                </p:cTn>
                              </p:par>
                              <p:par>
                                <p:cTn fill="hold" nodeType="withEffect" presetClass="entr" presetID="10" presetSubtype="0">
                                  <p:stCondLst>
                                    <p:cond delay="0"/>
                                  </p:stCondLst>
                                  <p:childTnLst>
                                    <p:set>
                                      <p:cBhvr>
                                        <p:cTn dur="1" fill="hold">
                                          <p:stCondLst>
                                            <p:cond delay="0"/>
                                          </p:stCondLst>
                                        </p:cTn>
                                        <p:tgtEl>
                                          <p:spTgt spid="1472"/>
                                        </p:tgtEl>
                                        <p:attrNameLst>
                                          <p:attrName>style.visibility</p:attrName>
                                        </p:attrNameLst>
                                      </p:cBhvr>
                                      <p:to>
                                        <p:strVal val="visible"/>
                                      </p:to>
                                    </p:set>
                                    <p:animEffect filter="fade" transition="in">
                                      <p:cBhvr>
                                        <p:cTn dur="500"/>
                                        <p:tgtEl>
                                          <p:spTgt spid="1472"/>
                                        </p:tgtEl>
                                      </p:cBhvr>
                                    </p:animEffect>
                                  </p:childTnLst>
                                </p:cTn>
                              </p:par>
                              <p:par>
                                <p:cTn fill="hold" nodeType="withEffect" presetClass="entr" presetID="10" presetSubtype="0">
                                  <p:stCondLst>
                                    <p:cond delay="0"/>
                                  </p:stCondLst>
                                  <p:childTnLst>
                                    <p:set>
                                      <p:cBhvr>
                                        <p:cTn dur="1" fill="hold">
                                          <p:stCondLst>
                                            <p:cond delay="0"/>
                                          </p:stCondLst>
                                        </p:cTn>
                                        <p:tgtEl>
                                          <p:spTgt spid="1483"/>
                                        </p:tgtEl>
                                        <p:attrNameLst>
                                          <p:attrName>style.visibility</p:attrName>
                                        </p:attrNameLst>
                                      </p:cBhvr>
                                      <p:to>
                                        <p:strVal val="visible"/>
                                      </p:to>
                                    </p:set>
                                    <p:animEffect filter="fade" transition="in">
                                      <p:cBhvr>
                                        <p:cTn dur="500"/>
                                        <p:tgtEl>
                                          <p:spTgt spid="1483"/>
                                        </p:tgtEl>
                                      </p:cBhvr>
                                    </p:animEffect>
                                  </p:childTnLst>
                                </p:cTn>
                              </p:par>
                              <p:par>
                                <p:cTn fill="hold" nodeType="withEffect" presetClass="entr" presetID="10" presetSubtype="0">
                                  <p:stCondLst>
                                    <p:cond delay="0"/>
                                  </p:stCondLst>
                                  <p:childTnLst>
                                    <p:set>
                                      <p:cBhvr>
                                        <p:cTn dur="1" fill="hold">
                                          <p:stCondLst>
                                            <p:cond delay="0"/>
                                          </p:stCondLst>
                                        </p:cTn>
                                        <p:tgtEl>
                                          <p:spTgt spid="1484"/>
                                        </p:tgtEl>
                                        <p:attrNameLst>
                                          <p:attrName>style.visibility</p:attrName>
                                        </p:attrNameLst>
                                      </p:cBhvr>
                                      <p:to>
                                        <p:strVal val="visible"/>
                                      </p:to>
                                    </p:set>
                                    <p:animEffect filter="fade" transition="in">
                                      <p:cBhvr>
                                        <p:cTn dur="500"/>
                                        <p:tgtEl>
                                          <p:spTgt spid="1484"/>
                                        </p:tgtEl>
                                      </p:cBhvr>
                                    </p:animEffect>
                                  </p:childTnLst>
                                </p:cTn>
                              </p:par>
                              <p:par>
                                <p:cTn fill="hold" nodeType="withEffect" presetClass="entr" presetID="10" presetSubtype="0">
                                  <p:stCondLst>
                                    <p:cond delay="0"/>
                                  </p:stCondLst>
                                  <p:childTnLst>
                                    <p:set>
                                      <p:cBhvr>
                                        <p:cTn dur="1" fill="hold">
                                          <p:stCondLst>
                                            <p:cond delay="0"/>
                                          </p:stCondLst>
                                        </p:cTn>
                                        <p:tgtEl>
                                          <p:spTgt spid="1485"/>
                                        </p:tgtEl>
                                        <p:attrNameLst>
                                          <p:attrName>style.visibility</p:attrName>
                                        </p:attrNameLst>
                                      </p:cBhvr>
                                      <p:to>
                                        <p:strVal val="visible"/>
                                      </p:to>
                                    </p:set>
                                    <p:animEffect filter="fade" transition="in">
                                      <p:cBhvr>
                                        <p:cTn dur="500"/>
                                        <p:tgtEl>
                                          <p:spTgt spid="1485"/>
                                        </p:tgtEl>
                                      </p:cBhvr>
                                    </p:animEffect>
                                  </p:childTnLst>
                                </p:cTn>
                              </p:par>
                              <p:par>
                                <p:cTn fill="hold" nodeType="withEffect" presetClass="entr" presetID="10" presetSubtype="0">
                                  <p:stCondLst>
                                    <p:cond delay="0"/>
                                  </p:stCondLst>
                                  <p:childTnLst>
                                    <p:set>
                                      <p:cBhvr>
                                        <p:cTn dur="1" fill="hold">
                                          <p:stCondLst>
                                            <p:cond delay="0"/>
                                          </p:stCondLst>
                                        </p:cTn>
                                        <p:tgtEl>
                                          <p:spTgt spid="1489"/>
                                        </p:tgtEl>
                                        <p:attrNameLst>
                                          <p:attrName>style.visibility</p:attrName>
                                        </p:attrNameLst>
                                      </p:cBhvr>
                                      <p:to>
                                        <p:strVal val="visible"/>
                                      </p:to>
                                    </p:set>
                                    <p:animEffect filter="fade" transition="in">
                                      <p:cBhvr>
                                        <p:cTn dur="500"/>
                                        <p:tgtEl>
                                          <p:spTgt spid="1489"/>
                                        </p:tgtEl>
                                      </p:cBhvr>
                                    </p:animEffect>
                                  </p:childTnLst>
                                </p:cTn>
                              </p:par>
                              <p:par>
                                <p:cTn fill="hold" nodeType="withEffect" presetClass="entr" presetID="10" presetSubtype="0">
                                  <p:stCondLst>
                                    <p:cond delay="0"/>
                                  </p:stCondLst>
                                  <p:childTnLst>
                                    <p:set>
                                      <p:cBhvr>
                                        <p:cTn dur="1" fill="hold">
                                          <p:stCondLst>
                                            <p:cond delay="0"/>
                                          </p:stCondLst>
                                        </p:cTn>
                                        <p:tgtEl>
                                          <p:spTgt spid="1490"/>
                                        </p:tgtEl>
                                        <p:attrNameLst>
                                          <p:attrName>style.visibility</p:attrName>
                                        </p:attrNameLst>
                                      </p:cBhvr>
                                      <p:to>
                                        <p:strVal val="visible"/>
                                      </p:to>
                                    </p:set>
                                    <p:animEffect filter="fade" transition="in">
                                      <p:cBhvr>
                                        <p:cTn dur="500"/>
                                        <p:tgtEl>
                                          <p:spTgt spid="1490"/>
                                        </p:tgtEl>
                                      </p:cBhvr>
                                    </p:animEffect>
                                  </p:childTnLst>
                                </p:cTn>
                              </p:par>
                              <p:par>
                                <p:cTn fill="hold" nodeType="withEffect" presetClass="entr" presetID="10" presetSubtype="0">
                                  <p:stCondLst>
                                    <p:cond delay="0"/>
                                  </p:stCondLst>
                                  <p:childTnLst>
                                    <p:set>
                                      <p:cBhvr>
                                        <p:cTn dur="1" fill="hold">
                                          <p:stCondLst>
                                            <p:cond delay="0"/>
                                          </p:stCondLst>
                                        </p:cTn>
                                        <p:tgtEl>
                                          <p:spTgt spid="1491"/>
                                        </p:tgtEl>
                                        <p:attrNameLst>
                                          <p:attrName>style.visibility</p:attrName>
                                        </p:attrNameLst>
                                      </p:cBhvr>
                                      <p:to>
                                        <p:strVal val="visible"/>
                                      </p:to>
                                    </p:set>
                                    <p:animEffect filter="fade" transition="in">
                                      <p:cBhvr>
                                        <p:cTn dur="500"/>
                                        <p:tgtEl>
                                          <p:spTgt spid="1491"/>
                                        </p:tgtEl>
                                      </p:cBhvr>
                                    </p:animEffect>
                                  </p:childTnLst>
                                </p:cTn>
                              </p:par>
                              <p:par>
                                <p:cTn fill="hold" nodeType="withEffect" presetClass="entr" presetID="10" presetSubtype="0">
                                  <p:stCondLst>
                                    <p:cond delay="0"/>
                                  </p:stCondLst>
                                  <p:childTnLst>
                                    <p:set>
                                      <p:cBhvr>
                                        <p:cTn dur="1" fill="hold">
                                          <p:stCondLst>
                                            <p:cond delay="0"/>
                                          </p:stCondLst>
                                        </p:cTn>
                                        <p:tgtEl>
                                          <p:spTgt spid="1492"/>
                                        </p:tgtEl>
                                        <p:attrNameLst>
                                          <p:attrName>style.visibility</p:attrName>
                                        </p:attrNameLst>
                                      </p:cBhvr>
                                      <p:to>
                                        <p:strVal val="visible"/>
                                      </p:to>
                                    </p:set>
                                    <p:animEffect filter="fade" transition="in">
                                      <p:cBhvr>
                                        <p:cTn dur="500"/>
                                        <p:tgtEl>
                                          <p:spTgt spid="1492"/>
                                        </p:tgtEl>
                                      </p:cBhvr>
                                    </p:animEffect>
                                  </p:childTnLst>
                                </p:cTn>
                              </p:par>
                              <p:par>
                                <p:cTn fill="hold" nodeType="withEffect" presetClass="entr" presetID="10" presetSubtype="0">
                                  <p:stCondLst>
                                    <p:cond delay="0"/>
                                  </p:stCondLst>
                                  <p:childTnLst>
                                    <p:set>
                                      <p:cBhvr>
                                        <p:cTn dur="1" fill="hold">
                                          <p:stCondLst>
                                            <p:cond delay="0"/>
                                          </p:stCondLst>
                                        </p:cTn>
                                        <p:tgtEl>
                                          <p:spTgt spid="1493"/>
                                        </p:tgtEl>
                                        <p:attrNameLst>
                                          <p:attrName>style.visibility</p:attrName>
                                        </p:attrNameLst>
                                      </p:cBhvr>
                                      <p:to>
                                        <p:strVal val="visible"/>
                                      </p:to>
                                    </p:set>
                                    <p:animEffect filter="fade" transition="in">
                                      <p:cBhvr>
                                        <p:cTn dur="500"/>
                                        <p:tgtEl>
                                          <p:spTgt spid="1493"/>
                                        </p:tgtEl>
                                      </p:cBhvr>
                                    </p:animEffect>
                                  </p:childTnLst>
                                </p:cTn>
                              </p:par>
                              <p:par>
                                <p:cTn fill="hold" nodeType="withEffect" presetClass="entr" presetID="10" presetSubtype="0">
                                  <p:stCondLst>
                                    <p:cond delay="0"/>
                                  </p:stCondLst>
                                  <p:childTnLst>
                                    <p:set>
                                      <p:cBhvr>
                                        <p:cTn dur="1" fill="hold">
                                          <p:stCondLst>
                                            <p:cond delay="0"/>
                                          </p:stCondLst>
                                        </p:cTn>
                                        <p:tgtEl>
                                          <p:spTgt spid="1494"/>
                                        </p:tgtEl>
                                        <p:attrNameLst>
                                          <p:attrName>style.visibility</p:attrName>
                                        </p:attrNameLst>
                                      </p:cBhvr>
                                      <p:to>
                                        <p:strVal val="visible"/>
                                      </p:to>
                                    </p:set>
                                    <p:animEffect filter="fade" transition="in">
                                      <p:cBhvr>
                                        <p:cTn dur="500"/>
                                        <p:tgtEl>
                                          <p:spTgt spid="1494"/>
                                        </p:tgtEl>
                                      </p:cBhvr>
                                    </p:animEffect>
                                  </p:childTnLst>
                                </p:cTn>
                              </p:par>
                              <p:par>
                                <p:cTn fill="hold" nodeType="withEffect" presetClass="entr" presetID="10" presetSubtype="0">
                                  <p:stCondLst>
                                    <p:cond delay="0"/>
                                  </p:stCondLst>
                                  <p:childTnLst>
                                    <p:set>
                                      <p:cBhvr>
                                        <p:cTn dur="1" fill="hold">
                                          <p:stCondLst>
                                            <p:cond delay="0"/>
                                          </p:stCondLst>
                                        </p:cTn>
                                        <p:tgtEl>
                                          <p:spTgt spid="1495"/>
                                        </p:tgtEl>
                                        <p:attrNameLst>
                                          <p:attrName>style.visibility</p:attrName>
                                        </p:attrNameLst>
                                      </p:cBhvr>
                                      <p:to>
                                        <p:strVal val="visible"/>
                                      </p:to>
                                    </p:set>
                                    <p:animEffect filter="fade" transition="in">
                                      <p:cBhvr>
                                        <p:cTn dur="500"/>
                                        <p:tgtEl>
                                          <p:spTgt spid="1495"/>
                                        </p:tgtEl>
                                      </p:cBhvr>
                                    </p:animEffect>
                                  </p:childTnLst>
                                </p:cTn>
                              </p:par>
                              <p:par>
                                <p:cTn fill="hold" nodeType="withEffect" presetClass="entr" presetID="10" presetSubtype="0">
                                  <p:stCondLst>
                                    <p:cond delay="0"/>
                                  </p:stCondLst>
                                  <p:childTnLst>
                                    <p:set>
                                      <p:cBhvr>
                                        <p:cTn dur="1" fill="hold">
                                          <p:stCondLst>
                                            <p:cond delay="0"/>
                                          </p:stCondLst>
                                        </p:cTn>
                                        <p:tgtEl>
                                          <p:spTgt spid="1496"/>
                                        </p:tgtEl>
                                        <p:attrNameLst>
                                          <p:attrName>style.visibility</p:attrName>
                                        </p:attrNameLst>
                                      </p:cBhvr>
                                      <p:to>
                                        <p:strVal val="visible"/>
                                      </p:to>
                                    </p:set>
                                    <p:animEffect filter="fade" transition="in">
                                      <p:cBhvr>
                                        <p:cTn dur="500"/>
                                        <p:tgtEl>
                                          <p:spTgt spid="1496"/>
                                        </p:tgtEl>
                                      </p:cBhvr>
                                    </p:animEffect>
                                  </p:childTnLst>
                                </p:cTn>
                              </p:par>
                              <p:par>
                                <p:cTn fill="hold" nodeType="withEffect" presetClass="entr" presetID="10" presetSubtype="0">
                                  <p:stCondLst>
                                    <p:cond delay="0"/>
                                  </p:stCondLst>
                                  <p:childTnLst>
                                    <p:set>
                                      <p:cBhvr>
                                        <p:cTn dur="1" fill="hold">
                                          <p:stCondLst>
                                            <p:cond delay="0"/>
                                          </p:stCondLst>
                                        </p:cTn>
                                        <p:tgtEl>
                                          <p:spTgt spid="1497"/>
                                        </p:tgtEl>
                                        <p:attrNameLst>
                                          <p:attrName>style.visibility</p:attrName>
                                        </p:attrNameLst>
                                      </p:cBhvr>
                                      <p:to>
                                        <p:strVal val="visible"/>
                                      </p:to>
                                    </p:set>
                                    <p:animEffect filter="fade" transition="in">
                                      <p:cBhvr>
                                        <p:cTn dur="500"/>
                                        <p:tgtEl>
                                          <p:spTgt spid="1497"/>
                                        </p:tgtEl>
                                      </p:cBhvr>
                                    </p:animEffect>
                                  </p:childTnLst>
                                </p:cTn>
                              </p:par>
                              <p:par>
                                <p:cTn fill="hold" nodeType="withEffect" presetClass="entr" presetID="10" presetSubtype="0">
                                  <p:stCondLst>
                                    <p:cond delay="0"/>
                                  </p:stCondLst>
                                  <p:childTnLst>
                                    <p:set>
                                      <p:cBhvr>
                                        <p:cTn dur="1" fill="hold">
                                          <p:stCondLst>
                                            <p:cond delay="0"/>
                                          </p:stCondLst>
                                        </p:cTn>
                                        <p:tgtEl>
                                          <p:spTgt spid="1498"/>
                                        </p:tgtEl>
                                        <p:attrNameLst>
                                          <p:attrName>style.visibility</p:attrName>
                                        </p:attrNameLst>
                                      </p:cBhvr>
                                      <p:to>
                                        <p:strVal val="visible"/>
                                      </p:to>
                                    </p:set>
                                    <p:animEffect filter="fade" transition="in">
                                      <p:cBhvr>
                                        <p:cTn dur="500"/>
                                        <p:tgtEl>
                                          <p:spTgt spid="1498"/>
                                        </p:tgtEl>
                                      </p:cBhvr>
                                    </p:animEffect>
                                  </p:childTnLst>
                                </p:cTn>
                              </p:par>
                              <p:par>
                                <p:cTn fill="hold" nodeType="withEffect" presetClass="entr" presetID="10" presetSubtype="0">
                                  <p:stCondLst>
                                    <p:cond delay="0"/>
                                  </p:stCondLst>
                                  <p:childTnLst>
                                    <p:set>
                                      <p:cBhvr>
                                        <p:cTn dur="1" fill="hold">
                                          <p:stCondLst>
                                            <p:cond delay="0"/>
                                          </p:stCondLst>
                                        </p:cTn>
                                        <p:tgtEl>
                                          <p:spTgt spid="1499"/>
                                        </p:tgtEl>
                                        <p:attrNameLst>
                                          <p:attrName>style.visibility</p:attrName>
                                        </p:attrNameLst>
                                      </p:cBhvr>
                                      <p:to>
                                        <p:strVal val="visible"/>
                                      </p:to>
                                    </p:set>
                                    <p:animEffect filter="fade" transition="in">
                                      <p:cBhvr>
                                        <p:cTn dur="500"/>
                                        <p:tgtEl>
                                          <p:spTgt spid="1499"/>
                                        </p:tgtEl>
                                      </p:cBhvr>
                                    </p:animEffect>
                                  </p:childTnLst>
                                </p:cTn>
                              </p:par>
                              <p:par>
                                <p:cTn fill="hold" nodeType="withEffect" presetClass="entr" presetID="10" presetSubtype="0">
                                  <p:stCondLst>
                                    <p:cond delay="0"/>
                                  </p:stCondLst>
                                  <p:childTnLst>
                                    <p:set>
                                      <p:cBhvr>
                                        <p:cTn dur="1" fill="hold">
                                          <p:stCondLst>
                                            <p:cond delay="0"/>
                                          </p:stCondLst>
                                        </p:cTn>
                                        <p:tgtEl>
                                          <p:spTgt spid="1500"/>
                                        </p:tgtEl>
                                        <p:attrNameLst>
                                          <p:attrName>style.visibility</p:attrName>
                                        </p:attrNameLst>
                                      </p:cBhvr>
                                      <p:to>
                                        <p:strVal val="visible"/>
                                      </p:to>
                                    </p:set>
                                    <p:animEffect filter="fade" transition="in">
                                      <p:cBhvr>
                                        <p:cTn dur="500"/>
                                        <p:tgtEl>
                                          <p:spTgt spid="1500"/>
                                        </p:tgtEl>
                                      </p:cBhvr>
                                    </p:animEffect>
                                  </p:childTnLst>
                                </p:cTn>
                              </p:par>
                              <p:par>
                                <p:cTn fill="hold" nodeType="withEffect" presetClass="entr" presetID="10" presetSubtype="0">
                                  <p:stCondLst>
                                    <p:cond delay="0"/>
                                  </p:stCondLst>
                                  <p:childTnLst>
                                    <p:set>
                                      <p:cBhvr>
                                        <p:cTn dur="1" fill="hold">
                                          <p:stCondLst>
                                            <p:cond delay="0"/>
                                          </p:stCondLst>
                                        </p:cTn>
                                        <p:tgtEl>
                                          <p:spTgt spid="1501"/>
                                        </p:tgtEl>
                                        <p:attrNameLst>
                                          <p:attrName>style.visibility</p:attrName>
                                        </p:attrNameLst>
                                      </p:cBhvr>
                                      <p:to>
                                        <p:strVal val="visible"/>
                                      </p:to>
                                    </p:set>
                                    <p:animEffect filter="fade" transition="in">
                                      <p:cBhvr>
                                        <p:cTn dur="500"/>
                                        <p:tgtEl>
                                          <p:spTgt spid="1501"/>
                                        </p:tgtEl>
                                      </p:cBhvr>
                                    </p:animEffect>
                                  </p:childTnLst>
                                </p:cTn>
                              </p:par>
                              <p:par>
                                <p:cTn fill="hold" nodeType="withEffect" presetClass="entr" presetID="10" presetSubtype="0">
                                  <p:stCondLst>
                                    <p:cond delay="0"/>
                                  </p:stCondLst>
                                  <p:childTnLst>
                                    <p:set>
                                      <p:cBhvr>
                                        <p:cTn dur="1" fill="hold">
                                          <p:stCondLst>
                                            <p:cond delay="0"/>
                                          </p:stCondLst>
                                        </p:cTn>
                                        <p:tgtEl>
                                          <p:spTgt spid="1502"/>
                                        </p:tgtEl>
                                        <p:attrNameLst>
                                          <p:attrName>style.visibility</p:attrName>
                                        </p:attrNameLst>
                                      </p:cBhvr>
                                      <p:to>
                                        <p:strVal val="visible"/>
                                      </p:to>
                                    </p:set>
                                    <p:animEffect filter="fade" transition="in">
                                      <p:cBhvr>
                                        <p:cTn dur="500"/>
                                        <p:tgtEl>
                                          <p:spTgt spid="1502"/>
                                        </p:tgtEl>
                                      </p:cBhvr>
                                    </p:animEffect>
                                  </p:childTnLst>
                                </p:cTn>
                              </p:par>
                              <p:par>
                                <p:cTn fill="hold" nodeType="withEffect" presetClass="entr" presetID="10" presetSubtype="0">
                                  <p:stCondLst>
                                    <p:cond delay="0"/>
                                  </p:stCondLst>
                                  <p:childTnLst>
                                    <p:set>
                                      <p:cBhvr>
                                        <p:cTn dur="1" fill="hold">
                                          <p:stCondLst>
                                            <p:cond delay="0"/>
                                          </p:stCondLst>
                                        </p:cTn>
                                        <p:tgtEl>
                                          <p:spTgt spid="1503"/>
                                        </p:tgtEl>
                                        <p:attrNameLst>
                                          <p:attrName>style.visibility</p:attrName>
                                        </p:attrNameLst>
                                      </p:cBhvr>
                                      <p:to>
                                        <p:strVal val="visible"/>
                                      </p:to>
                                    </p:set>
                                    <p:animEffect filter="fade" transition="in">
                                      <p:cBhvr>
                                        <p:cTn dur="500"/>
                                        <p:tgtEl>
                                          <p:spTgt spid="1503"/>
                                        </p:tgtEl>
                                      </p:cBhvr>
                                    </p:animEffect>
                                  </p:childTnLst>
                                </p:cTn>
                              </p:par>
                              <p:par>
                                <p:cTn fill="hold" nodeType="withEffect" presetClass="entr" presetID="10" presetSubtype="0">
                                  <p:stCondLst>
                                    <p:cond delay="0"/>
                                  </p:stCondLst>
                                  <p:childTnLst>
                                    <p:set>
                                      <p:cBhvr>
                                        <p:cTn dur="1" fill="hold">
                                          <p:stCondLst>
                                            <p:cond delay="0"/>
                                          </p:stCondLst>
                                        </p:cTn>
                                        <p:tgtEl>
                                          <p:spTgt spid="1504"/>
                                        </p:tgtEl>
                                        <p:attrNameLst>
                                          <p:attrName>style.visibility</p:attrName>
                                        </p:attrNameLst>
                                      </p:cBhvr>
                                      <p:to>
                                        <p:strVal val="visible"/>
                                      </p:to>
                                    </p:set>
                                    <p:animEffect filter="fade" transition="in">
                                      <p:cBhvr>
                                        <p:cTn dur="500"/>
                                        <p:tgtEl>
                                          <p:spTgt spid="1504"/>
                                        </p:tgtEl>
                                      </p:cBhvr>
                                    </p:animEffect>
                                  </p:childTnLst>
                                </p:cTn>
                              </p:par>
                              <p:par>
                                <p:cTn fill="hold" nodeType="withEffect" presetClass="entr" presetID="10" presetSubtype="0">
                                  <p:stCondLst>
                                    <p:cond delay="0"/>
                                  </p:stCondLst>
                                  <p:childTnLst>
                                    <p:set>
                                      <p:cBhvr>
                                        <p:cTn dur="1" fill="hold">
                                          <p:stCondLst>
                                            <p:cond delay="0"/>
                                          </p:stCondLst>
                                        </p:cTn>
                                        <p:tgtEl>
                                          <p:spTgt spid="1505"/>
                                        </p:tgtEl>
                                        <p:attrNameLst>
                                          <p:attrName>style.visibility</p:attrName>
                                        </p:attrNameLst>
                                      </p:cBhvr>
                                      <p:to>
                                        <p:strVal val="visible"/>
                                      </p:to>
                                    </p:set>
                                    <p:animEffect filter="fade" transition="in">
                                      <p:cBhvr>
                                        <p:cTn dur="500"/>
                                        <p:tgtEl>
                                          <p:spTgt spid="1505"/>
                                        </p:tgtEl>
                                      </p:cBhvr>
                                    </p:animEffect>
                                  </p:childTnLst>
                                </p:cTn>
                              </p:par>
                              <p:par>
                                <p:cTn fill="hold" nodeType="withEffect" presetClass="entr" presetID="10" presetSubtype="0">
                                  <p:stCondLst>
                                    <p:cond delay="0"/>
                                  </p:stCondLst>
                                  <p:childTnLst>
                                    <p:set>
                                      <p:cBhvr>
                                        <p:cTn dur="1" fill="hold">
                                          <p:stCondLst>
                                            <p:cond delay="0"/>
                                          </p:stCondLst>
                                        </p:cTn>
                                        <p:tgtEl>
                                          <p:spTgt spid="1506"/>
                                        </p:tgtEl>
                                        <p:attrNameLst>
                                          <p:attrName>style.visibility</p:attrName>
                                        </p:attrNameLst>
                                      </p:cBhvr>
                                      <p:to>
                                        <p:strVal val="visible"/>
                                      </p:to>
                                    </p:set>
                                    <p:animEffect filter="fade" transition="in">
                                      <p:cBhvr>
                                        <p:cTn dur="500"/>
                                        <p:tgtEl>
                                          <p:spTgt spid="1506"/>
                                        </p:tgtEl>
                                      </p:cBhvr>
                                    </p:animEffect>
                                  </p:childTnLst>
                                </p:cTn>
                              </p:par>
                              <p:par>
                                <p:cTn fill="hold" nodeType="withEffect" presetClass="entr" presetID="10" presetSubtype="0">
                                  <p:stCondLst>
                                    <p:cond delay="0"/>
                                  </p:stCondLst>
                                  <p:childTnLst>
                                    <p:set>
                                      <p:cBhvr>
                                        <p:cTn dur="1" fill="hold">
                                          <p:stCondLst>
                                            <p:cond delay="0"/>
                                          </p:stCondLst>
                                        </p:cTn>
                                        <p:tgtEl>
                                          <p:spTgt spid="1507"/>
                                        </p:tgtEl>
                                        <p:attrNameLst>
                                          <p:attrName>style.visibility</p:attrName>
                                        </p:attrNameLst>
                                      </p:cBhvr>
                                      <p:to>
                                        <p:strVal val="visible"/>
                                      </p:to>
                                    </p:set>
                                    <p:animEffect filter="fade" transition="in">
                                      <p:cBhvr>
                                        <p:cTn dur="500"/>
                                        <p:tgtEl>
                                          <p:spTgt spid="1507"/>
                                        </p:tgtEl>
                                      </p:cBhvr>
                                    </p:animEffect>
                                  </p:childTnLst>
                                </p:cTn>
                              </p:par>
                              <p:par>
                                <p:cTn fill="hold" nodeType="withEffect" presetClass="entr" presetID="10" presetSubtype="0">
                                  <p:stCondLst>
                                    <p:cond delay="0"/>
                                  </p:stCondLst>
                                  <p:childTnLst>
                                    <p:set>
                                      <p:cBhvr>
                                        <p:cTn dur="1" fill="hold">
                                          <p:stCondLst>
                                            <p:cond delay="0"/>
                                          </p:stCondLst>
                                        </p:cTn>
                                        <p:tgtEl>
                                          <p:spTgt spid="1508"/>
                                        </p:tgtEl>
                                        <p:attrNameLst>
                                          <p:attrName>style.visibility</p:attrName>
                                        </p:attrNameLst>
                                      </p:cBhvr>
                                      <p:to>
                                        <p:strVal val="visible"/>
                                      </p:to>
                                    </p:set>
                                    <p:animEffect filter="fade" transition="in">
                                      <p:cBhvr>
                                        <p:cTn dur="500"/>
                                        <p:tgtEl>
                                          <p:spTgt spid="1508"/>
                                        </p:tgtEl>
                                      </p:cBhvr>
                                    </p:animEffect>
                                  </p:childTnLst>
                                </p:cTn>
                              </p:par>
                              <p:par>
                                <p:cTn fill="hold" nodeType="withEffect" presetClass="entr" presetID="10" presetSubtype="0">
                                  <p:stCondLst>
                                    <p:cond delay="0"/>
                                  </p:stCondLst>
                                  <p:childTnLst>
                                    <p:set>
                                      <p:cBhvr>
                                        <p:cTn dur="1" fill="hold">
                                          <p:stCondLst>
                                            <p:cond delay="0"/>
                                          </p:stCondLst>
                                        </p:cTn>
                                        <p:tgtEl>
                                          <p:spTgt spid="1509"/>
                                        </p:tgtEl>
                                        <p:attrNameLst>
                                          <p:attrName>style.visibility</p:attrName>
                                        </p:attrNameLst>
                                      </p:cBhvr>
                                      <p:to>
                                        <p:strVal val="visible"/>
                                      </p:to>
                                    </p:set>
                                    <p:animEffect filter="fade" transition="in">
                                      <p:cBhvr>
                                        <p:cTn dur="500"/>
                                        <p:tgtEl>
                                          <p:spTgt spid="1509"/>
                                        </p:tgtEl>
                                      </p:cBhvr>
                                    </p:animEffect>
                                  </p:childTnLst>
                                </p:cTn>
                              </p:par>
                              <p:par>
                                <p:cTn fill="hold" nodeType="withEffect" presetClass="entr" presetID="10" presetSubtype="0">
                                  <p:stCondLst>
                                    <p:cond delay="0"/>
                                  </p:stCondLst>
                                  <p:childTnLst>
                                    <p:set>
                                      <p:cBhvr>
                                        <p:cTn dur="1" fill="hold">
                                          <p:stCondLst>
                                            <p:cond delay="0"/>
                                          </p:stCondLst>
                                        </p:cTn>
                                        <p:tgtEl>
                                          <p:spTgt spid="1510"/>
                                        </p:tgtEl>
                                        <p:attrNameLst>
                                          <p:attrName>style.visibility</p:attrName>
                                        </p:attrNameLst>
                                      </p:cBhvr>
                                      <p:to>
                                        <p:strVal val="visible"/>
                                      </p:to>
                                    </p:set>
                                    <p:animEffect filter="fade" transition="in">
                                      <p:cBhvr>
                                        <p:cTn dur="500"/>
                                        <p:tgtEl>
                                          <p:spTgt spid="1510"/>
                                        </p:tgtEl>
                                      </p:cBhvr>
                                    </p:animEffect>
                                  </p:childTnLst>
                                </p:cTn>
                              </p:par>
                              <p:par>
                                <p:cTn fill="hold" nodeType="withEffect" presetClass="entr" presetID="10" presetSubtype="0">
                                  <p:stCondLst>
                                    <p:cond delay="0"/>
                                  </p:stCondLst>
                                  <p:childTnLst>
                                    <p:set>
                                      <p:cBhvr>
                                        <p:cTn dur="1" fill="hold">
                                          <p:stCondLst>
                                            <p:cond delay="0"/>
                                          </p:stCondLst>
                                        </p:cTn>
                                        <p:tgtEl>
                                          <p:spTgt spid="1511"/>
                                        </p:tgtEl>
                                        <p:attrNameLst>
                                          <p:attrName>style.visibility</p:attrName>
                                        </p:attrNameLst>
                                      </p:cBhvr>
                                      <p:to>
                                        <p:strVal val="visible"/>
                                      </p:to>
                                    </p:set>
                                    <p:animEffect filter="fade" transition="in">
                                      <p:cBhvr>
                                        <p:cTn dur="500"/>
                                        <p:tgtEl>
                                          <p:spTgt spid="1511"/>
                                        </p:tgtEl>
                                      </p:cBhvr>
                                    </p:animEffect>
                                  </p:childTnLst>
                                </p:cTn>
                              </p:par>
                              <p:par>
                                <p:cTn fill="hold" nodeType="withEffect" presetClass="entr" presetID="10" presetSubtype="0">
                                  <p:stCondLst>
                                    <p:cond delay="0"/>
                                  </p:stCondLst>
                                  <p:childTnLst>
                                    <p:set>
                                      <p:cBhvr>
                                        <p:cTn dur="1" fill="hold">
                                          <p:stCondLst>
                                            <p:cond delay="0"/>
                                          </p:stCondLst>
                                        </p:cTn>
                                        <p:tgtEl>
                                          <p:spTgt spid="1512"/>
                                        </p:tgtEl>
                                        <p:attrNameLst>
                                          <p:attrName>style.visibility</p:attrName>
                                        </p:attrNameLst>
                                      </p:cBhvr>
                                      <p:to>
                                        <p:strVal val="visible"/>
                                      </p:to>
                                    </p:set>
                                    <p:animEffect filter="fade" transition="in">
                                      <p:cBhvr>
                                        <p:cTn dur="500"/>
                                        <p:tgtEl>
                                          <p:spTgt spid="1512"/>
                                        </p:tgtEl>
                                      </p:cBhvr>
                                    </p:animEffect>
                                  </p:childTnLst>
                                </p:cTn>
                              </p:par>
                              <p:par>
                                <p:cTn fill="hold" nodeType="withEffect" presetClass="entr" presetID="10" presetSubtype="0">
                                  <p:stCondLst>
                                    <p:cond delay="0"/>
                                  </p:stCondLst>
                                  <p:childTnLst>
                                    <p:set>
                                      <p:cBhvr>
                                        <p:cTn dur="1" fill="hold">
                                          <p:stCondLst>
                                            <p:cond delay="0"/>
                                          </p:stCondLst>
                                        </p:cTn>
                                        <p:tgtEl>
                                          <p:spTgt spid="1513"/>
                                        </p:tgtEl>
                                        <p:attrNameLst>
                                          <p:attrName>style.visibility</p:attrName>
                                        </p:attrNameLst>
                                      </p:cBhvr>
                                      <p:to>
                                        <p:strVal val="visible"/>
                                      </p:to>
                                    </p:set>
                                    <p:animEffect filter="fade" transition="in">
                                      <p:cBhvr>
                                        <p:cTn dur="500"/>
                                        <p:tgtEl>
                                          <p:spTgt spid="1513"/>
                                        </p:tgtEl>
                                      </p:cBhvr>
                                    </p:animEffect>
                                  </p:childTnLst>
                                </p:cTn>
                              </p:par>
                              <p:par>
                                <p:cTn fill="hold" nodeType="withEffect" presetClass="entr" presetID="10" presetSubtype="0">
                                  <p:stCondLst>
                                    <p:cond delay="0"/>
                                  </p:stCondLst>
                                  <p:childTnLst>
                                    <p:set>
                                      <p:cBhvr>
                                        <p:cTn dur="1" fill="hold">
                                          <p:stCondLst>
                                            <p:cond delay="0"/>
                                          </p:stCondLst>
                                        </p:cTn>
                                        <p:tgtEl>
                                          <p:spTgt spid="1514"/>
                                        </p:tgtEl>
                                        <p:attrNameLst>
                                          <p:attrName>style.visibility</p:attrName>
                                        </p:attrNameLst>
                                      </p:cBhvr>
                                      <p:to>
                                        <p:strVal val="visible"/>
                                      </p:to>
                                    </p:set>
                                    <p:animEffect filter="fade" transition="in">
                                      <p:cBhvr>
                                        <p:cTn dur="500"/>
                                        <p:tgtEl>
                                          <p:spTgt spid="1514"/>
                                        </p:tgtEl>
                                      </p:cBhvr>
                                    </p:animEffect>
                                  </p:childTnLst>
                                </p:cTn>
                              </p:par>
                              <p:par>
                                <p:cTn fill="hold" nodeType="withEffect" presetClass="entr" presetID="10" presetSubtype="0">
                                  <p:stCondLst>
                                    <p:cond delay="0"/>
                                  </p:stCondLst>
                                  <p:childTnLst>
                                    <p:set>
                                      <p:cBhvr>
                                        <p:cTn dur="1" fill="hold">
                                          <p:stCondLst>
                                            <p:cond delay="0"/>
                                          </p:stCondLst>
                                        </p:cTn>
                                        <p:tgtEl>
                                          <p:spTgt spid="1515"/>
                                        </p:tgtEl>
                                        <p:attrNameLst>
                                          <p:attrName>style.visibility</p:attrName>
                                        </p:attrNameLst>
                                      </p:cBhvr>
                                      <p:to>
                                        <p:strVal val="visible"/>
                                      </p:to>
                                    </p:set>
                                    <p:animEffect filter="fade" transition="in">
                                      <p:cBhvr>
                                        <p:cTn dur="500"/>
                                        <p:tgtEl>
                                          <p:spTgt spid="1515"/>
                                        </p:tgtEl>
                                      </p:cBhvr>
                                    </p:animEffect>
                                  </p:childTnLst>
                                </p:cTn>
                              </p:par>
                              <p:par>
                                <p:cTn fill="hold" nodeType="withEffect" presetClass="entr" presetID="10" presetSubtype="0">
                                  <p:stCondLst>
                                    <p:cond delay="0"/>
                                  </p:stCondLst>
                                  <p:childTnLst>
                                    <p:set>
                                      <p:cBhvr>
                                        <p:cTn dur="1" fill="hold">
                                          <p:stCondLst>
                                            <p:cond delay="0"/>
                                          </p:stCondLst>
                                        </p:cTn>
                                        <p:tgtEl>
                                          <p:spTgt spid="1516"/>
                                        </p:tgtEl>
                                        <p:attrNameLst>
                                          <p:attrName>style.visibility</p:attrName>
                                        </p:attrNameLst>
                                      </p:cBhvr>
                                      <p:to>
                                        <p:strVal val="visible"/>
                                      </p:to>
                                    </p:set>
                                    <p:animEffect filter="fade" transition="in">
                                      <p:cBhvr>
                                        <p:cTn dur="500"/>
                                        <p:tgtEl>
                                          <p:spTgt spid="1516"/>
                                        </p:tgtEl>
                                      </p:cBhvr>
                                    </p:animEffect>
                                  </p:childTnLst>
                                </p:cTn>
                              </p:par>
                              <p:par>
                                <p:cTn fill="hold" nodeType="withEffect" presetClass="entr" presetID="10" presetSubtype="0">
                                  <p:stCondLst>
                                    <p:cond delay="0"/>
                                  </p:stCondLst>
                                  <p:childTnLst>
                                    <p:set>
                                      <p:cBhvr>
                                        <p:cTn dur="1" fill="hold">
                                          <p:stCondLst>
                                            <p:cond delay="0"/>
                                          </p:stCondLst>
                                        </p:cTn>
                                        <p:tgtEl>
                                          <p:spTgt spid="1543"/>
                                        </p:tgtEl>
                                        <p:attrNameLst>
                                          <p:attrName>style.visibility</p:attrName>
                                        </p:attrNameLst>
                                      </p:cBhvr>
                                      <p:to>
                                        <p:strVal val="visible"/>
                                      </p:to>
                                    </p:set>
                                    <p:animEffect filter="fade" transition="in">
                                      <p:cBhvr>
                                        <p:cTn dur="500"/>
                                        <p:tgtEl>
                                          <p:spTgt spid="1543"/>
                                        </p:tgtEl>
                                      </p:cBhvr>
                                    </p:animEffect>
                                  </p:childTnLst>
                                </p:cTn>
                              </p:par>
                              <p:par>
                                <p:cTn fill="hold" nodeType="withEffect" presetClass="entr" presetID="10" presetSubtype="0">
                                  <p:stCondLst>
                                    <p:cond delay="0"/>
                                  </p:stCondLst>
                                  <p:childTnLst>
                                    <p:set>
                                      <p:cBhvr>
                                        <p:cTn dur="1" fill="hold">
                                          <p:stCondLst>
                                            <p:cond delay="0"/>
                                          </p:stCondLst>
                                        </p:cTn>
                                        <p:tgtEl>
                                          <p:spTgt spid="1517"/>
                                        </p:tgtEl>
                                        <p:attrNameLst>
                                          <p:attrName>style.visibility</p:attrName>
                                        </p:attrNameLst>
                                      </p:cBhvr>
                                      <p:to>
                                        <p:strVal val="visible"/>
                                      </p:to>
                                    </p:set>
                                    <p:animEffect filter="fade" transition="in">
                                      <p:cBhvr>
                                        <p:cTn dur="500"/>
                                        <p:tgtEl>
                                          <p:spTgt spid="1517"/>
                                        </p:tgtEl>
                                      </p:cBhvr>
                                    </p:animEffect>
                                  </p:childTnLst>
                                </p:cTn>
                              </p:par>
                              <p:par>
                                <p:cTn fill="hold" nodeType="withEffect" presetClass="entr" presetID="10" presetSubtype="0">
                                  <p:stCondLst>
                                    <p:cond delay="0"/>
                                  </p:stCondLst>
                                  <p:childTnLst>
                                    <p:set>
                                      <p:cBhvr>
                                        <p:cTn dur="1" fill="hold">
                                          <p:stCondLst>
                                            <p:cond delay="0"/>
                                          </p:stCondLst>
                                        </p:cTn>
                                        <p:tgtEl>
                                          <p:spTgt spid="1518"/>
                                        </p:tgtEl>
                                        <p:attrNameLst>
                                          <p:attrName>style.visibility</p:attrName>
                                        </p:attrNameLst>
                                      </p:cBhvr>
                                      <p:to>
                                        <p:strVal val="visible"/>
                                      </p:to>
                                    </p:set>
                                    <p:animEffect filter="fade" transition="in">
                                      <p:cBhvr>
                                        <p:cTn dur="500"/>
                                        <p:tgtEl>
                                          <p:spTgt spid="1518"/>
                                        </p:tgtEl>
                                      </p:cBhvr>
                                    </p:animEffect>
                                  </p:childTnLst>
                                </p:cTn>
                              </p:par>
                              <p:par>
                                <p:cTn fill="hold" nodeType="withEffect" presetClass="entr" presetID="10" presetSubtype="0">
                                  <p:stCondLst>
                                    <p:cond delay="0"/>
                                  </p:stCondLst>
                                  <p:childTnLst>
                                    <p:set>
                                      <p:cBhvr>
                                        <p:cTn dur="1" fill="hold">
                                          <p:stCondLst>
                                            <p:cond delay="0"/>
                                          </p:stCondLst>
                                        </p:cTn>
                                        <p:tgtEl>
                                          <p:spTgt spid="1519"/>
                                        </p:tgtEl>
                                        <p:attrNameLst>
                                          <p:attrName>style.visibility</p:attrName>
                                        </p:attrNameLst>
                                      </p:cBhvr>
                                      <p:to>
                                        <p:strVal val="visible"/>
                                      </p:to>
                                    </p:set>
                                    <p:animEffect filter="fade" transition="in">
                                      <p:cBhvr>
                                        <p:cTn dur="500"/>
                                        <p:tgtEl>
                                          <p:spTgt spid="1519"/>
                                        </p:tgtEl>
                                      </p:cBhvr>
                                    </p:animEffect>
                                  </p:childTnLst>
                                </p:cTn>
                              </p:par>
                              <p:par>
                                <p:cTn fill="hold" nodeType="withEffect" presetClass="entr" presetID="10" presetSubtype="0">
                                  <p:stCondLst>
                                    <p:cond delay="0"/>
                                  </p:stCondLst>
                                  <p:childTnLst>
                                    <p:set>
                                      <p:cBhvr>
                                        <p:cTn dur="1" fill="hold">
                                          <p:stCondLst>
                                            <p:cond delay="0"/>
                                          </p:stCondLst>
                                        </p:cTn>
                                        <p:tgtEl>
                                          <p:spTgt spid="1520"/>
                                        </p:tgtEl>
                                        <p:attrNameLst>
                                          <p:attrName>style.visibility</p:attrName>
                                        </p:attrNameLst>
                                      </p:cBhvr>
                                      <p:to>
                                        <p:strVal val="visible"/>
                                      </p:to>
                                    </p:set>
                                    <p:animEffect filter="fade" transition="in">
                                      <p:cBhvr>
                                        <p:cTn dur="500"/>
                                        <p:tgtEl>
                                          <p:spTgt spid="1520"/>
                                        </p:tgtEl>
                                      </p:cBhvr>
                                    </p:animEffect>
                                  </p:childTnLst>
                                </p:cTn>
                              </p:par>
                              <p:par>
                                <p:cTn fill="hold" nodeType="withEffect" presetClass="entr" presetID="10" presetSubtype="0">
                                  <p:stCondLst>
                                    <p:cond delay="0"/>
                                  </p:stCondLst>
                                  <p:childTnLst>
                                    <p:set>
                                      <p:cBhvr>
                                        <p:cTn dur="1" fill="hold">
                                          <p:stCondLst>
                                            <p:cond delay="0"/>
                                          </p:stCondLst>
                                        </p:cTn>
                                        <p:tgtEl>
                                          <p:spTgt spid="1523"/>
                                        </p:tgtEl>
                                        <p:attrNameLst>
                                          <p:attrName>style.visibility</p:attrName>
                                        </p:attrNameLst>
                                      </p:cBhvr>
                                      <p:to>
                                        <p:strVal val="visible"/>
                                      </p:to>
                                    </p:set>
                                    <p:animEffect filter="fade" transition="in">
                                      <p:cBhvr>
                                        <p:cTn dur="500"/>
                                        <p:tgtEl>
                                          <p:spTgt spid="1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5">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0" name="Google Shape;380;p15">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1" name="Google Shape;381;p15">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2" name="Google Shape;382;p15">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3" name="Google Shape;383;p15">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4" name="Google Shape;384;p15">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5" name="Google Shape;385;p15">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6" name="Google Shape;386;p15">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7" name="Google Shape;387;p15">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8" name="Google Shape;388;p15">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89" name="Google Shape;389;p15">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0" name="Google Shape;390;p15">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1" name="Google Shape;391;p15">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500"/>
                                        <p:tgtEl>
                                          <p:spTgt spid="382"/>
                                        </p:tgtEl>
                                        <p:attrNameLst>
                                          <p:attrName>ppt_w</p:attrName>
                                        </p:attrNameLst>
                                      </p:cBhvr>
                                      <p:tavLst>
                                        <p:tav fmla="" tm="0">
                                          <p:val>
                                            <p:strVal val="0"/>
                                          </p:val>
                                        </p:tav>
                                        <p:tav fmla="" tm="100000">
                                          <p:val>
                                            <p:strVal val="#ppt_w"/>
                                          </p:val>
                                        </p:tav>
                                      </p:tavLst>
                                    </p:anim>
                                    <p:anim calcmode="lin" valueType="num">
                                      <p:cBhvr additive="base">
                                        <p:cTn dur="500"/>
                                        <p:tgtEl>
                                          <p:spTgt spid="38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500"/>
                                        <p:tgtEl>
                                          <p:spTgt spid="383"/>
                                        </p:tgtEl>
                                        <p:attrNameLst>
                                          <p:attrName>ppt_w</p:attrName>
                                        </p:attrNameLst>
                                      </p:cBhvr>
                                      <p:tavLst>
                                        <p:tav fmla="" tm="0">
                                          <p:val>
                                            <p:strVal val="0"/>
                                          </p:val>
                                        </p:tav>
                                        <p:tav fmla="" tm="100000">
                                          <p:val>
                                            <p:strVal val="#ppt_w"/>
                                          </p:val>
                                        </p:tav>
                                      </p:tavLst>
                                    </p:anim>
                                    <p:anim calcmode="lin" valueType="num">
                                      <p:cBhvr additive="base">
                                        <p:cTn dur="500"/>
                                        <p:tgtEl>
                                          <p:spTgt spid="38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500"/>
                                        <p:tgtEl>
                                          <p:spTgt spid="384"/>
                                        </p:tgtEl>
                                        <p:attrNameLst>
                                          <p:attrName>ppt_w</p:attrName>
                                        </p:attrNameLst>
                                      </p:cBhvr>
                                      <p:tavLst>
                                        <p:tav fmla="" tm="0">
                                          <p:val>
                                            <p:strVal val="0"/>
                                          </p:val>
                                        </p:tav>
                                        <p:tav fmla="" tm="100000">
                                          <p:val>
                                            <p:strVal val="#ppt_w"/>
                                          </p:val>
                                        </p:tav>
                                      </p:tavLst>
                                    </p:anim>
                                    <p:anim calcmode="lin" valueType="num">
                                      <p:cBhvr additive="base">
                                        <p:cTn dur="500"/>
                                        <p:tgtEl>
                                          <p:spTgt spid="38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500"/>
                                        <p:tgtEl>
                                          <p:spTgt spid="385"/>
                                        </p:tgtEl>
                                        <p:attrNameLst>
                                          <p:attrName>ppt_w</p:attrName>
                                        </p:attrNameLst>
                                      </p:cBhvr>
                                      <p:tavLst>
                                        <p:tav fmla="" tm="0">
                                          <p:val>
                                            <p:strVal val="0"/>
                                          </p:val>
                                        </p:tav>
                                        <p:tav fmla="" tm="100000">
                                          <p:val>
                                            <p:strVal val="#ppt_w"/>
                                          </p:val>
                                        </p:tav>
                                      </p:tavLst>
                                    </p:anim>
                                    <p:anim calcmode="lin" valueType="num">
                                      <p:cBhvr additive="base">
                                        <p:cTn dur="500"/>
                                        <p:tgtEl>
                                          <p:spTgt spid="38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ppt_w</p:attrName>
                                        </p:attrNameLst>
                                      </p:cBhvr>
                                      <p:tavLst>
                                        <p:tav fmla="" tm="0">
                                          <p:val>
                                            <p:strVal val="0"/>
                                          </p:val>
                                        </p:tav>
                                        <p:tav fmla="" tm="100000">
                                          <p:val>
                                            <p:strVal val="#ppt_w"/>
                                          </p:val>
                                        </p:tav>
                                      </p:tavLst>
                                    </p:anim>
                                    <p:anim calcmode="lin" valueType="num">
                                      <p:cBhvr additive="base">
                                        <p:cTn dur="500"/>
                                        <p:tgtEl>
                                          <p:spTgt spid="38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ppt_w</p:attrName>
                                        </p:attrNameLst>
                                      </p:cBhvr>
                                      <p:tavLst>
                                        <p:tav fmla="" tm="0">
                                          <p:val>
                                            <p:strVal val="0"/>
                                          </p:val>
                                        </p:tav>
                                        <p:tav fmla="" tm="100000">
                                          <p:val>
                                            <p:strVal val="#ppt_w"/>
                                          </p:val>
                                        </p:tav>
                                      </p:tavLst>
                                    </p:anim>
                                    <p:anim calcmode="lin" valueType="num">
                                      <p:cBhvr additive="base">
                                        <p:cTn dur="500"/>
                                        <p:tgtEl>
                                          <p:spTgt spid="38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ppt_w</p:attrName>
                                        </p:attrNameLst>
                                      </p:cBhvr>
                                      <p:tavLst>
                                        <p:tav fmla="" tm="0">
                                          <p:val>
                                            <p:strVal val="0"/>
                                          </p:val>
                                        </p:tav>
                                        <p:tav fmla="" tm="100000">
                                          <p:val>
                                            <p:strVal val="#ppt_w"/>
                                          </p:val>
                                        </p:tav>
                                      </p:tavLst>
                                    </p:anim>
                                    <p:anim calcmode="lin" valueType="num">
                                      <p:cBhvr additive="base">
                                        <p:cTn dur="500"/>
                                        <p:tgtEl>
                                          <p:spTgt spid="38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500"/>
                                        <p:tgtEl>
                                          <p:spTgt spid="389"/>
                                        </p:tgtEl>
                                        <p:attrNameLst>
                                          <p:attrName>ppt_w</p:attrName>
                                        </p:attrNameLst>
                                      </p:cBhvr>
                                      <p:tavLst>
                                        <p:tav fmla="" tm="0">
                                          <p:val>
                                            <p:strVal val="0"/>
                                          </p:val>
                                        </p:tav>
                                        <p:tav fmla="" tm="100000">
                                          <p:val>
                                            <p:strVal val="#ppt_w"/>
                                          </p:val>
                                        </p:tav>
                                      </p:tavLst>
                                    </p:anim>
                                    <p:anim calcmode="lin" valueType="num">
                                      <p:cBhvr additive="base">
                                        <p:cTn dur="500"/>
                                        <p:tgtEl>
                                          <p:spTgt spid="38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500"/>
                                        <p:tgtEl>
                                          <p:spTgt spid="390"/>
                                        </p:tgtEl>
                                        <p:attrNameLst>
                                          <p:attrName>ppt_w</p:attrName>
                                        </p:attrNameLst>
                                      </p:cBhvr>
                                      <p:tavLst>
                                        <p:tav fmla="" tm="0">
                                          <p:val>
                                            <p:strVal val="0"/>
                                          </p:val>
                                        </p:tav>
                                        <p:tav fmla="" tm="100000">
                                          <p:val>
                                            <p:strVal val="#ppt_w"/>
                                          </p:val>
                                        </p:tav>
                                      </p:tavLst>
                                    </p:anim>
                                    <p:anim calcmode="lin" valueType="num">
                                      <p:cBhvr additive="base">
                                        <p:cTn dur="500"/>
                                        <p:tgtEl>
                                          <p:spTgt spid="39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79"/>
                                        </p:tgtEl>
                                        <p:attrNameLst>
                                          <p:attrName>style.visibility</p:attrName>
                                        </p:attrNameLst>
                                      </p:cBhvr>
                                      <p:to>
                                        <p:strVal val="visible"/>
                                      </p:to>
                                    </p:set>
                                    <p:anim calcmode="lin" valueType="num">
                                      <p:cBhvr additive="base">
                                        <p:cTn dur="500"/>
                                        <p:tgtEl>
                                          <p:spTgt spid="379"/>
                                        </p:tgtEl>
                                        <p:attrNameLst>
                                          <p:attrName>ppt_w</p:attrName>
                                        </p:attrNameLst>
                                      </p:cBhvr>
                                      <p:tavLst>
                                        <p:tav fmla="" tm="0">
                                          <p:val>
                                            <p:strVal val="0"/>
                                          </p:val>
                                        </p:tav>
                                        <p:tav fmla="" tm="100000">
                                          <p:val>
                                            <p:strVal val="#ppt_w"/>
                                          </p:val>
                                        </p:tav>
                                      </p:tavLst>
                                    </p:anim>
                                    <p:anim calcmode="lin" valueType="num">
                                      <p:cBhvr additive="base">
                                        <p:cTn dur="500"/>
                                        <p:tgtEl>
                                          <p:spTgt spid="37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500"/>
                                        <p:tgtEl>
                                          <p:spTgt spid="381"/>
                                        </p:tgtEl>
                                        <p:attrNameLst>
                                          <p:attrName>ppt_w</p:attrName>
                                        </p:attrNameLst>
                                      </p:cBhvr>
                                      <p:tavLst>
                                        <p:tav fmla="" tm="0">
                                          <p:val>
                                            <p:strVal val="0"/>
                                          </p:val>
                                        </p:tav>
                                        <p:tav fmla="" tm="100000">
                                          <p:val>
                                            <p:strVal val="#ppt_w"/>
                                          </p:val>
                                        </p:tav>
                                      </p:tavLst>
                                    </p:anim>
                                    <p:anim calcmode="lin" valueType="num">
                                      <p:cBhvr additive="base">
                                        <p:cTn dur="500"/>
                                        <p:tgtEl>
                                          <p:spTgt spid="38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80"/>
                                        </p:tgtEl>
                                        <p:attrNameLst>
                                          <p:attrName>style.visibility</p:attrName>
                                        </p:attrNameLst>
                                      </p:cBhvr>
                                      <p:to>
                                        <p:strVal val="visible"/>
                                      </p:to>
                                    </p:set>
                                    <p:anim calcmode="lin" valueType="num">
                                      <p:cBhvr additive="base">
                                        <p:cTn dur="500"/>
                                        <p:tgtEl>
                                          <p:spTgt spid="380"/>
                                        </p:tgtEl>
                                        <p:attrNameLst>
                                          <p:attrName>ppt_w</p:attrName>
                                        </p:attrNameLst>
                                      </p:cBhvr>
                                      <p:tavLst>
                                        <p:tav fmla="" tm="0">
                                          <p:val>
                                            <p:strVal val="0"/>
                                          </p:val>
                                        </p:tav>
                                        <p:tav fmla="" tm="100000">
                                          <p:val>
                                            <p:strVal val="#ppt_w"/>
                                          </p:val>
                                        </p:tav>
                                      </p:tavLst>
                                    </p:anim>
                                    <p:anim calcmode="lin" valueType="num">
                                      <p:cBhvr additive="base">
                                        <p:cTn dur="500"/>
                                        <p:tgtEl>
                                          <p:spTgt spid="38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sp>
        <p:nvSpPr>
          <p:cNvPr id="1549" name="Google Shape;1549;p60"/>
          <p:cNvSpPr/>
          <p:nvPr/>
        </p:nvSpPr>
        <p:spPr>
          <a:xfrm>
            <a:off x="684904" y="1550030"/>
            <a:ext cx="10822193" cy="4775466"/>
          </a:xfrm>
          <a:prstGeom prst="roundRect">
            <a:avLst>
              <a:gd fmla="val 2541" name="adj"/>
            </a:avLst>
          </a:prstGeom>
          <a:solidFill>
            <a:srgbClr val="FDF1F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0" name="Google Shape;1550;p60"/>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1" name="Google Shape;1551;p60"/>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2" name="Google Shape;1552;p60"/>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553" name="Google Shape;1553;p60"/>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554" name="Google Shape;1554;p60"/>
          <p:cNvSpPr/>
          <p:nvPr/>
        </p:nvSpPr>
        <p:spPr>
          <a:xfrm>
            <a:off x="920949"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5" name="Google Shape;1555;p60"/>
          <p:cNvSpPr txBox="1"/>
          <p:nvPr/>
        </p:nvSpPr>
        <p:spPr>
          <a:xfrm>
            <a:off x="999721" y="1352934"/>
            <a:ext cx="461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1556" name="Google Shape;1556;p60"/>
          <p:cNvSpPr/>
          <p:nvPr/>
        </p:nvSpPr>
        <p:spPr>
          <a:xfrm>
            <a:off x="1400699"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7" name="Google Shape;1557;p60"/>
          <p:cNvSpPr txBox="1"/>
          <p:nvPr/>
        </p:nvSpPr>
        <p:spPr>
          <a:xfrm>
            <a:off x="1479471" y="1352934"/>
            <a:ext cx="461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1558" name="Google Shape;1558;p60"/>
          <p:cNvSpPr/>
          <p:nvPr/>
        </p:nvSpPr>
        <p:spPr>
          <a:xfrm>
            <a:off x="1880449"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59" name="Google Shape;1559;p60"/>
          <p:cNvSpPr txBox="1"/>
          <p:nvPr/>
        </p:nvSpPr>
        <p:spPr>
          <a:xfrm>
            <a:off x="1959221" y="1352934"/>
            <a:ext cx="461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
        <p:nvSpPr>
          <p:cNvPr id="1560" name="Google Shape;1560;p60"/>
          <p:cNvSpPr txBox="1"/>
          <p:nvPr/>
        </p:nvSpPr>
        <p:spPr>
          <a:xfrm>
            <a:off x="1398956" y="1714403"/>
            <a:ext cx="9394088"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rgbClr val="1469A5"/>
                </a:solidFill>
                <a:latin typeface="Arial"/>
                <a:ea typeface="Arial"/>
                <a:cs typeface="Arial"/>
                <a:sym typeface="Arial"/>
              </a:rPr>
              <a:t>みんなが納めた消費税の使いみち</a:t>
            </a:r>
            <a:endParaRPr b="0" i="0" sz="1400" u="none" cap="none" strike="noStrike">
              <a:solidFill>
                <a:srgbClr val="000000"/>
              </a:solidFill>
              <a:latin typeface="Arial"/>
              <a:ea typeface="Arial"/>
              <a:cs typeface="Arial"/>
              <a:sym typeface="Arial"/>
            </a:endParaRPr>
          </a:p>
        </p:txBody>
      </p:sp>
      <p:sp>
        <p:nvSpPr>
          <p:cNvPr id="1561" name="Google Shape;1561;p60"/>
          <p:cNvSpPr txBox="1"/>
          <p:nvPr/>
        </p:nvSpPr>
        <p:spPr>
          <a:xfrm>
            <a:off x="980369" y="2255735"/>
            <a:ext cx="10231263" cy="106984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消費税（7.8％）は、私たちの老後を支える年金、医療、介護および子ども・子育て支援（社会保障４経費）に使われます。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地方消費税（2.2％）は、消費税から配分される地方交付税と合わせて、社会保障費などに使われます。</a:t>
            </a:r>
            <a:endParaRPr b="0" i="0" sz="1400" u="none" cap="none" strike="noStrike">
              <a:solidFill>
                <a:srgbClr val="000000"/>
              </a:solidFill>
              <a:latin typeface="Arial"/>
              <a:ea typeface="Arial"/>
              <a:cs typeface="Arial"/>
              <a:sym typeface="Arial"/>
            </a:endParaRPr>
          </a:p>
        </p:txBody>
      </p:sp>
      <p:sp>
        <p:nvSpPr>
          <p:cNvPr id="1562" name="Google Shape;1562;p60"/>
          <p:cNvSpPr/>
          <p:nvPr/>
        </p:nvSpPr>
        <p:spPr>
          <a:xfrm>
            <a:off x="2266855" y="3565538"/>
            <a:ext cx="2516795" cy="2520000"/>
          </a:xfrm>
          <a:prstGeom prst="roundRect">
            <a:avLst>
              <a:gd fmla="val 4762" name="adj"/>
            </a:avLst>
          </a:prstGeom>
          <a:solidFill>
            <a:schemeClr val="accent1"/>
          </a:solidFill>
          <a:ln cap="flat" cmpd="sng" w="1905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63" name="Google Shape;1563;p60"/>
          <p:cNvSpPr/>
          <p:nvPr/>
        </p:nvSpPr>
        <p:spPr>
          <a:xfrm>
            <a:off x="2266856" y="3565538"/>
            <a:ext cx="2516795" cy="1965600"/>
          </a:xfrm>
          <a:custGeom>
            <a:rect b="b" l="l" r="r" t="t"/>
            <a:pathLst>
              <a:path extrusionOk="0" h="1965600" w="2516795">
                <a:moveTo>
                  <a:pt x="121415" y="0"/>
                </a:moveTo>
                <a:lnTo>
                  <a:pt x="2395380" y="0"/>
                </a:lnTo>
                <a:cubicBezTo>
                  <a:pt x="2462436" y="0"/>
                  <a:pt x="2516795" y="54359"/>
                  <a:pt x="2516795" y="121415"/>
                </a:cubicBezTo>
                <a:lnTo>
                  <a:pt x="2516795" y="1715270"/>
                </a:lnTo>
                <a:lnTo>
                  <a:pt x="2516795" y="1844185"/>
                </a:lnTo>
                <a:lnTo>
                  <a:pt x="2516795" y="1965600"/>
                </a:lnTo>
                <a:lnTo>
                  <a:pt x="2395380" y="1965600"/>
                </a:lnTo>
                <a:lnTo>
                  <a:pt x="121415" y="1965600"/>
                </a:lnTo>
                <a:lnTo>
                  <a:pt x="0" y="1965600"/>
                </a:lnTo>
                <a:lnTo>
                  <a:pt x="0" y="1844185"/>
                </a:lnTo>
                <a:lnTo>
                  <a:pt x="0" y="1715270"/>
                </a:lnTo>
                <a:lnTo>
                  <a:pt x="0" y="121415"/>
                </a:lnTo>
                <a:cubicBezTo>
                  <a:pt x="0" y="54359"/>
                  <a:pt x="54359" y="0"/>
                  <a:pt x="121415" y="0"/>
                </a:cubicBezTo>
                <a:close/>
              </a:path>
            </a:pathLst>
          </a:custGeom>
          <a:solidFill>
            <a:srgbClr val="FCC4D4"/>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64" name="Google Shape;1564;p60"/>
          <p:cNvSpPr txBox="1"/>
          <p:nvPr/>
        </p:nvSpPr>
        <p:spPr>
          <a:xfrm>
            <a:off x="2803760" y="4250404"/>
            <a:ext cx="1442986" cy="59586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消費税</a:t>
            </a:r>
            <a:endParaRPr b="1" i="0" sz="1600" u="none" cap="none" strike="noStrike">
              <a:solidFill>
                <a:schemeClr val="dk1"/>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7.8％</a:t>
            </a:r>
            <a:endParaRPr b="0" i="0" sz="1400" u="none" cap="none" strike="noStrike">
              <a:solidFill>
                <a:srgbClr val="000000"/>
              </a:solidFill>
              <a:latin typeface="Arial"/>
              <a:ea typeface="Arial"/>
              <a:cs typeface="Arial"/>
              <a:sym typeface="Arial"/>
            </a:endParaRPr>
          </a:p>
        </p:txBody>
      </p:sp>
      <p:sp>
        <p:nvSpPr>
          <p:cNvPr id="1565" name="Google Shape;1565;p60"/>
          <p:cNvSpPr/>
          <p:nvPr/>
        </p:nvSpPr>
        <p:spPr>
          <a:xfrm>
            <a:off x="2266855" y="5531138"/>
            <a:ext cx="2516795" cy="554400"/>
          </a:xfrm>
          <a:custGeom>
            <a:rect b="b" l="l" r="r" t="t"/>
            <a:pathLst>
              <a:path extrusionOk="0" h="554400" w="2516795">
                <a:moveTo>
                  <a:pt x="0" y="0"/>
                </a:moveTo>
                <a:lnTo>
                  <a:pt x="123753" y="0"/>
                </a:lnTo>
                <a:lnTo>
                  <a:pt x="2393042" y="0"/>
                </a:lnTo>
                <a:lnTo>
                  <a:pt x="2516795" y="0"/>
                </a:lnTo>
                <a:lnTo>
                  <a:pt x="2516795" y="123753"/>
                </a:lnTo>
                <a:lnTo>
                  <a:pt x="2516795" y="264698"/>
                </a:lnTo>
                <a:lnTo>
                  <a:pt x="2516795" y="430647"/>
                </a:lnTo>
                <a:cubicBezTo>
                  <a:pt x="2516795" y="498994"/>
                  <a:pt x="2461389" y="554400"/>
                  <a:pt x="2393042" y="554400"/>
                </a:cubicBezTo>
                <a:lnTo>
                  <a:pt x="123753" y="554400"/>
                </a:lnTo>
                <a:cubicBezTo>
                  <a:pt x="55406" y="554400"/>
                  <a:pt x="0" y="498994"/>
                  <a:pt x="0" y="430647"/>
                </a:cubicBezTo>
                <a:lnTo>
                  <a:pt x="0" y="264698"/>
                </a:lnTo>
                <a:lnTo>
                  <a:pt x="0" y="123753"/>
                </a:lnTo>
                <a:close/>
              </a:path>
            </a:pathLst>
          </a:custGeom>
          <a:solidFill>
            <a:srgbClr val="F6C5AB"/>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66" name="Google Shape;1566;p60"/>
          <p:cNvSpPr txBox="1"/>
          <p:nvPr/>
        </p:nvSpPr>
        <p:spPr>
          <a:xfrm>
            <a:off x="2803759" y="5517261"/>
            <a:ext cx="1442986" cy="59586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地方消費税</a:t>
            </a:r>
            <a:endParaRPr b="1" i="0" sz="1600" u="none" cap="none" strike="noStrike">
              <a:solidFill>
                <a:schemeClr val="dk1"/>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2.2％</a:t>
            </a:r>
            <a:endParaRPr b="0" i="0" sz="1400" u="none" cap="none" strike="noStrike">
              <a:solidFill>
                <a:srgbClr val="000000"/>
              </a:solidFill>
              <a:latin typeface="Arial"/>
              <a:ea typeface="Arial"/>
              <a:cs typeface="Arial"/>
              <a:sym typeface="Arial"/>
            </a:endParaRPr>
          </a:p>
        </p:txBody>
      </p:sp>
      <p:sp>
        <p:nvSpPr>
          <p:cNvPr id="1567" name="Google Shape;1567;p60"/>
          <p:cNvSpPr/>
          <p:nvPr/>
        </p:nvSpPr>
        <p:spPr>
          <a:xfrm>
            <a:off x="7408350" y="5049971"/>
            <a:ext cx="2516796" cy="1035566"/>
          </a:xfrm>
          <a:custGeom>
            <a:rect b="b" l="l" r="r" t="t"/>
            <a:pathLst>
              <a:path extrusionOk="0" h="1035566" w="2516796">
                <a:moveTo>
                  <a:pt x="0" y="0"/>
                </a:moveTo>
                <a:lnTo>
                  <a:pt x="2516796" y="0"/>
                </a:lnTo>
                <a:lnTo>
                  <a:pt x="2516796" y="481166"/>
                </a:lnTo>
                <a:lnTo>
                  <a:pt x="2516796" y="570515"/>
                </a:lnTo>
                <a:lnTo>
                  <a:pt x="2516796" y="604919"/>
                </a:lnTo>
                <a:lnTo>
                  <a:pt x="2516796" y="745864"/>
                </a:lnTo>
                <a:lnTo>
                  <a:pt x="2516796" y="911813"/>
                </a:lnTo>
                <a:cubicBezTo>
                  <a:pt x="2516796" y="980160"/>
                  <a:pt x="2461390" y="1035566"/>
                  <a:pt x="2393043" y="1035566"/>
                </a:cubicBezTo>
                <a:lnTo>
                  <a:pt x="123754" y="1035566"/>
                </a:lnTo>
                <a:cubicBezTo>
                  <a:pt x="55407" y="1035566"/>
                  <a:pt x="1" y="980160"/>
                  <a:pt x="1" y="911813"/>
                </a:cubicBezTo>
                <a:lnTo>
                  <a:pt x="1" y="745864"/>
                </a:lnTo>
                <a:lnTo>
                  <a:pt x="1" y="604919"/>
                </a:lnTo>
                <a:lnTo>
                  <a:pt x="1" y="570515"/>
                </a:lnTo>
                <a:lnTo>
                  <a:pt x="0" y="570515"/>
                </a:lnTo>
                <a:close/>
              </a:path>
            </a:pathLst>
          </a:custGeom>
          <a:solidFill>
            <a:srgbClr val="F6F2C1"/>
          </a:solidFill>
          <a:ln cap="flat" cmpd="sng" w="19050">
            <a:solidFill>
              <a:srgbClr val="F0B76A"/>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68" name="Google Shape;1568;p60"/>
          <p:cNvSpPr txBox="1"/>
          <p:nvPr/>
        </p:nvSpPr>
        <p:spPr>
          <a:xfrm>
            <a:off x="7647086" y="5269820"/>
            <a:ext cx="2039324" cy="595869"/>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社会保障や</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地域のために</a:t>
            </a:r>
            <a:endParaRPr b="0" i="0" sz="1400" u="none" cap="none" strike="noStrike">
              <a:solidFill>
                <a:srgbClr val="000000"/>
              </a:solidFill>
              <a:latin typeface="Arial"/>
              <a:ea typeface="Arial"/>
              <a:cs typeface="Arial"/>
              <a:sym typeface="Arial"/>
            </a:endParaRPr>
          </a:p>
        </p:txBody>
      </p:sp>
      <p:sp>
        <p:nvSpPr>
          <p:cNvPr id="1569" name="Google Shape;1569;p60"/>
          <p:cNvSpPr/>
          <p:nvPr/>
        </p:nvSpPr>
        <p:spPr>
          <a:xfrm>
            <a:off x="7408350" y="3565538"/>
            <a:ext cx="2516795" cy="1484434"/>
          </a:xfrm>
          <a:custGeom>
            <a:rect b="b" l="l" r="r" t="t"/>
            <a:pathLst>
              <a:path extrusionOk="0" h="1484434" w="2516795">
                <a:moveTo>
                  <a:pt x="121415" y="0"/>
                </a:moveTo>
                <a:lnTo>
                  <a:pt x="2395380" y="0"/>
                </a:lnTo>
                <a:cubicBezTo>
                  <a:pt x="2462436" y="0"/>
                  <a:pt x="2516795" y="54359"/>
                  <a:pt x="2516795" y="121415"/>
                </a:cubicBezTo>
                <a:lnTo>
                  <a:pt x="2516795" y="1484434"/>
                </a:lnTo>
                <a:lnTo>
                  <a:pt x="0" y="1484434"/>
                </a:lnTo>
                <a:lnTo>
                  <a:pt x="0" y="121415"/>
                </a:lnTo>
                <a:cubicBezTo>
                  <a:pt x="0" y="54359"/>
                  <a:pt x="54359" y="0"/>
                  <a:pt x="121415" y="0"/>
                </a:cubicBezTo>
                <a:close/>
              </a:path>
            </a:pathLst>
          </a:custGeom>
          <a:solidFill>
            <a:srgbClr val="C8E1D0"/>
          </a:solidFill>
          <a:ln cap="flat" cmpd="sng" w="19050">
            <a:solidFill>
              <a:srgbClr val="49A26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70" name="Google Shape;1570;p60"/>
          <p:cNvSpPr txBox="1"/>
          <p:nvPr/>
        </p:nvSpPr>
        <p:spPr>
          <a:xfrm>
            <a:off x="7500390" y="3998053"/>
            <a:ext cx="2332715" cy="29591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年金、医療、介護、少子化</a:t>
            </a:r>
            <a:endParaRPr b="0" i="0" sz="1400" u="none" cap="none" strike="noStrike">
              <a:solidFill>
                <a:srgbClr val="000000"/>
              </a:solidFill>
              <a:latin typeface="Arial"/>
              <a:ea typeface="Arial"/>
              <a:cs typeface="Arial"/>
              <a:sym typeface="Arial"/>
            </a:endParaRPr>
          </a:p>
        </p:txBody>
      </p:sp>
      <p:sp>
        <p:nvSpPr>
          <p:cNvPr id="1571" name="Google Shape;1571;p60"/>
          <p:cNvSpPr txBox="1"/>
          <p:nvPr/>
        </p:nvSpPr>
        <p:spPr>
          <a:xfrm>
            <a:off x="7647085" y="4292432"/>
            <a:ext cx="2039324" cy="32502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社会保障費</a:t>
            </a:r>
            <a:endParaRPr b="0" i="0" sz="1400" u="none" cap="none" strike="noStrike">
              <a:solidFill>
                <a:srgbClr val="000000"/>
              </a:solidFill>
              <a:latin typeface="Arial"/>
              <a:ea typeface="Arial"/>
              <a:cs typeface="Arial"/>
              <a:sym typeface="Arial"/>
            </a:endParaRPr>
          </a:p>
        </p:txBody>
      </p:sp>
      <p:cxnSp>
        <p:nvCxnSpPr>
          <p:cNvPr id="1572" name="Google Shape;1572;p60"/>
          <p:cNvCxnSpPr/>
          <p:nvPr/>
        </p:nvCxnSpPr>
        <p:spPr>
          <a:xfrm>
            <a:off x="4783650" y="5049971"/>
            <a:ext cx="2624700" cy="1"/>
          </a:xfrm>
          <a:prstGeom prst="straightConnector1">
            <a:avLst/>
          </a:prstGeom>
          <a:noFill/>
          <a:ln cap="flat" cmpd="sng" w="12700">
            <a:solidFill>
              <a:schemeClr val="dk1"/>
            </a:solidFill>
            <a:prstDash val="dash"/>
            <a:miter lim="0"/>
            <a:headEnd len="sm" w="sm" type="none"/>
            <a:tailEnd len="sm" w="sm" type="none"/>
          </a:ln>
        </p:spPr>
      </p:cxnSp>
      <p:cxnSp>
        <p:nvCxnSpPr>
          <p:cNvPr id="1573" name="Google Shape;1573;p60"/>
          <p:cNvCxnSpPr/>
          <p:nvPr/>
        </p:nvCxnSpPr>
        <p:spPr>
          <a:xfrm>
            <a:off x="4783650" y="6085536"/>
            <a:ext cx="2624700" cy="1"/>
          </a:xfrm>
          <a:prstGeom prst="straightConnector1">
            <a:avLst/>
          </a:prstGeom>
          <a:noFill/>
          <a:ln cap="flat" cmpd="sng" w="12700">
            <a:solidFill>
              <a:schemeClr val="dk1"/>
            </a:solidFill>
            <a:prstDash val="dash"/>
            <a:miter lim="0"/>
            <a:headEnd len="sm" w="sm" type="none"/>
            <a:tailEnd len="sm" w="sm" type="none"/>
          </a:ln>
        </p:spPr>
      </p:cxnSp>
      <p:cxnSp>
        <p:nvCxnSpPr>
          <p:cNvPr id="1574" name="Google Shape;1574;p60"/>
          <p:cNvCxnSpPr/>
          <p:nvPr/>
        </p:nvCxnSpPr>
        <p:spPr>
          <a:xfrm>
            <a:off x="4783650" y="3565538"/>
            <a:ext cx="2624700" cy="1"/>
          </a:xfrm>
          <a:prstGeom prst="straightConnector1">
            <a:avLst/>
          </a:prstGeom>
          <a:noFill/>
          <a:ln cap="flat" cmpd="sng" w="12700">
            <a:solidFill>
              <a:schemeClr val="dk1"/>
            </a:solidFill>
            <a:prstDash val="dash"/>
            <a:miter lim="0"/>
            <a:headEnd len="sm" w="sm" type="none"/>
            <a:tailEnd len="sm" w="sm" type="none"/>
          </a:ln>
        </p:spPr>
      </p:cxnSp>
      <p:cxnSp>
        <p:nvCxnSpPr>
          <p:cNvPr id="1575" name="Google Shape;1575;p60"/>
          <p:cNvCxnSpPr/>
          <p:nvPr/>
        </p:nvCxnSpPr>
        <p:spPr>
          <a:xfrm>
            <a:off x="4783650" y="5517260"/>
            <a:ext cx="2624700" cy="1"/>
          </a:xfrm>
          <a:prstGeom prst="straightConnector1">
            <a:avLst/>
          </a:prstGeom>
          <a:noFill/>
          <a:ln cap="flat" cmpd="sng" w="12700">
            <a:solidFill>
              <a:schemeClr val="dk1"/>
            </a:solidFill>
            <a:prstDash val="dash"/>
            <a:miter lim="0"/>
            <a:headEnd len="sm" w="sm" type="none"/>
            <a:tailEnd len="sm" w="sm" type="none"/>
          </a:ln>
        </p:spPr>
      </p:cxnSp>
      <p:sp>
        <p:nvSpPr>
          <p:cNvPr id="1576" name="Google Shape;1576;p60"/>
          <p:cNvSpPr/>
          <p:nvPr/>
        </p:nvSpPr>
        <p:spPr>
          <a:xfrm>
            <a:off x="4903019" y="5059386"/>
            <a:ext cx="2385963" cy="457875"/>
          </a:xfrm>
          <a:prstGeom prst="rightArrow">
            <a:avLst>
              <a:gd fmla="val 61864" name="adj1"/>
              <a:gd fmla="val 50000" name="adj2"/>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77" name="Google Shape;1577;p60"/>
          <p:cNvSpPr txBox="1"/>
          <p:nvPr/>
        </p:nvSpPr>
        <p:spPr>
          <a:xfrm>
            <a:off x="5076338" y="5140366"/>
            <a:ext cx="2039324" cy="29591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地方交付税として</a:t>
            </a:r>
            <a:endParaRPr b="0" i="0" sz="1400" u="none" cap="none" strike="noStrike">
              <a:solidFill>
                <a:srgbClr val="000000"/>
              </a:solidFill>
              <a:latin typeface="Arial"/>
              <a:ea typeface="Arial"/>
              <a:cs typeface="Arial"/>
              <a:sym typeface="Arial"/>
            </a:endParaRPr>
          </a:p>
        </p:txBody>
      </p:sp>
      <p:sp>
        <p:nvSpPr>
          <p:cNvPr id="1578" name="Google Shape;1578;p60"/>
          <p:cNvSpPr/>
          <p:nvPr/>
        </p:nvSpPr>
        <p:spPr>
          <a:xfrm>
            <a:off x="4903019" y="4077901"/>
            <a:ext cx="2385963" cy="457875"/>
          </a:xfrm>
          <a:prstGeom prst="rightArrow">
            <a:avLst>
              <a:gd fmla="val 61864" name="adj1"/>
              <a:gd fmla="val 50000" name="adj2"/>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79" name="Google Shape;1579;p60"/>
          <p:cNvSpPr txBox="1"/>
          <p:nvPr/>
        </p:nvSpPr>
        <p:spPr>
          <a:xfrm>
            <a:off x="5076338" y="4158881"/>
            <a:ext cx="2039324" cy="29591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社会保障４経費</a:t>
            </a:r>
            <a:endParaRPr b="0" i="0" sz="1400" u="none" cap="none" strike="noStrike">
              <a:solidFill>
                <a:srgbClr val="000000"/>
              </a:solidFill>
              <a:latin typeface="Arial"/>
              <a:ea typeface="Arial"/>
              <a:cs typeface="Arial"/>
              <a:sym typeface="Arial"/>
            </a:endParaRPr>
          </a:p>
        </p:txBody>
      </p:sp>
      <p:sp>
        <p:nvSpPr>
          <p:cNvPr id="1580" name="Google Shape;1580;p60"/>
          <p:cNvSpPr/>
          <p:nvPr/>
        </p:nvSpPr>
        <p:spPr>
          <a:xfrm>
            <a:off x="4903019" y="5578668"/>
            <a:ext cx="2385963" cy="457875"/>
          </a:xfrm>
          <a:prstGeom prst="rightArrow">
            <a:avLst>
              <a:gd fmla="val 61864" name="adj1"/>
              <a:gd fmla="val 50000" name="adj2"/>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1" name="Google Shape;1581;p60"/>
          <p:cNvSpPr txBox="1"/>
          <p:nvPr/>
        </p:nvSpPr>
        <p:spPr>
          <a:xfrm>
            <a:off x="5076338" y="5659648"/>
            <a:ext cx="2039324" cy="295915"/>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400"/>
              <a:buFont typeface="Arial"/>
              <a:buNone/>
            </a:pPr>
            <a:r>
              <a:rPr b="1" i="0" lang="ja-JP" sz="1400" u="none" cap="none" strike="noStrike">
                <a:solidFill>
                  <a:schemeClr val="lt1"/>
                </a:solidFill>
                <a:latin typeface="Arial"/>
                <a:ea typeface="Arial"/>
                <a:cs typeface="Arial"/>
                <a:sym typeface="Arial"/>
              </a:rPr>
              <a:t>地方へ</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54"/>
                                        </p:tgtEl>
                                        <p:attrNameLst>
                                          <p:attrName>style.visibility</p:attrName>
                                        </p:attrNameLst>
                                      </p:cBhvr>
                                      <p:to>
                                        <p:strVal val="visible"/>
                                      </p:to>
                                    </p:set>
                                    <p:animEffect filter="fade" transition="in">
                                      <p:cBhvr>
                                        <p:cTn dur="500"/>
                                        <p:tgtEl>
                                          <p:spTgt spid="1554"/>
                                        </p:tgtEl>
                                      </p:cBhvr>
                                    </p:animEffect>
                                  </p:childTnLst>
                                </p:cTn>
                              </p:par>
                              <p:par>
                                <p:cTn fill="hold" nodeType="withEffect" presetClass="entr" presetID="10" presetSubtype="0">
                                  <p:stCondLst>
                                    <p:cond delay="0"/>
                                  </p:stCondLst>
                                  <p:childTnLst>
                                    <p:set>
                                      <p:cBhvr>
                                        <p:cTn dur="1" fill="hold">
                                          <p:stCondLst>
                                            <p:cond delay="0"/>
                                          </p:stCondLst>
                                        </p:cTn>
                                        <p:tgtEl>
                                          <p:spTgt spid="1555"/>
                                        </p:tgtEl>
                                        <p:attrNameLst>
                                          <p:attrName>style.visibility</p:attrName>
                                        </p:attrNameLst>
                                      </p:cBhvr>
                                      <p:to>
                                        <p:strVal val="visible"/>
                                      </p:to>
                                    </p:set>
                                    <p:animEffect filter="fade" transition="in">
                                      <p:cBhvr>
                                        <p:cTn dur="500"/>
                                        <p:tgtEl>
                                          <p:spTgt spid="1555"/>
                                        </p:tgtEl>
                                      </p:cBhvr>
                                    </p:animEffect>
                                  </p:childTnLst>
                                </p:cTn>
                              </p:par>
                              <p:par>
                                <p:cTn fill="hold" nodeType="withEffect" presetClass="entr" presetID="10" presetSubtype="0">
                                  <p:stCondLst>
                                    <p:cond delay="0"/>
                                  </p:stCondLst>
                                  <p:childTnLst>
                                    <p:set>
                                      <p:cBhvr>
                                        <p:cTn dur="1" fill="hold">
                                          <p:stCondLst>
                                            <p:cond delay="0"/>
                                          </p:stCondLst>
                                        </p:cTn>
                                        <p:tgtEl>
                                          <p:spTgt spid="1556"/>
                                        </p:tgtEl>
                                        <p:attrNameLst>
                                          <p:attrName>style.visibility</p:attrName>
                                        </p:attrNameLst>
                                      </p:cBhvr>
                                      <p:to>
                                        <p:strVal val="visible"/>
                                      </p:to>
                                    </p:set>
                                    <p:animEffect filter="fade" transition="in">
                                      <p:cBhvr>
                                        <p:cTn dur="500"/>
                                        <p:tgtEl>
                                          <p:spTgt spid="1556"/>
                                        </p:tgtEl>
                                      </p:cBhvr>
                                    </p:animEffect>
                                  </p:childTnLst>
                                </p:cTn>
                              </p:par>
                              <p:par>
                                <p:cTn fill="hold" nodeType="withEffect" presetClass="entr" presetID="10" presetSubtype="0">
                                  <p:stCondLst>
                                    <p:cond delay="0"/>
                                  </p:stCondLst>
                                  <p:childTnLst>
                                    <p:set>
                                      <p:cBhvr>
                                        <p:cTn dur="1" fill="hold">
                                          <p:stCondLst>
                                            <p:cond delay="0"/>
                                          </p:stCondLst>
                                        </p:cTn>
                                        <p:tgtEl>
                                          <p:spTgt spid="1557"/>
                                        </p:tgtEl>
                                        <p:attrNameLst>
                                          <p:attrName>style.visibility</p:attrName>
                                        </p:attrNameLst>
                                      </p:cBhvr>
                                      <p:to>
                                        <p:strVal val="visible"/>
                                      </p:to>
                                    </p:set>
                                    <p:animEffect filter="fade" transition="in">
                                      <p:cBhvr>
                                        <p:cTn dur="500"/>
                                        <p:tgtEl>
                                          <p:spTgt spid="1557"/>
                                        </p:tgtEl>
                                      </p:cBhvr>
                                    </p:animEffect>
                                  </p:childTnLst>
                                </p:cTn>
                              </p:par>
                              <p:par>
                                <p:cTn fill="hold" nodeType="withEffect" presetClass="entr" presetID="10" presetSubtype="0">
                                  <p:stCondLst>
                                    <p:cond delay="0"/>
                                  </p:stCondLst>
                                  <p:childTnLst>
                                    <p:set>
                                      <p:cBhvr>
                                        <p:cTn dur="1" fill="hold">
                                          <p:stCondLst>
                                            <p:cond delay="0"/>
                                          </p:stCondLst>
                                        </p:cTn>
                                        <p:tgtEl>
                                          <p:spTgt spid="1558"/>
                                        </p:tgtEl>
                                        <p:attrNameLst>
                                          <p:attrName>style.visibility</p:attrName>
                                        </p:attrNameLst>
                                      </p:cBhvr>
                                      <p:to>
                                        <p:strVal val="visible"/>
                                      </p:to>
                                    </p:set>
                                    <p:animEffect filter="fade" transition="in">
                                      <p:cBhvr>
                                        <p:cTn dur="500"/>
                                        <p:tgtEl>
                                          <p:spTgt spid="1558"/>
                                        </p:tgtEl>
                                      </p:cBhvr>
                                    </p:animEffect>
                                  </p:childTnLst>
                                </p:cTn>
                              </p:par>
                              <p:par>
                                <p:cTn fill="hold" nodeType="withEffect" presetClass="entr" presetID="10" presetSubtype="0">
                                  <p:stCondLst>
                                    <p:cond delay="0"/>
                                  </p:stCondLst>
                                  <p:childTnLst>
                                    <p:set>
                                      <p:cBhvr>
                                        <p:cTn dur="1" fill="hold">
                                          <p:stCondLst>
                                            <p:cond delay="0"/>
                                          </p:stCondLst>
                                        </p:cTn>
                                        <p:tgtEl>
                                          <p:spTgt spid="1559"/>
                                        </p:tgtEl>
                                        <p:attrNameLst>
                                          <p:attrName>style.visibility</p:attrName>
                                        </p:attrNameLst>
                                      </p:cBhvr>
                                      <p:to>
                                        <p:strVal val="visible"/>
                                      </p:to>
                                    </p:set>
                                    <p:animEffect filter="fade" transition="in">
                                      <p:cBhvr>
                                        <p:cTn dur="500"/>
                                        <p:tgtEl>
                                          <p:spTgt spid="1559"/>
                                        </p:tgtEl>
                                      </p:cBhvr>
                                    </p:animEffect>
                                  </p:childTnLst>
                                </p:cTn>
                              </p:par>
                              <p:par>
                                <p:cTn fill="hold" nodeType="withEffect" presetClass="entr" presetID="10" presetSubtype="0">
                                  <p:stCondLst>
                                    <p:cond delay="0"/>
                                  </p:stCondLst>
                                  <p:childTnLst>
                                    <p:set>
                                      <p:cBhvr>
                                        <p:cTn dur="1" fill="hold">
                                          <p:stCondLst>
                                            <p:cond delay="0"/>
                                          </p:stCondLst>
                                        </p:cTn>
                                        <p:tgtEl>
                                          <p:spTgt spid="1549"/>
                                        </p:tgtEl>
                                        <p:attrNameLst>
                                          <p:attrName>style.visibility</p:attrName>
                                        </p:attrNameLst>
                                      </p:cBhvr>
                                      <p:to>
                                        <p:strVal val="visible"/>
                                      </p:to>
                                    </p:set>
                                    <p:animEffect filter="fade" transition="in">
                                      <p:cBhvr>
                                        <p:cTn dur="500"/>
                                        <p:tgtEl>
                                          <p:spTgt spid="1549"/>
                                        </p:tgtEl>
                                      </p:cBhvr>
                                    </p:animEffect>
                                  </p:childTnLst>
                                </p:cTn>
                              </p:par>
                              <p:par>
                                <p:cTn fill="hold" nodeType="withEffect" presetClass="entr" presetID="10" presetSubtype="0">
                                  <p:stCondLst>
                                    <p:cond delay="0"/>
                                  </p:stCondLst>
                                  <p:childTnLst>
                                    <p:set>
                                      <p:cBhvr>
                                        <p:cTn dur="1" fill="hold">
                                          <p:stCondLst>
                                            <p:cond delay="0"/>
                                          </p:stCondLst>
                                        </p:cTn>
                                        <p:tgtEl>
                                          <p:spTgt spid="1560"/>
                                        </p:tgtEl>
                                        <p:attrNameLst>
                                          <p:attrName>style.visibility</p:attrName>
                                        </p:attrNameLst>
                                      </p:cBhvr>
                                      <p:to>
                                        <p:strVal val="visible"/>
                                      </p:to>
                                    </p:set>
                                    <p:animEffect filter="fade" transition="in">
                                      <p:cBhvr>
                                        <p:cTn dur="500"/>
                                        <p:tgtEl>
                                          <p:spTgt spid="1560"/>
                                        </p:tgtEl>
                                      </p:cBhvr>
                                    </p:animEffect>
                                  </p:childTnLst>
                                </p:cTn>
                              </p:par>
                              <p:par>
                                <p:cTn fill="hold" nodeType="withEffect" presetClass="entr" presetID="10" presetSubtype="0">
                                  <p:stCondLst>
                                    <p:cond delay="0"/>
                                  </p:stCondLst>
                                  <p:childTnLst>
                                    <p:set>
                                      <p:cBhvr>
                                        <p:cTn dur="1" fill="hold">
                                          <p:stCondLst>
                                            <p:cond delay="0"/>
                                          </p:stCondLst>
                                        </p:cTn>
                                        <p:tgtEl>
                                          <p:spTgt spid="1561"/>
                                        </p:tgtEl>
                                        <p:attrNameLst>
                                          <p:attrName>style.visibility</p:attrName>
                                        </p:attrNameLst>
                                      </p:cBhvr>
                                      <p:to>
                                        <p:strVal val="visible"/>
                                      </p:to>
                                    </p:set>
                                    <p:animEffect filter="fade" transition="in">
                                      <p:cBhvr>
                                        <p:cTn dur="500"/>
                                        <p:tgtEl>
                                          <p:spTgt spid="1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2"/>
                                        </p:tgtEl>
                                        <p:attrNameLst>
                                          <p:attrName>style.visibility</p:attrName>
                                        </p:attrNameLst>
                                      </p:cBhvr>
                                      <p:to>
                                        <p:strVal val="visible"/>
                                      </p:to>
                                    </p:set>
                                    <p:animEffect filter="fade" transition="in">
                                      <p:cBhvr>
                                        <p:cTn dur="500"/>
                                        <p:tgtEl>
                                          <p:spTgt spid="1562"/>
                                        </p:tgtEl>
                                      </p:cBhvr>
                                    </p:animEffect>
                                  </p:childTnLst>
                                </p:cTn>
                              </p:par>
                              <p:par>
                                <p:cTn fill="hold" nodeType="withEffect" presetClass="entr" presetID="10" presetSubtype="0">
                                  <p:stCondLst>
                                    <p:cond delay="0"/>
                                  </p:stCondLst>
                                  <p:childTnLst>
                                    <p:set>
                                      <p:cBhvr>
                                        <p:cTn dur="1" fill="hold">
                                          <p:stCondLst>
                                            <p:cond delay="0"/>
                                          </p:stCondLst>
                                        </p:cTn>
                                        <p:tgtEl>
                                          <p:spTgt spid="1563"/>
                                        </p:tgtEl>
                                        <p:attrNameLst>
                                          <p:attrName>style.visibility</p:attrName>
                                        </p:attrNameLst>
                                      </p:cBhvr>
                                      <p:to>
                                        <p:strVal val="visible"/>
                                      </p:to>
                                    </p:set>
                                    <p:animEffect filter="fade" transition="in">
                                      <p:cBhvr>
                                        <p:cTn dur="500"/>
                                        <p:tgtEl>
                                          <p:spTgt spid="1563"/>
                                        </p:tgtEl>
                                      </p:cBhvr>
                                    </p:animEffect>
                                  </p:childTnLst>
                                </p:cTn>
                              </p:par>
                              <p:par>
                                <p:cTn fill="hold" nodeType="withEffect" presetClass="entr" presetID="10" presetSubtype="0">
                                  <p:stCondLst>
                                    <p:cond delay="0"/>
                                  </p:stCondLst>
                                  <p:childTnLst>
                                    <p:set>
                                      <p:cBhvr>
                                        <p:cTn dur="1" fill="hold">
                                          <p:stCondLst>
                                            <p:cond delay="0"/>
                                          </p:stCondLst>
                                        </p:cTn>
                                        <p:tgtEl>
                                          <p:spTgt spid="1564"/>
                                        </p:tgtEl>
                                        <p:attrNameLst>
                                          <p:attrName>style.visibility</p:attrName>
                                        </p:attrNameLst>
                                      </p:cBhvr>
                                      <p:to>
                                        <p:strVal val="visible"/>
                                      </p:to>
                                    </p:set>
                                    <p:animEffect filter="fade" transition="in">
                                      <p:cBhvr>
                                        <p:cTn dur="500"/>
                                        <p:tgtEl>
                                          <p:spTgt spid="1564"/>
                                        </p:tgtEl>
                                      </p:cBhvr>
                                    </p:animEffect>
                                  </p:childTnLst>
                                </p:cTn>
                              </p:par>
                              <p:par>
                                <p:cTn fill="hold" nodeType="withEffect" presetClass="entr" presetID="10" presetSubtype="0">
                                  <p:stCondLst>
                                    <p:cond delay="0"/>
                                  </p:stCondLst>
                                  <p:childTnLst>
                                    <p:set>
                                      <p:cBhvr>
                                        <p:cTn dur="1" fill="hold">
                                          <p:stCondLst>
                                            <p:cond delay="0"/>
                                          </p:stCondLst>
                                        </p:cTn>
                                        <p:tgtEl>
                                          <p:spTgt spid="1565"/>
                                        </p:tgtEl>
                                        <p:attrNameLst>
                                          <p:attrName>style.visibility</p:attrName>
                                        </p:attrNameLst>
                                      </p:cBhvr>
                                      <p:to>
                                        <p:strVal val="visible"/>
                                      </p:to>
                                    </p:set>
                                    <p:animEffect filter="fade" transition="in">
                                      <p:cBhvr>
                                        <p:cTn dur="500"/>
                                        <p:tgtEl>
                                          <p:spTgt spid="1565"/>
                                        </p:tgtEl>
                                      </p:cBhvr>
                                    </p:animEffect>
                                  </p:childTnLst>
                                </p:cTn>
                              </p:par>
                              <p:par>
                                <p:cTn fill="hold" nodeType="withEffect" presetClass="entr" presetID="10" presetSubtype="0">
                                  <p:stCondLst>
                                    <p:cond delay="0"/>
                                  </p:stCondLst>
                                  <p:childTnLst>
                                    <p:set>
                                      <p:cBhvr>
                                        <p:cTn dur="1" fill="hold">
                                          <p:stCondLst>
                                            <p:cond delay="0"/>
                                          </p:stCondLst>
                                        </p:cTn>
                                        <p:tgtEl>
                                          <p:spTgt spid="1566"/>
                                        </p:tgtEl>
                                        <p:attrNameLst>
                                          <p:attrName>style.visibility</p:attrName>
                                        </p:attrNameLst>
                                      </p:cBhvr>
                                      <p:to>
                                        <p:strVal val="visible"/>
                                      </p:to>
                                    </p:set>
                                    <p:animEffect filter="fade" transition="in">
                                      <p:cBhvr>
                                        <p:cTn dur="500"/>
                                        <p:tgtEl>
                                          <p:spTgt spid="15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572"/>
                                        </p:tgtEl>
                                        <p:attrNameLst>
                                          <p:attrName>style.visibility</p:attrName>
                                        </p:attrNameLst>
                                      </p:cBhvr>
                                      <p:to>
                                        <p:strVal val="visible"/>
                                      </p:to>
                                    </p:set>
                                    <p:animEffect filter="fade" transition="in">
                                      <p:cBhvr>
                                        <p:cTn dur="500"/>
                                        <p:tgtEl>
                                          <p:spTgt spid="1572"/>
                                        </p:tgtEl>
                                      </p:cBhvr>
                                    </p:animEffect>
                                  </p:childTnLst>
                                </p:cTn>
                              </p:par>
                              <p:par>
                                <p:cTn fill="hold" nodeType="withEffect" presetClass="entr" presetID="10" presetSubtype="0">
                                  <p:stCondLst>
                                    <p:cond delay="0"/>
                                  </p:stCondLst>
                                  <p:childTnLst>
                                    <p:set>
                                      <p:cBhvr>
                                        <p:cTn dur="1" fill="hold">
                                          <p:stCondLst>
                                            <p:cond delay="0"/>
                                          </p:stCondLst>
                                        </p:cTn>
                                        <p:tgtEl>
                                          <p:spTgt spid="1573"/>
                                        </p:tgtEl>
                                        <p:attrNameLst>
                                          <p:attrName>style.visibility</p:attrName>
                                        </p:attrNameLst>
                                      </p:cBhvr>
                                      <p:to>
                                        <p:strVal val="visible"/>
                                      </p:to>
                                    </p:set>
                                    <p:animEffect filter="fade" transition="in">
                                      <p:cBhvr>
                                        <p:cTn dur="500"/>
                                        <p:tgtEl>
                                          <p:spTgt spid="1573"/>
                                        </p:tgtEl>
                                      </p:cBhvr>
                                    </p:animEffect>
                                  </p:childTnLst>
                                </p:cTn>
                              </p:par>
                              <p:par>
                                <p:cTn fill="hold" nodeType="withEffect" presetClass="entr" presetID="10" presetSubtype="0">
                                  <p:stCondLst>
                                    <p:cond delay="0"/>
                                  </p:stCondLst>
                                  <p:childTnLst>
                                    <p:set>
                                      <p:cBhvr>
                                        <p:cTn dur="1" fill="hold">
                                          <p:stCondLst>
                                            <p:cond delay="0"/>
                                          </p:stCondLst>
                                        </p:cTn>
                                        <p:tgtEl>
                                          <p:spTgt spid="1575"/>
                                        </p:tgtEl>
                                        <p:attrNameLst>
                                          <p:attrName>style.visibility</p:attrName>
                                        </p:attrNameLst>
                                      </p:cBhvr>
                                      <p:to>
                                        <p:strVal val="visible"/>
                                      </p:to>
                                    </p:set>
                                    <p:animEffect filter="fade" transition="in">
                                      <p:cBhvr>
                                        <p:cTn dur="500"/>
                                        <p:tgtEl>
                                          <p:spTgt spid="1575"/>
                                        </p:tgtEl>
                                      </p:cBhvr>
                                    </p:animEffect>
                                  </p:childTnLst>
                                </p:cTn>
                              </p:par>
                              <p:par>
                                <p:cTn fill="hold" nodeType="withEffect" presetClass="entr" presetID="10" presetSubtype="0">
                                  <p:stCondLst>
                                    <p:cond delay="0"/>
                                  </p:stCondLst>
                                  <p:childTnLst>
                                    <p:set>
                                      <p:cBhvr>
                                        <p:cTn dur="1" fill="hold">
                                          <p:stCondLst>
                                            <p:cond delay="0"/>
                                          </p:stCondLst>
                                        </p:cTn>
                                        <p:tgtEl>
                                          <p:spTgt spid="1576"/>
                                        </p:tgtEl>
                                        <p:attrNameLst>
                                          <p:attrName>style.visibility</p:attrName>
                                        </p:attrNameLst>
                                      </p:cBhvr>
                                      <p:to>
                                        <p:strVal val="visible"/>
                                      </p:to>
                                    </p:set>
                                    <p:animEffect filter="fade" transition="in">
                                      <p:cBhvr>
                                        <p:cTn dur="500"/>
                                        <p:tgtEl>
                                          <p:spTgt spid="1576"/>
                                        </p:tgtEl>
                                      </p:cBhvr>
                                    </p:animEffect>
                                  </p:childTnLst>
                                </p:cTn>
                              </p:par>
                              <p:par>
                                <p:cTn fill="hold" nodeType="withEffect" presetClass="entr" presetID="10" presetSubtype="0">
                                  <p:stCondLst>
                                    <p:cond delay="0"/>
                                  </p:stCondLst>
                                  <p:childTnLst>
                                    <p:set>
                                      <p:cBhvr>
                                        <p:cTn dur="1" fill="hold">
                                          <p:stCondLst>
                                            <p:cond delay="0"/>
                                          </p:stCondLst>
                                        </p:cTn>
                                        <p:tgtEl>
                                          <p:spTgt spid="1577"/>
                                        </p:tgtEl>
                                        <p:attrNameLst>
                                          <p:attrName>style.visibility</p:attrName>
                                        </p:attrNameLst>
                                      </p:cBhvr>
                                      <p:to>
                                        <p:strVal val="visible"/>
                                      </p:to>
                                    </p:set>
                                    <p:animEffect filter="fade" transition="in">
                                      <p:cBhvr>
                                        <p:cTn dur="500"/>
                                        <p:tgtEl>
                                          <p:spTgt spid="1577"/>
                                        </p:tgtEl>
                                      </p:cBhvr>
                                    </p:animEffect>
                                  </p:childTnLst>
                                </p:cTn>
                              </p:par>
                              <p:par>
                                <p:cTn fill="hold" nodeType="withEffect" presetClass="entr" presetID="10" presetSubtype="0">
                                  <p:stCondLst>
                                    <p:cond delay="0"/>
                                  </p:stCondLst>
                                  <p:childTnLst>
                                    <p:set>
                                      <p:cBhvr>
                                        <p:cTn dur="1" fill="hold">
                                          <p:stCondLst>
                                            <p:cond delay="0"/>
                                          </p:stCondLst>
                                        </p:cTn>
                                        <p:tgtEl>
                                          <p:spTgt spid="1578"/>
                                        </p:tgtEl>
                                        <p:attrNameLst>
                                          <p:attrName>style.visibility</p:attrName>
                                        </p:attrNameLst>
                                      </p:cBhvr>
                                      <p:to>
                                        <p:strVal val="visible"/>
                                      </p:to>
                                    </p:set>
                                    <p:animEffect filter="fade" transition="in">
                                      <p:cBhvr>
                                        <p:cTn dur="500"/>
                                        <p:tgtEl>
                                          <p:spTgt spid="1578"/>
                                        </p:tgtEl>
                                      </p:cBhvr>
                                    </p:animEffect>
                                  </p:childTnLst>
                                </p:cTn>
                              </p:par>
                              <p:par>
                                <p:cTn fill="hold" nodeType="withEffect" presetClass="entr" presetID="10" presetSubtype="0">
                                  <p:stCondLst>
                                    <p:cond delay="0"/>
                                  </p:stCondLst>
                                  <p:childTnLst>
                                    <p:set>
                                      <p:cBhvr>
                                        <p:cTn dur="1" fill="hold">
                                          <p:stCondLst>
                                            <p:cond delay="0"/>
                                          </p:stCondLst>
                                        </p:cTn>
                                        <p:tgtEl>
                                          <p:spTgt spid="1579"/>
                                        </p:tgtEl>
                                        <p:attrNameLst>
                                          <p:attrName>style.visibility</p:attrName>
                                        </p:attrNameLst>
                                      </p:cBhvr>
                                      <p:to>
                                        <p:strVal val="visible"/>
                                      </p:to>
                                    </p:set>
                                    <p:animEffect filter="fade" transition="in">
                                      <p:cBhvr>
                                        <p:cTn dur="500"/>
                                        <p:tgtEl>
                                          <p:spTgt spid="1579"/>
                                        </p:tgtEl>
                                      </p:cBhvr>
                                    </p:animEffect>
                                  </p:childTnLst>
                                </p:cTn>
                              </p:par>
                              <p:par>
                                <p:cTn fill="hold" nodeType="withEffect" presetClass="entr" presetID="10" presetSubtype="0">
                                  <p:stCondLst>
                                    <p:cond delay="0"/>
                                  </p:stCondLst>
                                  <p:childTnLst>
                                    <p:set>
                                      <p:cBhvr>
                                        <p:cTn dur="1" fill="hold">
                                          <p:stCondLst>
                                            <p:cond delay="0"/>
                                          </p:stCondLst>
                                        </p:cTn>
                                        <p:tgtEl>
                                          <p:spTgt spid="1580"/>
                                        </p:tgtEl>
                                        <p:attrNameLst>
                                          <p:attrName>style.visibility</p:attrName>
                                        </p:attrNameLst>
                                      </p:cBhvr>
                                      <p:to>
                                        <p:strVal val="visible"/>
                                      </p:to>
                                    </p:set>
                                    <p:animEffect filter="fade" transition="in">
                                      <p:cBhvr>
                                        <p:cTn dur="500"/>
                                        <p:tgtEl>
                                          <p:spTgt spid="1580"/>
                                        </p:tgtEl>
                                      </p:cBhvr>
                                    </p:animEffect>
                                  </p:childTnLst>
                                </p:cTn>
                              </p:par>
                              <p:par>
                                <p:cTn fill="hold" nodeType="withEffect" presetClass="entr" presetID="10" presetSubtype="0">
                                  <p:stCondLst>
                                    <p:cond delay="0"/>
                                  </p:stCondLst>
                                  <p:childTnLst>
                                    <p:set>
                                      <p:cBhvr>
                                        <p:cTn dur="1" fill="hold">
                                          <p:stCondLst>
                                            <p:cond delay="0"/>
                                          </p:stCondLst>
                                        </p:cTn>
                                        <p:tgtEl>
                                          <p:spTgt spid="1581"/>
                                        </p:tgtEl>
                                        <p:attrNameLst>
                                          <p:attrName>style.visibility</p:attrName>
                                        </p:attrNameLst>
                                      </p:cBhvr>
                                      <p:to>
                                        <p:strVal val="visible"/>
                                      </p:to>
                                    </p:set>
                                    <p:animEffect filter="fade" transition="in">
                                      <p:cBhvr>
                                        <p:cTn dur="500"/>
                                        <p:tgtEl>
                                          <p:spTgt spid="1581"/>
                                        </p:tgtEl>
                                      </p:cBhvr>
                                    </p:animEffect>
                                  </p:childTnLst>
                                </p:cTn>
                              </p:par>
                              <p:par>
                                <p:cTn fill="hold" nodeType="withEffect" presetClass="entr" presetID="10" presetSubtype="0">
                                  <p:stCondLst>
                                    <p:cond delay="0"/>
                                  </p:stCondLst>
                                  <p:childTnLst>
                                    <p:set>
                                      <p:cBhvr>
                                        <p:cTn dur="1" fill="hold">
                                          <p:stCondLst>
                                            <p:cond delay="0"/>
                                          </p:stCondLst>
                                        </p:cTn>
                                        <p:tgtEl>
                                          <p:spTgt spid="1574"/>
                                        </p:tgtEl>
                                        <p:attrNameLst>
                                          <p:attrName>style.visibility</p:attrName>
                                        </p:attrNameLst>
                                      </p:cBhvr>
                                      <p:to>
                                        <p:strVal val="visible"/>
                                      </p:to>
                                    </p:set>
                                    <p:animEffect filter="fade" transition="in">
                                      <p:cBhvr>
                                        <p:cTn dur="500"/>
                                        <p:tgtEl>
                                          <p:spTgt spid="157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567"/>
                                        </p:tgtEl>
                                        <p:attrNameLst>
                                          <p:attrName>style.visibility</p:attrName>
                                        </p:attrNameLst>
                                      </p:cBhvr>
                                      <p:to>
                                        <p:strVal val="visible"/>
                                      </p:to>
                                    </p:set>
                                    <p:animEffect filter="fade" transition="in">
                                      <p:cBhvr>
                                        <p:cTn dur="500"/>
                                        <p:tgtEl>
                                          <p:spTgt spid="1567"/>
                                        </p:tgtEl>
                                      </p:cBhvr>
                                    </p:animEffect>
                                  </p:childTnLst>
                                </p:cTn>
                              </p:par>
                              <p:par>
                                <p:cTn fill="hold" nodeType="withEffect" presetClass="entr" presetID="10" presetSubtype="0">
                                  <p:stCondLst>
                                    <p:cond delay="0"/>
                                  </p:stCondLst>
                                  <p:childTnLst>
                                    <p:set>
                                      <p:cBhvr>
                                        <p:cTn dur="1" fill="hold">
                                          <p:stCondLst>
                                            <p:cond delay="0"/>
                                          </p:stCondLst>
                                        </p:cTn>
                                        <p:tgtEl>
                                          <p:spTgt spid="1568"/>
                                        </p:tgtEl>
                                        <p:attrNameLst>
                                          <p:attrName>style.visibility</p:attrName>
                                        </p:attrNameLst>
                                      </p:cBhvr>
                                      <p:to>
                                        <p:strVal val="visible"/>
                                      </p:to>
                                    </p:set>
                                    <p:animEffect filter="fade" transition="in">
                                      <p:cBhvr>
                                        <p:cTn dur="500"/>
                                        <p:tgtEl>
                                          <p:spTgt spid="1568"/>
                                        </p:tgtEl>
                                      </p:cBhvr>
                                    </p:animEffect>
                                  </p:childTnLst>
                                </p:cTn>
                              </p:par>
                              <p:par>
                                <p:cTn fill="hold" nodeType="withEffect" presetClass="entr" presetID="10" presetSubtype="0">
                                  <p:stCondLst>
                                    <p:cond delay="0"/>
                                  </p:stCondLst>
                                  <p:childTnLst>
                                    <p:set>
                                      <p:cBhvr>
                                        <p:cTn dur="1" fill="hold">
                                          <p:stCondLst>
                                            <p:cond delay="0"/>
                                          </p:stCondLst>
                                        </p:cTn>
                                        <p:tgtEl>
                                          <p:spTgt spid="1569"/>
                                        </p:tgtEl>
                                        <p:attrNameLst>
                                          <p:attrName>style.visibility</p:attrName>
                                        </p:attrNameLst>
                                      </p:cBhvr>
                                      <p:to>
                                        <p:strVal val="visible"/>
                                      </p:to>
                                    </p:set>
                                    <p:animEffect filter="fade" transition="in">
                                      <p:cBhvr>
                                        <p:cTn dur="500"/>
                                        <p:tgtEl>
                                          <p:spTgt spid="1569"/>
                                        </p:tgtEl>
                                      </p:cBhvr>
                                    </p:animEffect>
                                  </p:childTnLst>
                                </p:cTn>
                              </p:par>
                              <p:par>
                                <p:cTn fill="hold" nodeType="withEffect" presetClass="entr" presetID="10" presetSubtype="0">
                                  <p:stCondLst>
                                    <p:cond delay="0"/>
                                  </p:stCondLst>
                                  <p:childTnLst>
                                    <p:set>
                                      <p:cBhvr>
                                        <p:cTn dur="1" fill="hold">
                                          <p:stCondLst>
                                            <p:cond delay="0"/>
                                          </p:stCondLst>
                                        </p:cTn>
                                        <p:tgtEl>
                                          <p:spTgt spid="1570"/>
                                        </p:tgtEl>
                                        <p:attrNameLst>
                                          <p:attrName>style.visibility</p:attrName>
                                        </p:attrNameLst>
                                      </p:cBhvr>
                                      <p:to>
                                        <p:strVal val="visible"/>
                                      </p:to>
                                    </p:set>
                                    <p:animEffect filter="fade" transition="in">
                                      <p:cBhvr>
                                        <p:cTn dur="500"/>
                                        <p:tgtEl>
                                          <p:spTgt spid="1570"/>
                                        </p:tgtEl>
                                      </p:cBhvr>
                                    </p:animEffect>
                                  </p:childTnLst>
                                </p:cTn>
                              </p:par>
                              <p:par>
                                <p:cTn fill="hold" nodeType="withEffect" presetClass="entr" presetID="10" presetSubtype="0">
                                  <p:stCondLst>
                                    <p:cond delay="0"/>
                                  </p:stCondLst>
                                  <p:childTnLst>
                                    <p:set>
                                      <p:cBhvr>
                                        <p:cTn dur="1" fill="hold">
                                          <p:stCondLst>
                                            <p:cond delay="0"/>
                                          </p:stCondLst>
                                        </p:cTn>
                                        <p:tgtEl>
                                          <p:spTgt spid="1571"/>
                                        </p:tgtEl>
                                        <p:attrNameLst>
                                          <p:attrName>style.visibility</p:attrName>
                                        </p:attrNameLst>
                                      </p:cBhvr>
                                      <p:to>
                                        <p:strVal val="visible"/>
                                      </p:to>
                                    </p:set>
                                    <p:animEffect filter="fade" transition="in">
                                      <p:cBhvr>
                                        <p:cTn dur="500"/>
                                        <p:tgtEl>
                                          <p:spTgt spid="1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61"/>
          <p:cNvSpPr/>
          <p:nvPr/>
        </p:nvSpPr>
        <p:spPr>
          <a:xfrm>
            <a:off x="723717" y="1348509"/>
            <a:ext cx="10744566" cy="4366491"/>
          </a:xfrm>
          <a:prstGeom prst="roundRect">
            <a:avLst>
              <a:gd fmla="val 5135" name="adj"/>
            </a:avLst>
          </a:prstGeom>
          <a:solidFill>
            <a:srgbClr val="DCEA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88" name="Google Shape;1588;p61"/>
          <p:cNvSpPr txBox="1"/>
          <p:nvPr/>
        </p:nvSpPr>
        <p:spPr>
          <a:xfrm>
            <a:off x="2348687" y="1685975"/>
            <a:ext cx="7935520" cy="452432"/>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なぜ消費税を導入したのでしょう？２つの理由を考えてみよう！</a:t>
            </a:r>
            <a:endParaRPr b="0" i="0" sz="1400" u="none" cap="none" strike="noStrike">
              <a:solidFill>
                <a:srgbClr val="000000"/>
              </a:solidFill>
              <a:latin typeface="Arial"/>
              <a:ea typeface="Arial"/>
              <a:cs typeface="Arial"/>
              <a:sym typeface="Arial"/>
            </a:endParaRPr>
          </a:p>
        </p:txBody>
      </p:sp>
      <p:sp>
        <p:nvSpPr>
          <p:cNvPr id="1589" name="Google Shape;1589;p61"/>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0" name="Google Shape;1590;p61"/>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1" name="Google Shape;1591;p61"/>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592" name="Google Shape;1592;p61"/>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pic>
        <p:nvPicPr>
          <p:cNvPr id="1593" name="Google Shape;1593;p61"/>
          <p:cNvPicPr preferRelativeResize="0"/>
          <p:nvPr/>
        </p:nvPicPr>
        <p:blipFill rotWithShape="1">
          <a:blip r:embed="rId3">
            <a:alphaModFix/>
          </a:blip>
          <a:srcRect b="0" l="0" r="0" t="0"/>
          <a:stretch/>
        </p:blipFill>
        <p:spPr>
          <a:xfrm flipH="1">
            <a:off x="10059569" y="3716716"/>
            <a:ext cx="1667321" cy="1988643"/>
          </a:xfrm>
          <a:prstGeom prst="rect">
            <a:avLst/>
          </a:prstGeom>
          <a:noFill/>
          <a:ln>
            <a:noFill/>
          </a:ln>
        </p:spPr>
      </p:pic>
      <p:sp>
        <p:nvSpPr>
          <p:cNvPr id="1594" name="Google Shape;1594;p61"/>
          <p:cNvSpPr/>
          <p:nvPr/>
        </p:nvSpPr>
        <p:spPr>
          <a:xfrm>
            <a:off x="1729709" y="1602702"/>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5" name="Google Shape;1595;p61"/>
          <p:cNvSpPr txBox="1"/>
          <p:nvPr/>
        </p:nvSpPr>
        <p:spPr>
          <a:xfrm>
            <a:off x="1729709" y="1693086"/>
            <a:ext cx="61897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Q</a:t>
            </a:r>
            <a:r>
              <a:rPr b="1" i="0" lang="ja-JP" sz="2000" u="none" cap="none" strike="noStrike">
                <a:solidFill>
                  <a:schemeClr val="lt1"/>
                </a:solidFill>
                <a:latin typeface="Arial"/>
                <a:ea typeface="Arial"/>
                <a:cs typeface="Arial"/>
                <a:sym typeface="Arial"/>
              </a:rPr>
              <a:t>1</a:t>
            </a:r>
            <a:endParaRPr b="1" i="0" sz="1800" u="none" cap="none" strike="noStrike">
              <a:solidFill>
                <a:schemeClr val="lt1"/>
              </a:solidFill>
              <a:latin typeface="Arial"/>
              <a:ea typeface="Arial"/>
              <a:cs typeface="Arial"/>
              <a:sym typeface="Arial"/>
            </a:endParaRPr>
          </a:p>
        </p:txBody>
      </p:sp>
      <p:sp>
        <p:nvSpPr>
          <p:cNvPr id="1596" name="Google Shape;1596;p61"/>
          <p:cNvSpPr/>
          <p:nvPr/>
        </p:nvSpPr>
        <p:spPr>
          <a:xfrm>
            <a:off x="1884840" y="2843839"/>
            <a:ext cx="7935520" cy="1072337"/>
          </a:xfrm>
          <a:prstGeom prst="roundRect">
            <a:avLst>
              <a:gd fmla="val 5549"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7" name="Google Shape;1597;p61"/>
          <p:cNvSpPr txBox="1"/>
          <p:nvPr/>
        </p:nvSpPr>
        <p:spPr>
          <a:xfrm>
            <a:off x="1978848" y="3160902"/>
            <a:ext cx="61897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DE5C5C"/>
                </a:solidFill>
                <a:latin typeface="Arial"/>
                <a:ea typeface="Arial"/>
                <a:cs typeface="Arial"/>
                <a:sym typeface="Arial"/>
              </a:rPr>
              <a:t>①</a:t>
            </a:r>
            <a:endParaRPr b="0" i="0" sz="1400" u="none" cap="none" strike="noStrike">
              <a:solidFill>
                <a:srgbClr val="000000"/>
              </a:solidFill>
              <a:latin typeface="Arial"/>
              <a:ea typeface="Arial"/>
              <a:cs typeface="Arial"/>
              <a:sym typeface="Arial"/>
            </a:endParaRPr>
          </a:p>
        </p:txBody>
      </p:sp>
      <p:sp>
        <p:nvSpPr>
          <p:cNvPr id="1598" name="Google Shape;1598;p61"/>
          <p:cNvSpPr/>
          <p:nvPr/>
        </p:nvSpPr>
        <p:spPr>
          <a:xfrm>
            <a:off x="1884840" y="4157755"/>
            <a:ext cx="7935520" cy="1072337"/>
          </a:xfrm>
          <a:prstGeom prst="roundRect">
            <a:avLst>
              <a:gd fmla="val 5549"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99" name="Google Shape;1599;p61"/>
          <p:cNvSpPr txBox="1"/>
          <p:nvPr/>
        </p:nvSpPr>
        <p:spPr>
          <a:xfrm>
            <a:off x="1978848" y="4474818"/>
            <a:ext cx="61897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DE5C5C"/>
                </a:solidFill>
                <a:latin typeface="Arial"/>
                <a:ea typeface="Arial"/>
                <a:cs typeface="Arial"/>
                <a:sym typeface="Arial"/>
              </a:rPr>
              <a:t>②</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593"/>
                                        </p:tgtEl>
                                        <p:attrNameLst>
                                          <p:attrName>style.visibility</p:attrName>
                                        </p:attrNameLst>
                                      </p:cBhvr>
                                      <p:to>
                                        <p:strVal val="visible"/>
                                      </p:to>
                                    </p:set>
                                    <p:anim calcmode="lin" valueType="num">
                                      <p:cBhvr additive="base">
                                        <p:cTn dur="500"/>
                                        <p:tgtEl>
                                          <p:spTgt spid="1593"/>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594"/>
                                        </p:tgtEl>
                                        <p:attrNameLst>
                                          <p:attrName>style.visibility</p:attrName>
                                        </p:attrNameLst>
                                      </p:cBhvr>
                                      <p:to>
                                        <p:strVal val="visible"/>
                                      </p:to>
                                    </p:set>
                                    <p:animEffect filter="fade" transition="in">
                                      <p:cBhvr>
                                        <p:cTn dur="500"/>
                                        <p:tgtEl>
                                          <p:spTgt spid="1594"/>
                                        </p:tgtEl>
                                      </p:cBhvr>
                                    </p:animEffect>
                                  </p:childTnLst>
                                </p:cTn>
                              </p:par>
                              <p:par>
                                <p:cTn fill="hold" nodeType="withEffect" presetClass="entr" presetID="10" presetSubtype="0">
                                  <p:stCondLst>
                                    <p:cond delay="0"/>
                                  </p:stCondLst>
                                  <p:childTnLst>
                                    <p:set>
                                      <p:cBhvr>
                                        <p:cTn dur="1" fill="hold">
                                          <p:stCondLst>
                                            <p:cond delay="0"/>
                                          </p:stCondLst>
                                        </p:cTn>
                                        <p:tgtEl>
                                          <p:spTgt spid="1595"/>
                                        </p:tgtEl>
                                        <p:attrNameLst>
                                          <p:attrName>style.visibility</p:attrName>
                                        </p:attrNameLst>
                                      </p:cBhvr>
                                      <p:to>
                                        <p:strVal val="visible"/>
                                      </p:to>
                                    </p:set>
                                    <p:animEffect filter="fade" transition="in">
                                      <p:cBhvr>
                                        <p:cTn dur="500"/>
                                        <p:tgtEl>
                                          <p:spTgt spid="1595"/>
                                        </p:tgtEl>
                                      </p:cBhvr>
                                    </p:animEffect>
                                  </p:childTnLst>
                                </p:cTn>
                              </p:par>
                              <p:par>
                                <p:cTn fill="hold" nodeType="withEffect" presetClass="entr" presetID="10" presetSubtype="0">
                                  <p:stCondLst>
                                    <p:cond delay="0"/>
                                  </p:stCondLst>
                                  <p:childTnLst>
                                    <p:set>
                                      <p:cBhvr>
                                        <p:cTn dur="1" fill="hold">
                                          <p:stCondLst>
                                            <p:cond delay="0"/>
                                          </p:stCondLst>
                                        </p:cTn>
                                        <p:tgtEl>
                                          <p:spTgt spid="1588"/>
                                        </p:tgtEl>
                                        <p:attrNameLst>
                                          <p:attrName>style.visibility</p:attrName>
                                        </p:attrNameLst>
                                      </p:cBhvr>
                                      <p:to>
                                        <p:strVal val="visible"/>
                                      </p:to>
                                    </p:set>
                                    <p:animEffect filter="fade" transition="in">
                                      <p:cBhvr>
                                        <p:cTn dur="500"/>
                                        <p:tgtEl>
                                          <p:spTgt spid="1588"/>
                                        </p:tgtEl>
                                      </p:cBhvr>
                                    </p:animEffect>
                                  </p:childTnLst>
                                </p:cTn>
                              </p:par>
                              <p:par>
                                <p:cTn fill="hold" nodeType="withEffect" presetClass="entr" presetID="10" presetSubtype="0">
                                  <p:stCondLst>
                                    <p:cond delay="0"/>
                                  </p:stCondLst>
                                  <p:childTnLst>
                                    <p:set>
                                      <p:cBhvr>
                                        <p:cTn dur="1" fill="hold">
                                          <p:stCondLst>
                                            <p:cond delay="0"/>
                                          </p:stCondLst>
                                        </p:cTn>
                                        <p:tgtEl>
                                          <p:spTgt spid="1597"/>
                                        </p:tgtEl>
                                        <p:attrNameLst>
                                          <p:attrName>style.visibility</p:attrName>
                                        </p:attrNameLst>
                                      </p:cBhvr>
                                      <p:to>
                                        <p:strVal val="visible"/>
                                      </p:to>
                                    </p:set>
                                    <p:animEffect filter="fade" transition="in">
                                      <p:cBhvr>
                                        <p:cTn dur="500"/>
                                        <p:tgtEl>
                                          <p:spTgt spid="1597"/>
                                        </p:tgtEl>
                                      </p:cBhvr>
                                    </p:animEffect>
                                  </p:childTnLst>
                                </p:cTn>
                              </p:par>
                              <p:par>
                                <p:cTn fill="hold" nodeType="withEffect" presetClass="entr" presetID="10" presetSubtype="0">
                                  <p:stCondLst>
                                    <p:cond delay="0"/>
                                  </p:stCondLst>
                                  <p:childTnLst>
                                    <p:set>
                                      <p:cBhvr>
                                        <p:cTn dur="1" fill="hold">
                                          <p:stCondLst>
                                            <p:cond delay="0"/>
                                          </p:stCondLst>
                                        </p:cTn>
                                        <p:tgtEl>
                                          <p:spTgt spid="1596"/>
                                        </p:tgtEl>
                                        <p:attrNameLst>
                                          <p:attrName>style.visibility</p:attrName>
                                        </p:attrNameLst>
                                      </p:cBhvr>
                                      <p:to>
                                        <p:strVal val="visible"/>
                                      </p:to>
                                    </p:set>
                                    <p:animEffect filter="fade" transition="in">
                                      <p:cBhvr>
                                        <p:cTn dur="500"/>
                                        <p:tgtEl>
                                          <p:spTgt spid="1596"/>
                                        </p:tgtEl>
                                      </p:cBhvr>
                                    </p:animEffect>
                                  </p:childTnLst>
                                </p:cTn>
                              </p:par>
                              <p:par>
                                <p:cTn fill="hold" nodeType="withEffect" presetClass="entr" presetID="10" presetSubtype="0">
                                  <p:stCondLst>
                                    <p:cond delay="0"/>
                                  </p:stCondLst>
                                  <p:childTnLst>
                                    <p:set>
                                      <p:cBhvr>
                                        <p:cTn dur="1" fill="hold">
                                          <p:stCondLst>
                                            <p:cond delay="0"/>
                                          </p:stCondLst>
                                        </p:cTn>
                                        <p:tgtEl>
                                          <p:spTgt spid="1599"/>
                                        </p:tgtEl>
                                        <p:attrNameLst>
                                          <p:attrName>style.visibility</p:attrName>
                                        </p:attrNameLst>
                                      </p:cBhvr>
                                      <p:to>
                                        <p:strVal val="visible"/>
                                      </p:to>
                                    </p:set>
                                    <p:animEffect filter="fade" transition="in">
                                      <p:cBhvr>
                                        <p:cTn dur="500"/>
                                        <p:tgtEl>
                                          <p:spTgt spid="1599"/>
                                        </p:tgtEl>
                                      </p:cBhvr>
                                    </p:animEffect>
                                  </p:childTnLst>
                                </p:cTn>
                              </p:par>
                              <p:par>
                                <p:cTn fill="hold" nodeType="withEffect" presetClass="entr" presetID="10" presetSubtype="0">
                                  <p:stCondLst>
                                    <p:cond delay="0"/>
                                  </p:stCondLst>
                                  <p:childTnLst>
                                    <p:set>
                                      <p:cBhvr>
                                        <p:cTn dur="1" fill="hold">
                                          <p:stCondLst>
                                            <p:cond delay="0"/>
                                          </p:stCondLst>
                                        </p:cTn>
                                        <p:tgtEl>
                                          <p:spTgt spid="1598"/>
                                        </p:tgtEl>
                                        <p:attrNameLst>
                                          <p:attrName>style.visibility</p:attrName>
                                        </p:attrNameLst>
                                      </p:cBhvr>
                                      <p:to>
                                        <p:strVal val="visible"/>
                                      </p:to>
                                    </p:set>
                                    <p:animEffect filter="fade" transition="in">
                                      <p:cBhvr>
                                        <p:cTn dur="500"/>
                                        <p:tgtEl>
                                          <p:spTgt spid="1598"/>
                                        </p:tgtEl>
                                      </p:cBhvr>
                                    </p:animEffect>
                                  </p:childTnLst>
                                </p:cTn>
                              </p:par>
                              <p:par>
                                <p:cTn fill="hold" nodeType="withEffect" presetClass="entr" presetID="10" presetSubtype="0">
                                  <p:stCondLst>
                                    <p:cond delay="0"/>
                                  </p:stCondLst>
                                  <p:childTnLst>
                                    <p:set>
                                      <p:cBhvr>
                                        <p:cTn dur="1" fill="hold">
                                          <p:stCondLst>
                                            <p:cond delay="0"/>
                                          </p:stCondLst>
                                        </p:cTn>
                                        <p:tgtEl>
                                          <p:spTgt spid="1587"/>
                                        </p:tgtEl>
                                        <p:attrNameLst>
                                          <p:attrName>style.visibility</p:attrName>
                                        </p:attrNameLst>
                                      </p:cBhvr>
                                      <p:to>
                                        <p:strVal val="visible"/>
                                      </p:to>
                                    </p:set>
                                    <p:animEffect filter="fade" transition="in">
                                      <p:cBhvr>
                                        <p:cTn dur="500"/>
                                        <p:tgtEl>
                                          <p:spTgt spid="15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4" name="Shape 1604"/>
        <p:cNvGrpSpPr/>
        <p:nvPr/>
      </p:nvGrpSpPr>
      <p:grpSpPr>
        <a:xfrm>
          <a:off x="0" y="0"/>
          <a:ext cx="0" cy="0"/>
          <a:chOff x="0" y="0"/>
          <a:chExt cx="0" cy="0"/>
        </a:xfrm>
      </p:grpSpPr>
      <p:sp>
        <p:nvSpPr>
          <p:cNvPr id="1605" name="Google Shape;1605;p62"/>
          <p:cNvSpPr/>
          <p:nvPr/>
        </p:nvSpPr>
        <p:spPr>
          <a:xfrm>
            <a:off x="723717" y="1348509"/>
            <a:ext cx="10744566" cy="4366491"/>
          </a:xfrm>
          <a:prstGeom prst="roundRect">
            <a:avLst>
              <a:gd fmla="val 5135" name="adj"/>
            </a:avLst>
          </a:prstGeom>
          <a:solidFill>
            <a:srgbClr val="DCEA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6" name="Google Shape;1606;p62"/>
          <p:cNvSpPr txBox="1"/>
          <p:nvPr/>
        </p:nvSpPr>
        <p:spPr>
          <a:xfrm>
            <a:off x="2348687" y="1685975"/>
            <a:ext cx="7935520" cy="452432"/>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なぜ消費税を導入したのでしょう？２つの理由を考えてみよう！</a:t>
            </a:r>
            <a:endParaRPr b="0" i="0" sz="1400" u="none" cap="none" strike="noStrike">
              <a:solidFill>
                <a:srgbClr val="000000"/>
              </a:solidFill>
              <a:latin typeface="Arial"/>
              <a:ea typeface="Arial"/>
              <a:cs typeface="Arial"/>
              <a:sym typeface="Arial"/>
            </a:endParaRPr>
          </a:p>
        </p:txBody>
      </p:sp>
      <p:pic>
        <p:nvPicPr>
          <p:cNvPr id="1607" name="Google Shape;1607;p62"/>
          <p:cNvPicPr preferRelativeResize="0"/>
          <p:nvPr/>
        </p:nvPicPr>
        <p:blipFill rotWithShape="1">
          <a:blip r:embed="rId3">
            <a:alphaModFix/>
          </a:blip>
          <a:srcRect b="0" l="0" r="0" t="0"/>
          <a:stretch/>
        </p:blipFill>
        <p:spPr>
          <a:xfrm flipH="1">
            <a:off x="10059569" y="3716716"/>
            <a:ext cx="1667321" cy="1988643"/>
          </a:xfrm>
          <a:prstGeom prst="rect">
            <a:avLst/>
          </a:prstGeom>
          <a:noFill/>
          <a:ln>
            <a:noFill/>
          </a:ln>
        </p:spPr>
      </p:pic>
      <p:sp>
        <p:nvSpPr>
          <p:cNvPr id="1608" name="Google Shape;1608;p62"/>
          <p:cNvSpPr/>
          <p:nvPr/>
        </p:nvSpPr>
        <p:spPr>
          <a:xfrm>
            <a:off x="1729709" y="1602702"/>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9" name="Google Shape;1609;p62"/>
          <p:cNvSpPr txBox="1"/>
          <p:nvPr/>
        </p:nvSpPr>
        <p:spPr>
          <a:xfrm>
            <a:off x="1729709" y="1693086"/>
            <a:ext cx="61897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Q</a:t>
            </a:r>
            <a:r>
              <a:rPr b="1" i="0" lang="ja-JP" sz="2000" u="none" cap="none" strike="noStrike">
                <a:solidFill>
                  <a:schemeClr val="lt1"/>
                </a:solidFill>
                <a:latin typeface="Arial"/>
                <a:ea typeface="Arial"/>
                <a:cs typeface="Arial"/>
                <a:sym typeface="Arial"/>
              </a:rPr>
              <a:t>1</a:t>
            </a:r>
            <a:endParaRPr b="1" i="0" sz="1800" u="none" cap="none" strike="noStrike">
              <a:solidFill>
                <a:schemeClr val="lt1"/>
              </a:solidFill>
              <a:latin typeface="Arial"/>
              <a:ea typeface="Arial"/>
              <a:cs typeface="Arial"/>
              <a:sym typeface="Arial"/>
            </a:endParaRPr>
          </a:p>
        </p:txBody>
      </p:sp>
      <p:sp>
        <p:nvSpPr>
          <p:cNvPr id="1610" name="Google Shape;1610;p62"/>
          <p:cNvSpPr/>
          <p:nvPr/>
        </p:nvSpPr>
        <p:spPr>
          <a:xfrm>
            <a:off x="1884840" y="2843839"/>
            <a:ext cx="7935520" cy="1072337"/>
          </a:xfrm>
          <a:prstGeom prst="roundRect">
            <a:avLst>
              <a:gd fmla="val 5549"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1" name="Google Shape;1611;p62"/>
          <p:cNvSpPr txBox="1"/>
          <p:nvPr/>
        </p:nvSpPr>
        <p:spPr>
          <a:xfrm>
            <a:off x="1978848" y="3160902"/>
            <a:ext cx="61897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DE5C5C"/>
                </a:solidFill>
                <a:latin typeface="Arial"/>
                <a:ea typeface="Arial"/>
                <a:cs typeface="Arial"/>
                <a:sym typeface="Arial"/>
              </a:rPr>
              <a:t>①</a:t>
            </a:r>
            <a:endParaRPr b="0" i="0" sz="1400" u="none" cap="none" strike="noStrike">
              <a:solidFill>
                <a:srgbClr val="000000"/>
              </a:solidFill>
              <a:latin typeface="Arial"/>
              <a:ea typeface="Arial"/>
              <a:cs typeface="Arial"/>
              <a:sym typeface="Arial"/>
            </a:endParaRPr>
          </a:p>
        </p:txBody>
      </p:sp>
      <p:sp>
        <p:nvSpPr>
          <p:cNvPr id="1612" name="Google Shape;1612;p62"/>
          <p:cNvSpPr/>
          <p:nvPr/>
        </p:nvSpPr>
        <p:spPr>
          <a:xfrm>
            <a:off x="1884840" y="4157755"/>
            <a:ext cx="7935520" cy="1072337"/>
          </a:xfrm>
          <a:prstGeom prst="roundRect">
            <a:avLst>
              <a:gd fmla="val 5549"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3" name="Google Shape;1613;p62"/>
          <p:cNvSpPr txBox="1"/>
          <p:nvPr/>
        </p:nvSpPr>
        <p:spPr>
          <a:xfrm>
            <a:off x="1978848" y="4474818"/>
            <a:ext cx="61897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rgbClr val="DE5C5C"/>
                </a:solidFill>
                <a:latin typeface="Arial"/>
                <a:ea typeface="Arial"/>
                <a:cs typeface="Arial"/>
                <a:sym typeface="Arial"/>
              </a:rPr>
              <a:t>②</a:t>
            </a:r>
            <a:endParaRPr b="0" i="0" sz="1400" u="none" cap="none" strike="noStrike">
              <a:solidFill>
                <a:srgbClr val="000000"/>
              </a:solidFill>
              <a:latin typeface="Arial"/>
              <a:ea typeface="Arial"/>
              <a:cs typeface="Arial"/>
              <a:sym typeface="Arial"/>
            </a:endParaRPr>
          </a:p>
        </p:txBody>
      </p:sp>
      <p:sp>
        <p:nvSpPr>
          <p:cNvPr id="1614" name="Google Shape;1614;p62"/>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5" name="Google Shape;1615;p62"/>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6" name="Google Shape;1616;p62"/>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4</a:t>
            </a:r>
            <a:endParaRPr b="1" i="0" sz="4400" u="none" cap="none" strike="noStrike">
              <a:solidFill>
                <a:schemeClr val="lt1"/>
              </a:solidFill>
              <a:latin typeface="Arial"/>
              <a:ea typeface="Arial"/>
              <a:cs typeface="Arial"/>
              <a:sym typeface="Arial"/>
            </a:endParaRPr>
          </a:p>
        </p:txBody>
      </p:sp>
      <p:sp>
        <p:nvSpPr>
          <p:cNvPr id="1617" name="Google Shape;1617;p62"/>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税金の種類と仕組み</a:t>
            </a:r>
            <a:endParaRPr b="0" i="0" sz="1400" u="none" cap="none" strike="noStrike">
              <a:solidFill>
                <a:srgbClr val="000000"/>
              </a:solidFill>
              <a:latin typeface="Arial"/>
              <a:ea typeface="Arial"/>
              <a:cs typeface="Arial"/>
              <a:sym typeface="Arial"/>
            </a:endParaRPr>
          </a:p>
        </p:txBody>
      </p:sp>
      <p:sp>
        <p:nvSpPr>
          <p:cNvPr id="1618" name="Google Shape;1618;p62"/>
          <p:cNvSpPr txBox="1"/>
          <p:nvPr/>
        </p:nvSpPr>
        <p:spPr>
          <a:xfrm>
            <a:off x="5298402" y="2301001"/>
            <a:ext cx="1108396"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ja-JP" sz="2400" u="none" cap="none" strike="noStrike">
                <a:solidFill>
                  <a:srgbClr val="DE5C5C"/>
                </a:solidFill>
                <a:latin typeface="Arial"/>
                <a:ea typeface="Arial"/>
                <a:cs typeface="Arial"/>
                <a:sym typeface="Arial"/>
              </a:rPr>
              <a:t>答え</a:t>
            </a:r>
            <a:endParaRPr b="0" i="0" sz="1400" u="none" cap="none" strike="noStrike">
              <a:solidFill>
                <a:srgbClr val="000000"/>
              </a:solidFill>
              <a:latin typeface="Arial"/>
              <a:ea typeface="Arial"/>
              <a:cs typeface="Arial"/>
              <a:sym typeface="Arial"/>
            </a:endParaRPr>
          </a:p>
        </p:txBody>
      </p:sp>
      <p:sp>
        <p:nvSpPr>
          <p:cNvPr id="1619" name="Google Shape;1619;p62"/>
          <p:cNvSpPr txBox="1"/>
          <p:nvPr/>
        </p:nvSpPr>
        <p:spPr>
          <a:xfrm>
            <a:off x="2564095" y="3160902"/>
            <a:ext cx="72208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DE5C5C"/>
                </a:solidFill>
                <a:latin typeface="Arial"/>
                <a:ea typeface="Arial"/>
                <a:cs typeface="Arial"/>
                <a:sym typeface="Arial"/>
              </a:rPr>
              <a:t>景気の変化に左右されにくく、税収が安定しているため。</a:t>
            </a:r>
            <a:endParaRPr b="0" i="0" sz="1400" u="none" cap="none" strike="noStrike">
              <a:solidFill>
                <a:srgbClr val="000000"/>
              </a:solidFill>
              <a:latin typeface="Arial"/>
              <a:ea typeface="Arial"/>
              <a:cs typeface="Arial"/>
              <a:sym typeface="Arial"/>
            </a:endParaRPr>
          </a:p>
        </p:txBody>
      </p:sp>
      <p:sp>
        <p:nvSpPr>
          <p:cNvPr id="1620" name="Google Shape;1620;p62"/>
          <p:cNvSpPr txBox="1"/>
          <p:nvPr/>
        </p:nvSpPr>
        <p:spPr>
          <a:xfrm>
            <a:off x="2564095" y="4474818"/>
            <a:ext cx="722086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DE5C5C"/>
                </a:solidFill>
                <a:latin typeface="Arial"/>
                <a:ea typeface="Arial"/>
                <a:cs typeface="Arial"/>
                <a:sym typeface="Arial"/>
              </a:rPr>
              <a:t>公平に、薄く広く、皆が負担する仕組みだから。</a:t>
            </a:r>
            <a:endParaRPr b="0" i="0" sz="1400" u="none" cap="none" strike="noStrike">
              <a:solidFill>
                <a:srgbClr val="000000"/>
              </a:solidFill>
              <a:latin typeface="Arial"/>
              <a:ea typeface="Arial"/>
              <a:cs typeface="Arial"/>
              <a:sym typeface="Arial"/>
            </a:endParaRPr>
          </a:p>
        </p:txBody>
      </p:sp>
      <p:sp>
        <p:nvSpPr>
          <p:cNvPr id="1621" name="Google Shape;1621;p62"/>
          <p:cNvSpPr txBox="1"/>
          <p:nvPr/>
        </p:nvSpPr>
        <p:spPr>
          <a:xfrm>
            <a:off x="1788497" y="6503649"/>
            <a:ext cx="105192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747474"/>
                </a:solidFill>
                <a:latin typeface="Arial"/>
                <a:ea typeface="Arial"/>
                <a:cs typeface="Arial"/>
                <a:sym typeface="Arial"/>
              </a:rPr>
              <a:t>２「税」の現状を知ろう…もっと知りたい税のこと 令和7年６月:財務省 </a:t>
            </a:r>
            <a:r>
              <a:rPr b="0" i="0" lang="ja-JP" sz="900" u="sng" cap="none" strike="noStrike">
                <a:solidFill>
                  <a:srgbClr val="747474"/>
                </a:solidFill>
                <a:latin typeface="Arial"/>
                <a:ea typeface="Arial"/>
                <a:cs typeface="Arial"/>
                <a:sym typeface="Arial"/>
                <a:hlinkClick r:id="rId4">
                  <a:extLst>
                    <a:ext uri="{A12FA001-AC4F-418D-AE19-62706E023703}">
                      <ahyp:hlinkClr val="tx"/>
                    </a:ext>
                  </a:extLst>
                </a:hlinkClick>
              </a:rPr>
              <a:t>https://www.mof.go.jp/tax_policy/publication/brochure/zeisei0707_pdf/02.pdf</a:t>
            </a:r>
            <a:r>
              <a:rPr b="0" i="0" lang="ja-JP" sz="900" u="none" cap="none" strike="noStrike">
                <a:solidFill>
                  <a:srgbClr val="747474"/>
                </a:solidFill>
                <a:latin typeface="Arial"/>
                <a:ea typeface="Arial"/>
                <a:cs typeface="Arial"/>
                <a:sym typeface="Arial"/>
              </a:rPr>
              <a:t>　　</a:t>
            </a:r>
            <a:endParaRPr b="0" i="0" sz="800" u="none" cap="none" strike="noStrike">
              <a:solidFill>
                <a:srgbClr val="747474"/>
              </a:solidFill>
              <a:latin typeface="Arial"/>
              <a:ea typeface="Arial"/>
              <a:cs typeface="Arial"/>
              <a:sym typeface="Arial"/>
            </a:endParaRPr>
          </a:p>
        </p:txBody>
      </p:sp>
      <p:sp>
        <p:nvSpPr>
          <p:cNvPr id="1622" name="Google Shape;1622;p62"/>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23" name="Google Shape;1623;p62"/>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1624" name="Google Shape;1624;p62"/>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25" name="Google Shape;1625;p62">
            <a:hlinkClick action="ppaction://hlinksldjump" r:id="rId5"/>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26" name="Google Shape;1626;p62"/>
          <p:cNvSpPr/>
          <p:nvPr/>
        </p:nvSpPr>
        <p:spPr>
          <a:xfrm>
            <a:off x="399825" y="6481500"/>
            <a:ext cx="1330200" cy="314700"/>
          </a:xfrm>
          <a:prstGeom prst="roundRect">
            <a:avLst>
              <a:gd fmla="val 16667" name="adj"/>
            </a:avLst>
          </a:prstGeom>
          <a:solidFill>
            <a:schemeClr val="lt1"/>
          </a:solidFill>
          <a:ln cap="flat" cmpd="sng" w="19050">
            <a:solidFill>
              <a:srgbClr val="0070C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27" name="Google Shape;1627;p62"/>
          <p:cNvSpPr txBox="1"/>
          <p:nvPr/>
        </p:nvSpPr>
        <p:spPr>
          <a:xfrm>
            <a:off x="427840" y="6486950"/>
            <a:ext cx="1272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70C0"/>
                </a:solidFill>
                <a:latin typeface="Arial"/>
                <a:ea typeface="Arial"/>
                <a:cs typeface="Arial"/>
                <a:sym typeface="Arial"/>
              </a:rPr>
              <a:t>詳しく学ぼう</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9"/>
                                        </p:tgtEl>
                                        <p:attrNameLst>
                                          <p:attrName>style.visibility</p:attrName>
                                        </p:attrNameLst>
                                      </p:cBhvr>
                                      <p:to>
                                        <p:strVal val="visible"/>
                                      </p:to>
                                    </p:set>
                                    <p:animEffect filter="fade" transition="in">
                                      <p:cBhvr>
                                        <p:cTn dur="500"/>
                                        <p:tgtEl>
                                          <p:spTgt spid="16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0"/>
                                        </p:tgtEl>
                                        <p:attrNameLst>
                                          <p:attrName>style.visibility</p:attrName>
                                        </p:attrNameLst>
                                      </p:cBhvr>
                                      <p:to>
                                        <p:strVal val="visible"/>
                                      </p:to>
                                    </p:set>
                                    <p:animEffect filter="fade" transition="in">
                                      <p:cBhvr>
                                        <p:cTn dur="500"/>
                                        <p:tgtEl>
                                          <p:spTgt spid="1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sp>
        <p:nvSpPr>
          <p:cNvPr id="1632" name="Google Shape;1632;p63"/>
          <p:cNvSpPr/>
          <p:nvPr/>
        </p:nvSpPr>
        <p:spPr>
          <a:xfrm>
            <a:off x="882412" y="1925326"/>
            <a:ext cx="10427100" cy="3117300"/>
          </a:xfrm>
          <a:prstGeom prst="roundRect">
            <a:avLst>
              <a:gd fmla="val 6197" name="adj"/>
            </a:avLst>
          </a:prstGeom>
          <a:noFill/>
          <a:ln cap="flat" cmpd="sng" w="19050">
            <a:solidFill>
              <a:srgbClr val="004098"/>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33" name="Google Shape;1633;p63"/>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34" name="Google Shape;1634;p63"/>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35" name="Google Shape;1635;p63"/>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636" name="Google Shape;1636;p63"/>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637" name="Google Shape;1637;p63"/>
          <p:cNvSpPr txBox="1"/>
          <p:nvPr/>
        </p:nvSpPr>
        <p:spPr>
          <a:xfrm>
            <a:off x="1213175" y="2164975"/>
            <a:ext cx="9782100" cy="2683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地方公共団体や国はどのような目的や事業のために、どれぐらいの支出を行うか、また、それを賄う財源をいかにして集めるかという財政の内容を明らかにするために、一定の期間に区切って（会計年度）、歳入（収入）と歳出（支出）の予定を  「予算」という形で示しています。</a:t>
            </a:r>
            <a:endParaRPr b="0" i="0" sz="2000" u="none" cap="none" strike="noStrike">
              <a:solidFill>
                <a:schemeClr val="dk1"/>
              </a:solidFill>
              <a:latin typeface="Arial"/>
              <a:ea typeface="Arial"/>
              <a:cs typeface="Arial"/>
              <a:sym typeface="Arial"/>
            </a:endParaRPr>
          </a:p>
          <a:p>
            <a:pPr indent="0" lvl="0" marL="0" marR="0" rtl="0" algn="l">
              <a:lnSpc>
                <a:spcPct val="140000"/>
              </a:lnSpc>
              <a:spcBef>
                <a:spcPts val="100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福岡県や国の歳入はどれくらいの規模なのでしょうか。また、そのうち、税金で賄っている割合はどれくらいなのか、確かめてみましょう。</a:t>
            </a:r>
            <a:endParaRPr b="0" i="0" sz="1400" u="none" cap="none" strike="noStrike">
              <a:solidFill>
                <a:srgbClr val="000000"/>
              </a:solidFill>
              <a:latin typeface="Arial"/>
              <a:ea typeface="Arial"/>
              <a:cs typeface="Arial"/>
              <a:sym typeface="Arial"/>
            </a:endParaRPr>
          </a:p>
        </p:txBody>
      </p:sp>
      <p:pic>
        <p:nvPicPr>
          <p:cNvPr id="1638" name="Google Shape;1638;p63"/>
          <p:cNvPicPr preferRelativeResize="0"/>
          <p:nvPr/>
        </p:nvPicPr>
        <p:blipFill rotWithShape="1">
          <a:blip r:embed="rId3">
            <a:alphaModFix/>
          </a:blip>
          <a:srcRect b="0" l="0" r="0" t="0"/>
          <a:stretch/>
        </p:blipFill>
        <p:spPr>
          <a:xfrm flipH="1">
            <a:off x="10145153" y="4428032"/>
            <a:ext cx="1667321" cy="1988643"/>
          </a:xfrm>
          <a:prstGeom prst="rect">
            <a:avLst/>
          </a:prstGeom>
          <a:noFill/>
          <a:ln>
            <a:noFill/>
          </a:ln>
        </p:spPr>
      </p:pic>
      <p:sp>
        <p:nvSpPr>
          <p:cNvPr id="1639" name="Google Shape;1639;p63"/>
          <p:cNvSpPr txBox="1"/>
          <p:nvPr/>
        </p:nvSpPr>
        <p:spPr>
          <a:xfrm>
            <a:off x="2660045" y="2510160"/>
            <a:ext cx="576600" cy="200100"/>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まかな</a:t>
            </a:r>
            <a:endParaRPr b="0" i="0" sz="700" u="none" cap="none" strike="noStrike">
              <a:solidFill>
                <a:schemeClr val="dk1"/>
              </a:solidFill>
              <a:latin typeface="Arial"/>
              <a:ea typeface="Arial"/>
              <a:cs typeface="Arial"/>
              <a:sym typeface="Arial"/>
            </a:endParaRPr>
          </a:p>
        </p:txBody>
      </p:sp>
      <p:sp>
        <p:nvSpPr>
          <p:cNvPr id="1640" name="Google Shape;1640;p63"/>
          <p:cNvSpPr txBox="1"/>
          <p:nvPr/>
        </p:nvSpPr>
        <p:spPr>
          <a:xfrm>
            <a:off x="1143861" y="4336612"/>
            <a:ext cx="576600" cy="200100"/>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まかな</a:t>
            </a:r>
            <a:endParaRPr b="0" i="0" sz="7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33"/>
                                        </p:tgtEl>
                                        <p:attrNameLst>
                                          <p:attrName>style.visibility</p:attrName>
                                        </p:attrNameLst>
                                      </p:cBhvr>
                                      <p:to>
                                        <p:strVal val="visible"/>
                                      </p:to>
                                    </p:set>
                                    <p:animEffect filter="fade" transition="in">
                                      <p:cBhvr>
                                        <p:cTn dur="500"/>
                                        <p:tgtEl>
                                          <p:spTgt spid="1633"/>
                                        </p:tgtEl>
                                      </p:cBhvr>
                                    </p:animEffect>
                                  </p:childTnLst>
                                </p:cTn>
                              </p:par>
                              <p:par>
                                <p:cTn fill="hold" nodeType="withEffect" presetClass="entr" presetID="10" presetSubtype="0">
                                  <p:stCondLst>
                                    <p:cond delay="0"/>
                                  </p:stCondLst>
                                  <p:childTnLst>
                                    <p:set>
                                      <p:cBhvr>
                                        <p:cTn dur="1" fill="hold">
                                          <p:stCondLst>
                                            <p:cond delay="0"/>
                                          </p:stCondLst>
                                        </p:cTn>
                                        <p:tgtEl>
                                          <p:spTgt spid="1634"/>
                                        </p:tgtEl>
                                        <p:attrNameLst>
                                          <p:attrName>style.visibility</p:attrName>
                                        </p:attrNameLst>
                                      </p:cBhvr>
                                      <p:to>
                                        <p:strVal val="visible"/>
                                      </p:to>
                                    </p:set>
                                    <p:animEffect filter="fade" transition="in">
                                      <p:cBhvr>
                                        <p:cTn dur="500"/>
                                        <p:tgtEl>
                                          <p:spTgt spid="1634"/>
                                        </p:tgtEl>
                                      </p:cBhvr>
                                    </p:animEffect>
                                  </p:childTnLst>
                                </p:cTn>
                              </p:par>
                              <p:par>
                                <p:cTn fill="hold" nodeType="withEffect" presetClass="entr" presetID="10" presetSubtype="0">
                                  <p:stCondLst>
                                    <p:cond delay="0"/>
                                  </p:stCondLst>
                                  <p:childTnLst>
                                    <p:set>
                                      <p:cBhvr>
                                        <p:cTn dur="1" fill="hold">
                                          <p:stCondLst>
                                            <p:cond delay="0"/>
                                          </p:stCondLst>
                                        </p:cTn>
                                        <p:tgtEl>
                                          <p:spTgt spid="1635"/>
                                        </p:tgtEl>
                                        <p:attrNameLst>
                                          <p:attrName>style.visibility</p:attrName>
                                        </p:attrNameLst>
                                      </p:cBhvr>
                                      <p:to>
                                        <p:strVal val="visible"/>
                                      </p:to>
                                    </p:set>
                                    <p:animEffect filter="fade" transition="in">
                                      <p:cBhvr>
                                        <p:cTn dur="500"/>
                                        <p:tgtEl>
                                          <p:spTgt spid="1635"/>
                                        </p:tgtEl>
                                      </p:cBhvr>
                                    </p:animEffect>
                                  </p:childTnLst>
                                </p:cTn>
                              </p:par>
                              <p:par>
                                <p:cTn fill="hold" nodeType="withEffect" presetClass="entr" presetID="10" presetSubtype="0">
                                  <p:stCondLst>
                                    <p:cond delay="0"/>
                                  </p:stCondLst>
                                  <p:childTnLst>
                                    <p:set>
                                      <p:cBhvr>
                                        <p:cTn dur="1" fill="hold">
                                          <p:stCondLst>
                                            <p:cond delay="0"/>
                                          </p:stCondLst>
                                        </p:cTn>
                                        <p:tgtEl>
                                          <p:spTgt spid="1636"/>
                                        </p:tgtEl>
                                        <p:attrNameLst>
                                          <p:attrName>style.visibility</p:attrName>
                                        </p:attrNameLst>
                                      </p:cBhvr>
                                      <p:to>
                                        <p:strVal val="visible"/>
                                      </p:to>
                                    </p:set>
                                    <p:animEffect filter="fade" transition="in">
                                      <p:cBhvr>
                                        <p:cTn dur="500"/>
                                        <p:tgtEl>
                                          <p:spTgt spid="16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37"/>
                                        </p:tgtEl>
                                        <p:attrNameLst>
                                          <p:attrName>style.visibility</p:attrName>
                                        </p:attrNameLst>
                                      </p:cBhvr>
                                      <p:to>
                                        <p:strVal val="visible"/>
                                      </p:to>
                                    </p:set>
                                    <p:animEffect filter="fade" transition="in">
                                      <p:cBhvr>
                                        <p:cTn dur="500"/>
                                        <p:tgtEl>
                                          <p:spTgt spid="1637"/>
                                        </p:tgtEl>
                                      </p:cBhvr>
                                    </p:animEffect>
                                  </p:childTnLst>
                                </p:cTn>
                              </p:par>
                              <p:par>
                                <p:cTn fill="hold" nodeType="withEffect" presetClass="entr" presetID="10" presetSubtype="0">
                                  <p:stCondLst>
                                    <p:cond delay="0"/>
                                  </p:stCondLst>
                                  <p:childTnLst>
                                    <p:set>
                                      <p:cBhvr>
                                        <p:cTn dur="1" fill="hold">
                                          <p:stCondLst>
                                            <p:cond delay="0"/>
                                          </p:stCondLst>
                                        </p:cTn>
                                        <p:tgtEl>
                                          <p:spTgt spid="1632"/>
                                        </p:tgtEl>
                                        <p:attrNameLst>
                                          <p:attrName>style.visibility</p:attrName>
                                        </p:attrNameLst>
                                      </p:cBhvr>
                                      <p:to>
                                        <p:strVal val="visible"/>
                                      </p:to>
                                    </p:set>
                                    <p:animEffect filter="fade" transition="in">
                                      <p:cBhvr>
                                        <p:cTn dur="500"/>
                                        <p:tgtEl>
                                          <p:spTgt spid="1632"/>
                                        </p:tgtEl>
                                      </p:cBhvr>
                                    </p:animEffect>
                                  </p:childTnLst>
                                </p:cTn>
                              </p:par>
                              <p:par>
                                <p:cTn fill="hold" nodeType="withEffect" presetClass="entr" presetID="2" presetSubtype="2">
                                  <p:stCondLst>
                                    <p:cond delay="0"/>
                                  </p:stCondLst>
                                  <p:childTnLst>
                                    <p:set>
                                      <p:cBhvr>
                                        <p:cTn dur="1" fill="hold">
                                          <p:stCondLst>
                                            <p:cond delay="0"/>
                                          </p:stCondLst>
                                        </p:cTn>
                                        <p:tgtEl>
                                          <p:spTgt spid="1638"/>
                                        </p:tgtEl>
                                        <p:attrNameLst>
                                          <p:attrName>style.visibility</p:attrName>
                                        </p:attrNameLst>
                                      </p:cBhvr>
                                      <p:to>
                                        <p:strVal val="visible"/>
                                      </p:to>
                                    </p:set>
                                    <p:anim calcmode="lin" valueType="num">
                                      <p:cBhvr additive="base">
                                        <p:cTn dur="500"/>
                                        <p:tgtEl>
                                          <p:spTgt spid="1638"/>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639"/>
                                        </p:tgtEl>
                                        <p:attrNameLst>
                                          <p:attrName>style.visibility</p:attrName>
                                        </p:attrNameLst>
                                      </p:cBhvr>
                                      <p:to>
                                        <p:strVal val="visible"/>
                                      </p:to>
                                    </p:set>
                                    <p:animEffect filter="fade" transition="in">
                                      <p:cBhvr>
                                        <p:cTn dur="500"/>
                                        <p:tgtEl>
                                          <p:spTgt spid="1639"/>
                                        </p:tgtEl>
                                      </p:cBhvr>
                                    </p:animEffect>
                                  </p:childTnLst>
                                </p:cTn>
                              </p:par>
                              <p:par>
                                <p:cTn fill="hold" nodeType="withEffect" presetClass="entr" presetID="10" presetSubtype="0">
                                  <p:stCondLst>
                                    <p:cond delay="0"/>
                                  </p:stCondLst>
                                  <p:childTnLst>
                                    <p:set>
                                      <p:cBhvr>
                                        <p:cTn dur="1" fill="hold">
                                          <p:stCondLst>
                                            <p:cond delay="0"/>
                                          </p:stCondLst>
                                        </p:cTn>
                                        <p:tgtEl>
                                          <p:spTgt spid="1640"/>
                                        </p:tgtEl>
                                        <p:attrNameLst>
                                          <p:attrName>style.visibility</p:attrName>
                                        </p:attrNameLst>
                                      </p:cBhvr>
                                      <p:to>
                                        <p:strVal val="visible"/>
                                      </p:to>
                                    </p:set>
                                    <p:animEffect filter="fade" transition="in">
                                      <p:cBhvr>
                                        <p:cTn dur="500"/>
                                        <p:tgtEl>
                                          <p:spTgt spid="16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5" name="Shape 1645"/>
        <p:cNvGrpSpPr/>
        <p:nvPr/>
      </p:nvGrpSpPr>
      <p:grpSpPr>
        <a:xfrm>
          <a:off x="0" y="0"/>
          <a:ext cx="0" cy="0"/>
          <a:chOff x="0" y="0"/>
          <a:chExt cx="0" cy="0"/>
        </a:xfrm>
      </p:grpSpPr>
      <p:pic>
        <p:nvPicPr>
          <p:cNvPr id="1646" name="Google Shape;1646;p64"/>
          <p:cNvPicPr preferRelativeResize="0"/>
          <p:nvPr/>
        </p:nvPicPr>
        <p:blipFill rotWithShape="1">
          <a:blip r:embed="rId3">
            <a:alphaModFix/>
          </a:blip>
          <a:srcRect b="0" l="0" r="0" t="0"/>
          <a:stretch/>
        </p:blipFill>
        <p:spPr>
          <a:xfrm>
            <a:off x="-1038453" y="1139570"/>
            <a:ext cx="8059611" cy="5541744"/>
          </a:xfrm>
          <a:prstGeom prst="rect">
            <a:avLst/>
          </a:prstGeom>
          <a:noFill/>
          <a:ln>
            <a:noFill/>
          </a:ln>
        </p:spPr>
      </p:pic>
      <p:pic>
        <p:nvPicPr>
          <p:cNvPr id="1647" name="Google Shape;1647;p64"/>
          <p:cNvPicPr preferRelativeResize="0"/>
          <p:nvPr/>
        </p:nvPicPr>
        <p:blipFill rotWithShape="1">
          <a:blip r:embed="rId4">
            <a:alphaModFix/>
          </a:blip>
          <a:srcRect b="0" l="0" r="0" t="0"/>
          <a:stretch/>
        </p:blipFill>
        <p:spPr>
          <a:xfrm>
            <a:off x="5704358" y="1233148"/>
            <a:ext cx="6950042" cy="5139373"/>
          </a:xfrm>
          <a:prstGeom prst="rect">
            <a:avLst/>
          </a:prstGeom>
          <a:noFill/>
          <a:ln>
            <a:noFill/>
          </a:ln>
        </p:spPr>
      </p:pic>
      <p:sp>
        <p:nvSpPr>
          <p:cNvPr id="1648" name="Google Shape;1648;p64"/>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49" name="Google Shape;1649;p64"/>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50" name="Google Shape;1650;p64"/>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651" name="Google Shape;1651;p64"/>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652" name="Google Shape;1652;p64"/>
          <p:cNvSpPr txBox="1"/>
          <p:nvPr/>
        </p:nvSpPr>
        <p:spPr>
          <a:xfrm>
            <a:off x="4672373" y="1104977"/>
            <a:ext cx="28473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0000"/>
                </a:solidFill>
                <a:latin typeface="Arial"/>
                <a:ea typeface="Arial"/>
                <a:cs typeface="Arial"/>
                <a:sym typeface="Arial"/>
              </a:rPr>
              <a:t>福岡県の財政</a:t>
            </a:r>
            <a:endParaRPr b="1" i="0" sz="2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（令和8年度一般会計当初予算）</a:t>
            </a:r>
            <a:endParaRPr b="1" i="0" sz="1400" u="none" cap="none" strike="noStrike">
              <a:solidFill>
                <a:srgbClr val="000000"/>
              </a:solidFill>
              <a:latin typeface="Arial"/>
              <a:ea typeface="Arial"/>
              <a:cs typeface="Arial"/>
              <a:sym typeface="Arial"/>
            </a:endParaRPr>
          </a:p>
        </p:txBody>
      </p:sp>
      <p:sp>
        <p:nvSpPr>
          <p:cNvPr id="1653" name="Google Shape;1653;p64"/>
          <p:cNvSpPr txBox="1"/>
          <p:nvPr/>
        </p:nvSpPr>
        <p:spPr>
          <a:xfrm>
            <a:off x="4711830" y="1718783"/>
            <a:ext cx="349258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rgbClr val="000000"/>
                </a:solidFill>
                <a:latin typeface="Arial"/>
                <a:ea typeface="Arial"/>
                <a:cs typeface="Arial"/>
                <a:sym typeface="Arial"/>
              </a:rPr>
              <a:t>※端数処理の関係により合計が一致しない箇所があります。</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52"/>
                                        </p:tgtEl>
                                        <p:attrNameLst>
                                          <p:attrName>style.visibility</p:attrName>
                                        </p:attrNameLst>
                                      </p:cBhvr>
                                      <p:to>
                                        <p:strVal val="visible"/>
                                      </p:to>
                                    </p:set>
                                    <p:animEffect filter="fade" transition="in">
                                      <p:cBhvr>
                                        <p:cTn dur="500"/>
                                        <p:tgtEl>
                                          <p:spTgt spid="1652"/>
                                        </p:tgtEl>
                                      </p:cBhvr>
                                    </p:animEffect>
                                  </p:childTnLst>
                                </p:cTn>
                              </p:par>
                              <p:par>
                                <p:cTn fill="hold" nodeType="withEffect" presetClass="entr" presetID="10" presetSubtype="0">
                                  <p:stCondLst>
                                    <p:cond delay="0"/>
                                  </p:stCondLst>
                                  <p:childTnLst>
                                    <p:set>
                                      <p:cBhvr>
                                        <p:cTn dur="1" fill="hold">
                                          <p:stCondLst>
                                            <p:cond delay="0"/>
                                          </p:stCondLst>
                                        </p:cTn>
                                        <p:tgtEl>
                                          <p:spTgt spid="1653"/>
                                        </p:tgtEl>
                                        <p:attrNameLst>
                                          <p:attrName>style.visibility</p:attrName>
                                        </p:attrNameLst>
                                      </p:cBhvr>
                                      <p:to>
                                        <p:strVal val="visible"/>
                                      </p:to>
                                    </p:set>
                                    <p:animEffect filter="fade" transition="in">
                                      <p:cBhvr>
                                        <p:cTn dur="500"/>
                                        <p:tgtEl>
                                          <p:spTgt spid="165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46"/>
                                        </p:tgtEl>
                                        <p:attrNameLst>
                                          <p:attrName>style.visibility</p:attrName>
                                        </p:attrNameLst>
                                      </p:cBhvr>
                                      <p:to>
                                        <p:strVal val="visible"/>
                                      </p:to>
                                    </p:set>
                                    <p:animEffect filter="fade" transition="in">
                                      <p:cBhvr>
                                        <p:cTn dur="500"/>
                                        <p:tgtEl>
                                          <p:spTgt spid="1646"/>
                                        </p:tgtEl>
                                      </p:cBhvr>
                                    </p:animEffect>
                                  </p:childTnLst>
                                </p:cTn>
                              </p:par>
                              <p:par>
                                <p:cTn fill="hold" nodeType="withEffect" presetClass="entr" presetID="10" presetSubtype="0">
                                  <p:stCondLst>
                                    <p:cond delay="0"/>
                                  </p:stCondLst>
                                  <p:childTnLst>
                                    <p:set>
                                      <p:cBhvr>
                                        <p:cTn dur="1" fill="hold">
                                          <p:stCondLst>
                                            <p:cond delay="0"/>
                                          </p:stCondLst>
                                        </p:cTn>
                                        <p:tgtEl>
                                          <p:spTgt spid="1647"/>
                                        </p:tgtEl>
                                        <p:attrNameLst>
                                          <p:attrName>style.visibility</p:attrName>
                                        </p:attrNameLst>
                                      </p:cBhvr>
                                      <p:to>
                                        <p:strVal val="visible"/>
                                      </p:to>
                                    </p:set>
                                    <p:animEffect filter="fade" transition="in">
                                      <p:cBhvr>
                                        <p:cTn dur="500"/>
                                        <p:tgtEl>
                                          <p:spTgt spid="16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p65"/>
          <p:cNvSpPr txBox="1"/>
          <p:nvPr/>
        </p:nvSpPr>
        <p:spPr>
          <a:xfrm>
            <a:off x="4672373" y="1104977"/>
            <a:ext cx="2847254" cy="681405"/>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0000"/>
                </a:solidFill>
                <a:latin typeface="Arial"/>
                <a:ea typeface="Arial"/>
                <a:cs typeface="Arial"/>
                <a:sym typeface="Arial"/>
              </a:rPr>
              <a:t>福岡県の財政</a:t>
            </a:r>
            <a:endParaRPr b="1" i="0" sz="2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（令和8年度一般会計当初予算）</a:t>
            </a:r>
            <a:endParaRPr b="1" i="0" sz="1400" u="none" cap="none" strike="noStrike">
              <a:solidFill>
                <a:srgbClr val="000000"/>
              </a:solidFill>
              <a:latin typeface="Arial"/>
              <a:ea typeface="Arial"/>
              <a:cs typeface="Arial"/>
              <a:sym typeface="Arial"/>
            </a:endParaRPr>
          </a:p>
        </p:txBody>
      </p:sp>
      <p:sp>
        <p:nvSpPr>
          <p:cNvPr id="1659" name="Google Shape;1659;p65"/>
          <p:cNvSpPr txBox="1"/>
          <p:nvPr/>
        </p:nvSpPr>
        <p:spPr>
          <a:xfrm>
            <a:off x="4711830" y="1718783"/>
            <a:ext cx="349258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rgbClr val="000000"/>
                </a:solidFill>
                <a:latin typeface="Arial"/>
                <a:ea typeface="Arial"/>
                <a:cs typeface="Arial"/>
                <a:sym typeface="Arial"/>
              </a:rPr>
              <a:t>※端数処理の関係により合計が一致しない箇所があります。</a:t>
            </a:r>
            <a:endParaRPr b="0" i="0" sz="1400" u="none" cap="none" strike="noStrike">
              <a:solidFill>
                <a:srgbClr val="000000"/>
              </a:solidFill>
              <a:latin typeface="Arial"/>
              <a:ea typeface="Arial"/>
              <a:cs typeface="Arial"/>
              <a:sym typeface="Arial"/>
            </a:endParaRPr>
          </a:p>
        </p:txBody>
      </p:sp>
      <p:pic>
        <p:nvPicPr>
          <p:cNvPr id="1660" name="Google Shape;1660;p65"/>
          <p:cNvPicPr preferRelativeResize="0"/>
          <p:nvPr/>
        </p:nvPicPr>
        <p:blipFill rotWithShape="1">
          <a:blip r:embed="rId3">
            <a:alphaModFix/>
          </a:blip>
          <a:srcRect b="0" l="0" r="0" t="0"/>
          <a:stretch/>
        </p:blipFill>
        <p:spPr>
          <a:xfrm>
            <a:off x="-1038453" y="1139570"/>
            <a:ext cx="8059611" cy="5541744"/>
          </a:xfrm>
          <a:prstGeom prst="rect">
            <a:avLst/>
          </a:prstGeom>
          <a:noFill/>
          <a:ln>
            <a:noFill/>
          </a:ln>
        </p:spPr>
      </p:pic>
      <p:pic>
        <p:nvPicPr>
          <p:cNvPr id="1661" name="Google Shape;1661;p65"/>
          <p:cNvPicPr preferRelativeResize="0"/>
          <p:nvPr/>
        </p:nvPicPr>
        <p:blipFill rotWithShape="1">
          <a:blip r:embed="rId4">
            <a:alphaModFix/>
          </a:blip>
          <a:srcRect b="0" l="0" r="0" t="0"/>
          <a:stretch/>
        </p:blipFill>
        <p:spPr>
          <a:xfrm>
            <a:off x="5704358" y="1233148"/>
            <a:ext cx="6950042" cy="5139373"/>
          </a:xfrm>
          <a:prstGeom prst="rect">
            <a:avLst/>
          </a:prstGeom>
          <a:noFill/>
          <a:ln>
            <a:noFill/>
          </a:ln>
        </p:spPr>
      </p:pic>
      <p:sp>
        <p:nvSpPr>
          <p:cNvPr id="1662" name="Google Shape;1662;p65"/>
          <p:cNvSpPr/>
          <p:nvPr/>
        </p:nvSpPr>
        <p:spPr>
          <a:xfrm>
            <a:off x="0" y="0"/>
            <a:ext cx="12192000" cy="6858000"/>
          </a:xfrm>
          <a:prstGeom prst="rect">
            <a:avLst/>
          </a:prstGeom>
          <a:solidFill>
            <a:schemeClr val="dk1">
              <a:alpha val="5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3" name="Google Shape;1663;p65"/>
          <p:cNvSpPr/>
          <p:nvPr/>
        </p:nvSpPr>
        <p:spPr>
          <a:xfrm>
            <a:off x="381000" y="1170800"/>
            <a:ext cx="11430001" cy="52458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4" name="Google Shape;1664;p65"/>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5" name="Google Shape;1665;p65"/>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6" name="Google Shape;1666;p65"/>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667" name="Google Shape;1667;p65"/>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668" name="Google Shape;1668;p65"/>
          <p:cNvSpPr txBox="1"/>
          <p:nvPr/>
        </p:nvSpPr>
        <p:spPr>
          <a:xfrm>
            <a:off x="937360" y="1433650"/>
            <a:ext cx="10429800" cy="1610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令和8年度当初予算では、県税は歳入全体の約３割以上を占めており、皆さんの暮らしを豊かにし、住み良い社会を築くための大切な財源となっています。</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6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県民の皆さんと手を携えて未来への扉を開き、本県を九州のリーダー県として、                             さらに飛躍・発展させ、県民の皆さんが安心してたくさんの笑顔で暮らせる福岡県を目指します。</a:t>
            </a:r>
            <a:endParaRPr b="0" i="0" sz="1400" u="none" cap="none" strike="noStrike">
              <a:solidFill>
                <a:srgbClr val="000000"/>
              </a:solidFill>
              <a:latin typeface="Arial"/>
              <a:ea typeface="Arial"/>
              <a:cs typeface="Arial"/>
              <a:sym typeface="Arial"/>
            </a:endParaRPr>
          </a:p>
        </p:txBody>
      </p:sp>
      <p:pic>
        <p:nvPicPr>
          <p:cNvPr id="1669" name="Google Shape;1669;p65"/>
          <p:cNvPicPr preferRelativeResize="0"/>
          <p:nvPr/>
        </p:nvPicPr>
        <p:blipFill rotWithShape="1">
          <a:blip r:embed="rId5">
            <a:alphaModFix/>
          </a:blip>
          <a:srcRect b="0" l="0" r="0" t="0"/>
          <a:stretch/>
        </p:blipFill>
        <p:spPr>
          <a:xfrm>
            <a:off x="868842" y="3573374"/>
            <a:ext cx="3691436" cy="2460956"/>
          </a:xfrm>
          <a:prstGeom prst="rect">
            <a:avLst/>
          </a:prstGeom>
          <a:noFill/>
          <a:ln>
            <a:noFill/>
          </a:ln>
        </p:spPr>
      </p:pic>
      <p:sp>
        <p:nvSpPr>
          <p:cNvPr id="1670" name="Google Shape;1670;p65"/>
          <p:cNvSpPr/>
          <p:nvPr/>
        </p:nvSpPr>
        <p:spPr>
          <a:xfrm>
            <a:off x="4825920" y="3573374"/>
            <a:ext cx="6029232" cy="2088184"/>
          </a:xfrm>
          <a:prstGeom prst="roundRect">
            <a:avLst>
              <a:gd fmla="val 5174" name="adj"/>
            </a:avLst>
          </a:prstGeom>
          <a:solidFill>
            <a:srgbClr val="F7F4CB"/>
          </a:solidFill>
          <a:ln cap="flat" cmpd="sng" w="19050">
            <a:solidFill>
              <a:srgbClr val="082836"/>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71" name="Google Shape;1671;p65"/>
          <p:cNvSpPr txBox="1"/>
          <p:nvPr/>
        </p:nvSpPr>
        <p:spPr>
          <a:xfrm>
            <a:off x="5028284" y="3763048"/>
            <a:ext cx="5719200" cy="17178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福岡県では、県民が安心して暮らせるように、さまざまな公共サービスを行っています。これらの財源として、地方税（県税）を集め、どこに、何を、どんな目的で、どれくらいの金額を使い実施するかを、県民の代表者が「県議会」の場で決めています。</a:t>
            </a:r>
            <a:endParaRPr b="0" i="0" sz="1400" u="none" cap="none" strike="noStrike">
              <a:solidFill>
                <a:srgbClr val="000000"/>
              </a:solidFill>
              <a:latin typeface="Arial"/>
              <a:ea typeface="Arial"/>
              <a:cs typeface="Arial"/>
              <a:sym typeface="Arial"/>
            </a:endParaRPr>
          </a:p>
        </p:txBody>
      </p:sp>
      <p:pic>
        <p:nvPicPr>
          <p:cNvPr id="1672" name="Google Shape;1672;p65"/>
          <p:cNvPicPr preferRelativeResize="0"/>
          <p:nvPr/>
        </p:nvPicPr>
        <p:blipFill rotWithShape="1">
          <a:blip r:embed="rId6">
            <a:alphaModFix/>
          </a:blip>
          <a:srcRect b="0" l="0" r="0" t="0"/>
          <a:stretch/>
        </p:blipFill>
        <p:spPr>
          <a:xfrm>
            <a:off x="10507715" y="4890655"/>
            <a:ext cx="1009028" cy="1526020"/>
          </a:xfrm>
          <a:prstGeom prst="rect">
            <a:avLst/>
          </a:prstGeom>
          <a:noFill/>
          <a:ln>
            <a:noFill/>
          </a:ln>
        </p:spPr>
      </p:pic>
      <p:sp>
        <p:nvSpPr>
          <p:cNvPr id="1673" name="Google Shape;1673;p65"/>
          <p:cNvSpPr txBox="1"/>
          <p:nvPr/>
        </p:nvSpPr>
        <p:spPr>
          <a:xfrm>
            <a:off x="2333687" y="6036420"/>
            <a:ext cx="761747" cy="312073"/>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県議会</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62"/>
                                        </p:tgtEl>
                                        <p:attrNameLst>
                                          <p:attrName>style.visibility</p:attrName>
                                        </p:attrNameLst>
                                      </p:cBhvr>
                                      <p:to>
                                        <p:strVal val="visible"/>
                                      </p:to>
                                    </p:set>
                                    <p:animEffect filter="fade" transition="in">
                                      <p:cBhvr>
                                        <p:cTn dur="500"/>
                                        <p:tgtEl>
                                          <p:spTgt spid="1662"/>
                                        </p:tgtEl>
                                      </p:cBhvr>
                                    </p:animEffect>
                                  </p:childTnLst>
                                </p:cTn>
                              </p:par>
                              <p:par>
                                <p:cTn fill="hold" nodeType="withEffect" presetClass="entr" presetID="23" presetSubtype="16">
                                  <p:stCondLst>
                                    <p:cond delay="0"/>
                                  </p:stCondLst>
                                  <p:childTnLst>
                                    <p:set>
                                      <p:cBhvr>
                                        <p:cTn dur="1" fill="hold">
                                          <p:stCondLst>
                                            <p:cond delay="0"/>
                                          </p:stCondLst>
                                        </p:cTn>
                                        <p:tgtEl>
                                          <p:spTgt spid="1663"/>
                                        </p:tgtEl>
                                        <p:attrNameLst>
                                          <p:attrName>style.visibility</p:attrName>
                                        </p:attrNameLst>
                                      </p:cBhvr>
                                      <p:to>
                                        <p:strVal val="visible"/>
                                      </p:to>
                                    </p:set>
                                    <p:anim calcmode="lin" valueType="num">
                                      <p:cBhvr additive="base">
                                        <p:cTn dur="500"/>
                                        <p:tgtEl>
                                          <p:spTgt spid="1663"/>
                                        </p:tgtEl>
                                        <p:attrNameLst>
                                          <p:attrName>ppt_w</p:attrName>
                                        </p:attrNameLst>
                                      </p:cBhvr>
                                      <p:tavLst>
                                        <p:tav fmla="" tm="0">
                                          <p:val>
                                            <p:strVal val="0"/>
                                          </p:val>
                                        </p:tav>
                                        <p:tav fmla="" tm="100000">
                                          <p:val>
                                            <p:strVal val="#ppt_w"/>
                                          </p:val>
                                        </p:tav>
                                      </p:tavLst>
                                    </p:anim>
                                    <p:anim calcmode="lin" valueType="num">
                                      <p:cBhvr additive="base">
                                        <p:cTn dur="500"/>
                                        <p:tgtEl>
                                          <p:spTgt spid="1663"/>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68"/>
                                        </p:tgtEl>
                                        <p:attrNameLst>
                                          <p:attrName>style.visibility</p:attrName>
                                        </p:attrNameLst>
                                      </p:cBhvr>
                                      <p:to>
                                        <p:strVal val="visible"/>
                                      </p:to>
                                    </p:set>
                                    <p:animEffect filter="fade" transition="in">
                                      <p:cBhvr>
                                        <p:cTn dur="500"/>
                                        <p:tgtEl>
                                          <p:spTgt spid="1668"/>
                                        </p:tgtEl>
                                      </p:cBhvr>
                                    </p:animEffect>
                                  </p:childTnLst>
                                </p:cTn>
                              </p:par>
                              <p:par>
                                <p:cTn fill="hold" nodeType="withEffect" presetClass="entr" presetID="10" presetSubtype="0">
                                  <p:stCondLst>
                                    <p:cond delay="0"/>
                                  </p:stCondLst>
                                  <p:childTnLst>
                                    <p:set>
                                      <p:cBhvr>
                                        <p:cTn dur="1" fill="hold">
                                          <p:stCondLst>
                                            <p:cond delay="0"/>
                                          </p:stCondLst>
                                        </p:cTn>
                                        <p:tgtEl>
                                          <p:spTgt spid="1669"/>
                                        </p:tgtEl>
                                        <p:attrNameLst>
                                          <p:attrName>style.visibility</p:attrName>
                                        </p:attrNameLst>
                                      </p:cBhvr>
                                      <p:to>
                                        <p:strVal val="visible"/>
                                      </p:to>
                                    </p:set>
                                    <p:animEffect filter="fade" transition="in">
                                      <p:cBhvr>
                                        <p:cTn dur="500"/>
                                        <p:tgtEl>
                                          <p:spTgt spid="1669"/>
                                        </p:tgtEl>
                                      </p:cBhvr>
                                    </p:animEffect>
                                  </p:childTnLst>
                                </p:cTn>
                              </p:par>
                              <p:par>
                                <p:cTn fill="hold" nodeType="withEffect" presetClass="entr" presetID="10" presetSubtype="0">
                                  <p:stCondLst>
                                    <p:cond delay="0"/>
                                  </p:stCondLst>
                                  <p:childTnLst>
                                    <p:set>
                                      <p:cBhvr>
                                        <p:cTn dur="1" fill="hold">
                                          <p:stCondLst>
                                            <p:cond delay="0"/>
                                          </p:stCondLst>
                                        </p:cTn>
                                        <p:tgtEl>
                                          <p:spTgt spid="1671"/>
                                        </p:tgtEl>
                                        <p:attrNameLst>
                                          <p:attrName>style.visibility</p:attrName>
                                        </p:attrNameLst>
                                      </p:cBhvr>
                                      <p:to>
                                        <p:strVal val="visible"/>
                                      </p:to>
                                    </p:set>
                                    <p:animEffect filter="fade" transition="in">
                                      <p:cBhvr>
                                        <p:cTn dur="500"/>
                                        <p:tgtEl>
                                          <p:spTgt spid="1671"/>
                                        </p:tgtEl>
                                      </p:cBhvr>
                                    </p:animEffect>
                                  </p:childTnLst>
                                </p:cTn>
                              </p:par>
                              <p:par>
                                <p:cTn fill="hold" nodeType="withEffect" presetClass="entr" presetID="10" presetSubtype="0">
                                  <p:stCondLst>
                                    <p:cond delay="0"/>
                                  </p:stCondLst>
                                  <p:childTnLst>
                                    <p:set>
                                      <p:cBhvr>
                                        <p:cTn dur="1" fill="hold">
                                          <p:stCondLst>
                                            <p:cond delay="0"/>
                                          </p:stCondLst>
                                        </p:cTn>
                                        <p:tgtEl>
                                          <p:spTgt spid="1670"/>
                                        </p:tgtEl>
                                        <p:attrNameLst>
                                          <p:attrName>style.visibility</p:attrName>
                                        </p:attrNameLst>
                                      </p:cBhvr>
                                      <p:to>
                                        <p:strVal val="visible"/>
                                      </p:to>
                                    </p:set>
                                    <p:animEffect filter="fade" transition="in">
                                      <p:cBhvr>
                                        <p:cTn dur="500"/>
                                        <p:tgtEl>
                                          <p:spTgt spid="1670"/>
                                        </p:tgtEl>
                                      </p:cBhvr>
                                    </p:animEffect>
                                  </p:childTnLst>
                                </p:cTn>
                              </p:par>
                              <p:par>
                                <p:cTn fill="hold" nodeType="withEffect" presetClass="entr" presetID="10" presetSubtype="0">
                                  <p:stCondLst>
                                    <p:cond delay="0"/>
                                  </p:stCondLst>
                                  <p:childTnLst>
                                    <p:set>
                                      <p:cBhvr>
                                        <p:cTn dur="1" fill="hold">
                                          <p:stCondLst>
                                            <p:cond delay="0"/>
                                          </p:stCondLst>
                                        </p:cTn>
                                        <p:tgtEl>
                                          <p:spTgt spid="1672"/>
                                        </p:tgtEl>
                                        <p:attrNameLst>
                                          <p:attrName>style.visibility</p:attrName>
                                        </p:attrNameLst>
                                      </p:cBhvr>
                                      <p:to>
                                        <p:strVal val="visible"/>
                                      </p:to>
                                    </p:set>
                                    <p:animEffect filter="fade" transition="in">
                                      <p:cBhvr>
                                        <p:cTn dur="500"/>
                                        <p:tgtEl>
                                          <p:spTgt spid="1672"/>
                                        </p:tgtEl>
                                      </p:cBhvr>
                                    </p:animEffect>
                                  </p:childTnLst>
                                </p:cTn>
                              </p:par>
                              <p:par>
                                <p:cTn fill="hold" nodeType="withEffect" presetClass="entr" presetID="10" presetSubtype="0">
                                  <p:stCondLst>
                                    <p:cond delay="0"/>
                                  </p:stCondLst>
                                  <p:childTnLst>
                                    <p:set>
                                      <p:cBhvr>
                                        <p:cTn dur="1" fill="hold">
                                          <p:stCondLst>
                                            <p:cond delay="0"/>
                                          </p:stCondLst>
                                        </p:cTn>
                                        <p:tgtEl>
                                          <p:spTgt spid="1673"/>
                                        </p:tgtEl>
                                        <p:attrNameLst>
                                          <p:attrName>style.visibility</p:attrName>
                                        </p:attrNameLst>
                                      </p:cBhvr>
                                      <p:to>
                                        <p:strVal val="visible"/>
                                      </p:to>
                                    </p:set>
                                    <p:animEffect filter="fade" transition="in">
                                      <p:cBhvr>
                                        <p:cTn dur="500"/>
                                        <p:tgtEl>
                                          <p:spTgt spid="16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p66"/>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80" name="Google Shape;1680;p66"/>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81" name="Google Shape;1681;p66"/>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682" name="Google Shape;1682;p66"/>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pic>
        <p:nvPicPr>
          <p:cNvPr id="1683" name="Google Shape;1683;p66"/>
          <p:cNvPicPr preferRelativeResize="0"/>
          <p:nvPr/>
        </p:nvPicPr>
        <p:blipFill rotWithShape="1">
          <a:blip r:embed="rId3">
            <a:alphaModFix/>
          </a:blip>
          <a:srcRect b="0" l="0" r="0" t="0"/>
          <a:stretch/>
        </p:blipFill>
        <p:spPr>
          <a:xfrm>
            <a:off x="-1038453" y="1139570"/>
            <a:ext cx="8059611" cy="5541744"/>
          </a:xfrm>
          <a:prstGeom prst="rect">
            <a:avLst/>
          </a:prstGeom>
          <a:noFill/>
          <a:ln>
            <a:noFill/>
          </a:ln>
        </p:spPr>
      </p:pic>
      <p:pic>
        <p:nvPicPr>
          <p:cNvPr id="1684" name="Google Shape;1684;p66"/>
          <p:cNvPicPr preferRelativeResize="0"/>
          <p:nvPr/>
        </p:nvPicPr>
        <p:blipFill rotWithShape="1">
          <a:blip r:embed="rId4">
            <a:alphaModFix/>
          </a:blip>
          <a:srcRect b="0" l="0" r="0" t="0"/>
          <a:stretch/>
        </p:blipFill>
        <p:spPr>
          <a:xfrm>
            <a:off x="5704358" y="1233148"/>
            <a:ext cx="6950042" cy="5139373"/>
          </a:xfrm>
          <a:prstGeom prst="rect">
            <a:avLst/>
          </a:prstGeom>
          <a:noFill/>
          <a:ln>
            <a:noFill/>
          </a:ln>
        </p:spPr>
      </p:pic>
      <p:sp>
        <p:nvSpPr>
          <p:cNvPr id="1685" name="Google Shape;1685;p66"/>
          <p:cNvSpPr txBox="1"/>
          <p:nvPr/>
        </p:nvSpPr>
        <p:spPr>
          <a:xfrm>
            <a:off x="4672373" y="1104977"/>
            <a:ext cx="28473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0000"/>
                </a:solidFill>
                <a:latin typeface="Arial"/>
                <a:ea typeface="Arial"/>
                <a:cs typeface="Arial"/>
                <a:sym typeface="Arial"/>
              </a:rPr>
              <a:t>福岡県の財政</a:t>
            </a:r>
            <a:endParaRPr b="1" i="0" sz="2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（令和8年度一般会計当初予算）</a:t>
            </a:r>
            <a:endParaRPr b="1" i="0" sz="1400" u="none" cap="none" strike="noStrike">
              <a:solidFill>
                <a:srgbClr val="000000"/>
              </a:solidFill>
              <a:latin typeface="Arial"/>
              <a:ea typeface="Arial"/>
              <a:cs typeface="Arial"/>
              <a:sym typeface="Arial"/>
            </a:endParaRPr>
          </a:p>
        </p:txBody>
      </p:sp>
      <p:sp>
        <p:nvSpPr>
          <p:cNvPr id="1686" name="Google Shape;1686;p66"/>
          <p:cNvSpPr txBox="1"/>
          <p:nvPr/>
        </p:nvSpPr>
        <p:spPr>
          <a:xfrm>
            <a:off x="4711830" y="1718783"/>
            <a:ext cx="349258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rgbClr val="000000"/>
                </a:solidFill>
                <a:latin typeface="Arial"/>
                <a:ea typeface="Arial"/>
                <a:cs typeface="Arial"/>
                <a:sym typeface="Arial"/>
              </a:rPr>
              <a:t>※端数処理の関係により合計が一致しない箇所があります。</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1" name="Shape 1691"/>
        <p:cNvGrpSpPr/>
        <p:nvPr/>
      </p:nvGrpSpPr>
      <p:grpSpPr>
        <a:xfrm>
          <a:off x="0" y="0"/>
          <a:ext cx="0" cy="0"/>
          <a:chOff x="0" y="0"/>
          <a:chExt cx="0" cy="0"/>
        </a:xfrm>
      </p:grpSpPr>
      <p:pic>
        <p:nvPicPr>
          <p:cNvPr id="1692" name="Google Shape;1692;p67"/>
          <p:cNvPicPr preferRelativeResize="0"/>
          <p:nvPr/>
        </p:nvPicPr>
        <p:blipFill rotWithShape="1">
          <a:blip r:embed="rId3">
            <a:alphaModFix/>
          </a:blip>
          <a:srcRect b="0" l="0" r="0" t="0"/>
          <a:stretch/>
        </p:blipFill>
        <p:spPr>
          <a:xfrm>
            <a:off x="-1038453" y="1139570"/>
            <a:ext cx="8059611" cy="5541744"/>
          </a:xfrm>
          <a:prstGeom prst="rect">
            <a:avLst/>
          </a:prstGeom>
          <a:noFill/>
          <a:ln>
            <a:noFill/>
          </a:ln>
        </p:spPr>
      </p:pic>
      <p:sp>
        <p:nvSpPr>
          <p:cNvPr id="1693" name="Google Shape;1693;p67"/>
          <p:cNvSpPr/>
          <p:nvPr/>
        </p:nvSpPr>
        <p:spPr>
          <a:xfrm rot="5400000">
            <a:off x="6807429" y="1673275"/>
            <a:ext cx="4777635" cy="4620856"/>
          </a:xfrm>
          <a:prstGeom prst="rect">
            <a:avLst/>
          </a:prstGeom>
        </p:spPr>
        <p:txBody>
          <a:bodyPr>
            <a:prstTxWarp prst="textPlain"/>
          </a:bodyPr>
          <a:lstStyle/>
          <a:p>
            <a:pPr lvl="0" algn="l"/>
            <a:r>
              <a:rPr b="1" i="0">
                <a:ln>
                  <a:noFill/>
                </a:ln>
                <a:solidFill>
                  <a:schemeClr val="lt1"/>
                </a:solidFill>
                <a:latin typeface="Arial"/>
              </a:rPr>
              <a:t>7,424億円（34.8％）</a:t>
            </a:r>
          </a:p>
        </p:txBody>
      </p:sp>
      <p:sp>
        <p:nvSpPr>
          <p:cNvPr id="1694" name="Google Shape;1694;p67"/>
          <p:cNvSpPr/>
          <p:nvPr/>
        </p:nvSpPr>
        <p:spPr>
          <a:xfrm>
            <a:off x="5962120" y="1550030"/>
            <a:ext cx="6059311" cy="4874474"/>
          </a:xfrm>
          <a:prstGeom prst="roundRect">
            <a:avLst>
              <a:gd fmla="val 2541" name="adj"/>
            </a:avLst>
          </a:prstGeom>
          <a:solidFill>
            <a:srgbClr val="FDF1F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95" name="Google Shape;1695;p67"/>
          <p:cNvSpPr/>
          <p:nvPr/>
        </p:nvSpPr>
        <p:spPr>
          <a:xfrm>
            <a:off x="60299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96" name="Google Shape;1696;p67"/>
          <p:cNvSpPr txBox="1"/>
          <p:nvPr/>
        </p:nvSpPr>
        <p:spPr>
          <a:xfrm>
            <a:off x="6108713" y="1331503"/>
            <a:ext cx="46143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1697" name="Google Shape;1697;p67"/>
          <p:cNvSpPr/>
          <p:nvPr/>
        </p:nvSpPr>
        <p:spPr>
          <a:xfrm>
            <a:off x="650969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98" name="Google Shape;1698;p67"/>
          <p:cNvSpPr txBox="1"/>
          <p:nvPr/>
        </p:nvSpPr>
        <p:spPr>
          <a:xfrm>
            <a:off x="6588463" y="1331503"/>
            <a:ext cx="46143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1699" name="Google Shape;1699;p67"/>
          <p:cNvSpPr/>
          <p:nvPr/>
        </p:nvSpPr>
        <p:spPr>
          <a:xfrm>
            <a:off x="69894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00" name="Google Shape;1700;p67"/>
          <p:cNvSpPr txBox="1"/>
          <p:nvPr/>
        </p:nvSpPr>
        <p:spPr>
          <a:xfrm>
            <a:off x="7068213" y="1331503"/>
            <a:ext cx="46143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
        <p:nvSpPr>
          <p:cNvPr id="1701" name="Google Shape;1701;p67"/>
          <p:cNvSpPr/>
          <p:nvPr/>
        </p:nvSpPr>
        <p:spPr>
          <a:xfrm>
            <a:off x="6108713" y="1967183"/>
            <a:ext cx="5762930" cy="711669"/>
          </a:xfrm>
          <a:prstGeom prst="roundRect">
            <a:avLst>
              <a:gd fmla="val 5136" name="adj"/>
            </a:avLst>
          </a:prstGeom>
          <a:solidFill>
            <a:srgbClr val="80B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02" name="Google Shape;1702;p67"/>
          <p:cNvSpPr txBox="1"/>
          <p:nvPr/>
        </p:nvSpPr>
        <p:spPr>
          <a:xfrm>
            <a:off x="6298147" y="2120751"/>
            <a:ext cx="11592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自主財源</a:t>
            </a:r>
            <a:endParaRPr b="1" i="0" sz="1800" u="none" cap="none" strike="noStrike">
              <a:solidFill>
                <a:schemeClr val="dk1"/>
              </a:solidFill>
              <a:latin typeface="Arial"/>
              <a:ea typeface="Arial"/>
              <a:cs typeface="Arial"/>
              <a:sym typeface="Arial"/>
            </a:endParaRPr>
          </a:p>
        </p:txBody>
      </p:sp>
      <p:sp>
        <p:nvSpPr>
          <p:cNvPr id="1703" name="Google Shape;1703;p67"/>
          <p:cNvSpPr txBox="1"/>
          <p:nvPr/>
        </p:nvSpPr>
        <p:spPr>
          <a:xfrm>
            <a:off x="7790514" y="2071644"/>
            <a:ext cx="3894804" cy="50231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県税や市町村税など、地方自治体が自ら調達できる財源をいいます。</a:t>
            </a:r>
            <a:endParaRPr b="0" i="0" sz="1400" u="none" cap="none" strike="noStrike">
              <a:solidFill>
                <a:srgbClr val="000000"/>
              </a:solidFill>
              <a:latin typeface="Arial"/>
              <a:ea typeface="Arial"/>
              <a:cs typeface="Arial"/>
              <a:sym typeface="Arial"/>
            </a:endParaRPr>
          </a:p>
        </p:txBody>
      </p:sp>
      <p:cxnSp>
        <p:nvCxnSpPr>
          <p:cNvPr id="1704" name="Google Shape;1704;p67"/>
          <p:cNvCxnSpPr/>
          <p:nvPr/>
        </p:nvCxnSpPr>
        <p:spPr>
          <a:xfrm>
            <a:off x="7643680" y="2062481"/>
            <a:ext cx="0" cy="521073"/>
          </a:xfrm>
          <a:prstGeom prst="straightConnector1">
            <a:avLst/>
          </a:prstGeom>
          <a:noFill/>
          <a:ln cap="flat" cmpd="sng" w="12700">
            <a:solidFill>
              <a:schemeClr val="lt1">
                <a:alpha val="50196"/>
              </a:schemeClr>
            </a:solidFill>
            <a:prstDash val="solid"/>
            <a:miter lim="0"/>
            <a:headEnd len="sm" w="sm" type="none"/>
            <a:tailEnd len="sm" w="sm" type="none"/>
          </a:ln>
        </p:spPr>
      </p:cxnSp>
      <p:sp>
        <p:nvSpPr>
          <p:cNvPr id="1705" name="Google Shape;1705;p67"/>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06" name="Google Shape;1706;p67"/>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07" name="Google Shape;1707;p67"/>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708" name="Google Shape;1708;p67"/>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709" name="Google Shape;1709;p67"/>
          <p:cNvSpPr txBox="1"/>
          <p:nvPr/>
        </p:nvSpPr>
        <p:spPr>
          <a:xfrm>
            <a:off x="6371062" y="2027161"/>
            <a:ext cx="10107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じ   しゅ   ざい  げん</a:t>
            </a:r>
            <a:endParaRPr b="0" i="0" sz="700" u="none" cap="none" strike="noStrike">
              <a:solidFill>
                <a:schemeClr val="dk1"/>
              </a:solidFill>
              <a:latin typeface="Arial"/>
              <a:ea typeface="Arial"/>
              <a:cs typeface="Arial"/>
              <a:sym typeface="Arial"/>
            </a:endParaRPr>
          </a:p>
        </p:txBody>
      </p:sp>
      <p:pic>
        <p:nvPicPr>
          <p:cNvPr id="1710" name="Google Shape;1710;p67"/>
          <p:cNvPicPr preferRelativeResize="0"/>
          <p:nvPr/>
        </p:nvPicPr>
        <p:blipFill rotWithShape="1">
          <a:blip r:embed="rId4">
            <a:alphaModFix/>
          </a:blip>
          <a:srcRect b="0" l="0" r="0" t="0"/>
          <a:stretch/>
        </p:blipFill>
        <p:spPr>
          <a:xfrm>
            <a:off x="1044056" y="2680452"/>
            <a:ext cx="3907875" cy="2609314"/>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694"/>
                                        </p:tgtEl>
                                        <p:attrNameLst>
                                          <p:attrName>style.visibility</p:attrName>
                                        </p:attrNameLst>
                                      </p:cBhvr>
                                      <p:to>
                                        <p:strVal val="visible"/>
                                      </p:to>
                                    </p:set>
                                    <p:anim calcmode="lin" valueType="num">
                                      <p:cBhvr additive="base">
                                        <p:cTn dur="500"/>
                                        <p:tgtEl>
                                          <p:spTgt spid="169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95"/>
                                        </p:tgtEl>
                                        <p:attrNameLst>
                                          <p:attrName>style.visibility</p:attrName>
                                        </p:attrNameLst>
                                      </p:cBhvr>
                                      <p:to>
                                        <p:strVal val="visible"/>
                                      </p:to>
                                    </p:set>
                                    <p:anim calcmode="lin" valueType="num">
                                      <p:cBhvr additive="base">
                                        <p:cTn dur="500"/>
                                        <p:tgtEl>
                                          <p:spTgt spid="169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96"/>
                                        </p:tgtEl>
                                        <p:attrNameLst>
                                          <p:attrName>style.visibility</p:attrName>
                                        </p:attrNameLst>
                                      </p:cBhvr>
                                      <p:to>
                                        <p:strVal val="visible"/>
                                      </p:to>
                                    </p:set>
                                    <p:anim calcmode="lin" valueType="num">
                                      <p:cBhvr additive="base">
                                        <p:cTn dur="500"/>
                                        <p:tgtEl>
                                          <p:spTgt spid="169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97"/>
                                        </p:tgtEl>
                                        <p:attrNameLst>
                                          <p:attrName>style.visibility</p:attrName>
                                        </p:attrNameLst>
                                      </p:cBhvr>
                                      <p:to>
                                        <p:strVal val="visible"/>
                                      </p:to>
                                    </p:set>
                                    <p:anim calcmode="lin" valueType="num">
                                      <p:cBhvr additive="base">
                                        <p:cTn dur="500"/>
                                        <p:tgtEl>
                                          <p:spTgt spid="169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98"/>
                                        </p:tgtEl>
                                        <p:attrNameLst>
                                          <p:attrName>style.visibility</p:attrName>
                                        </p:attrNameLst>
                                      </p:cBhvr>
                                      <p:to>
                                        <p:strVal val="visible"/>
                                      </p:to>
                                    </p:set>
                                    <p:anim calcmode="lin" valueType="num">
                                      <p:cBhvr additive="base">
                                        <p:cTn dur="500"/>
                                        <p:tgtEl>
                                          <p:spTgt spid="169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99"/>
                                        </p:tgtEl>
                                        <p:attrNameLst>
                                          <p:attrName>style.visibility</p:attrName>
                                        </p:attrNameLst>
                                      </p:cBhvr>
                                      <p:to>
                                        <p:strVal val="visible"/>
                                      </p:to>
                                    </p:set>
                                    <p:anim calcmode="lin" valueType="num">
                                      <p:cBhvr additive="base">
                                        <p:cTn dur="500"/>
                                        <p:tgtEl>
                                          <p:spTgt spid="1699"/>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00"/>
                                        </p:tgtEl>
                                        <p:attrNameLst>
                                          <p:attrName>style.visibility</p:attrName>
                                        </p:attrNameLst>
                                      </p:cBhvr>
                                      <p:to>
                                        <p:strVal val="visible"/>
                                      </p:to>
                                    </p:set>
                                    <p:anim calcmode="lin" valueType="num">
                                      <p:cBhvr additive="base">
                                        <p:cTn dur="500"/>
                                        <p:tgtEl>
                                          <p:spTgt spid="170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02"/>
                                        </p:tgtEl>
                                        <p:attrNameLst>
                                          <p:attrName>style.visibility</p:attrName>
                                        </p:attrNameLst>
                                      </p:cBhvr>
                                      <p:to>
                                        <p:strVal val="visible"/>
                                      </p:to>
                                    </p:set>
                                    <p:animEffect filter="fade" transition="in">
                                      <p:cBhvr>
                                        <p:cTn dur="500"/>
                                        <p:tgtEl>
                                          <p:spTgt spid="1702"/>
                                        </p:tgtEl>
                                      </p:cBhvr>
                                    </p:animEffect>
                                  </p:childTnLst>
                                </p:cTn>
                              </p:par>
                              <p:par>
                                <p:cTn fill="hold" nodeType="withEffect" presetClass="entr" presetID="10" presetSubtype="0">
                                  <p:stCondLst>
                                    <p:cond delay="0"/>
                                  </p:stCondLst>
                                  <p:childTnLst>
                                    <p:set>
                                      <p:cBhvr>
                                        <p:cTn dur="1" fill="hold">
                                          <p:stCondLst>
                                            <p:cond delay="0"/>
                                          </p:stCondLst>
                                        </p:cTn>
                                        <p:tgtEl>
                                          <p:spTgt spid="1701"/>
                                        </p:tgtEl>
                                        <p:attrNameLst>
                                          <p:attrName>style.visibility</p:attrName>
                                        </p:attrNameLst>
                                      </p:cBhvr>
                                      <p:to>
                                        <p:strVal val="visible"/>
                                      </p:to>
                                    </p:set>
                                    <p:animEffect filter="fade" transition="in">
                                      <p:cBhvr>
                                        <p:cTn dur="500"/>
                                        <p:tgtEl>
                                          <p:spTgt spid="1701"/>
                                        </p:tgtEl>
                                      </p:cBhvr>
                                    </p:animEffect>
                                  </p:childTnLst>
                                </p:cTn>
                              </p:par>
                              <p:par>
                                <p:cTn fill="hold" nodeType="withEffect" presetClass="entr" presetID="10" presetSubtype="0">
                                  <p:stCondLst>
                                    <p:cond delay="0"/>
                                  </p:stCondLst>
                                  <p:childTnLst>
                                    <p:set>
                                      <p:cBhvr>
                                        <p:cTn dur="1" fill="hold">
                                          <p:stCondLst>
                                            <p:cond delay="0"/>
                                          </p:stCondLst>
                                        </p:cTn>
                                        <p:tgtEl>
                                          <p:spTgt spid="1704"/>
                                        </p:tgtEl>
                                        <p:attrNameLst>
                                          <p:attrName>style.visibility</p:attrName>
                                        </p:attrNameLst>
                                      </p:cBhvr>
                                      <p:to>
                                        <p:strVal val="visible"/>
                                      </p:to>
                                    </p:set>
                                    <p:animEffect filter="fade" transition="in">
                                      <p:cBhvr>
                                        <p:cTn dur="500"/>
                                        <p:tgtEl>
                                          <p:spTgt spid="1704"/>
                                        </p:tgtEl>
                                      </p:cBhvr>
                                    </p:animEffect>
                                  </p:childTnLst>
                                </p:cTn>
                              </p:par>
                              <p:par>
                                <p:cTn fill="hold" nodeType="withEffect" presetClass="entr" presetID="10" presetSubtype="0">
                                  <p:stCondLst>
                                    <p:cond delay="0"/>
                                  </p:stCondLst>
                                  <p:childTnLst>
                                    <p:set>
                                      <p:cBhvr>
                                        <p:cTn dur="1" fill="hold">
                                          <p:stCondLst>
                                            <p:cond delay="0"/>
                                          </p:stCondLst>
                                        </p:cTn>
                                        <p:tgtEl>
                                          <p:spTgt spid="1703"/>
                                        </p:tgtEl>
                                        <p:attrNameLst>
                                          <p:attrName>style.visibility</p:attrName>
                                        </p:attrNameLst>
                                      </p:cBhvr>
                                      <p:to>
                                        <p:strVal val="visible"/>
                                      </p:to>
                                    </p:set>
                                    <p:animEffect filter="fade" transition="in">
                                      <p:cBhvr>
                                        <p:cTn dur="500"/>
                                        <p:tgtEl>
                                          <p:spTgt spid="1703"/>
                                        </p:tgtEl>
                                      </p:cBhvr>
                                    </p:animEffect>
                                  </p:childTnLst>
                                </p:cTn>
                              </p:par>
                              <p:par>
                                <p:cTn fill="hold" nodeType="withEffect" presetClass="entr" presetID="10" presetSubtype="0">
                                  <p:stCondLst>
                                    <p:cond delay="0"/>
                                  </p:stCondLst>
                                  <p:childTnLst>
                                    <p:set>
                                      <p:cBhvr>
                                        <p:cTn dur="1" fill="hold">
                                          <p:stCondLst>
                                            <p:cond delay="0"/>
                                          </p:stCondLst>
                                        </p:cTn>
                                        <p:tgtEl>
                                          <p:spTgt spid="1709"/>
                                        </p:tgtEl>
                                        <p:attrNameLst>
                                          <p:attrName>style.visibility</p:attrName>
                                        </p:attrNameLst>
                                      </p:cBhvr>
                                      <p:to>
                                        <p:strVal val="visible"/>
                                      </p:to>
                                    </p:set>
                                    <p:animEffect filter="fade" transition="in">
                                      <p:cBhvr>
                                        <p:cTn dur="500"/>
                                        <p:tgtEl>
                                          <p:spTgt spid="170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10"/>
                                        </p:tgtEl>
                                        <p:attrNameLst>
                                          <p:attrName>style.visibility</p:attrName>
                                        </p:attrNameLst>
                                      </p:cBhvr>
                                      <p:to>
                                        <p:strVal val="visible"/>
                                      </p:to>
                                    </p:set>
                                    <p:animEffect filter="fade" transition="in">
                                      <p:cBhvr>
                                        <p:cTn dur="500"/>
                                        <p:tgtEl>
                                          <p:spTgt spid="17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pic>
        <p:nvPicPr>
          <p:cNvPr id="1716" name="Google Shape;1716;p68"/>
          <p:cNvPicPr preferRelativeResize="0"/>
          <p:nvPr/>
        </p:nvPicPr>
        <p:blipFill rotWithShape="1">
          <a:blip r:embed="rId3">
            <a:alphaModFix/>
          </a:blip>
          <a:srcRect b="0" l="0" r="0" t="0"/>
          <a:stretch/>
        </p:blipFill>
        <p:spPr>
          <a:xfrm>
            <a:off x="-1038453" y="1139570"/>
            <a:ext cx="8059611" cy="5541744"/>
          </a:xfrm>
          <a:prstGeom prst="rect">
            <a:avLst/>
          </a:prstGeom>
          <a:noFill/>
          <a:ln>
            <a:noFill/>
          </a:ln>
        </p:spPr>
      </p:pic>
      <p:sp>
        <p:nvSpPr>
          <p:cNvPr id="1717" name="Google Shape;1717;p68"/>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18" name="Google Shape;1718;p68"/>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19" name="Google Shape;1719;p68"/>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720" name="Google Shape;1720;p68"/>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721" name="Google Shape;1721;p68"/>
          <p:cNvSpPr/>
          <p:nvPr/>
        </p:nvSpPr>
        <p:spPr>
          <a:xfrm rot="5400000">
            <a:off x="6807429" y="1673275"/>
            <a:ext cx="4777635" cy="4620856"/>
          </a:xfrm>
          <a:prstGeom prst="rect">
            <a:avLst/>
          </a:prstGeom>
        </p:spPr>
        <p:txBody>
          <a:bodyPr>
            <a:prstTxWarp prst="textPlain"/>
          </a:bodyPr>
          <a:lstStyle/>
          <a:p>
            <a:pPr lvl="0" algn="l"/>
            <a:r>
              <a:rPr b="1" i="0">
                <a:ln>
                  <a:noFill/>
                </a:ln>
                <a:solidFill>
                  <a:schemeClr val="lt1"/>
                </a:solidFill>
                <a:latin typeface="Arial"/>
              </a:rPr>
              <a:t>7,424億円（34.8％）</a:t>
            </a:r>
          </a:p>
        </p:txBody>
      </p:sp>
      <p:sp>
        <p:nvSpPr>
          <p:cNvPr id="1722" name="Google Shape;1722;p68"/>
          <p:cNvSpPr/>
          <p:nvPr/>
        </p:nvSpPr>
        <p:spPr>
          <a:xfrm>
            <a:off x="5962120" y="1550030"/>
            <a:ext cx="6059311" cy="4874474"/>
          </a:xfrm>
          <a:prstGeom prst="roundRect">
            <a:avLst>
              <a:gd fmla="val 2541" name="adj"/>
            </a:avLst>
          </a:prstGeom>
          <a:solidFill>
            <a:srgbClr val="FDF1F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3" name="Google Shape;1723;p68"/>
          <p:cNvSpPr/>
          <p:nvPr/>
        </p:nvSpPr>
        <p:spPr>
          <a:xfrm>
            <a:off x="60299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4" name="Google Shape;1724;p68"/>
          <p:cNvSpPr txBox="1"/>
          <p:nvPr/>
        </p:nvSpPr>
        <p:spPr>
          <a:xfrm>
            <a:off x="6108713" y="1331503"/>
            <a:ext cx="46143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豆</a:t>
            </a:r>
            <a:endParaRPr b="0" i="0" sz="1400" u="none" cap="none" strike="noStrike">
              <a:solidFill>
                <a:srgbClr val="000000"/>
              </a:solidFill>
              <a:latin typeface="Arial"/>
              <a:ea typeface="Arial"/>
              <a:cs typeface="Arial"/>
              <a:sym typeface="Arial"/>
            </a:endParaRPr>
          </a:p>
        </p:txBody>
      </p:sp>
      <p:sp>
        <p:nvSpPr>
          <p:cNvPr id="1725" name="Google Shape;1725;p68"/>
          <p:cNvSpPr/>
          <p:nvPr/>
        </p:nvSpPr>
        <p:spPr>
          <a:xfrm>
            <a:off x="650969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6" name="Google Shape;1726;p68"/>
          <p:cNvSpPr txBox="1"/>
          <p:nvPr/>
        </p:nvSpPr>
        <p:spPr>
          <a:xfrm>
            <a:off x="6588463" y="1331503"/>
            <a:ext cx="46143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知</a:t>
            </a:r>
            <a:endParaRPr b="0" i="0" sz="1400" u="none" cap="none" strike="noStrike">
              <a:solidFill>
                <a:srgbClr val="000000"/>
              </a:solidFill>
              <a:latin typeface="Arial"/>
              <a:ea typeface="Arial"/>
              <a:cs typeface="Arial"/>
              <a:sym typeface="Arial"/>
            </a:endParaRPr>
          </a:p>
        </p:txBody>
      </p:sp>
      <p:sp>
        <p:nvSpPr>
          <p:cNvPr id="1727" name="Google Shape;1727;p68"/>
          <p:cNvSpPr/>
          <p:nvPr/>
        </p:nvSpPr>
        <p:spPr>
          <a:xfrm>
            <a:off x="6989441" y="1240541"/>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8" name="Google Shape;1728;p68"/>
          <p:cNvSpPr txBox="1"/>
          <p:nvPr/>
        </p:nvSpPr>
        <p:spPr>
          <a:xfrm>
            <a:off x="7068213" y="1331503"/>
            <a:ext cx="461434"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識</a:t>
            </a:r>
            <a:endParaRPr b="0" i="0" sz="1400" u="none" cap="none" strike="noStrike">
              <a:solidFill>
                <a:srgbClr val="000000"/>
              </a:solidFill>
              <a:latin typeface="Arial"/>
              <a:ea typeface="Arial"/>
              <a:cs typeface="Arial"/>
              <a:sym typeface="Arial"/>
            </a:endParaRPr>
          </a:p>
        </p:txBody>
      </p:sp>
      <p:sp>
        <p:nvSpPr>
          <p:cNvPr id="1729" name="Google Shape;1729;p68"/>
          <p:cNvSpPr/>
          <p:nvPr/>
        </p:nvSpPr>
        <p:spPr>
          <a:xfrm>
            <a:off x="6108713" y="1967183"/>
            <a:ext cx="5762930" cy="711669"/>
          </a:xfrm>
          <a:prstGeom prst="roundRect">
            <a:avLst>
              <a:gd fmla="val 5136" name="adj"/>
            </a:avLst>
          </a:prstGeom>
          <a:solidFill>
            <a:srgbClr val="80B2E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730" name="Google Shape;1730;p68"/>
          <p:cNvCxnSpPr/>
          <p:nvPr/>
        </p:nvCxnSpPr>
        <p:spPr>
          <a:xfrm>
            <a:off x="6110310" y="2859922"/>
            <a:ext cx="5762930" cy="0"/>
          </a:xfrm>
          <a:prstGeom prst="straightConnector1">
            <a:avLst/>
          </a:prstGeom>
          <a:noFill/>
          <a:ln cap="flat" cmpd="sng" w="19050">
            <a:solidFill>
              <a:srgbClr val="DE5C5C"/>
            </a:solidFill>
            <a:prstDash val="solid"/>
            <a:miter lim="0"/>
            <a:headEnd len="sm" w="sm" type="none"/>
            <a:tailEnd len="sm" w="sm" type="none"/>
          </a:ln>
        </p:spPr>
      </p:cxnSp>
      <p:sp>
        <p:nvSpPr>
          <p:cNvPr id="1731" name="Google Shape;1731;p68"/>
          <p:cNvSpPr/>
          <p:nvPr/>
        </p:nvSpPr>
        <p:spPr>
          <a:xfrm>
            <a:off x="6111907" y="2967587"/>
            <a:ext cx="1531773" cy="3399745"/>
          </a:xfrm>
          <a:prstGeom prst="roundRect">
            <a:avLst>
              <a:gd fmla="val 3642" name="adj"/>
            </a:avLst>
          </a:prstGeom>
          <a:solidFill>
            <a:srgbClr val="E8909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32" name="Google Shape;1732;p68"/>
          <p:cNvSpPr txBox="1"/>
          <p:nvPr/>
        </p:nvSpPr>
        <p:spPr>
          <a:xfrm>
            <a:off x="6298147" y="3598303"/>
            <a:ext cx="11592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依存財源</a:t>
            </a:r>
            <a:endParaRPr b="1" i="0" sz="1800" u="none" cap="none" strike="noStrike">
              <a:solidFill>
                <a:schemeClr val="dk1"/>
              </a:solidFill>
              <a:latin typeface="Arial"/>
              <a:ea typeface="Arial"/>
              <a:cs typeface="Arial"/>
              <a:sym typeface="Arial"/>
            </a:endParaRPr>
          </a:p>
        </p:txBody>
      </p:sp>
      <p:sp>
        <p:nvSpPr>
          <p:cNvPr id="1733" name="Google Shape;1733;p68"/>
          <p:cNvSpPr txBox="1"/>
          <p:nvPr/>
        </p:nvSpPr>
        <p:spPr>
          <a:xfrm>
            <a:off x="6155457" y="4226158"/>
            <a:ext cx="1485400" cy="1388713"/>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自主財源以外の財源で、国から受ける国庫支出金や地方交付税など、他に依存しているものをいいます。</a:t>
            </a:r>
            <a:endParaRPr b="0" i="0" sz="1400" u="none" cap="none" strike="noStrike">
              <a:solidFill>
                <a:srgbClr val="000000"/>
              </a:solidFill>
              <a:latin typeface="Arial"/>
              <a:ea typeface="Arial"/>
              <a:cs typeface="Arial"/>
              <a:sym typeface="Arial"/>
            </a:endParaRPr>
          </a:p>
        </p:txBody>
      </p:sp>
      <p:sp>
        <p:nvSpPr>
          <p:cNvPr id="1734" name="Google Shape;1734;p68"/>
          <p:cNvSpPr/>
          <p:nvPr/>
        </p:nvSpPr>
        <p:spPr>
          <a:xfrm>
            <a:off x="7771058" y="3051926"/>
            <a:ext cx="4100585" cy="1317418"/>
          </a:xfrm>
          <a:prstGeom prst="roundRect">
            <a:avLst>
              <a:gd fmla="val 1699" name="adj"/>
            </a:avLst>
          </a:prstGeom>
          <a:solidFill>
            <a:srgbClr val="D9F2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35" name="Google Shape;1735;p68"/>
          <p:cNvSpPr txBox="1"/>
          <p:nvPr/>
        </p:nvSpPr>
        <p:spPr>
          <a:xfrm>
            <a:off x="7746683" y="3385225"/>
            <a:ext cx="4213500" cy="9420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地方自治体によって人口や企業の数などに差があるため、 そこで納められる税金（地方税）にも格差が出てきます。地方交付税は、全国の自治体が一定の水準の仕事ができるように、 国の集めた税金の一部を配分するものです。</a:t>
            </a:r>
            <a:endParaRPr b="0" i="0" sz="1400" u="none" cap="none" strike="noStrike">
              <a:solidFill>
                <a:srgbClr val="000000"/>
              </a:solidFill>
              <a:latin typeface="Arial"/>
              <a:ea typeface="Arial"/>
              <a:cs typeface="Arial"/>
              <a:sym typeface="Arial"/>
            </a:endParaRPr>
          </a:p>
        </p:txBody>
      </p:sp>
      <p:sp>
        <p:nvSpPr>
          <p:cNvPr id="1736" name="Google Shape;1736;p68"/>
          <p:cNvSpPr txBox="1"/>
          <p:nvPr/>
        </p:nvSpPr>
        <p:spPr>
          <a:xfrm>
            <a:off x="7675771" y="3114875"/>
            <a:ext cx="1598400" cy="307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【地方交付税】</a:t>
            </a:r>
            <a:endParaRPr b="1" i="0" sz="1400" u="none" cap="none" strike="noStrike">
              <a:solidFill>
                <a:schemeClr val="dk1"/>
              </a:solidFill>
              <a:latin typeface="Arial"/>
              <a:ea typeface="Arial"/>
              <a:cs typeface="Arial"/>
              <a:sym typeface="Arial"/>
            </a:endParaRPr>
          </a:p>
        </p:txBody>
      </p:sp>
      <p:sp>
        <p:nvSpPr>
          <p:cNvPr id="1737" name="Google Shape;1737;p68"/>
          <p:cNvSpPr/>
          <p:nvPr/>
        </p:nvSpPr>
        <p:spPr>
          <a:xfrm>
            <a:off x="7771058" y="4458152"/>
            <a:ext cx="4100585" cy="868016"/>
          </a:xfrm>
          <a:prstGeom prst="roundRect">
            <a:avLst>
              <a:gd fmla="val 6148" name="adj"/>
            </a:avLst>
          </a:prstGeom>
          <a:solidFill>
            <a:srgbClr val="FFCC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38" name="Google Shape;1738;p68"/>
          <p:cNvSpPr txBox="1"/>
          <p:nvPr/>
        </p:nvSpPr>
        <p:spPr>
          <a:xfrm>
            <a:off x="7833568" y="4794592"/>
            <a:ext cx="3977164" cy="50231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国が、地方自治体の行う公共事業などの特定の事業に対して、補助金や負担金などの形で交付するものです。</a:t>
            </a:r>
            <a:endParaRPr b="0" i="0" sz="1400" u="none" cap="none" strike="noStrike">
              <a:solidFill>
                <a:srgbClr val="000000"/>
              </a:solidFill>
              <a:latin typeface="Arial"/>
              <a:ea typeface="Arial"/>
              <a:cs typeface="Arial"/>
              <a:sym typeface="Arial"/>
            </a:endParaRPr>
          </a:p>
        </p:txBody>
      </p:sp>
      <p:sp>
        <p:nvSpPr>
          <p:cNvPr id="1739" name="Google Shape;1739;p68"/>
          <p:cNvSpPr txBox="1"/>
          <p:nvPr/>
        </p:nvSpPr>
        <p:spPr>
          <a:xfrm>
            <a:off x="7676572" y="4521100"/>
            <a:ext cx="1625700" cy="307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【国庫支出金】</a:t>
            </a:r>
            <a:endParaRPr b="1" i="0" sz="1400" u="none" cap="none" strike="noStrike">
              <a:solidFill>
                <a:schemeClr val="dk1"/>
              </a:solidFill>
              <a:latin typeface="Arial"/>
              <a:ea typeface="Arial"/>
              <a:cs typeface="Arial"/>
              <a:sym typeface="Arial"/>
            </a:endParaRPr>
          </a:p>
        </p:txBody>
      </p:sp>
      <p:sp>
        <p:nvSpPr>
          <p:cNvPr id="1740" name="Google Shape;1740;p68"/>
          <p:cNvSpPr/>
          <p:nvPr/>
        </p:nvSpPr>
        <p:spPr>
          <a:xfrm>
            <a:off x="7771058" y="5414976"/>
            <a:ext cx="4100585" cy="868016"/>
          </a:xfrm>
          <a:prstGeom prst="roundRect">
            <a:avLst>
              <a:gd fmla="val 6148" name="adj"/>
            </a:avLst>
          </a:prstGeom>
          <a:solidFill>
            <a:srgbClr val="B4E5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41" name="Google Shape;1741;p68"/>
          <p:cNvSpPr txBox="1"/>
          <p:nvPr/>
        </p:nvSpPr>
        <p:spPr>
          <a:xfrm>
            <a:off x="7833568" y="5751416"/>
            <a:ext cx="3977164" cy="50231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県が実施する公共施設の建設事業・災害復旧事業などの財源とするための長期の借入金のことです。</a:t>
            </a:r>
            <a:endParaRPr b="0" i="0" sz="1400" u="none" cap="none" strike="noStrike">
              <a:solidFill>
                <a:srgbClr val="000000"/>
              </a:solidFill>
              <a:latin typeface="Arial"/>
              <a:ea typeface="Arial"/>
              <a:cs typeface="Arial"/>
              <a:sym typeface="Arial"/>
            </a:endParaRPr>
          </a:p>
        </p:txBody>
      </p:sp>
      <p:sp>
        <p:nvSpPr>
          <p:cNvPr id="1742" name="Google Shape;1742;p68"/>
          <p:cNvSpPr txBox="1"/>
          <p:nvPr/>
        </p:nvSpPr>
        <p:spPr>
          <a:xfrm>
            <a:off x="7676561" y="5477915"/>
            <a:ext cx="1260000" cy="307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【県　債】</a:t>
            </a:r>
            <a:endParaRPr b="1" i="0" sz="1400" u="none" cap="none" strike="noStrike">
              <a:solidFill>
                <a:schemeClr val="dk1"/>
              </a:solidFill>
              <a:latin typeface="Arial"/>
              <a:ea typeface="Arial"/>
              <a:cs typeface="Arial"/>
              <a:sym typeface="Arial"/>
            </a:endParaRPr>
          </a:p>
        </p:txBody>
      </p:sp>
      <p:sp>
        <p:nvSpPr>
          <p:cNvPr id="1743" name="Google Shape;1743;p68"/>
          <p:cNvSpPr txBox="1"/>
          <p:nvPr/>
        </p:nvSpPr>
        <p:spPr>
          <a:xfrm>
            <a:off x="6298147" y="2120751"/>
            <a:ext cx="1159292"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自主財源</a:t>
            </a:r>
            <a:endParaRPr b="1" i="0" sz="1800" u="none" cap="none" strike="noStrike">
              <a:solidFill>
                <a:schemeClr val="dk1"/>
              </a:solidFill>
              <a:latin typeface="Arial"/>
              <a:ea typeface="Arial"/>
              <a:cs typeface="Arial"/>
              <a:sym typeface="Arial"/>
            </a:endParaRPr>
          </a:p>
        </p:txBody>
      </p:sp>
      <p:sp>
        <p:nvSpPr>
          <p:cNvPr id="1744" name="Google Shape;1744;p68"/>
          <p:cNvSpPr txBox="1"/>
          <p:nvPr/>
        </p:nvSpPr>
        <p:spPr>
          <a:xfrm>
            <a:off x="7790514" y="2071644"/>
            <a:ext cx="3894804" cy="502317"/>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県税や市町村税など、地方自治体が自ら調達できる財源をいいます。</a:t>
            </a:r>
            <a:endParaRPr b="0" i="0" sz="1400" u="none" cap="none" strike="noStrike">
              <a:solidFill>
                <a:srgbClr val="000000"/>
              </a:solidFill>
              <a:latin typeface="Arial"/>
              <a:ea typeface="Arial"/>
              <a:cs typeface="Arial"/>
              <a:sym typeface="Arial"/>
            </a:endParaRPr>
          </a:p>
        </p:txBody>
      </p:sp>
      <p:cxnSp>
        <p:nvCxnSpPr>
          <p:cNvPr id="1745" name="Google Shape;1745;p68"/>
          <p:cNvCxnSpPr/>
          <p:nvPr/>
        </p:nvCxnSpPr>
        <p:spPr>
          <a:xfrm>
            <a:off x="7643680" y="2062481"/>
            <a:ext cx="0" cy="521073"/>
          </a:xfrm>
          <a:prstGeom prst="straightConnector1">
            <a:avLst/>
          </a:prstGeom>
          <a:noFill/>
          <a:ln cap="flat" cmpd="sng" w="12700">
            <a:solidFill>
              <a:schemeClr val="lt1">
                <a:alpha val="50196"/>
              </a:schemeClr>
            </a:solidFill>
            <a:prstDash val="solid"/>
            <a:miter lim="0"/>
            <a:headEnd len="sm" w="sm" type="none"/>
            <a:tailEnd len="sm" w="sm" type="none"/>
          </a:ln>
        </p:spPr>
      </p:cxnSp>
      <p:cxnSp>
        <p:nvCxnSpPr>
          <p:cNvPr id="1746" name="Google Shape;1746;p68"/>
          <p:cNvCxnSpPr/>
          <p:nvPr/>
        </p:nvCxnSpPr>
        <p:spPr>
          <a:xfrm>
            <a:off x="6205653" y="4078812"/>
            <a:ext cx="1344280" cy="0"/>
          </a:xfrm>
          <a:prstGeom prst="straightConnector1">
            <a:avLst/>
          </a:prstGeom>
          <a:noFill/>
          <a:ln cap="flat" cmpd="sng" w="12700">
            <a:solidFill>
              <a:schemeClr val="lt1">
                <a:alpha val="50196"/>
              </a:schemeClr>
            </a:solidFill>
            <a:prstDash val="solid"/>
            <a:miter lim="0"/>
            <a:headEnd len="sm" w="sm" type="none"/>
            <a:tailEnd len="sm" w="sm" type="none"/>
          </a:ln>
        </p:spPr>
      </p:cxnSp>
      <p:sp>
        <p:nvSpPr>
          <p:cNvPr id="1747" name="Google Shape;1747;p68"/>
          <p:cNvSpPr txBox="1"/>
          <p:nvPr/>
        </p:nvSpPr>
        <p:spPr>
          <a:xfrm>
            <a:off x="6371061" y="3497855"/>
            <a:ext cx="10107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い   ぞん   ざい  げん</a:t>
            </a:r>
            <a:endParaRPr b="0" i="0" sz="700" u="none" cap="none" strike="noStrike">
              <a:solidFill>
                <a:schemeClr val="dk1"/>
              </a:solidFill>
              <a:latin typeface="Arial"/>
              <a:ea typeface="Arial"/>
              <a:cs typeface="Arial"/>
              <a:sym typeface="Arial"/>
            </a:endParaRPr>
          </a:p>
        </p:txBody>
      </p:sp>
      <p:sp>
        <p:nvSpPr>
          <p:cNvPr id="1748" name="Google Shape;1748;p68"/>
          <p:cNvSpPr txBox="1"/>
          <p:nvPr/>
        </p:nvSpPr>
        <p:spPr>
          <a:xfrm>
            <a:off x="7901094" y="3029000"/>
            <a:ext cx="10728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ち   ほう こう   ふ   ぜい</a:t>
            </a:r>
            <a:endParaRPr b="0" i="0" sz="600" u="none" cap="none" strike="noStrike">
              <a:solidFill>
                <a:schemeClr val="dk1"/>
              </a:solidFill>
              <a:latin typeface="Arial"/>
              <a:ea typeface="Arial"/>
              <a:cs typeface="Arial"/>
              <a:sym typeface="Arial"/>
            </a:endParaRPr>
          </a:p>
        </p:txBody>
      </p:sp>
      <p:sp>
        <p:nvSpPr>
          <p:cNvPr id="1749" name="Google Shape;1749;p68"/>
          <p:cNvSpPr txBox="1"/>
          <p:nvPr/>
        </p:nvSpPr>
        <p:spPr>
          <a:xfrm>
            <a:off x="7890967" y="4428850"/>
            <a:ext cx="12600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こ っ こ    し しゅつきん</a:t>
            </a:r>
            <a:endParaRPr b="0" i="0" sz="600" u="none" cap="none" strike="noStrike">
              <a:solidFill>
                <a:schemeClr val="dk1"/>
              </a:solidFill>
              <a:latin typeface="Arial"/>
              <a:ea typeface="Arial"/>
              <a:cs typeface="Arial"/>
              <a:sym typeface="Arial"/>
            </a:endParaRPr>
          </a:p>
        </p:txBody>
      </p:sp>
      <p:sp>
        <p:nvSpPr>
          <p:cNvPr id="1750" name="Google Shape;1750;p68"/>
          <p:cNvSpPr txBox="1"/>
          <p:nvPr/>
        </p:nvSpPr>
        <p:spPr>
          <a:xfrm>
            <a:off x="7875909" y="5393313"/>
            <a:ext cx="8586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600"/>
              <a:buFont typeface="Arial"/>
              <a:buNone/>
            </a:pPr>
            <a:r>
              <a:rPr b="0" i="0" lang="ja-JP" sz="600" u="none" cap="none" strike="noStrike">
                <a:solidFill>
                  <a:schemeClr val="dk1"/>
                </a:solidFill>
                <a:latin typeface="Arial"/>
                <a:ea typeface="Arial"/>
                <a:cs typeface="Arial"/>
                <a:sym typeface="Arial"/>
              </a:rPr>
              <a:t>けん　　  さい</a:t>
            </a:r>
            <a:endParaRPr b="0" i="0" sz="600" u="none" cap="none" strike="noStrike">
              <a:solidFill>
                <a:schemeClr val="dk1"/>
              </a:solidFill>
              <a:latin typeface="Arial"/>
              <a:ea typeface="Arial"/>
              <a:cs typeface="Arial"/>
              <a:sym typeface="Arial"/>
            </a:endParaRPr>
          </a:p>
        </p:txBody>
      </p:sp>
      <p:pic>
        <p:nvPicPr>
          <p:cNvPr id="1751" name="Google Shape;1751;p68"/>
          <p:cNvPicPr preferRelativeResize="0"/>
          <p:nvPr/>
        </p:nvPicPr>
        <p:blipFill rotWithShape="1">
          <a:blip r:embed="rId4">
            <a:alphaModFix/>
          </a:blip>
          <a:srcRect b="0" l="0" r="0" t="0"/>
          <a:stretch/>
        </p:blipFill>
        <p:spPr>
          <a:xfrm>
            <a:off x="1044056" y="2680452"/>
            <a:ext cx="3907875" cy="2609314"/>
          </a:xfrm>
          <a:prstGeom prst="rect">
            <a:avLst/>
          </a:prstGeom>
          <a:noFill/>
          <a:ln>
            <a:noFill/>
          </a:ln>
        </p:spPr>
      </p:pic>
      <p:pic>
        <p:nvPicPr>
          <p:cNvPr id="1752" name="Google Shape;1752;p68"/>
          <p:cNvPicPr preferRelativeResize="0"/>
          <p:nvPr/>
        </p:nvPicPr>
        <p:blipFill rotWithShape="1">
          <a:blip r:embed="rId5">
            <a:alphaModFix/>
          </a:blip>
          <a:srcRect b="0" l="0" r="0" t="0"/>
          <a:stretch/>
        </p:blipFill>
        <p:spPr>
          <a:xfrm>
            <a:off x="1044055" y="2678852"/>
            <a:ext cx="3907875" cy="2627604"/>
          </a:xfrm>
          <a:prstGeom prst="rect">
            <a:avLst/>
          </a:prstGeom>
          <a:noFill/>
          <a:ln>
            <a:noFill/>
          </a:ln>
        </p:spPr>
      </p:pic>
      <p:sp>
        <p:nvSpPr>
          <p:cNvPr id="1753" name="Google Shape;1753;p68"/>
          <p:cNvSpPr txBox="1"/>
          <p:nvPr/>
        </p:nvSpPr>
        <p:spPr>
          <a:xfrm>
            <a:off x="6371062" y="2027161"/>
            <a:ext cx="10107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じ   しゅ   ざい  げん</a:t>
            </a:r>
            <a:endParaRPr b="0" i="0" sz="7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1"/>
                                        </p:tgtEl>
                                        <p:attrNameLst>
                                          <p:attrName>style.visibility</p:attrName>
                                        </p:attrNameLst>
                                      </p:cBhvr>
                                      <p:to>
                                        <p:strVal val="visible"/>
                                      </p:to>
                                    </p:set>
                                    <p:animEffect filter="fade" transition="in">
                                      <p:cBhvr>
                                        <p:cTn dur="500"/>
                                        <p:tgtEl>
                                          <p:spTgt spid="1731"/>
                                        </p:tgtEl>
                                      </p:cBhvr>
                                    </p:animEffect>
                                  </p:childTnLst>
                                </p:cTn>
                              </p:par>
                              <p:par>
                                <p:cTn fill="hold" nodeType="withEffect" presetClass="entr" presetID="10" presetSubtype="0">
                                  <p:stCondLst>
                                    <p:cond delay="0"/>
                                  </p:stCondLst>
                                  <p:childTnLst>
                                    <p:set>
                                      <p:cBhvr>
                                        <p:cTn dur="1" fill="hold">
                                          <p:stCondLst>
                                            <p:cond delay="0"/>
                                          </p:stCondLst>
                                        </p:cTn>
                                        <p:tgtEl>
                                          <p:spTgt spid="1732"/>
                                        </p:tgtEl>
                                        <p:attrNameLst>
                                          <p:attrName>style.visibility</p:attrName>
                                        </p:attrNameLst>
                                      </p:cBhvr>
                                      <p:to>
                                        <p:strVal val="visible"/>
                                      </p:to>
                                    </p:set>
                                    <p:animEffect filter="fade" transition="in">
                                      <p:cBhvr>
                                        <p:cTn dur="500"/>
                                        <p:tgtEl>
                                          <p:spTgt spid="1732"/>
                                        </p:tgtEl>
                                      </p:cBhvr>
                                    </p:animEffect>
                                  </p:childTnLst>
                                </p:cTn>
                              </p:par>
                              <p:par>
                                <p:cTn fill="hold" nodeType="withEffect" presetClass="entr" presetID="10" presetSubtype="0">
                                  <p:stCondLst>
                                    <p:cond delay="0"/>
                                  </p:stCondLst>
                                  <p:childTnLst>
                                    <p:set>
                                      <p:cBhvr>
                                        <p:cTn dur="1" fill="hold">
                                          <p:stCondLst>
                                            <p:cond delay="0"/>
                                          </p:stCondLst>
                                        </p:cTn>
                                        <p:tgtEl>
                                          <p:spTgt spid="1733"/>
                                        </p:tgtEl>
                                        <p:attrNameLst>
                                          <p:attrName>style.visibility</p:attrName>
                                        </p:attrNameLst>
                                      </p:cBhvr>
                                      <p:to>
                                        <p:strVal val="visible"/>
                                      </p:to>
                                    </p:set>
                                    <p:animEffect filter="fade" transition="in">
                                      <p:cBhvr>
                                        <p:cTn dur="500"/>
                                        <p:tgtEl>
                                          <p:spTgt spid="1733"/>
                                        </p:tgtEl>
                                      </p:cBhvr>
                                    </p:animEffect>
                                  </p:childTnLst>
                                </p:cTn>
                              </p:par>
                              <p:par>
                                <p:cTn fill="hold" nodeType="withEffect" presetClass="entr" presetID="10" presetSubtype="0">
                                  <p:stCondLst>
                                    <p:cond delay="0"/>
                                  </p:stCondLst>
                                  <p:childTnLst>
                                    <p:set>
                                      <p:cBhvr>
                                        <p:cTn dur="1" fill="hold">
                                          <p:stCondLst>
                                            <p:cond delay="0"/>
                                          </p:stCondLst>
                                        </p:cTn>
                                        <p:tgtEl>
                                          <p:spTgt spid="1746"/>
                                        </p:tgtEl>
                                        <p:attrNameLst>
                                          <p:attrName>style.visibility</p:attrName>
                                        </p:attrNameLst>
                                      </p:cBhvr>
                                      <p:to>
                                        <p:strVal val="visible"/>
                                      </p:to>
                                    </p:set>
                                    <p:animEffect filter="fade" transition="in">
                                      <p:cBhvr>
                                        <p:cTn dur="500"/>
                                        <p:tgtEl>
                                          <p:spTgt spid="1746"/>
                                        </p:tgtEl>
                                      </p:cBhvr>
                                    </p:animEffect>
                                  </p:childTnLst>
                                </p:cTn>
                              </p:par>
                              <p:par>
                                <p:cTn fill="hold" nodeType="withEffect" presetClass="entr" presetID="10" presetSubtype="0">
                                  <p:stCondLst>
                                    <p:cond delay="0"/>
                                  </p:stCondLst>
                                  <p:childTnLst>
                                    <p:set>
                                      <p:cBhvr>
                                        <p:cTn dur="1" fill="hold">
                                          <p:stCondLst>
                                            <p:cond delay="0"/>
                                          </p:stCondLst>
                                        </p:cTn>
                                        <p:tgtEl>
                                          <p:spTgt spid="1730"/>
                                        </p:tgtEl>
                                        <p:attrNameLst>
                                          <p:attrName>style.visibility</p:attrName>
                                        </p:attrNameLst>
                                      </p:cBhvr>
                                      <p:to>
                                        <p:strVal val="visible"/>
                                      </p:to>
                                    </p:set>
                                    <p:animEffect filter="fade" transition="in">
                                      <p:cBhvr>
                                        <p:cTn dur="500"/>
                                        <p:tgtEl>
                                          <p:spTgt spid="1730"/>
                                        </p:tgtEl>
                                      </p:cBhvr>
                                    </p:animEffect>
                                  </p:childTnLst>
                                </p:cTn>
                              </p:par>
                              <p:par>
                                <p:cTn fill="hold" nodeType="withEffect" presetClass="entr" presetID="10" presetSubtype="0">
                                  <p:stCondLst>
                                    <p:cond delay="0"/>
                                  </p:stCondLst>
                                  <p:childTnLst>
                                    <p:set>
                                      <p:cBhvr>
                                        <p:cTn dur="1" fill="hold">
                                          <p:stCondLst>
                                            <p:cond delay="0"/>
                                          </p:stCondLst>
                                        </p:cTn>
                                        <p:tgtEl>
                                          <p:spTgt spid="1747"/>
                                        </p:tgtEl>
                                        <p:attrNameLst>
                                          <p:attrName>style.visibility</p:attrName>
                                        </p:attrNameLst>
                                      </p:cBhvr>
                                      <p:to>
                                        <p:strVal val="visible"/>
                                      </p:to>
                                    </p:set>
                                    <p:animEffect filter="fade" transition="in">
                                      <p:cBhvr>
                                        <p:cTn dur="500"/>
                                        <p:tgtEl>
                                          <p:spTgt spid="174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52"/>
                                        </p:tgtEl>
                                        <p:attrNameLst>
                                          <p:attrName>style.visibility</p:attrName>
                                        </p:attrNameLst>
                                      </p:cBhvr>
                                      <p:to>
                                        <p:strVal val="visible"/>
                                      </p:to>
                                    </p:set>
                                    <p:animEffect filter="fade" transition="in">
                                      <p:cBhvr>
                                        <p:cTn dur="500"/>
                                        <p:tgtEl>
                                          <p:spTgt spid="17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4"/>
                                        </p:tgtEl>
                                        <p:attrNameLst>
                                          <p:attrName>style.visibility</p:attrName>
                                        </p:attrNameLst>
                                      </p:cBhvr>
                                      <p:to>
                                        <p:strVal val="visible"/>
                                      </p:to>
                                    </p:set>
                                    <p:animEffect filter="fade" transition="in">
                                      <p:cBhvr>
                                        <p:cTn dur="500"/>
                                        <p:tgtEl>
                                          <p:spTgt spid="1734"/>
                                        </p:tgtEl>
                                      </p:cBhvr>
                                    </p:animEffect>
                                  </p:childTnLst>
                                </p:cTn>
                              </p:par>
                              <p:par>
                                <p:cTn fill="hold" nodeType="withEffect" presetClass="entr" presetID="10" presetSubtype="0">
                                  <p:stCondLst>
                                    <p:cond delay="0"/>
                                  </p:stCondLst>
                                  <p:childTnLst>
                                    <p:set>
                                      <p:cBhvr>
                                        <p:cTn dur="1" fill="hold">
                                          <p:stCondLst>
                                            <p:cond delay="0"/>
                                          </p:stCondLst>
                                        </p:cTn>
                                        <p:tgtEl>
                                          <p:spTgt spid="1735"/>
                                        </p:tgtEl>
                                        <p:attrNameLst>
                                          <p:attrName>style.visibility</p:attrName>
                                        </p:attrNameLst>
                                      </p:cBhvr>
                                      <p:to>
                                        <p:strVal val="visible"/>
                                      </p:to>
                                    </p:set>
                                    <p:animEffect filter="fade" transition="in">
                                      <p:cBhvr>
                                        <p:cTn dur="500"/>
                                        <p:tgtEl>
                                          <p:spTgt spid="1735"/>
                                        </p:tgtEl>
                                      </p:cBhvr>
                                    </p:animEffect>
                                  </p:childTnLst>
                                </p:cTn>
                              </p:par>
                              <p:par>
                                <p:cTn fill="hold" nodeType="withEffect" presetClass="entr" presetID="10" presetSubtype="0">
                                  <p:stCondLst>
                                    <p:cond delay="0"/>
                                  </p:stCondLst>
                                  <p:childTnLst>
                                    <p:set>
                                      <p:cBhvr>
                                        <p:cTn dur="1" fill="hold">
                                          <p:stCondLst>
                                            <p:cond delay="0"/>
                                          </p:stCondLst>
                                        </p:cTn>
                                        <p:tgtEl>
                                          <p:spTgt spid="1736"/>
                                        </p:tgtEl>
                                        <p:attrNameLst>
                                          <p:attrName>style.visibility</p:attrName>
                                        </p:attrNameLst>
                                      </p:cBhvr>
                                      <p:to>
                                        <p:strVal val="visible"/>
                                      </p:to>
                                    </p:set>
                                    <p:animEffect filter="fade" transition="in">
                                      <p:cBhvr>
                                        <p:cTn dur="500"/>
                                        <p:tgtEl>
                                          <p:spTgt spid="1736"/>
                                        </p:tgtEl>
                                      </p:cBhvr>
                                    </p:animEffect>
                                  </p:childTnLst>
                                </p:cTn>
                              </p:par>
                              <p:par>
                                <p:cTn fill="hold" nodeType="withEffect" presetClass="entr" presetID="10" presetSubtype="0">
                                  <p:stCondLst>
                                    <p:cond delay="0"/>
                                  </p:stCondLst>
                                  <p:childTnLst>
                                    <p:set>
                                      <p:cBhvr>
                                        <p:cTn dur="1" fill="hold">
                                          <p:stCondLst>
                                            <p:cond delay="0"/>
                                          </p:stCondLst>
                                        </p:cTn>
                                        <p:tgtEl>
                                          <p:spTgt spid="1748"/>
                                        </p:tgtEl>
                                        <p:attrNameLst>
                                          <p:attrName>style.visibility</p:attrName>
                                        </p:attrNameLst>
                                      </p:cBhvr>
                                      <p:to>
                                        <p:strVal val="visible"/>
                                      </p:to>
                                    </p:set>
                                    <p:animEffect filter="fade" transition="in">
                                      <p:cBhvr>
                                        <p:cTn dur="500"/>
                                        <p:tgtEl>
                                          <p:spTgt spid="17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7"/>
                                        </p:tgtEl>
                                        <p:attrNameLst>
                                          <p:attrName>style.visibility</p:attrName>
                                        </p:attrNameLst>
                                      </p:cBhvr>
                                      <p:to>
                                        <p:strVal val="visible"/>
                                      </p:to>
                                    </p:set>
                                    <p:animEffect filter="fade" transition="in">
                                      <p:cBhvr>
                                        <p:cTn dur="500"/>
                                        <p:tgtEl>
                                          <p:spTgt spid="1737"/>
                                        </p:tgtEl>
                                      </p:cBhvr>
                                    </p:animEffect>
                                  </p:childTnLst>
                                </p:cTn>
                              </p:par>
                              <p:par>
                                <p:cTn fill="hold" nodeType="withEffect" presetClass="entr" presetID="10" presetSubtype="0">
                                  <p:stCondLst>
                                    <p:cond delay="0"/>
                                  </p:stCondLst>
                                  <p:childTnLst>
                                    <p:set>
                                      <p:cBhvr>
                                        <p:cTn dur="1" fill="hold">
                                          <p:stCondLst>
                                            <p:cond delay="0"/>
                                          </p:stCondLst>
                                        </p:cTn>
                                        <p:tgtEl>
                                          <p:spTgt spid="1738"/>
                                        </p:tgtEl>
                                        <p:attrNameLst>
                                          <p:attrName>style.visibility</p:attrName>
                                        </p:attrNameLst>
                                      </p:cBhvr>
                                      <p:to>
                                        <p:strVal val="visible"/>
                                      </p:to>
                                    </p:set>
                                    <p:animEffect filter="fade" transition="in">
                                      <p:cBhvr>
                                        <p:cTn dur="500"/>
                                        <p:tgtEl>
                                          <p:spTgt spid="1738"/>
                                        </p:tgtEl>
                                      </p:cBhvr>
                                    </p:animEffect>
                                  </p:childTnLst>
                                </p:cTn>
                              </p:par>
                              <p:par>
                                <p:cTn fill="hold" nodeType="withEffect" presetClass="entr" presetID="10" presetSubtype="0">
                                  <p:stCondLst>
                                    <p:cond delay="0"/>
                                  </p:stCondLst>
                                  <p:childTnLst>
                                    <p:set>
                                      <p:cBhvr>
                                        <p:cTn dur="1" fill="hold">
                                          <p:stCondLst>
                                            <p:cond delay="0"/>
                                          </p:stCondLst>
                                        </p:cTn>
                                        <p:tgtEl>
                                          <p:spTgt spid="1739"/>
                                        </p:tgtEl>
                                        <p:attrNameLst>
                                          <p:attrName>style.visibility</p:attrName>
                                        </p:attrNameLst>
                                      </p:cBhvr>
                                      <p:to>
                                        <p:strVal val="visible"/>
                                      </p:to>
                                    </p:set>
                                    <p:animEffect filter="fade" transition="in">
                                      <p:cBhvr>
                                        <p:cTn dur="500"/>
                                        <p:tgtEl>
                                          <p:spTgt spid="1739"/>
                                        </p:tgtEl>
                                      </p:cBhvr>
                                    </p:animEffect>
                                  </p:childTnLst>
                                </p:cTn>
                              </p:par>
                              <p:par>
                                <p:cTn fill="hold" nodeType="withEffect" presetClass="entr" presetID="10" presetSubtype="0">
                                  <p:stCondLst>
                                    <p:cond delay="0"/>
                                  </p:stCondLst>
                                  <p:childTnLst>
                                    <p:set>
                                      <p:cBhvr>
                                        <p:cTn dur="1" fill="hold">
                                          <p:stCondLst>
                                            <p:cond delay="0"/>
                                          </p:stCondLst>
                                        </p:cTn>
                                        <p:tgtEl>
                                          <p:spTgt spid="1749"/>
                                        </p:tgtEl>
                                        <p:attrNameLst>
                                          <p:attrName>style.visibility</p:attrName>
                                        </p:attrNameLst>
                                      </p:cBhvr>
                                      <p:to>
                                        <p:strVal val="visible"/>
                                      </p:to>
                                    </p:set>
                                    <p:animEffect filter="fade" transition="in">
                                      <p:cBhvr>
                                        <p:cTn dur="500"/>
                                        <p:tgtEl>
                                          <p:spTgt spid="17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0"/>
                                        </p:tgtEl>
                                        <p:attrNameLst>
                                          <p:attrName>style.visibility</p:attrName>
                                        </p:attrNameLst>
                                      </p:cBhvr>
                                      <p:to>
                                        <p:strVal val="visible"/>
                                      </p:to>
                                    </p:set>
                                    <p:animEffect filter="fade" transition="in">
                                      <p:cBhvr>
                                        <p:cTn dur="500"/>
                                        <p:tgtEl>
                                          <p:spTgt spid="1740"/>
                                        </p:tgtEl>
                                      </p:cBhvr>
                                    </p:animEffect>
                                  </p:childTnLst>
                                </p:cTn>
                              </p:par>
                              <p:par>
                                <p:cTn fill="hold" nodeType="withEffect" presetClass="entr" presetID="10" presetSubtype="0">
                                  <p:stCondLst>
                                    <p:cond delay="0"/>
                                  </p:stCondLst>
                                  <p:childTnLst>
                                    <p:set>
                                      <p:cBhvr>
                                        <p:cTn dur="1" fill="hold">
                                          <p:stCondLst>
                                            <p:cond delay="0"/>
                                          </p:stCondLst>
                                        </p:cTn>
                                        <p:tgtEl>
                                          <p:spTgt spid="1741"/>
                                        </p:tgtEl>
                                        <p:attrNameLst>
                                          <p:attrName>style.visibility</p:attrName>
                                        </p:attrNameLst>
                                      </p:cBhvr>
                                      <p:to>
                                        <p:strVal val="visible"/>
                                      </p:to>
                                    </p:set>
                                    <p:animEffect filter="fade" transition="in">
                                      <p:cBhvr>
                                        <p:cTn dur="500"/>
                                        <p:tgtEl>
                                          <p:spTgt spid="1741"/>
                                        </p:tgtEl>
                                      </p:cBhvr>
                                    </p:animEffect>
                                  </p:childTnLst>
                                </p:cTn>
                              </p:par>
                              <p:par>
                                <p:cTn fill="hold" nodeType="withEffect" presetClass="entr" presetID="10" presetSubtype="0">
                                  <p:stCondLst>
                                    <p:cond delay="0"/>
                                  </p:stCondLst>
                                  <p:childTnLst>
                                    <p:set>
                                      <p:cBhvr>
                                        <p:cTn dur="1" fill="hold">
                                          <p:stCondLst>
                                            <p:cond delay="0"/>
                                          </p:stCondLst>
                                        </p:cTn>
                                        <p:tgtEl>
                                          <p:spTgt spid="1742"/>
                                        </p:tgtEl>
                                        <p:attrNameLst>
                                          <p:attrName>style.visibility</p:attrName>
                                        </p:attrNameLst>
                                      </p:cBhvr>
                                      <p:to>
                                        <p:strVal val="visible"/>
                                      </p:to>
                                    </p:set>
                                    <p:animEffect filter="fade" transition="in">
                                      <p:cBhvr>
                                        <p:cTn dur="500"/>
                                        <p:tgtEl>
                                          <p:spTgt spid="1742"/>
                                        </p:tgtEl>
                                      </p:cBhvr>
                                    </p:animEffect>
                                  </p:childTnLst>
                                </p:cTn>
                              </p:par>
                              <p:par>
                                <p:cTn fill="hold" nodeType="withEffect" presetClass="entr" presetID="10" presetSubtype="0">
                                  <p:stCondLst>
                                    <p:cond delay="0"/>
                                  </p:stCondLst>
                                  <p:childTnLst>
                                    <p:set>
                                      <p:cBhvr>
                                        <p:cTn dur="1" fill="hold">
                                          <p:stCondLst>
                                            <p:cond delay="0"/>
                                          </p:stCondLst>
                                        </p:cTn>
                                        <p:tgtEl>
                                          <p:spTgt spid="1750"/>
                                        </p:tgtEl>
                                        <p:attrNameLst>
                                          <p:attrName>style.visibility</p:attrName>
                                        </p:attrNameLst>
                                      </p:cBhvr>
                                      <p:to>
                                        <p:strVal val="visible"/>
                                      </p:to>
                                    </p:set>
                                    <p:animEffect filter="fade" transition="in">
                                      <p:cBhvr>
                                        <p:cTn dur="500"/>
                                        <p:tgtEl>
                                          <p:spTgt spid="1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pic>
        <p:nvPicPr>
          <p:cNvPr id="1759" name="Google Shape;1759;p69"/>
          <p:cNvPicPr preferRelativeResize="0"/>
          <p:nvPr/>
        </p:nvPicPr>
        <p:blipFill rotWithShape="1">
          <a:blip r:embed="rId3">
            <a:alphaModFix/>
          </a:blip>
          <a:srcRect b="0" l="0" r="0" t="0"/>
          <a:stretch/>
        </p:blipFill>
        <p:spPr>
          <a:xfrm>
            <a:off x="-471028" y="1237234"/>
            <a:ext cx="6925656" cy="5060119"/>
          </a:xfrm>
          <a:prstGeom prst="rect">
            <a:avLst/>
          </a:prstGeom>
          <a:noFill/>
          <a:ln>
            <a:noFill/>
          </a:ln>
        </p:spPr>
      </p:pic>
      <p:sp>
        <p:nvSpPr>
          <p:cNvPr id="1760" name="Google Shape;1760;p69"/>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61" name="Google Shape;1761;p69"/>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62" name="Google Shape;1762;p69"/>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763" name="Google Shape;1763;p69"/>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764" name="Google Shape;1764;p69"/>
          <p:cNvSpPr txBox="1"/>
          <p:nvPr/>
        </p:nvSpPr>
        <p:spPr>
          <a:xfrm>
            <a:off x="4672373" y="1104977"/>
            <a:ext cx="2847300" cy="6771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2000"/>
              <a:buFont typeface="Arial"/>
              <a:buNone/>
            </a:pPr>
            <a:r>
              <a:rPr b="1" i="0" lang="ja-JP" sz="2000" u="none" cap="none" strike="noStrike">
                <a:solidFill>
                  <a:srgbClr val="000000"/>
                </a:solidFill>
                <a:latin typeface="Arial"/>
                <a:ea typeface="Arial"/>
                <a:cs typeface="Arial"/>
                <a:sym typeface="Arial"/>
              </a:rPr>
              <a:t>国の財政</a:t>
            </a:r>
            <a:endParaRPr b="1" i="0" sz="2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rgbClr val="000000"/>
                </a:solidFill>
                <a:latin typeface="Arial"/>
                <a:ea typeface="Arial"/>
                <a:cs typeface="Arial"/>
                <a:sym typeface="Arial"/>
              </a:rPr>
              <a:t>（令和8年度一般会計当初予算）</a:t>
            </a:r>
            <a:endParaRPr b="1" i="0" sz="1400" u="none" cap="none" strike="noStrike">
              <a:solidFill>
                <a:srgbClr val="000000"/>
              </a:solidFill>
              <a:latin typeface="Arial"/>
              <a:ea typeface="Arial"/>
              <a:cs typeface="Arial"/>
              <a:sym typeface="Arial"/>
            </a:endParaRPr>
          </a:p>
        </p:txBody>
      </p:sp>
      <p:sp>
        <p:nvSpPr>
          <p:cNvPr id="1765" name="Google Shape;1765;p69"/>
          <p:cNvSpPr txBox="1"/>
          <p:nvPr/>
        </p:nvSpPr>
        <p:spPr>
          <a:xfrm>
            <a:off x="4711830" y="1718783"/>
            <a:ext cx="349258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ja-JP" sz="800" u="none" cap="none" strike="noStrike">
                <a:solidFill>
                  <a:schemeClr val="dk1"/>
                </a:solidFill>
                <a:latin typeface="Arial"/>
                <a:ea typeface="Arial"/>
                <a:cs typeface="Arial"/>
                <a:sym typeface="Arial"/>
              </a:rPr>
              <a:t>※端数処理の関係により合計が一致しない箇所があります。</a:t>
            </a:r>
            <a:endParaRPr b="0" i="0" sz="1400" u="none" cap="none" strike="noStrike">
              <a:solidFill>
                <a:srgbClr val="000000"/>
              </a:solidFill>
              <a:latin typeface="Arial"/>
              <a:ea typeface="Arial"/>
              <a:cs typeface="Arial"/>
              <a:sym typeface="Arial"/>
            </a:endParaRPr>
          </a:p>
        </p:txBody>
      </p:sp>
      <p:pic>
        <p:nvPicPr>
          <p:cNvPr id="1766" name="Google Shape;1766;p69"/>
          <p:cNvPicPr preferRelativeResize="0"/>
          <p:nvPr/>
        </p:nvPicPr>
        <p:blipFill rotWithShape="1">
          <a:blip r:embed="rId4">
            <a:alphaModFix/>
          </a:blip>
          <a:srcRect b="0" l="0" r="0" t="0"/>
          <a:stretch/>
        </p:blipFill>
        <p:spPr>
          <a:xfrm>
            <a:off x="5304178" y="1111587"/>
            <a:ext cx="7346317" cy="5182049"/>
          </a:xfrm>
          <a:prstGeom prst="rect">
            <a:avLst/>
          </a:prstGeom>
          <a:noFill/>
          <a:ln>
            <a:noFill/>
          </a:ln>
        </p:spPr>
      </p:pic>
      <p:pic>
        <p:nvPicPr>
          <p:cNvPr id="1767" name="Google Shape;1767;p69"/>
          <p:cNvPicPr preferRelativeResize="0"/>
          <p:nvPr/>
        </p:nvPicPr>
        <p:blipFill rotWithShape="1">
          <a:blip r:embed="rId5">
            <a:alphaModFix/>
          </a:blip>
          <a:srcRect b="0" l="0" r="0" t="0"/>
          <a:stretch/>
        </p:blipFill>
        <p:spPr>
          <a:xfrm>
            <a:off x="16117" y="4450105"/>
            <a:ext cx="5255207" cy="2091109"/>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64"/>
                                        </p:tgtEl>
                                        <p:attrNameLst>
                                          <p:attrName>style.visibility</p:attrName>
                                        </p:attrNameLst>
                                      </p:cBhvr>
                                      <p:to>
                                        <p:strVal val="visible"/>
                                      </p:to>
                                    </p:set>
                                    <p:animEffect filter="fade" transition="in">
                                      <p:cBhvr>
                                        <p:cTn dur="500"/>
                                        <p:tgtEl>
                                          <p:spTgt spid="1764"/>
                                        </p:tgtEl>
                                      </p:cBhvr>
                                    </p:animEffect>
                                  </p:childTnLst>
                                </p:cTn>
                              </p:par>
                              <p:par>
                                <p:cTn fill="hold" nodeType="withEffect" presetClass="entr" presetID="10" presetSubtype="0">
                                  <p:stCondLst>
                                    <p:cond delay="0"/>
                                  </p:stCondLst>
                                  <p:childTnLst>
                                    <p:set>
                                      <p:cBhvr>
                                        <p:cTn dur="1" fill="hold">
                                          <p:stCondLst>
                                            <p:cond delay="0"/>
                                          </p:stCondLst>
                                        </p:cTn>
                                        <p:tgtEl>
                                          <p:spTgt spid="1765"/>
                                        </p:tgtEl>
                                        <p:attrNameLst>
                                          <p:attrName>style.visibility</p:attrName>
                                        </p:attrNameLst>
                                      </p:cBhvr>
                                      <p:to>
                                        <p:strVal val="visible"/>
                                      </p:to>
                                    </p:set>
                                    <p:animEffect filter="fade" transition="in">
                                      <p:cBhvr>
                                        <p:cTn dur="500"/>
                                        <p:tgtEl>
                                          <p:spTgt spid="17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66"/>
                                        </p:tgtEl>
                                        <p:attrNameLst>
                                          <p:attrName>style.visibility</p:attrName>
                                        </p:attrNameLst>
                                      </p:cBhvr>
                                      <p:to>
                                        <p:strVal val="visible"/>
                                      </p:to>
                                    </p:set>
                                    <p:animEffect filter="fade" transition="in">
                                      <p:cBhvr>
                                        <p:cTn dur="500"/>
                                        <p:tgtEl>
                                          <p:spTgt spid="1766"/>
                                        </p:tgtEl>
                                      </p:cBhvr>
                                    </p:animEffect>
                                  </p:childTnLst>
                                </p:cTn>
                              </p:par>
                              <p:par>
                                <p:cTn fill="hold" nodeType="withEffect" presetClass="entr" presetID="10" presetSubtype="0">
                                  <p:stCondLst>
                                    <p:cond delay="0"/>
                                  </p:stCondLst>
                                  <p:childTnLst>
                                    <p:set>
                                      <p:cBhvr>
                                        <p:cTn dur="1" fill="hold">
                                          <p:stCondLst>
                                            <p:cond delay="0"/>
                                          </p:stCondLst>
                                        </p:cTn>
                                        <p:tgtEl>
                                          <p:spTgt spid="1767"/>
                                        </p:tgtEl>
                                        <p:attrNameLst>
                                          <p:attrName>style.visibility</p:attrName>
                                        </p:attrNameLst>
                                      </p:cBhvr>
                                      <p:to>
                                        <p:strVal val="visible"/>
                                      </p:to>
                                    </p:set>
                                    <p:animEffect filter="fade" transition="in">
                                      <p:cBhvr>
                                        <p:cTn dur="500"/>
                                        <p:tgtEl>
                                          <p:spTgt spid="1767"/>
                                        </p:tgtEl>
                                      </p:cBhvr>
                                    </p:animEffect>
                                  </p:childTnLst>
                                </p:cTn>
                              </p:par>
                              <p:par>
                                <p:cTn fill="hold" nodeType="withEffect" presetClass="entr" presetID="10" presetSubtype="0">
                                  <p:stCondLst>
                                    <p:cond delay="0"/>
                                  </p:stCondLst>
                                  <p:childTnLst>
                                    <p:set>
                                      <p:cBhvr>
                                        <p:cTn dur="1" fill="hold">
                                          <p:stCondLst>
                                            <p:cond delay="0"/>
                                          </p:stCondLst>
                                        </p:cTn>
                                        <p:tgtEl>
                                          <p:spTgt spid="1759"/>
                                        </p:tgtEl>
                                        <p:attrNameLst>
                                          <p:attrName>style.visibility</p:attrName>
                                        </p:attrNameLst>
                                      </p:cBhvr>
                                      <p:to>
                                        <p:strVal val="visible"/>
                                      </p:to>
                                    </p:set>
                                    <p:animEffect filter="fade" transition="in">
                                      <p:cBhvr>
                                        <p:cTn dur="500"/>
                                        <p:tgtEl>
                                          <p:spTgt spid="17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16"/>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97" name="Google Shape;397;p16"/>
          <p:cNvGrpSpPr/>
          <p:nvPr/>
        </p:nvGrpSpPr>
        <p:grpSpPr>
          <a:xfrm>
            <a:off x="3501299" y="1739467"/>
            <a:ext cx="5189402" cy="4310210"/>
            <a:chOff x="3501299" y="1739467"/>
            <a:chExt cx="5189402" cy="4310210"/>
          </a:xfrm>
        </p:grpSpPr>
        <p:sp>
          <p:nvSpPr>
            <p:cNvPr id="398" name="Google Shape;398;p16"/>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99" name="Google Shape;399;p16"/>
            <p:cNvPicPr preferRelativeResize="0"/>
            <p:nvPr/>
          </p:nvPicPr>
          <p:blipFill rotWithShape="1">
            <a:blip r:embed="rId3">
              <a:alphaModFix/>
            </a:blip>
            <a:srcRect b="7599" l="0" r="0" t="7599"/>
            <a:stretch/>
          </p:blipFill>
          <p:spPr>
            <a:xfrm>
              <a:off x="3600824" y="1853430"/>
              <a:ext cx="4990353" cy="2819841"/>
            </a:xfrm>
            <a:prstGeom prst="rect">
              <a:avLst/>
            </a:prstGeom>
            <a:noFill/>
            <a:ln>
              <a:noFill/>
            </a:ln>
          </p:spPr>
        </p:pic>
        <p:sp>
          <p:nvSpPr>
            <p:cNvPr id="400" name="Google Shape;400;p16"/>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自然体験学習施設「ふれあい塾」</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（福智町）</a:t>
              </a:r>
              <a:endParaRPr b="1" i="0" sz="2400" u="none" cap="none" strike="noStrike">
                <a:solidFill>
                  <a:schemeClr val="dk1"/>
                </a:solidFill>
                <a:latin typeface="Arial"/>
                <a:ea typeface="Arial"/>
                <a:cs typeface="Arial"/>
                <a:sym typeface="Arial"/>
              </a:endParaRPr>
            </a:p>
          </p:txBody>
        </p:sp>
      </p:grpSp>
      <p:sp>
        <p:nvSpPr>
          <p:cNvPr id="401" name="Google Shape;401;p16">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500"/>
                                        <p:tgtEl>
                                          <p:spTgt spid="397"/>
                                        </p:tgtEl>
                                        <p:attrNameLst>
                                          <p:attrName>ppt_w</p:attrName>
                                        </p:attrNameLst>
                                      </p:cBhvr>
                                      <p:tavLst>
                                        <p:tav fmla="" tm="0">
                                          <p:val>
                                            <p:strVal val="0"/>
                                          </p:val>
                                        </p:tav>
                                        <p:tav fmla="" tm="100000">
                                          <p:val>
                                            <p:strVal val="#ppt_w"/>
                                          </p:val>
                                        </p:tav>
                                      </p:tavLst>
                                    </p:anim>
                                    <p:anim calcmode="lin" valueType="num">
                                      <p:cBhvr additive="base">
                                        <p:cTn dur="500"/>
                                        <p:tgtEl>
                                          <p:spTgt spid="3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2" name="Shape 1772"/>
        <p:cNvGrpSpPr/>
        <p:nvPr/>
      </p:nvGrpSpPr>
      <p:grpSpPr>
        <a:xfrm>
          <a:off x="0" y="0"/>
          <a:ext cx="0" cy="0"/>
          <a:chOff x="0" y="0"/>
          <a:chExt cx="0" cy="0"/>
        </a:xfrm>
      </p:grpSpPr>
      <p:pic>
        <p:nvPicPr>
          <p:cNvPr id="1773" name="Google Shape;1773;p70"/>
          <p:cNvPicPr preferRelativeResize="0"/>
          <p:nvPr/>
        </p:nvPicPr>
        <p:blipFill rotWithShape="1">
          <a:blip r:embed="rId3">
            <a:alphaModFix/>
          </a:blip>
          <a:srcRect b="0" l="0" r="0" t="0"/>
          <a:stretch/>
        </p:blipFill>
        <p:spPr>
          <a:xfrm>
            <a:off x="-471028" y="1237234"/>
            <a:ext cx="6925656" cy="5060119"/>
          </a:xfrm>
          <a:prstGeom prst="rect">
            <a:avLst/>
          </a:prstGeom>
          <a:noFill/>
          <a:ln>
            <a:noFill/>
          </a:ln>
        </p:spPr>
      </p:pic>
      <p:pic>
        <p:nvPicPr>
          <p:cNvPr id="1774" name="Google Shape;1774;p70"/>
          <p:cNvPicPr preferRelativeResize="0"/>
          <p:nvPr/>
        </p:nvPicPr>
        <p:blipFill rotWithShape="1">
          <a:blip r:embed="rId4">
            <a:alphaModFix/>
          </a:blip>
          <a:srcRect b="0" l="0" r="0" t="0"/>
          <a:stretch/>
        </p:blipFill>
        <p:spPr>
          <a:xfrm>
            <a:off x="-468807" y="1113286"/>
            <a:ext cx="6925656" cy="5182049"/>
          </a:xfrm>
          <a:prstGeom prst="rect">
            <a:avLst/>
          </a:prstGeom>
          <a:noFill/>
          <a:ln>
            <a:noFill/>
          </a:ln>
        </p:spPr>
      </p:pic>
      <p:sp>
        <p:nvSpPr>
          <p:cNvPr id="1775" name="Google Shape;1775;p70"/>
          <p:cNvSpPr/>
          <p:nvPr/>
        </p:nvSpPr>
        <p:spPr>
          <a:xfrm>
            <a:off x="5257433" y="1900165"/>
            <a:ext cx="6763997" cy="1118304"/>
          </a:xfrm>
          <a:prstGeom prst="roundRect">
            <a:avLst>
              <a:gd fmla="val 2541" name="adj"/>
            </a:avLst>
          </a:prstGeom>
          <a:solidFill>
            <a:srgbClr val="FDF1F1"/>
          </a:solidFill>
          <a:ln cap="flat" cmpd="sng" w="19050">
            <a:solidFill>
              <a:srgbClr val="F991A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6" name="Google Shape;1776;p70"/>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7" name="Google Shape;1777;p70"/>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78" name="Google Shape;1778;p70"/>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779" name="Google Shape;1779;p70"/>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780" name="Google Shape;1780;p70"/>
          <p:cNvSpPr txBox="1"/>
          <p:nvPr/>
        </p:nvSpPr>
        <p:spPr>
          <a:xfrm>
            <a:off x="5289784" y="2046411"/>
            <a:ext cx="6707400" cy="8295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400"/>
              <a:buFont typeface="Arial"/>
              <a:buNone/>
            </a:pPr>
            <a:r>
              <a:rPr b="0" i="0" lang="ja-JP" sz="1300" u="none" cap="none" strike="noStrike">
                <a:solidFill>
                  <a:schemeClr val="dk1"/>
                </a:solidFill>
                <a:latin typeface="Arial"/>
                <a:ea typeface="Arial"/>
                <a:cs typeface="Arial"/>
                <a:sym typeface="Arial"/>
              </a:rPr>
              <a:t>令和8年度当初予算では、国の税収は歳入全体の約7割です。国の財政は、歳出が税収を上回る状況（財政赤字）が続いています。</a:t>
            </a:r>
            <a:endParaRPr b="0" i="0" sz="13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400"/>
              <a:buFont typeface="Arial"/>
              <a:buNone/>
            </a:pPr>
            <a:r>
              <a:rPr b="0" i="0" lang="ja-JP" sz="1300" u="none" cap="none" strike="noStrike">
                <a:solidFill>
                  <a:schemeClr val="dk1"/>
                </a:solidFill>
                <a:latin typeface="Arial"/>
                <a:ea typeface="Arial"/>
                <a:cs typeface="Arial"/>
                <a:sym typeface="Arial"/>
              </a:rPr>
              <a:t>赤字分は公債金（国が不足している予算を補うために得た借入金）で賄われています。</a:t>
            </a:r>
            <a:endParaRPr b="0" i="0" sz="1300" u="none" cap="none" strike="noStrike">
              <a:solidFill>
                <a:srgbClr val="000000"/>
              </a:solidFill>
              <a:latin typeface="Arial"/>
              <a:ea typeface="Arial"/>
              <a:cs typeface="Arial"/>
              <a:sym typeface="Arial"/>
            </a:endParaRPr>
          </a:p>
        </p:txBody>
      </p:sp>
      <p:pic>
        <p:nvPicPr>
          <p:cNvPr id="1781" name="Google Shape;1781;p70"/>
          <p:cNvPicPr preferRelativeResize="0"/>
          <p:nvPr/>
        </p:nvPicPr>
        <p:blipFill rotWithShape="1">
          <a:blip r:embed="rId5">
            <a:alphaModFix/>
          </a:blip>
          <a:srcRect b="0" l="0" r="0" t="0"/>
          <a:stretch/>
        </p:blipFill>
        <p:spPr>
          <a:xfrm>
            <a:off x="11216946" y="1075450"/>
            <a:ext cx="599532" cy="900517"/>
          </a:xfrm>
          <a:prstGeom prst="rect">
            <a:avLst/>
          </a:prstGeom>
          <a:noFill/>
          <a:ln>
            <a:noFill/>
          </a:ln>
        </p:spPr>
      </p:pic>
      <p:sp>
        <p:nvSpPr>
          <p:cNvPr id="1782" name="Google Shape;1782;p70"/>
          <p:cNvSpPr/>
          <p:nvPr/>
        </p:nvSpPr>
        <p:spPr>
          <a:xfrm>
            <a:off x="8123095" y="1179196"/>
            <a:ext cx="2789244" cy="581461"/>
          </a:xfrm>
          <a:prstGeom prst="wedgeRoundRectCallout">
            <a:avLst>
              <a:gd fmla="val 61304" name="adj1"/>
              <a:gd fmla="val 32143" name="adj2"/>
              <a:gd fmla="val 16667" name="adj3"/>
            </a:avLst>
          </a:prstGeom>
          <a:solidFill>
            <a:srgbClr val="F7F4CB"/>
          </a:solidFill>
          <a:ln cap="flat" cmpd="sng" w="9525">
            <a:solidFill>
              <a:srgbClr val="3F3F3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783" name="Google Shape;1783;p70"/>
          <p:cNvSpPr txBox="1"/>
          <p:nvPr/>
        </p:nvSpPr>
        <p:spPr>
          <a:xfrm>
            <a:off x="8190326" y="1205703"/>
            <a:ext cx="2670300" cy="535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日本の財政は、将来世代に大きな負担を先送りにしているのか…</a:t>
            </a:r>
            <a:endParaRPr b="0" i="0" sz="1200" u="none" cap="none" strike="noStrike">
              <a:solidFill>
                <a:schemeClr val="dk1"/>
              </a:solidFill>
              <a:latin typeface="Arial"/>
              <a:ea typeface="Arial"/>
              <a:cs typeface="Arial"/>
              <a:sym typeface="Arial"/>
            </a:endParaRPr>
          </a:p>
        </p:txBody>
      </p:sp>
      <p:sp>
        <p:nvSpPr>
          <p:cNvPr id="1784" name="Google Shape;1784;p70"/>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85" name="Google Shape;1785;p70"/>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1786" name="Google Shape;1786;p70"/>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87" name="Google Shape;1787;p70">
            <a:hlinkClick action="ppaction://hlinksldjump" r:id="rId6"/>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88" name="Google Shape;1788;p70"/>
          <p:cNvPicPr preferRelativeResize="0"/>
          <p:nvPr/>
        </p:nvPicPr>
        <p:blipFill rotWithShape="1">
          <a:blip r:embed="rId7">
            <a:alphaModFix/>
          </a:blip>
          <a:srcRect b="0" l="0" r="0" t="0"/>
          <a:stretch/>
        </p:blipFill>
        <p:spPr>
          <a:xfrm>
            <a:off x="16117" y="4450105"/>
            <a:ext cx="5255207" cy="2091109"/>
          </a:xfrm>
          <a:prstGeom prst="rect">
            <a:avLst/>
          </a:prstGeom>
          <a:noFill/>
          <a:ln>
            <a:noFill/>
          </a:ln>
        </p:spPr>
      </p:pic>
      <p:pic>
        <p:nvPicPr>
          <p:cNvPr id="1789" name="Google Shape;1789;p70"/>
          <p:cNvPicPr preferRelativeResize="0"/>
          <p:nvPr/>
        </p:nvPicPr>
        <p:blipFill rotWithShape="1">
          <a:blip r:embed="rId8">
            <a:alphaModFix/>
          </a:blip>
          <a:srcRect b="0" l="0" r="0" t="0"/>
          <a:stretch/>
        </p:blipFill>
        <p:spPr>
          <a:xfrm>
            <a:off x="5271325" y="3105074"/>
            <a:ext cx="6764000" cy="3330433"/>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74"/>
                                        </p:tgtEl>
                                        <p:attrNameLst>
                                          <p:attrName>style.visibility</p:attrName>
                                        </p:attrNameLst>
                                      </p:cBhvr>
                                      <p:to>
                                        <p:strVal val="visible"/>
                                      </p:to>
                                    </p:set>
                                    <p:animEffect filter="fade" transition="in">
                                      <p:cBhvr>
                                        <p:cTn dur="500"/>
                                        <p:tgtEl>
                                          <p:spTgt spid="1774"/>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1775"/>
                                        </p:tgtEl>
                                        <p:attrNameLst>
                                          <p:attrName>style.visibility</p:attrName>
                                        </p:attrNameLst>
                                      </p:cBhvr>
                                      <p:to>
                                        <p:strVal val="visible"/>
                                      </p:to>
                                    </p:set>
                                    <p:anim calcmode="lin" valueType="num">
                                      <p:cBhvr additive="base">
                                        <p:cTn dur="500"/>
                                        <p:tgtEl>
                                          <p:spTgt spid="177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780"/>
                                        </p:tgtEl>
                                        <p:attrNameLst>
                                          <p:attrName>style.visibility</p:attrName>
                                        </p:attrNameLst>
                                      </p:cBhvr>
                                      <p:to>
                                        <p:strVal val="visible"/>
                                      </p:to>
                                    </p:set>
                                    <p:anim calcmode="lin" valueType="num">
                                      <p:cBhvr additive="base">
                                        <p:cTn dur="500"/>
                                        <p:tgtEl>
                                          <p:spTgt spid="178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87"/>
                                        </p:tgtEl>
                                        <p:attrNameLst>
                                          <p:attrName>style.visibility</p:attrName>
                                        </p:attrNameLst>
                                      </p:cBhvr>
                                      <p:to>
                                        <p:strVal val="visible"/>
                                      </p:to>
                                    </p:set>
                                    <p:animEffect filter="fade" transition="in">
                                      <p:cBhvr>
                                        <p:cTn dur="500"/>
                                        <p:tgtEl>
                                          <p:spTgt spid="1787"/>
                                        </p:tgtEl>
                                      </p:cBhvr>
                                    </p:animEffect>
                                  </p:childTnLst>
                                </p:cTn>
                              </p:par>
                              <p:par>
                                <p:cTn fill="hold" nodeType="withEffect" presetClass="entr" presetID="10" presetSubtype="0">
                                  <p:stCondLst>
                                    <p:cond delay="0"/>
                                  </p:stCondLst>
                                  <p:childTnLst>
                                    <p:set>
                                      <p:cBhvr>
                                        <p:cTn dur="1" fill="hold">
                                          <p:stCondLst>
                                            <p:cond delay="0"/>
                                          </p:stCondLst>
                                        </p:cTn>
                                        <p:tgtEl>
                                          <p:spTgt spid="1789"/>
                                        </p:tgtEl>
                                        <p:attrNameLst>
                                          <p:attrName>style.visibility</p:attrName>
                                        </p:attrNameLst>
                                      </p:cBhvr>
                                      <p:to>
                                        <p:strVal val="visible"/>
                                      </p:to>
                                    </p:set>
                                    <p:animEffect filter="fade" transition="in">
                                      <p:cBhvr>
                                        <p:cTn dur="500"/>
                                        <p:tgtEl>
                                          <p:spTgt spid="1789"/>
                                        </p:tgtEl>
                                      </p:cBhvr>
                                    </p:animEffect>
                                  </p:childTnLst>
                                </p:cTn>
                              </p:par>
                              <p:par>
                                <p:cTn fill="hold" nodeType="withEffect" presetClass="entr" presetID="10" presetSubtype="0">
                                  <p:stCondLst>
                                    <p:cond delay="0"/>
                                  </p:stCondLst>
                                  <p:childTnLst>
                                    <p:set>
                                      <p:cBhvr>
                                        <p:cTn dur="1" fill="hold">
                                          <p:stCondLst>
                                            <p:cond delay="0"/>
                                          </p:stCondLst>
                                        </p:cTn>
                                        <p:tgtEl>
                                          <p:spTgt spid="1781"/>
                                        </p:tgtEl>
                                        <p:attrNameLst>
                                          <p:attrName>style.visibility</p:attrName>
                                        </p:attrNameLst>
                                      </p:cBhvr>
                                      <p:to>
                                        <p:strVal val="visible"/>
                                      </p:to>
                                    </p:set>
                                    <p:animEffect filter="fade" transition="in">
                                      <p:cBhvr>
                                        <p:cTn dur="500"/>
                                        <p:tgtEl>
                                          <p:spTgt spid="1781"/>
                                        </p:tgtEl>
                                      </p:cBhvr>
                                    </p:animEffect>
                                  </p:childTnLst>
                                </p:cTn>
                              </p:par>
                              <p:par>
                                <p:cTn fill="hold" nodeType="withEffect" presetClass="entr" presetID="10" presetSubtype="0">
                                  <p:stCondLst>
                                    <p:cond delay="0"/>
                                  </p:stCondLst>
                                  <p:childTnLst>
                                    <p:set>
                                      <p:cBhvr>
                                        <p:cTn dur="1" fill="hold">
                                          <p:stCondLst>
                                            <p:cond delay="0"/>
                                          </p:stCondLst>
                                        </p:cTn>
                                        <p:tgtEl>
                                          <p:spTgt spid="1783"/>
                                        </p:tgtEl>
                                        <p:attrNameLst>
                                          <p:attrName>style.visibility</p:attrName>
                                        </p:attrNameLst>
                                      </p:cBhvr>
                                      <p:to>
                                        <p:strVal val="visible"/>
                                      </p:to>
                                    </p:set>
                                    <p:animEffect filter="fade" transition="in">
                                      <p:cBhvr>
                                        <p:cTn dur="500"/>
                                        <p:tgtEl>
                                          <p:spTgt spid="1783"/>
                                        </p:tgtEl>
                                      </p:cBhvr>
                                    </p:animEffect>
                                  </p:childTnLst>
                                </p:cTn>
                              </p:par>
                              <p:par>
                                <p:cTn fill="hold" nodeType="withEffect" presetClass="entr" presetID="10" presetSubtype="0">
                                  <p:stCondLst>
                                    <p:cond delay="0"/>
                                  </p:stCondLst>
                                  <p:childTnLst>
                                    <p:set>
                                      <p:cBhvr>
                                        <p:cTn dur="1" fill="hold">
                                          <p:stCondLst>
                                            <p:cond delay="0"/>
                                          </p:stCondLst>
                                        </p:cTn>
                                        <p:tgtEl>
                                          <p:spTgt spid="1782"/>
                                        </p:tgtEl>
                                        <p:attrNameLst>
                                          <p:attrName>style.visibility</p:attrName>
                                        </p:attrNameLst>
                                      </p:cBhvr>
                                      <p:to>
                                        <p:strVal val="visible"/>
                                      </p:to>
                                    </p:set>
                                    <p:animEffect filter="fade" transition="in">
                                      <p:cBhvr>
                                        <p:cTn dur="500"/>
                                        <p:tgtEl>
                                          <p:spTgt spid="1782"/>
                                        </p:tgtEl>
                                      </p:cBhvr>
                                    </p:animEffect>
                                  </p:childTnLst>
                                </p:cTn>
                              </p:par>
                              <p:par>
                                <p:cTn fill="hold" nodeType="withEffect" presetClass="entr" presetID="10" presetSubtype="0">
                                  <p:stCondLst>
                                    <p:cond delay="0"/>
                                  </p:stCondLst>
                                  <p:childTnLst>
                                    <p:set>
                                      <p:cBhvr>
                                        <p:cTn dur="1" fill="hold">
                                          <p:stCondLst>
                                            <p:cond delay="0"/>
                                          </p:stCondLst>
                                        </p:cTn>
                                        <p:tgtEl>
                                          <p:spTgt spid="1784"/>
                                        </p:tgtEl>
                                        <p:attrNameLst>
                                          <p:attrName>style.visibility</p:attrName>
                                        </p:attrNameLst>
                                      </p:cBhvr>
                                      <p:to>
                                        <p:strVal val="visible"/>
                                      </p:to>
                                    </p:set>
                                    <p:animEffect filter="fade" transition="in">
                                      <p:cBhvr>
                                        <p:cTn dur="500"/>
                                        <p:tgtEl>
                                          <p:spTgt spid="1784"/>
                                        </p:tgtEl>
                                      </p:cBhvr>
                                    </p:animEffect>
                                  </p:childTnLst>
                                </p:cTn>
                              </p:par>
                              <p:par>
                                <p:cTn fill="hold" nodeType="withEffect" presetClass="entr" presetID="10" presetSubtype="0">
                                  <p:stCondLst>
                                    <p:cond delay="0"/>
                                  </p:stCondLst>
                                  <p:childTnLst>
                                    <p:set>
                                      <p:cBhvr>
                                        <p:cTn dur="1" fill="hold">
                                          <p:stCondLst>
                                            <p:cond delay="0"/>
                                          </p:stCondLst>
                                        </p:cTn>
                                        <p:tgtEl>
                                          <p:spTgt spid="1785"/>
                                        </p:tgtEl>
                                        <p:attrNameLst>
                                          <p:attrName>style.visibility</p:attrName>
                                        </p:attrNameLst>
                                      </p:cBhvr>
                                      <p:to>
                                        <p:strVal val="visible"/>
                                      </p:to>
                                    </p:set>
                                    <p:animEffect filter="fade" transition="in">
                                      <p:cBhvr>
                                        <p:cTn dur="500"/>
                                        <p:tgtEl>
                                          <p:spTgt spid="1785"/>
                                        </p:tgtEl>
                                      </p:cBhvr>
                                    </p:animEffect>
                                  </p:childTnLst>
                                </p:cTn>
                              </p:par>
                              <p:par>
                                <p:cTn fill="hold" nodeType="withEffect" presetClass="entr" presetID="10" presetSubtype="0">
                                  <p:stCondLst>
                                    <p:cond delay="0"/>
                                  </p:stCondLst>
                                  <p:childTnLst>
                                    <p:set>
                                      <p:cBhvr>
                                        <p:cTn dur="1" fill="hold">
                                          <p:stCondLst>
                                            <p:cond delay="0"/>
                                          </p:stCondLst>
                                        </p:cTn>
                                        <p:tgtEl>
                                          <p:spTgt spid="1786"/>
                                        </p:tgtEl>
                                        <p:attrNameLst>
                                          <p:attrName>style.visibility</p:attrName>
                                        </p:attrNameLst>
                                      </p:cBhvr>
                                      <p:to>
                                        <p:strVal val="visible"/>
                                      </p:to>
                                    </p:set>
                                    <p:animEffect filter="fade" transition="in">
                                      <p:cBhvr>
                                        <p:cTn dur="500"/>
                                        <p:tgtEl>
                                          <p:spTgt spid="17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4" name="Shape 1794"/>
        <p:cNvGrpSpPr/>
        <p:nvPr/>
      </p:nvGrpSpPr>
      <p:grpSpPr>
        <a:xfrm>
          <a:off x="0" y="0"/>
          <a:ext cx="0" cy="0"/>
          <a:chOff x="0" y="0"/>
          <a:chExt cx="0" cy="0"/>
        </a:xfrm>
      </p:grpSpPr>
      <p:sp>
        <p:nvSpPr>
          <p:cNvPr id="1795" name="Google Shape;1795;p71"/>
          <p:cNvSpPr/>
          <p:nvPr/>
        </p:nvSpPr>
        <p:spPr>
          <a:xfrm>
            <a:off x="1130923" y="1202163"/>
            <a:ext cx="9930154" cy="5188527"/>
          </a:xfrm>
          <a:prstGeom prst="roundRect">
            <a:avLst>
              <a:gd fmla="val 3744" name="adj"/>
            </a:avLst>
          </a:prstGeom>
          <a:solidFill>
            <a:srgbClr val="DCEA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6" name="Google Shape;1796;p71"/>
          <p:cNvSpPr txBox="1"/>
          <p:nvPr/>
        </p:nvSpPr>
        <p:spPr>
          <a:xfrm>
            <a:off x="2391223" y="4915482"/>
            <a:ext cx="8687700" cy="1273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国は、５年、１０年などの期限を定めた  </a:t>
            </a:r>
            <a:r>
              <a:rPr b="1" i="0" lang="ja-JP" sz="1800" u="none" cap="none" strike="noStrike">
                <a:solidFill>
                  <a:srgbClr val="DE5C5C"/>
                </a:solidFill>
                <a:latin typeface="Arial"/>
                <a:ea typeface="Arial"/>
                <a:cs typeface="Arial"/>
                <a:sym typeface="Arial"/>
              </a:rPr>
              <a:t>① 国債　</a:t>
            </a:r>
            <a:r>
              <a:rPr b="0" i="0" lang="ja-JP" sz="1800" u="none" cap="none" strike="noStrike">
                <a:solidFill>
                  <a:schemeClr val="dk1"/>
                </a:solidFill>
                <a:latin typeface="Arial"/>
                <a:ea typeface="Arial"/>
                <a:cs typeface="Arial"/>
                <a:sym typeface="Arial"/>
              </a:rPr>
              <a:t>を発行し、国民や会社から借りたお金を  </a:t>
            </a:r>
            <a:r>
              <a:rPr b="1" i="0" lang="ja-JP" sz="1800" u="none" cap="none" strike="noStrike">
                <a:solidFill>
                  <a:srgbClr val="DE5C5C"/>
                </a:solidFill>
                <a:latin typeface="Arial"/>
                <a:ea typeface="Arial"/>
                <a:cs typeface="Arial"/>
                <a:sym typeface="Arial"/>
              </a:rPr>
              <a:t>② 公債金　</a:t>
            </a:r>
            <a:r>
              <a:rPr b="0" i="0" lang="ja-JP" sz="1800" u="none" cap="none" strike="noStrike">
                <a:solidFill>
                  <a:schemeClr val="dk1"/>
                </a:solidFill>
                <a:latin typeface="Arial"/>
                <a:ea typeface="Arial"/>
                <a:cs typeface="Arial"/>
                <a:sym typeface="Arial"/>
              </a:rPr>
              <a:t>といいます。</a:t>
            </a:r>
            <a:endParaRPr b="0" i="0" sz="1800" u="none" cap="none" strike="noStrike">
              <a:solidFill>
                <a:schemeClr val="dk1"/>
              </a:solidFill>
              <a:latin typeface="Arial"/>
              <a:ea typeface="Arial"/>
              <a:cs typeface="Arial"/>
              <a:sym typeface="Arial"/>
            </a:endParaRPr>
          </a:p>
          <a:p>
            <a:pPr indent="0" lvl="0" marL="0" marR="0" rtl="0" algn="l">
              <a:lnSpc>
                <a:spcPct val="140000"/>
              </a:lnSpc>
              <a:spcBef>
                <a:spcPts val="10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この  </a:t>
            </a:r>
            <a:r>
              <a:rPr b="1" i="0" lang="ja-JP" sz="1800" u="none" cap="none" strike="noStrike">
                <a:solidFill>
                  <a:srgbClr val="DE5C5C"/>
                </a:solidFill>
                <a:latin typeface="Arial"/>
                <a:ea typeface="Arial"/>
                <a:cs typeface="Arial"/>
                <a:sym typeface="Arial"/>
              </a:rPr>
              <a:t>② 公債金　</a:t>
            </a:r>
            <a:r>
              <a:rPr b="0" i="0" lang="ja-JP" sz="1800" u="none" cap="none" strike="noStrike">
                <a:solidFill>
                  <a:schemeClr val="dk1"/>
                </a:solidFill>
                <a:latin typeface="Arial"/>
                <a:ea typeface="Arial"/>
                <a:cs typeface="Arial"/>
                <a:sym typeface="Arial"/>
              </a:rPr>
              <a:t>は、いずれ返さなければならない国の  </a:t>
            </a:r>
            <a:r>
              <a:rPr b="1" i="0" lang="ja-JP" sz="1800" u="none" cap="none" strike="noStrike">
                <a:solidFill>
                  <a:srgbClr val="DE5C5C"/>
                </a:solidFill>
                <a:latin typeface="Arial"/>
                <a:ea typeface="Arial"/>
                <a:cs typeface="Arial"/>
                <a:sym typeface="Arial"/>
              </a:rPr>
              <a:t>③ 借金　</a:t>
            </a:r>
            <a:r>
              <a:rPr b="0" i="0" lang="ja-JP" sz="1800" u="none" cap="none" strike="noStrike">
                <a:solidFill>
                  <a:schemeClr val="dk1"/>
                </a:solidFill>
                <a:latin typeface="Arial"/>
                <a:ea typeface="Arial"/>
                <a:cs typeface="Arial"/>
                <a:sym typeface="Arial"/>
              </a:rPr>
              <a:t>となります。</a:t>
            </a:r>
            <a:endParaRPr b="0" i="0" sz="1400" u="none" cap="none" strike="noStrike">
              <a:solidFill>
                <a:srgbClr val="000000"/>
              </a:solidFill>
              <a:latin typeface="Arial"/>
              <a:ea typeface="Arial"/>
              <a:cs typeface="Arial"/>
              <a:sym typeface="Arial"/>
            </a:endParaRPr>
          </a:p>
        </p:txBody>
      </p:sp>
      <p:sp>
        <p:nvSpPr>
          <p:cNvPr id="1797" name="Google Shape;1797;p71"/>
          <p:cNvSpPr/>
          <p:nvPr/>
        </p:nvSpPr>
        <p:spPr>
          <a:xfrm>
            <a:off x="6630373" y="4945106"/>
            <a:ext cx="972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8" name="Google Shape;1798;p71"/>
          <p:cNvSpPr/>
          <p:nvPr/>
        </p:nvSpPr>
        <p:spPr>
          <a:xfrm>
            <a:off x="3468983" y="5323370"/>
            <a:ext cx="1188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9" name="Google Shape;1799;p71"/>
          <p:cNvSpPr/>
          <p:nvPr/>
        </p:nvSpPr>
        <p:spPr>
          <a:xfrm>
            <a:off x="3005497" y="5838743"/>
            <a:ext cx="1188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0" name="Google Shape;1800;p71"/>
          <p:cNvSpPr/>
          <p:nvPr/>
        </p:nvSpPr>
        <p:spPr>
          <a:xfrm>
            <a:off x="8221700" y="5834624"/>
            <a:ext cx="972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1" name="Google Shape;1801;p71"/>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2" name="Google Shape;1802;p71"/>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3" name="Google Shape;1803;p71"/>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804" name="Google Shape;1804;p71"/>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805" name="Google Shape;1805;p71"/>
          <p:cNvSpPr txBox="1"/>
          <p:nvPr/>
        </p:nvSpPr>
        <p:spPr>
          <a:xfrm>
            <a:off x="2325901" y="1619073"/>
            <a:ext cx="3880629" cy="452432"/>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①～③の空欄を埋めよう！</a:t>
            </a:r>
            <a:endParaRPr b="0" i="0" sz="1400" u="none" cap="none" strike="noStrike">
              <a:solidFill>
                <a:srgbClr val="000000"/>
              </a:solidFill>
              <a:latin typeface="Arial"/>
              <a:ea typeface="Arial"/>
              <a:cs typeface="Arial"/>
              <a:sym typeface="Arial"/>
            </a:endParaRPr>
          </a:p>
        </p:txBody>
      </p:sp>
      <p:sp>
        <p:nvSpPr>
          <p:cNvPr id="1806" name="Google Shape;1806;p71"/>
          <p:cNvSpPr/>
          <p:nvPr/>
        </p:nvSpPr>
        <p:spPr>
          <a:xfrm>
            <a:off x="1706923" y="1535800"/>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7" name="Google Shape;1807;p71"/>
          <p:cNvSpPr txBox="1"/>
          <p:nvPr/>
        </p:nvSpPr>
        <p:spPr>
          <a:xfrm>
            <a:off x="1706923" y="1626184"/>
            <a:ext cx="61897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Q</a:t>
            </a:r>
            <a:r>
              <a:rPr b="1" i="0" lang="ja-JP" sz="20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808" name="Google Shape;1808;p71"/>
          <p:cNvSpPr/>
          <p:nvPr/>
        </p:nvSpPr>
        <p:spPr>
          <a:xfrm>
            <a:off x="8470163" y="1430534"/>
            <a:ext cx="2277221" cy="945360"/>
          </a:xfrm>
          <a:prstGeom prst="wedgeRoundRectCallout">
            <a:avLst>
              <a:gd fmla="val 5462" name="adj1"/>
              <a:gd fmla="val 60958" name="adj2"/>
              <a:gd fmla="val 16667" name="adj3"/>
            </a:avLst>
          </a:prstGeom>
          <a:solidFill>
            <a:srgbClr val="F7F4CB"/>
          </a:solidFill>
          <a:ln cap="flat" cmpd="sng" w="12700">
            <a:solidFill>
              <a:srgbClr val="3F3F3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09" name="Google Shape;1809;p71"/>
          <p:cNvSpPr txBox="1"/>
          <p:nvPr/>
        </p:nvSpPr>
        <p:spPr>
          <a:xfrm>
            <a:off x="8535900" y="1490475"/>
            <a:ext cx="2211600" cy="794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必要な資金がたりないからお金を貸してください。</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利子をつけてお返しします。</a:t>
            </a:r>
            <a:endParaRPr b="0" i="0" sz="1400" u="none" cap="none" strike="noStrike">
              <a:solidFill>
                <a:srgbClr val="000000"/>
              </a:solidFill>
              <a:latin typeface="Arial"/>
              <a:ea typeface="Arial"/>
              <a:cs typeface="Arial"/>
              <a:sym typeface="Arial"/>
            </a:endParaRPr>
          </a:p>
        </p:txBody>
      </p:sp>
      <p:pic>
        <p:nvPicPr>
          <p:cNvPr id="1810" name="Google Shape;1810;p71"/>
          <p:cNvPicPr preferRelativeResize="0"/>
          <p:nvPr/>
        </p:nvPicPr>
        <p:blipFill rotWithShape="1">
          <a:blip r:embed="rId3">
            <a:alphaModFix/>
          </a:blip>
          <a:srcRect b="0" l="0" r="0" t="0"/>
          <a:stretch/>
        </p:blipFill>
        <p:spPr>
          <a:xfrm>
            <a:off x="658580" y="4402047"/>
            <a:ext cx="1667321" cy="1988643"/>
          </a:xfrm>
          <a:prstGeom prst="rect">
            <a:avLst/>
          </a:prstGeom>
          <a:noFill/>
          <a:ln>
            <a:noFill/>
          </a:ln>
        </p:spPr>
      </p:pic>
      <p:pic>
        <p:nvPicPr>
          <p:cNvPr id="1811" name="Google Shape;1811;p71"/>
          <p:cNvPicPr preferRelativeResize="0"/>
          <p:nvPr/>
        </p:nvPicPr>
        <p:blipFill rotWithShape="1">
          <a:blip r:embed="rId4">
            <a:alphaModFix/>
          </a:blip>
          <a:srcRect b="0" l="0" r="0" t="0"/>
          <a:stretch/>
        </p:blipFill>
        <p:spPr>
          <a:xfrm>
            <a:off x="2615650" y="2808363"/>
            <a:ext cx="1546259" cy="1546259"/>
          </a:xfrm>
          <a:prstGeom prst="rect">
            <a:avLst/>
          </a:prstGeom>
          <a:noFill/>
          <a:ln>
            <a:noFill/>
          </a:ln>
        </p:spPr>
      </p:pic>
      <p:pic>
        <p:nvPicPr>
          <p:cNvPr id="1812" name="Google Shape;1812;p71"/>
          <p:cNvPicPr preferRelativeResize="0"/>
          <p:nvPr/>
        </p:nvPicPr>
        <p:blipFill rotWithShape="1">
          <a:blip r:embed="rId5">
            <a:alphaModFix/>
          </a:blip>
          <a:srcRect b="26932" l="12550" r="12784" t="18221"/>
          <a:stretch/>
        </p:blipFill>
        <p:spPr>
          <a:xfrm>
            <a:off x="7630945" y="2358937"/>
            <a:ext cx="1977828" cy="2179316"/>
          </a:xfrm>
          <a:prstGeom prst="rect">
            <a:avLst/>
          </a:prstGeom>
          <a:noFill/>
          <a:ln>
            <a:noFill/>
          </a:ln>
        </p:spPr>
      </p:pic>
      <p:pic>
        <p:nvPicPr>
          <p:cNvPr id="1813" name="Google Shape;1813;p71"/>
          <p:cNvPicPr preferRelativeResize="0"/>
          <p:nvPr/>
        </p:nvPicPr>
        <p:blipFill rotWithShape="1">
          <a:blip r:embed="rId6">
            <a:alphaModFix/>
          </a:blip>
          <a:srcRect b="0" l="0" r="0" t="0"/>
          <a:stretch/>
        </p:blipFill>
        <p:spPr>
          <a:xfrm>
            <a:off x="4079701" y="2796663"/>
            <a:ext cx="1441040" cy="1441040"/>
          </a:xfrm>
          <a:prstGeom prst="rect">
            <a:avLst/>
          </a:prstGeom>
          <a:noFill/>
          <a:ln>
            <a:noFill/>
          </a:ln>
        </p:spPr>
      </p:pic>
      <p:sp>
        <p:nvSpPr>
          <p:cNvPr id="1814" name="Google Shape;1814;p71"/>
          <p:cNvSpPr/>
          <p:nvPr/>
        </p:nvSpPr>
        <p:spPr>
          <a:xfrm flipH="1">
            <a:off x="5711274" y="3053423"/>
            <a:ext cx="1800000" cy="318493"/>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15" name="Google Shape;1815;p71"/>
          <p:cNvSpPr/>
          <p:nvPr/>
        </p:nvSpPr>
        <p:spPr>
          <a:xfrm flipH="1" rot="10800000">
            <a:off x="5711275" y="3746194"/>
            <a:ext cx="1800000" cy="318493"/>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16" name="Google Shape;1816;p71"/>
          <p:cNvPicPr preferRelativeResize="0"/>
          <p:nvPr/>
        </p:nvPicPr>
        <p:blipFill rotWithShape="1">
          <a:blip r:embed="rId7">
            <a:alphaModFix/>
          </a:blip>
          <a:srcRect b="0" l="0" r="0" t="0"/>
          <a:stretch/>
        </p:blipFill>
        <p:spPr>
          <a:xfrm>
            <a:off x="6212688" y="3619730"/>
            <a:ext cx="797172" cy="516686"/>
          </a:xfrm>
          <a:prstGeom prst="rect">
            <a:avLst/>
          </a:prstGeom>
          <a:noFill/>
          <a:ln>
            <a:noFill/>
          </a:ln>
        </p:spPr>
      </p:pic>
      <p:pic>
        <p:nvPicPr>
          <p:cNvPr id="1817" name="Google Shape;1817;p71"/>
          <p:cNvPicPr preferRelativeResize="0"/>
          <p:nvPr/>
        </p:nvPicPr>
        <p:blipFill rotWithShape="1">
          <a:blip r:embed="rId8">
            <a:alphaModFix/>
          </a:blip>
          <a:srcRect b="0" l="0" r="0" t="0"/>
          <a:stretch/>
        </p:blipFill>
        <p:spPr>
          <a:xfrm>
            <a:off x="6213595" y="2933742"/>
            <a:ext cx="795359" cy="514853"/>
          </a:xfrm>
          <a:prstGeom prst="rect">
            <a:avLst/>
          </a:prstGeom>
          <a:noFill/>
          <a:ln>
            <a:noFill/>
          </a:ln>
        </p:spPr>
      </p:pic>
      <p:sp>
        <p:nvSpPr>
          <p:cNvPr id="1818" name="Google Shape;1818;p71"/>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19" name="Google Shape;1819;p71"/>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1820" name="Google Shape;1820;p71"/>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21" name="Google Shape;1821;p71">
            <a:hlinkClick action="ppaction://hlinksldjump" r:id="rId9"/>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810"/>
                                        </p:tgtEl>
                                        <p:attrNameLst>
                                          <p:attrName>style.visibility</p:attrName>
                                        </p:attrNameLst>
                                      </p:cBhvr>
                                      <p:to>
                                        <p:strVal val="visible"/>
                                      </p:to>
                                    </p:set>
                                    <p:anim calcmode="lin" valueType="num">
                                      <p:cBhvr additive="base">
                                        <p:cTn dur="500"/>
                                        <p:tgtEl>
                                          <p:spTgt spid="1810"/>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805"/>
                                        </p:tgtEl>
                                        <p:attrNameLst>
                                          <p:attrName>style.visibility</p:attrName>
                                        </p:attrNameLst>
                                      </p:cBhvr>
                                      <p:to>
                                        <p:strVal val="visible"/>
                                      </p:to>
                                    </p:set>
                                    <p:animEffect filter="fade" transition="in">
                                      <p:cBhvr>
                                        <p:cTn dur="500"/>
                                        <p:tgtEl>
                                          <p:spTgt spid="1805"/>
                                        </p:tgtEl>
                                      </p:cBhvr>
                                    </p:animEffect>
                                  </p:childTnLst>
                                </p:cTn>
                              </p:par>
                              <p:par>
                                <p:cTn fill="hold" nodeType="withEffect" presetClass="entr" presetID="10" presetSubtype="0">
                                  <p:stCondLst>
                                    <p:cond delay="0"/>
                                  </p:stCondLst>
                                  <p:childTnLst>
                                    <p:set>
                                      <p:cBhvr>
                                        <p:cTn dur="1" fill="hold">
                                          <p:stCondLst>
                                            <p:cond delay="0"/>
                                          </p:stCondLst>
                                        </p:cTn>
                                        <p:tgtEl>
                                          <p:spTgt spid="1806"/>
                                        </p:tgtEl>
                                        <p:attrNameLst>
                                          <p:attrName>style.visibility</p:attrName>
                                        </p:attrNameLst>
                                      </p:cBhvr>
                                      <p:to>
                                        <p:strVal val="visible"/>
                                      </p:to>
                                    </p:set>
                                    <p:animEffect filter="fade" transition="in">
                                      <p:cBhvr>
                                        <p:cTn dur="500"/>
                                        <p:tgtEl>
                                          <p:spTgt spid="1806"/>
                                        </p:tgtEl>
                                      </p:cBhvr>
                                    </p:animEffect>
                                  </p:childTnLst>
                                </p:cTn>
                              </p:par>
                              <p:par>
                                <p:cTn fill="hold" nodeType="withEffect" presetClass="entr" presetID="10" presetSubtype="0">
                                  <p:stCondLst>
                                    <p:cond delay="0"/>
                                  </p:stCondLst>
                                  <p:childTnLst>
                                    <p:set>
                                      <p:cBhvr>
                                        <p:cTn dur="1" fill="hold">
                                          <p:stCondLst>
                                            <p:cond delay="0"/>
                                          </p:stCondLst>
                                        </p:cTn>
                                        <p:tgtEl>
                                          <p:spTgt spid="1807"/>
                                        </p:tgtEl>
                                        <p:attrNameLst>
                                          <p:attrName>style.visibility</p:attrName>
                                        </p:attrNameLst>
                                      </p:cBhvr>
                                      <p:to>
                                        <p:strVal val="visible"/>
                                      </p:to>
                                    </p:set>
                                    <p:animEffect filter="fade" transition="in">
                                      <p:cBhvr>
                                        <p:cTn dur="500"/>
                                        <p:tgtEl>
                                          <p:spTgt spid="1807"/>
                                        </p:tgtEl>
                                      </p:cBhvr>
                                    </p:animEffect>
                                  </p:childTnLst>
                                </p:cTn>
                              </p:par>
                              <p:par>
                                <p:cTn fill="hold" nodeType="withEffect" presetClass="entr" presetID="10" presetSubtype="0">
                                  <p:stCondLst>
                                    <p:cond delay="0"/>
                                  </p:stCondLst>
                                  <p:childTnLst>
                                    <p:set>
                                      <p:cBhvr>
                                        <p:cTn dur="1" fill="hold">
                                          <p:stCondLst>
                                            <p:cond delay="0"/>
                                          </p:stCondLst>
                                        </p:cTn>
                                        <p:tgtEl>
                                          <p:spTgt spid="1813"/>
                                        </p:tgtEl>
                                        <p:attrNameLst>
                                          <p:attrName>style.visibility</p:attrName>
                                        </p:attrNameLst>
                                      </p:cBhvr>
                                      <p:to>
                                        <p:strVal val="visible"/>
                                      </p:to>
                                    </p:set>
                                    <p:animEffect filter="fade" transition="in">
                                      <p:cBhvr>
                                        <p:cTn dur="500"/>
                                        <p:tgtEl>
                                          <p:spTgt spid="1813"/>
                                        </p:tgtEl>
                                      </p:cBhvr>
                                    </p:animEffect>
                                  </p:childTnLst>
                                </p:cTn>
                              </p:par>
                              <p:par>
                                <p:cTn fill="hold" nodeType="withEffect" presetClass="entr" presetID="10" presetSubtype="0">
                                  <p:stCondLst>
                                    <p:cond delay="0"/>
                                  </p:stCondLst>
                                  <p:childTnLst>
                                    <p:set>
                                      <p:cBhvr>
                                        <p:cTn dur="1" fill="hold">
                                          <p:stCondLst>
                                            <p:cond delay="0"/>
                                          </p:stCondLst>
                                        </p:cTn>
                                        <p:tgtEl>
                                          <p:spTgt spid="1811"/>
                                        </p:tgtEl>
                                        <p:attrNameLst>
                                          <p:attrName>style.visibility</p:attrName>
                                        </p:attrNameLst>
                                      </p:cBhvr>
                                      <p:to>
                                        <p:strVal val="visible"/>
                                      </p:to>
                                    </p:set>
                                    <p:animEffect filter="fade" transition="in">
                                      <p:cBhvr>
                                        <p:cTn dur="500"/>
                                        <p:tgtEl>
                                          <p:spTgt spid="1811"/>
                                        </p:tgtEl>
                                      </p:cBhvr>
                                    </p:animEffect>
                                  </p:childTnLst>
                                </p:cTn>
                              </p:par>
                              <p:par>
                                <p:cTn fill="hold" nodeType="withEffect" presetClass="entr" presetID="10" presetSubtype="0">
                                  <p:stCondLst>
                                    <p:cond delay="0"/>
                                  </p:stCondLst>
                                  <p:childTnLst>
                                    <p:set>
                                      <p:cBhvr>
                                        <p:cTn dur="1" fill="hold">
                                          <p:stCondLst>
                                            <p:cond delay="0"/>
                                          </p:stCondLst>
                                        </p:cTn>
                                        <p:tgtEl>
                                          <p:spTgt spid="1812"/>
                                        </p:tgtEl>
                                        <p:attrNameLst>
                                          <p:attrName>style.visibility</p:attrName>
                                        </p:attrNameLst>
                                      </p:cBhvr>
                                      <p:to>
                                        <p:strVal val="visible"/>
                                      </p:to>
                                    </p:set>
                                    <p:animEffect filter="fade" transition="in">
                                      <p:cBhvr>
                                        <p:cTn dur="500"/>
                                        <p:tgtEl>
                                          <p:spTgt spid="1812"/>
                                        </p:tgtEl>
                                      </p:cBhvr>
                                    </p:animEffect>
                                  </p:childTnLst>
                                </p:cTn>
                              </p:par>
                              <p:par>
                                <p:cTn fill="hold" nodeType="withEffect" presetClass="entr" presetID="10" presetSubtype="0">
                                  <p:stCondLst>
                                    <p:cond delay="0"/>
                                  </p:stCondLst>
                                  <p:childTnLst>
                                    <p:set>
                                      <p:cBhvr>
                                        <p:cTn dur="1" fill="hold">
                                          <p:stCondLst>
                                            <p:cond delay="0"/>
                                          </p:stCondLst>
                                        </p:cTn>
                                        <p:tgtEl>
                                          <p:spTgt spid="1814"/>
                                        </p:tgtEl>
                                        <p:attrNameLst>
                                          <p:attrName>style.visibility</p:attrName>
                                        </p:attrNameLst>
                                      </p:cBhvr>
                                      <p:to>
                                        <p:strVal val="visible"/>
                                      </p:to>
                                    </p:set>
                                    <p:animEffect filter="fade" transition="in">
                                      <p:cBhvr>
                                        <p:cTn dur="500"/>
                                        <p:tgtEl>
                                          <p:spTgt spid="1814"/>
                                        </p:tgtEl>
                                      </p:cBhvr>
                                    </p:animEffect>
                                  </p:childTnLst>
                                </p:cTn>
                              </p:par>
                              <p:par>
                                <p:cTn fill="hold" nodeType="withEffect" presetClass="entr" presetID="10" presetSubtype="0">
                                  <p:stCondLst>
                                    <p:cond delay="0"/>
                                  </p:stCondLst>
                                  <p:childTnLst>
                                    <p:set>
                                      <p:cBhvr>
                                        <p:cTn dur="1" fill="hold">
                                          <p:stCondLst>
                                            <p:cond delay="0"/>
                                          </p:stCondLst>
                                        </p:cTn>
                                        <p:tgtEl>
                                          <p:spTgt spid="1815"/>
                                        </p:tgtEl>
                                        <p:attrNameLst>
                                          <p:attrName>style.visibility</p:attrName>
                                        </p:attrNameLst>
                                      </p:cBhvr>
                                      <p:to>
                                        <p:strVal val="visible"/>
                                      </p:to>
                                    </p:set>
                                    <p:animEffect filter="fade" transition="in">
                                      <p:cBhvr>
                                        <p:cTn dur="500"/>
                                        <p:tgtEl>
                                          <p:spTgt spid="1815"/>
                                        </p:tgtEl>
                                      </p:cBhvr>
                                    </p:animEffect>
                                  </p:childTnLst>
                                </p:cTn>
                              </p:par>
                              <p:par>
                                <p:cTn fill="hold" nodeType="withEffect" presetClass="entr" presetID="10" presetSubtype="0">
                                  <p:stCondLst>
                                    <p:cond delay="0"/>
                                  </p:stCondLst>
                                  <p:childTnLst>
                                    <p:set>
                                      <p:cBhvr>
                                        <p:cTn dur="1" fill="hold">
                                          <p:stCondLst>
                                            <p:cond delay="0"/>
                                          </p:stCondLst>
                                        </p:cTn>
                                        <p:tgtEl>
                                          <p:spTgt spid="1795"/>
                                        </p:tgtEl>
                                        <p:attrNameLst>
                                          <p:attrName>style.visibility</p:attrName>
                                        </p:attrNameLst>
                                      </p:cBhvr>
                                      <p:to>
                                        <p:strVal val="visible"/>
                                      </p:to>
                                    </p:set>
                                    <p:animEffect filter="fade" transition="in">
                                      <p:cBhvr>
                                        <p:cTn dur="500"/>
                                        <p:tgtEl>
                                          <p:spTgt spid="179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17"/>
                                        </p:tgtEl>
                                        <p:attrNameLst>
                                          <p:attrName>style.visibility</p:attrName>
                                        </p:attrNameLst>
                                      </p:cBhvr>
                                      <p:to>
                                        <p:strVal val="visible"/>
                                      </p:to>
                                    </p:set>
                                    <p:animEffect filter="fade" transition="in">
                                      <p:cBhvr>
                                        <p:cTn dur="500"/>
                                        <p:tgtEl>
                                          <p:spTgt spid="1817"/>
                                        </p:tgtEl>
                                      </p:cBhvr>
                                    </p:animEffect>
                                  </p:childTnLst>
                                </p:cTn>
                              </p:par>
                              <p:par>
                                <p:cTn fill="hold" nodeType="withEffect" presetClass="entr" presetID="10" presetSubtype="0">
                                  <p:stCondLst>
                                    <p:cond delay="0"/>
                                  </p:stCondLst>
                                  <p:childTnLst>
                                    <p:set>
                                      <p:cBhvr>
                                        <p:cTn dur="1" fill="hold">
                                          <p:stCondLst>
                                            <p:cond delay="0"/>
                                          </p:stCondLst>
                                        </p:cTn>
                                        <p:tgtEl>
                                          <p:spTgt spid="1816"/>
                                        </p:tgtEl>
                                        <p:attrNameLst>
                                          <p:attrName>style.visibility</p:attrName>
                                        </p:attrNameLst>
                                      </p:cBhvr>
                                      <p:to>
                                        <p:strVal val="visible"/>
                                      </p:to>
                                    </p:set>
                                    <p:animEffect filter="fade" transition="in">
                                      <p:cBhvr>
                                        <p:cTn dur="500"/>
                                        <p:tgtEl>
                                          <p:spTgt spid="1816"/>
                                        </p:tgtEl>
                                      </p:cBhvr>
                                    </p:animEffect>
                                  </p:childTnLst>
                                </p:cTn>
                              </p:par>
                              <p:par>
                                <p:cTn fill="hold" nodeType="withEffect" presetClass="entr" presetID="10" presetSubtype="0">
                                  <p:stCondLst>
                                    <p:cond delay="0"/>
                                  </p:stCondLst>
                                  <p:childTnLst>
                                    <p:set>
                                      <p:cBhvr>
                                        <p:cTn dur="1" fill="hold">
                                          <p:stCondLst>
                                            <p:cond delay="0"/>
                                          </p:stCondLst>
                                        </p:cTn>
                                        <p:tgtEl>
                                          <p:spTgt spid="1809"/>
                                        </p:tgtEl>
                                        <p:attrNameLst>
                                          <p:attrName>style.visibility</p:attrName>
                                        </p:attrNameLst>
                                      </p:cBhvr>
                                      <p:to>
                                        <p:strVal val="visible"/>
                                      </p:to>
                                    </p:set>
                                    <p:animEffect filter="fade" transition="in">
                                      <p:cBhvr>
                                        <p:cTn dur="500"/>
                                        <p:tgtEl>
                                          <p:spTgt spid="1809"/>
                                        </p:tgtEl>
                                      </p:cBhvr>
                                    </p:animEffect>
                                  </p:childTnLst>
                                </p:cTn>
                              </p:par>
                              <p:par>
                                <p:cTn fill="hold" nodeType="withEffect" presetClass="entr" presetID="10" presetSubtype="0">
                                  <p:stCondLst>
                                    <p:cond delay="0"/>
                                  </p:stCondLst>
                                  <p:childTnLst>
                                    <p:set>
                                      <p:cBhvr>
                                        <p:cTn dur="1" fill="hold">
                                          <p:stCondLst>
                                            <p:cond delay="0"/>
                                          </p:stCondLst>
                                        </p:cTn>
                                        <p:tgtEl>
                                          <p:spTgt spid="1808"/>
                                        </p:tgtEl>
                                        <p:attrNameLst>
                                          <p:attrName>style.visibility</p:attrName>
                                        </p:attrNameLst>
                                      </p:cBhvr>
                                      <p:to>
                                        <p:strVal val="visible"/>
                                      </p:to>
                                    </p:set>
                                    <p:animEffect filter="fade" transition="in">
                                      <p:cBhvr>
                                        <p:cTn dur="500"/>
                                        <p:tgtEl>
                                          <p:spTgt spid="1808"/>
                                        </p:tgtEl>
                                      </p:cBhvr>
                                    </p:animEffect>
                                  </p:childTnLst>
                                </p:cTn>
                              </p:par>
                              <p:par>
                                <p:cTn fill="hold" nodeType="withEffect" presetClass="entr" presetID="10" presetSubtype="0">
                                  <p:stCondLst>
                                    <p:cond delay="0"/>
                                  </p:stCondLst>
                                  <p:childTnLst>
                                    <p:set>
                                      <p:cBhvr>
                                        <p:cTn dur="1" fill="hold">
                                          <p:stCondLst>
                                            <p:cond delay="0"/>
                                          </p:stCondLst>
                                        </p:cTn>
                                        <p:tgtEl>
                                          <p:spTgt spid="1796"/>
                                        </p:tgtEl>
                                        <p:attrNameLst>
                                          <p:attrName>style.visibility</p:attrName>
                                        </p:attrNameLst>
                                      </p:cBhvr>
                                      <p:to>
                                        <p:strVal val="visible"/>
                                      </p:to>
                                    </p:set>
                                    <p:animEffect filter="fade" transition="in">
                                      <p:cBhvr>
                                        <p:cTn dur="500"/>
                                        <p:tgtEl>
                                          <p:spTgt spid="1796"/>
                                        </p:tgtEl>
                                      </p:cBhvr>
                                    </p:animEffect>
                                  </p:childTnLst>
                                </p:cTn>
                              </p:par>
                              <p:par>
                                <p:cTn fill="hold" nodeType="withEffect" presetClass="entr" presetID="1" presetSubtype="0">
                                  <p:stCondLst>
                                    <p:cond delay="0"/>
                                  </p:stCondLst>
                                  <p:childTnLst>
                                    <p:set>
                                      <p:cBhvr>
                                        <p:cTn dur="1" fill="hold">
                                          <p:stCondLst>
                                            <p:cond delay="0"/>
                                          </p:stCondLst>
                                        </p:cTn>
                                        <p:tgtEl>
                                          <p:spTgt spid="17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p72"/>
          <p:cNvSpPr/>
          <p:nvPr/>
        </p:nvSpPr>
        <p:spPr>
          <a:xfrm>
            <a:off x="1130923" y="1202163"/>
            <a:ext cx="9930154" cy="5188527"/>
          </a:xfrm>
          <a:prstGeom prst="roundRect">
            <a:avLst>
              <a:gd fmla="val 3744" name="adj"/>
            </a:avLst>
          </a:prstGeom>
          <a:solidFill>
            <a:srgbClr val="DCEA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28" name="Google Shape;1828;p72"/>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29" name="Google Shape;1829;p72"/>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30" name="Google Shape;1830;p72"/>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5</a:t>
            </a:r>
            <a:endParaRPr b="1" i="0" sz="4400" u="none" cap="none" strike="noStrike">
              <a:solidFill>
                <a:schemeClr val="lt1"/>
              </a:solidFill>
              <a:latin typeface="Arial"/>
              <a:ea typeface="Arial"/>
              <a:cs typeface="Arial"/>
              <a:sym typeface="Arial"/>
            </a:endParaRPr>
          </a:p>
        </p:txBody>
      </p:sp>
      <p:sp>
        <p:nvSpPr>
          <p:cNvPr id="1831" name="Google Shape;1831;p72"/>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000"/>
              <a:buFont typeface="Arial"/>
              <a:buNone/>
            </a:pPr>
            <a:r>
              <a:rPr b="1" i="0" lang="ja-JP" sz="3000" u="none" cap="none" strike="noStrike">
                <a:solidFill>
                  <a:schemeClr val="lt1"/>
                </a:solidFill>
                <a:latin typeface="Arial"/>
                <a:ea typeface="Arial"/>
                <a:cs typeface="Arial"/>
                <a:sym typeface="Arial"/>
              </a:rPr>
              <a:t>福岡県や国の財政はどうなっているのだろう？</a:t>
            </a:r>
            <a:endParaRPr b="0" i="0" sz="1400" u="none" cap="none" strike="noStrike">
              <a:solidFill>
                <a:srgbClr val="000000"/>
              </a:solidFill>
              <a:latin typeface="Arial"/>
              <a:ea typeface="Arial"/>
              <a:cs typeface="Arial"/>
              <a:sym typeface="Arial"/>
            </a:endParaRPr>
          </a:p>
        </p:txBody>
      </p:sp>
      <p:sp>
        <p:nvSpPr>
          <p:cNvPr id="1832" name="Google Shape;1832;p72"/>
          <p:cNvSpPr txBox="1"/>
          <p:nvPr/>
        </p:nvSpPr>
        <p:spPr>
          <a:xfrm>
            <a:off x="2325901" y="1619073"/>
            <a:ext cx="3880629" cy="452432"/>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①～③の空欄を埋めよう！</a:t>
            </a:r>
            <a:endParaRPr b="0" i="0" sz="1400" u="none" cap="none" strike="noStrike">
              <a:solidFill>
                <a:srgbClr val="000000"/>
              </a:solidFill>
              <a:latin typeface="Arial"/>
              <a:ea typeface="Arial"/>
              <a:cs typeface="Arial"/>
              <a:sym typeface="Arial"/>
            </a:endParaRPr>
          </a:p>
        </p:txBody>
      </p:sp>
      <p:sp>
        <p:nvSpPr>
          <p:cNvPr id="1833" name="Google Shape;1833;p72"/>
          <p:cNvSpPr/>
          <p:nvPr/>
        </p:nvSpPr>
        <p:spPr>
          <a:xfrm>
            <a:off x="1706923" y="1535800"/>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34" name="Google Shape;1834;p72"/>
          <p:cNvSpPr txBox="1"/>
          <p:nvPr/>
        </p:nvSpPr>
        <p:spPr>
          <a:xfrm>
            <a:off x="1706923" y="1626184"/>
            <a:ext cx="61897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Q</a:t>
            </a:r>
            <a:r>
              <a:rPr b="1" i="0" lang="ja-JP" sz="2000" u="none" cap="none" strike="noStrike">
                <a:solidFill>
                  <a:schemeClr val="lt1"/>
                </a:solidFill>
                <a:latin typeface="Arial"/>
                <a:ea typeface="Arial"/>
                <a:cs typeface="Arial"/>
                <a:sym typeface="Arial"/>
              </a:rPr>
              <a:t>2</a:t>
            </a:r>
            <a:endParaRPr b="0" i="0" sz="1400" u="none" cap="none" strike="noStrike">
              <a:solidFill>
                <a:srgbClr val="000000"/>
              </a:solidFill>
              <a:latin typeface="Arial"/>
              <a:ea typeface="Arial"/>
              <a:cs typeface="Arial"/>
              <a:sym typeface="Arial"/>
            </a:endParaRPr>
          </a:p>
        </p:txBody>
      </p:sp>
      <p:sp>
        <p:nvSpPr>
          <p:cNvPr id="1835" name="Google Shape;1835;p72"/>
          <p:cNvSpPr/>
          <p:nvPr/>
        </p:nvSpPr>
        <p:spPr>
          <a:xfrm>
            <a:off x="8470163" y="1430534"/>
            <a:ext cx="2277221" cy="945360"/>
          </a:xfrm>
          <a:prstGeom prst="wedgeRoundRectCallout">
            <a:avLst>
              <a:gd fmla="val 5462" name="adj1"/>
              <a:gd fmla="val 60958" name="adj2"/>
              <a:gd fmla="val 16667" name="adj3"/>
            </a:avLst>
          </a:prstGeom>
          <a:solidFill>
            <a:srgbClr val="F7F4CB"/>
          </a:solidFill>
          <a:ln cap="flat" cmpd="sng" w="12700">
            <a:solidFill>
              <a:srgbClr val="3F3F3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36" name="Google Shape;1836;p72"/>
          <p:cNvSpPr txBox="1"/>
          <p:nvPr/>
        </p:nvSpPr>
        <p:spPr>
          <a:xfrm>
            <a:off x="8535900" y="1490475"/>
            <a:ext cx="2211600" cy="794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必要な資金がたりないからお金を貸してください。</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利子をつけてお返しします。</a:t>
            </a:r>
            <a:endParaRPr b="0" i="0" sz="1400" u="none" cap="none" strike="noStrike">
              <a:solidFill>
                <a:srgbClr val="000000"/>
              </a:solidFill>
              <a:latin typeface="Arial"/>
              <a:ea typeface="Arial"/>
              <a:cs typeface="Arial"/>
              <a:sym typeface="Arial"/>
            </a:endParaRPr>
          </a:p>
        </p:txBody>
      </p:sp>
      <p:pic>
        <p:nvPicPr>
          <p:cNvPr id="1837" name="Google Shape;1837;p72"/>
          <p:cNvPicPr preferRelativeResize="0"/>
          <p:nvPr/>
        </p:nvPicPr>
        <p:blipFill rotWithShape="1">
          <a:blip r:embed="rId3">
            <a:alphaModFix/>
          </a:blip>
          <a:srcRect b="0" l="0" r="0" t="0"/>
          <a:stretch/>
        </p:blipFill>
        <p:spPr>
          <a:xfrm>
            <a:off x="658580" y="4402047"/>
            <a:ext cx="1667321" cy="1988643"/>
          </a:xfrm>
          <a:prstGeom prst="rect">
            <a:avLst/>
          </a:prstGeom>
          <a:noFill/>
          <a:ln>
            <a:noFill/>
          </a:ln>
        </p:spPr>
      </p:pic>
      <p:pic>
        <p:nvPicPr>
          <p:cNvPr id="1838" name="Google Shape;1838;p72"/>
          <p:cNvPicPr preferRelativeResize="0"/>
          <p:nvPr/>
        </p:nvPicPr>
        <p:blipFill rotWithShape="1">
          <a:blip r:embed="rId4">
            <a:alphaModFix/>
          </a:blip>
          <a:srcRect b="0" l="0" r="0" t="0"/>
          <a:stretch/>
        </p:blipFill>
        <p:spPr>
          <a:xfrm>
            <a:off x="2615650" y="2808363"/>
            <a:ext cx="1546259" cy="1546259"/>
          </a:xfrm>
          <a:prstGeom prst="rect">
            <a:avLst/>
          </a:prstGeom>
          <a:noFill/>
          <a:ln>
            <a:noFill/>
          </a:ln>
        </p:spPr>
      </p:pic>
      <p:pic>
        <p:nvPicPr>
          <p:cNvPr id="1839" name="Google Shape;1839;p72"/>
          <p:cNvPicPr preferRelativeResize="0"/>
          <p:nvPr/>
        </p:nvPicPr>
        <p:blipFill rotWithShape="1">
          <a:blip r:embed="rId5">
            <a:alphaModFix/>
          </a:blip>
          <a:srcRect b="26932" l="12550" r="12784" t="18221"/>
          <a:stretch/>
        </p:blipFill>
        <p:spPr>
          <a:xfrm>
            <a:off x="7630945" y="2358937"/>
            <a:ext cx="1977828" cy="2179316"/>
          </a:xfrm>
          <a:prstGeom prst="rect">
            <a:avLst/>
          </a:prstGeom>
          <a:noFill/>
          <a:ln>
            <a:noFill/>
          </a:ln>
        </p:spPr>
      </p:pic>
      <p:pic>
        <p:nvPicPr>
          <p:cNvPr id="1840" name="Google Shape;1840;p72"/>
          <p:cNvPicPr preferRelativeResize="0"/>
          <p:nvPr/>
        </p:nvPicPr>
        <p:blipFill rotWithShape="1">
          <a:blip r:embed="rId6">
            <a:alphaModFix/>
          </a:blip>
          <a:srcRect b="0" l="0" r="0" t="0"/>
          <a:stretch/>
        </p:blipFill>
        <p:spPr>
          <a:xfrm>
            <a:off x="4079701" y="2796663"/>
            <a:ext cx="1441040" cy="1441040"/>
          </a:xfrm>
          <a:prstGeom prst="rect">
            <a:avLst/>
          </a:prstGeom>
          <a:noFill/>
          <a:ln>
            <a:noFill/>
          </a:ln>
        </p:spPr>
      </p:pic>
      <p:sp>
        <p:nvSpPr>
          <p:cNvPr id="1841" name="Google Shape;1841;p72"/>
          <p:cNvSpPr/>
          <p:nvPr/>
        </p:nvSpPr>
        <p:spPr>
          <a:xfrm flipH="1">
            <a:off x="5711274" y="3053423"/>
            <a:ext cx="1800000" cy="318493"/>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2" name="Google Shape;1842;p72"/>
          <p:cNvSpPr/>
          <p:nvPr/>
        </p:nvSpPr>
        <p:spPr>
          <a:xfrm flipH="1" rot="10800000">
            <a:off x="5711275" y="3746194"/>
            <a:ext cx="1800000" cy="318493"/>
          </a:xfrm>
          <a:prstGeom prst="rightArrow">
            <a:avLst>
              <a:gd fmla="val 50000" name="adj1"/>
              <a:gd fmla="val 50000" name="adj2"/>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843" name="Google Shape;1843;p72"/>
          <p:cNvPicPr preferRelativeResize="0"/>
          <p:nvPr/>
        </p:nvPicPr>
        <p:blipFill rotWithShape="1">
          <a:blip r:embed="rId7">
            <a:alphaModFix/>
          </a:blip>
          <a:srcRect b="0" l="0" r="0" t="0"/>
          <a:stretch/>
        </p:blipFill>
        <p:spPr>
          <a:xfrm>
            <a:off x="6212688" y="3619730"/>
            <a:ext cx="797172" cy="516686"/>
          </a:xfrm>
          <a:prstGeom prst="rect">
            <a:avLst/>
          </a:prstGeom>
          <a:noFill/>
          <a:ln>
            <a:noFill/>
          </a:ln>
        </p:spPr>
      </p:pic>
      <p:pic>
        <p:nvPicPr>
          <p:cNvPr id="1844" name="Google Shape;1844;p72"/>
          <p:cNvPicPr preferRelativeResize="0"/>
          <p:nvPr/>
        </p:nvPicPr>
        <p:blipFill rotWithShape="1">
          <a:blip r:embed="rId8">
            <a:alphaModFix/>
          </a:blip>
          <a:srcRect b="0" l="0" r="0" t="0"/>
          <a:stretch/>
        </p:blipFill>
        <p:spPr>
          <a:xfrm>
            <a:off x="6213595" y="2933742"/>
            <a:ext cx="795359" cy="514853"/>
          </a:xfrm>
          <a:prstGeom prst="rect">
            <a:avLst/>
          </a:prstGeom>
          <a:noFill/>
          <a:ln>
            <a:noFill/>
          </a:ln>
        </p:spPr>
      </p:pic>
      <p:sp>
        <p:nvSpPr>
          <p:cNvPr id="1845" name="Google Shape;1845;p72"/>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6" name="Google Shape;1846;p72"/>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1847" name="Google Shape;1847;p72"/>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8" name="Google Shape;1848;p72">
            <a:hlinkClick action="ppaction://hlinksldjump" r:id="rId9"/>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49" name="Google Shape;1849;p72"/>
          <p:cNvSpPr txBox="1"/>
          <p:nvPr/>
        </p:nvSpPr>
        <p:spPr>
          <a:xfrm>
            <a:off x="2391223" y="4455927"/>
            <a:ext cx="110839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DE5C5C"/>
                </a:solidFill>
                <a:latin typeface="Arial"/>
                <a:ea typeface="Arial"/>
                <a:cs typeface="Arial"/>
                <a:sym typeface="Arial"/>
              </a:rPr>
              <a:t>答え</a:t>
            </a:r>
            <a:endParaRPr b="0" i="0" sz="1400" u="none" cap="none" strike="noStrike">
              <a:solidFill>
                <a:srgbClr val="000000"/>
              </a:solidFill>
              <a:latin typeface="Arial"/>
              <a:ea typeface="Arial"/>
              <a:cs typeface="Arial"/>
              <a:sym typeface="Arial"/>
            </a:endParaRPr>
          </a:p>
        </p:txBody>
      </p:sp>
      <p:sp>
        <p:nvSpPr>
          <p:cNvPr id="1850" name="Google Shape;1850;p72"/>
          <p:cNvSpPr/>
          <p:nvPr/>
        </p:nvSpPr>
        <p:spPr>
          <a:xfrm>
            <a:off x="6630373" y="4945106"/>
            <a:ext cx="972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1" name="Google Shape;1851;p72"/>
          <p:cNvSpPr/>
          <p:nvPr/>
        </p:nvSpPr>
        <p:spPr>
          <a:xfrm>
            <a:off x="3468983" y="5323370"/>
            <a:ext cx="1188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2" name="Google Shape;1852;p72"/>
          <p:cNvSpPr/>
          <p:nvPr/>
        </p:nvSpPr>
        <p:spPr>
          <a:xfrm>
            <a:off x="3005497" y="5838743"/>
            <a:ext cx="1188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3" name="Google Shape;1853;p72"/>
          <p:cNvSpPr/>
          <p:nvPr/>
        </p:nvSpPr>
        <p:spPr>
          <a:xfrm>
            <a:off x="8221700" y="5834624"/>
            <a:ext cx="972000" cy="324000"/>
          </a:xfrm>
          <a:prstGeom prst="roundRect">
            <a:avLst>
              <a:gd fmla="val 16667" name="adj"/>
            </a:avLst>
          </a:prstGeom>
          <a:solidFill>
            <a:schemeClr val="lt1"/>
          </a:solidFill>
          <a:ln cap="flat" cmpd="sng" w="19050">
            <a:solidFill>
              <a:srgbClr val="DE5C5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54" name="Google Shape;1854;p72"/>
          <p:cNvSpPr txBox="1"/>
          <p:nvPr/>
        </p:nvSpPr>
        <p:spPr>
          <a:xfrm>
            <a:off x="2391223" y="4915482"/>
            <a:ext cx="8687700" cy="1273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国は、５年、１０年などの期限を定めた  </a:t>
            </a:r>
            <a:r>
              <a:rPr b="1" i="0" lang="ja-JP" sz="1800" u="none" cap="none" strike="noStrike">
                <a:solidFill>
                  <a:srgbClr val="DE5C5C"/>
                </a:solidFill>
                <a:latin typeface="Arial"/>
                <a:ea typeface="Arial"/>
                <a:cs typeface="Arial"/>
                <a:sym typeface="Arial"/>
              </a:rPr>
              <a:t>① 国債　</a:t>
            </a:r>
            <a:r>
              <a:rPr b="0" i="0" lang="ja-JP" sz="1800" u="none" cap="none" strike="noStrike">
                <a:solidFill>
                  <a:schemeClr val="dk1"/>
                </a:solidFill>
                <a:latin typeface="Arial"/>
                <a:ea typeface="Arial"/>
                <a:cs typeface="Arial"/>
                <a:sym typeface="Arial"/>
              </a:rPr>
              <a:t>を発行し、国民や会社から借りたお金を  </a:t>
            </a:r>
            <a:r>
              <a:rPr b="1" i="0" lang="ja-JP" sz="1800" u="none" cap="none" strike="noStrike">
                <a:solidFill>
                  <a:srgbClr val="DE5C5C"/>
                </a:solidFill>
                <a:latin typeface="Arial"/>
                <a:ea typeface="Arial"/>
                <a:cs typeface="Arial"/>
                <a:sym typeface="Arial"/>
              </a:rPr>
              <a:t>② 公債金　</a:t>
            </a:r>
            <a:r>
              <a:rPr b="0" i="0" lang="ja-JP" sz="1800" u="none" cap="none" strike="noStrike">
                <a:solidFill>
                  <a:schemeClr val="dk1"/>
                </a:solidFill>
                <a:latin typeface="Arial"/>
                <a:ea typeface="Arial"/>
                <a:cs typeface="Arial"/>
                <a:sym typeface="Arial"/>
              </a:rPr>
              <a:t>といいます。</a:t>
            </a:r>
            <a:endParaRPr b="0" i="0" sz="1800" u="none" cap="none" strike="noStrike">
              <a:solidFill>
                <a:schemeClr val="dk1"/>
              </a:solidFill>
              <a:latin typeface="Arial"/>
              <a:ea typeface="Arial"/>
              <a:cs typeface="Arial"/>
              <a:sym typeface="Arial"/>
            </a:endParaRPr>
          </a:p>
          <a:p>
            <a:pPr indent="0" lvl="0" marL="0" marR="0" rtl="0" algn="l">
              <a:lnSpc>
                <a:spcPct val="140000"/>
              </a:lnSpc>
              <a:spcBef>
                <a:spcPts val="100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この  </a:t>
            </a:r>
            <a:r>
              <a:rPr b="1" i="0" lang="ja-JP" sz="1800" u="none" cap="none" strike="noStrike">
                <a:solidFill>
                  <a:srgbClr val="DE5C5C"/>
                </a:solidFill>
                <a:latin typeface="Arial"/>
                <a:ea typeface="Arial"/>
                <a:cs typeface="Arial"/>
                <a:sym typeface="Arial"/>
              </a:rPr>
              <a:t>② 公債金　</a:t>
            </a:r>
            <a:r>
              <a:rPr b="0" i="0" lang="ja-JP" sz="1800" u="none" cap="none" strike="noStrike">
                <a:solidFill>
                  <a:schemeClr val="dk1"/>
                </a:solidFill>
                <a:latin typeface="Arial"/>
                <a:ea typeface="Arial"/>
                <a:cs typeface="Arial"/>
                <a:sym typeface="Arial"/>
              </a:rPr>
              <a:t>は、いずれ返さなければならない国の  </a:t>
            </a:r>
            <a:r>
              <a:rPr b="1" i="0" lang="ja-JP" sz="1800" u="none" cap="none" strike="noStrike">
                <a:solidFill>
                  <a:srgbClr val="DE5C5C"/>
                </a:solidFill>
                <a:latin typeface="Arial"/>
                <a:ea typeface="Arial"/>
                <a:cs typeface="Arial"/>
                <a:sym typeface="Arial"/>
              </a:rPr>
              <a:t>③ 借金　</a:t>
            </a:r>
            <a:r>
              <a:rPr b="0" i="0" lang="ja-JP" sz="1800" u="none" cap="none" strike="noStrike">
                <a:solidFill>
                  <a:schemeClr val="dk1"/>
                </a:solidFill>
                <a:latin typeface="Arial"/>
                <a:ea typeface="Arial"/>
                <a:cs typeface="Arial"/>
                <a:sym typeface="Arial"/>
              </a:rPr>
              <a:t>となります。</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pic>
        <p:nvPicPr>
          <p:cNvPr id="1859" name="Google Shape;1859;p73"/>
          <p:cNvPicPr preferRelativeResize="0"/>
          <p:nvPr/>
        </p:nvPicPr>
        <p:blipFill rotWithShape="1">
          <a:blip r:embed="rId3">
            <a:alphaModFix/>
          </a:blip>
          <a:srcRect b="0" l="0" r="0" t="0"/>
          <a:stretch/>
        </p:blipFill>
        <p:spPr>
          <a:xfrm>
            <a:off x="6385009" y="1831393"/>
            <a:ext cx="5377138" cy="2517866"/>
          </a:xfrm>
          <a:prstGeom prst="rect">
            <a:avLst/>
          </a:prstGeom>
          <a:noFill/>
          <a:ln>
            <a:noFill/>
          </a:ln>
        </p:spPr>
      </p:pic>
      <p:sp>
        <p:nvSpPr>
          <p:cNvPr id="1860" name="Google Shape;1860;p73"/>
          <p:cNvSpPr/>
          <p:nvPr/>
        </p:nvSpPr>
        <p:spPr>
          <a:xfrm>
            <a:off x="746142" y="3647766"/>
            <a:ext cx="5233488" cy="347365"/>
          </a:xfrm>
          <a:prstGeom prst="rect">
            <a:avLst/>
          </a:prstGeom>
          <a:solidFill>
            <a:srgbClr val="C7ED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1" name="Google Shape;1861;p73"/>
          <p:cNvSpPr/>
          <p:nvPr/>
        </p:nvSpPr>
        <p:spPr>
          <a:xfrm>
            <a:off x="3738897" y="5038095"/>
            <a:ext cx="2341350" cy="1309860"/>
          </a:xfrm>
          <a:prstGeom prst="roundRect">
            <a:avLst>
              <a:gd fmla="val 6245"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862" name="Google Shape;1862;p73"/>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3" name="Google Shape;1863;p73"/>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4" name="Google Shape;1864;p73"/>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6</a:t>
            </a:r>
            <a:endParaRPr b="1" i="0" sz="4400" u="none" cap="none" strike="noStrike">
              <a:solidFill>
                <a:schemeClr val="lt1"/>
              </a:solidFill>
              <a:latin typeface="Arial"/>
              <a:ea typeface="Arial"/>
              <a:cs typeface="Arial"/>
              <a:sym typeface="Arial"/>
            </a:endParaRPr>
          </a:p>
        </p:txBody>
      </p:sp>
      <p:sp>
        <p:nvSpPr>
          <p:cNvPr id="1865" name="Google Shape;1865;p73"/>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税金はどのように使われているのだろう？</a:t>
            </a:r>
            <a:endParaRPr b="0" i="0" sz="1400" u="none" cap="none" strike="noStrike">
              <a:solidFill>
                <a:srgbClr val="000000"/>
              </a:solidFill>
              <a:latin typeface="Arial"/>
              <a:ea typeface="Arial"/>
              <a:cs typeface="Arial"/>
              <a:sym typeface="Arial"/>
            </a:endParaRPr>
          </a:p>
        </p:txBody>
      </p:sp>
      <p:sp>
        <p:nvSpPr>
          <p:cNvPr id="1866" name="Google Shape;1866;p73"/>
          <p:cNvSpPr/>
          <p:nvPr/>
        </p:nvSpPr>
        <p:spPr>
          <a:xfrm>
            <a:off x="430668" y="1171454"/>
            <a:ext cx="11330664" cy="468000"/>
          </a:xfrm>
          <a:prstGeom prst="rect">
            <a:avLst/>
          </a:prstGeom>
          <a:solidFill>
            <a:srgbClr val="C8E1D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67" name="Google Shape;1867;p73"/>
          <p:cNvSpPr txBox="1"/>
          <p:nvPr/>
        </p:nvSpPr>
        <p:spPr>
          <a:xfrm>
            <a:off x="815283" y="1707513"/>
            <a:ext cx="5151272" cy="106984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小学校・中学校・高校の建設、義務教育期間の教科書を無償で支給するなど、皆さんがより良い環境で教育が受けられるよう、さまざまな事業を行っています。</a:t>
            </a:r>
            <a:endParaRPr b="0" i="0" sz="1400" u="none" cap="none" strike="noStrike">
              <a:solidFill>
                <a:srgbClr val="000000"/>
              </a:solidFill>
              <a:latin typeface="Arial"/>
              <a:ea typeface="Arial"/>
              <a:cs typeface="Arial"/>
              <a:sym typeface="Arial"/>
            </a:endParaRPr>
          </a:p>
        </p:txBody>
      </p:sp>
      <p:sp>
        <p:nvSpPr>
          <p:cNvPr id="1868" name="Google Shape;1868;p73"/>
          <p:cNvSpPr txBox="1"/>
          <p:nvPr/>
        </p:nvSpPr>
        <p:spPr>
          <a:xfrm>
            <a:off x="1070944" y="1961827"/>
            <a:ext cx="6405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む しょう</a:t>
            </a:r>
            <a:endParaRPr b="0" i="0" sz="1400" u="none" cap="none" strike="noStrike">
              <a:solidFill>
                <a:srgbClr val="000000"/>
              </a:solidFill>
              <a:latin typeface="Arial"/>
              <a:ea typeface="Arial"/>
              <a:cs typeface="Arial"/>
              <a:sym typeface="Arial"/>
            </a:endParaRPr>
          </a:p>
        </p:txBody>
      </p:sp>
      <p:sp>
        <p:nvSpPr>
          <p:cNvPr id="1869" name="Google Shape;1869;p73"/>
          <p:cNvSpPr/>
          <p:nvPr/>
        </p:nvSpPr>
        <p:spPr>
          <a:xfrm>
            <a:off x="692251" y="4969526"/>
            <a:ext cx="1788079" cy="1221155"/>
          </a:xfrm>
          <a:prstGeom prst="wedgeRoundRectCallout">
            <a:avLst>
              <a:gd fmla="val 60157" name="adj1"/>
              <a:gd fmla="val -10304" name="adj2"/>
              <a:gd fmla="val 16667" name="adj3"/>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870" name="Google Shape;1870;p73"/>
          <p:cNvSpPr txBox="1"/>
          <p:nvPr/>
        </p:nvSpPr>
        <p:spPr>
          <a:xfrm>
            <a:off x="734550" y="5038100"/>
            <a:ext cx="1788000" cy="10527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私たち中学生１人に</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使われている税金って月に約90,200円</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もあるのね。</a:t>
            </a:r>
            <a:endParaRPr b="0" i="0" sz="1200" u="none" cap="none" strike="noStrike">
              <a:solidFill>
                <a:schemeClr val="dk1"/>
              </a:solidFill>
              <a:latin typeface="Arial"/>
              <a:ea typeface="Arial"/>
              <a:cs typeface="Arial"/>
              <a:sym typeface="Arial"/>
            </a:endParaRPr>
          </a:p>
        </p:txBody>
      </p:sp>
      <p:pic>
        <p:nvPicPr>
          <p:cNvPr id="1871" name="Google Shape;1871;p73"/>
          <p:cNvPicPr preferRelativeResize="0"/>
          <p:nvPr/>
        </p:nvPicPr>
        <p:blipFill rotWithShape="1">
          <a:blip r:embed="rId4">
            <a:alphaModFix/>
          </a:blip>
          <a:srcRect b="0" l="0" r="0" t="0"/>
          <a:stretch/>
        </p:blipFill>
        <p:spPr>
          <a:xfrm>
            <a:off x="2103533" y="5263941"/>
            <a:ext cx="1577578" cy="1089280"/>
          </a:xfrm>
          <a:prstGeom prst="rect">
            <a:avLst/>
          </a:prstGeom>
          <a:noFill/>
          <a:ln>
            <a:noFill/>
          </a:ln>
        </p:spPr>
      </p:pic>
      <p:pic>
        <p:nvPicPr>
          <p:cNvPr id="1872" name="Google Shape;1872;p73"/>
          <p:cNvPicPr preferRelativeResize="0"/>
          <p:nvPr/>
        </p:nvPicPr>
        <p:blipFill rotWithShape="1">
          <a:blip r:embed="rId5">
            <a:alphaModFix/>
          </a:blip>
          <a:srcRect b="0" l="0" r="0" t="0"/>
          <a:stretch/>
        </p:blipFill>
        <p:spPr>
          <a:xfrm>
            <a:off x="3414892" y="4884768"/>
            <a:ext cx="532439" cy="422604"/>
          </a:xfrm>
          <a:prstGeom prst="rect">
            <a:avLst/>
          </a:prstGeom>
          <a:noFill/>
          <a:ln>
            <a:noFill/>
          </a:ln>
        </p:spPr>
      </p:pic>
      <p:sp>
        <p:nvSpPr>
          <p:cNvPr id="1873" name="Google Shape;1873;p73"/>
          <p:cNvSpPr txBox="1"/>
          <p:nvPr/>
        </p:nvSpPr>
        <p:spPr>
          <a:xfrm>
            <a:off x="3810613" y="5151226"/>
            <a:ext cx="2287862" cy="108401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無償で支給されている教科書も中学校３年間分では１人当たり約18,400円</a:t>
            </a:r>
            <a:r>
              <a:rPr b="0" i="0" lang="ja-JP" sz="1050" u="none" cap="none" strike="noStrike">
                <a:solidFill>
                  <a:schemeClr val="dk1"/>
                </a:solidFill>
                <a:latin typeface="Arial"/>
                <a:ea typeface="Arial"/>
                <a:cs typeface="Arial"/>
                <a:sym typeface="Arial"/>
              </a:rPr>
              <a:t>（令和8年度用）</a:t>
            </a:r>
            <a:r>
              <a:rPr b="0" i="0" lang="ja-JP" sz="1200" u="none" cap="none" strike="noStrike">
                <a:solidFill>
                  <a:schemeClr val="dk1"/>
                </a:solidFill>
                <a:latin typeface="Arial"/>
                <a:ea typeface="Arial"/>
                <a:cs typeface="Arial"/>
                <a:sym typeface="Arial"/>
              </a:rPr>
              <a:t>かかっています。</a:t>
            </a:r>
            <a:endParaRPr b="0" i="0" sz="1200" u="none" cap="none" strike="noStrike">
              <a:solidFill>
                <a:schemeClr val="dk1"/>
              </a:solidFill>
              <a:latin typeface="Arial"/>
              <a:ea typeface="Arial"/>
              <a:cs typeface="Arial"/>
              <a:sym typeface="Arial"/>
            </a:endParaRPr>
          </a:p>
        </p:txBody>
      </p:sp>
      <p:sp>
        <p:nvSpPr>
          <p:cNvPr id="1874" name="Google Shape;1874;p73"/>
          <p:cNvSpPr txBox="1"/>
          <p:nvPr/>
        </p:nvSpPr>
        <p:spPr>
          <a:xfrm>
            <a:off x="774087" y="2976896"/>
            <a:ext cx="4863900" cy="5232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400"/>
              <a:buFont typeface="Noto Sans Symbols"/>
              <a:buChar char="●"/>
            </a:pPr>
            <a:r>
              <a:rPr b="1" i="0" lang="ja-JP" sz="1400" u="none" cap="none" strike="noStrike">
                <a:solidFill>
                  <a:schemeClr val="dk1"/>
                </a:solidFill>
                <a:latin typeface="Arial"/>
                <a:ea typeface="Arial"/>
                <a:cs typeface="Arial"/>
                <a:sym typeface="Arial"/>
              </a:rPr>
              <a:t>公立学校の児童・生徒1人当たりの</a:t>
            </a:r>
            <a:endParaRPr b="1" i="0" sz="14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      国や県や市町村の年間教育費の負担額</a:t>
            </a:r>
            <a:r>
              <a:rPr b="1" i="0" lang="ja-JP" sz="1200" u="none" cap="none" strike="noStrike">
                <a:solidFill>
                  <a:schemeClr val="dk1"/>
                </a:solidFill>
                <a:latin typeface="Arial"/>
                <a:ea typeface="Arial"/>
                <a:cs typeface="Arial"/>
                <a:sym typeface="Arial"/>
              </a:rPr>
              <a:t>（令和5年度）</a:t>
            </a:r>
            <a:endParaRPr b="1" i="0" sz="1400" u="none" cap="none" strike="noStrike">
              <a:solidFill>
                <a:schemeClr val="dk1"/>
              </a:solidFill>
              <a:latin typeface="Arial"/>
              <a:ea typeface="Arial"/>
              <a:cs typeface="Arial"/>
              <a:sym typeface="Arial"/>
            </a:endParaRPr>
          </a:p>
        </p:txBody>
      </p:sp>
      <p:sp>
        <p:nvSpPr>
          <p:cNvPr id="1875" name="Google Shape;1875;p73"/>
          <p:cNvSpPr txBox="1"/>
          <p:nvPr/>
        </p:nvSpPr>
        <p:spPr>
          <a:xfrm>
            <a:off x="2507523" y="3648310"/>
            <a:ext cx="171072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義務教育の費用</a:t>
            </a:r>
            <a:endParaRPr b="1" i="0" sz="1600" u="none" cap="none" strike="noStrike">
              <a:solidFill>
                <a:schemeClr val="dk1"/>
              </a:solidFill>
              <a:latin typeface="Arial"/>
              <a:ea typeface="Arial"/>
              <a:cs typeface="Arial"/>
              <a:sym typeface="Arial"/>
            </a:endParaRPr>
          </a:p>
        </p:txBody>
      </p:sp>
      <p:sp>
        <p:nvSpPr>
          <p:cNvPr id="1876" name="Google Shape;1876;p73"/>
          <p:cNvSpPr txBox="1"/>
          <p:nvPr/>
        </p:nvSpPr>
        <p:spPr>
          <a:xfrm>
            <a:off x="697036" y="4099051"/>
            <a:ext cx="97374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小学校</a:t>
            </a:r>
            <a:endParaRPr b="0" i="0" sz="1600" u="none" cap="none" strike="noStrike">
              <a:solidFill>
                <a:schemeClr val="dk1"/>
              </a:solidFill>
              <a:latin typeface="Arial"/>
              <a:ea typeface="Arial"/>
              <a:cs typeface="Arial"/>
              <a:sym typeface="Arial"/>
            </a:endParaRPr>
          </a:p>
        </p:txBody>
      </p:sp>
      <p:sp>
        <p:nvSpPr>
          <p:cNvPr id="1877" name="Google Shape;1877;p73"/>
          <p:cNvSpPr txBox="1"/>
          <p:nvPr/>
        </p:nvSpPr>
        <p:spPr>
          <a:xfrm>
            <a:off x="697036" y="4440154"/>
            <a:ext cx="97374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中学校</a:t>
            </a:r>
            <a:endParaRPr b="0" i="0" sz="1600" u="none" cap="none" strike="noStrike">
              <a:solidFill>
                <a:schemeClr val="dk1"/>
              </a:solidFill>
              <a:latin typeface="Arial"/>
              <a:ea typeface="Arial"/>
              <a:cs typeface="Arial"/>
              <a:sym typeface="Arial"/>
            </a:endParaRPr>
          </a:p>
        </p:txBody>
      </p:sp>
      <p:sp>
        <p:nvSpPr>
          <p:cNvPr id="1878" name="Google Shape;1878;p73"/>
          <p:cNvSpPr txBox="1"/>
          <p:nvPr/>
        </p:nvSpPr>
        <p:spPr>
          <a:xfrm>
            <a:off x="1345352" y="4099051"/>
            <a:ext cx="2662621"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968,000円 × 6</a:t>
            </a:r>
            <a:r>
              <a:rPr b="0" i="0" lang="ja-JP" sz="1200" u="none" cap="none" strike="noStrike">
                <a:solidFill>
                  <a:schemeClr val="dk1"/>
                </a:solidFill>
                <a:latin typeface="Arial"/>
                <a:ea typeface="Arial"/>
                <a:cs typeface="Arial"/>
                <a:sym typeface="Arial"/>
              </a:rPr>
              <a:t>（年）</a:t>
            </a:r>
            <a:r>
              <a:rPr b="0" i="0" lang="ja-JP"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p:txBody>
      </p:sp>
      <p:sp>
        <p:nvSpPr>
          <p:cNvPr id="1879" name="Google Shape;1879;p73"/>
          <p:cNvSpPr txBox="1"/>
          <p:nvPr/>
        </p:nvSpPr>
        <p:spPr>
          <a:xfrm>
            <a:off x="1345352" y="4440154"/>
            <a:ext cx="2662621" cy="338554"/>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1,083,000円 × 3</a:t>
            </a:r>
            <a:r>
              <a:rPr b="0" i="0" lang="ja-JP" sz="1200" u="none" cap="none" strike="noStrike">
                <a:solidFill>
                  <a:schemeClr val="dk1"/>
                </a:solidFill>
                <a:latin typeface="Arial"/>
                <a:ea typeface="Arial"/>
                <a:cs typeface="Arial"/>
                <a:sym typeface="Arial"/>
              </a:rPr>
              <a:t>（年）</a:t>
            </a:r>
            <a:r>
              <a:rPr b="0" i="0" lang="ja-JP" sz="1600" u="none" cap="none" strike="noStrike">
                <a:solidFill>
                  <a:schemeClr val="dk1"/>
                </a:solidFill>
                <a:latin typeface="Arial"/>
                <a:ea typeface="Arial"/>
                <a:cs typeface="Arial"/>
                <a:sym typeface="Arial"/>
              </a:rPr>
              <a:t>　</a:t>
            </a:r>
            <a:endParaRPr b="0" i="0" sz="1600" u="none" cap="none" strike="noStrike">
              <a:solidFill>
                <a:schemeClr val="dk1"/>
              </a:solidFill>
              <a:latin typeface="Arial"/>
              <a:ea typeface="Arial"/>
              <a:cs typeface="Arial"/>
              <a:sym typeface="Arial"/>
            </a:endParaRPr>
          </a:p>
        </p:txBody>
      </p:sp>
      <p:sp>
        <p:nvSpPr>
          <p:cNvPr id="1880" name="Google Shape;1880;p73"/>
          <p:cNvSpPr/>
          <p:nvPr/>
        </p:nvSpPr>
        <p:spPr>
          <a:xfrm>
            <a:off x="3979098" y="4199799"/>
            <a:ext cx="231151" cy="578909"/>
          </a:xfrm>
          <a:prstGeom prst="rightBrace">
            <a:avLst>
              <a:gd fmla="val 8333" name="adj1"/>
              <a:gd fmla="val 50000" name="adj2"/>
            </a:avLst>
          </a:prstGeom>
          <a:noFill/>
          <a:ln cap="flat" cmpd="sng" w="12700">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81" name="Google Shape;1881;p73"/>
          <p:cNvSpPr txBox="1"/>
          <p:nvPr/>
        </p:nvSpPr>
        <p:spPr>
          <a:xfrm>
            <a:off x="4247025" y="4316453"/>
            <a:ext cx="184897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JP" sz="1600" u="none" cap="none" strike="noStrike">
                <a:solidFill>
                  <a:schemeClr val="dk1"/>
                </a:solidFill>
                <a:latin typeface="Arial"/>
                <a:ea typeface="Arial"/>
                <a:cs typeface="Arial"/>
                <a:sym typeface="Arial"/>
              </a:rPr>
              <a:t>9,057,000円</a:t>
            </a:r>
            <a:endParaRPr b="1" i="0" sz="1600" u="none" cap="none" strike="noStrike">
              <a:solidFill>
                <a:schemeClr val="dk1"/>
              </a:solidFill>
              <a:latin typeface="Arial"/>
              <a:ea typeface="Arial"/>
              <a:cs typeface="Arial"/>
              <a:sym typeface="Arial"/>
            </a:endParaRPr>
          </a:p>
        </p:txBody>
      </p:sp>
      <p:sp>
        <p:nvSpPr>
          <p:cNvPr id="1882" name="Google Shape;1882;p73"/>
          <p:cNvSpPr txBox="1"/>
          <p:nvPr/>
        </p:nvSpPr>
        <p:spPr>
          <a:xfrm>
            <a:off x="9230990" y="4398967"/>
            <a:ext cx="2567017" cy="42627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県立育徳館中学校・高等学校（京都郡）</a:t>
            </a:r>
            <a:endParaRPr b="0" i="0" sz="10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（校舎などの建設費約25億円）</a:t>
            </a:r>
            <a:endParaRPr b="0" i="0" sz="1000" u="none" cap="none" strike="noStrike">
              <a:solidFill>
                <a:schemeClr val="dk1"/>
              </a:solidFill>
              <a:latin typeface="Arial"/>
              <a:ea typeface="Arial"/>
              <a:cs typeface="Arial"/>
              <a:sym typeface="Arial"/>
            </a:endParaRPr>
          </a:p>
        </p:txBody>
      </p:sp>
      <p:sp>
        <p:nvSpPr>
          <p:cNvPr id="1883" name="Google Shape;1883;p73"/>
          <p:cNvSpPr txBox="1"/>
          <p:nvPr/>
        </p:nvSpPr>
        <p:spPr>
          <a:xfrm>
            <a:off x="9493831" y="4322668"/>
            <a:ext cx="565500" cy="1692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500"/>
              <a:buFont typeface="Arial"/>
              <a:buNone/>
            </a:pPr>
            <a:r>
              <a:rPr b="0" i="0" lang="ja-JP" sz="500" u="none" cap="none" strike="noStrike">
                <a:solidFill>
                  <a:schemeClr val="dk1"/>
                </a:solidFill>
                <a:latin typeface="Arial"/>
                <a:ea typeface="Arial"/>
                <a:cs typeface="Arial"/>
                <a:sym typeface="Arial"/>
              </a:rPr>
              <a:t>いくとくかん</a:t>
            </a:r>
            <a:endParaRPr b="0" i="0" sz="500" u="none" cap="none" strike="noStrike">
              <a:solidFill>
                <a:schemeClr val="dk1"/>
              </a:solidFill>
              <a:latin typeface="Arial"/>
              <a:ea typeface="Arial"/>
              <a:cs typeface="Arial"/>
              <a:sym typeface="Arial"/>
            </a:endParaRPr>
          </a:p>
        </p:txBody>
      </p:sp>
      <p:sp>
        <p:nvSpPr>
          <p:cNvPr id="1884" name="Google Shape;1884;p73"/>
          <p:cNvSpPr txBox="1"/>
          <p:nvPr/>
        </p:nvSpPr>
        <p:spPr>
          <a:xfrm>
            <a:off x="11039849" y="4322668"/>
            <a:ext cx="547500" cy="1692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500"/>
              <a:buFont typeface="Arial"/>
              <a:buNone/>
            </a:pPr>
            <a:r>
              <a:rPr b="0" i="0" lang="ja-JP" sz="500" u="none" cap="none" strike="noStrike">
                <a:solidFill>
                  <a:schemeClr val="dk1"/>
                </a:solidFill>
                <a:latin typeface="Arial"/>
                <a:ea typeface="Arial"/>
                <a:cs typeface="Arial"/>
                <a:sym typeface="Arial"/>
              </a:rPr>
              <a:t>みやこぐん</a:t>
            </a:r>
            <a:endParaRPr b="0" i="0" sz="500" u="none" cap="none" strike="noStrike">
              <a:solidFill>
                <a:schemeClr val="dk1"/>
              </a:solidFill>
              <a:latin typeface="Arial"/>
              <a:ea typeface="Arial"/>
              <a:cs typeface="Arial"/>
              <a:sym typeface="Arial"/>
            </a:endParaRPr>
          </a:p>
        </p:txBody>
      </p:sp>
      <p:sp>
        <p:nvSpPr>
          <p:cNvPr id="1885" name="Google Shape;1885;p73"/>
          <p:cNvSpPr txBox="1"/>
          <p:nvPr/>
        </p:nvSpPr>
        <p:spPr>
          <a:xfrm>
            <a:off x="9230990" y="4779701"/>
            <a:ext cx="1577578"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ja-JP" sz="900" u="none" cap="none" strike="noStrike">
                <a:solidFill>
                  <a:schemeClr val="dk1"/>
                </a:solidFill>
                <a:latin typeface="Arial"/>
                <a:ea typeface="Arial"/>
                <a:cs typeface="Arial"/>
                <a:sym typeface="Arial"/>
              </a:rPr>
              <a:t>※中学・高校一貫教育校</a:t>
            </a:r>
            <a:endParaRPr b="0" i="0" sz="900" u="none" cap="none" strike="noStrike">
              <a:solidFill>
                <a:schemeClr val="dk1"/>
              </a:solidFill>
              <a:latin typeface="Arial"/>
              <a:ea typeface="Arial"/>
              <a:cs typeface="Arial"/>
              <a:sym typeface="Arial"/>
            </a:endParaRPr>
          </a:p>
        </p:txBody>
      </p:sp>
      <p:sp>
        <p:nvSpPr>
          <p:cNvPr id="1886" name="Google Shape;1886;p73"/>
          <p:cNvSpPr txBox="1"/>
          <p:nvPr/>
        </p:nvSpPr>
        <p:spPr>
          <a:xfrm>
            <a:off x="9879708" y="4716400"/>
            <a:ext cx="487800" cy="169200"/>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Clr>
                <a:srgbClr val="000000"/>
              </a:buClr>
              <a:buSzPts val="500"/>
              <a:buFont typeface="Arial"/>
              <a:buNone/>
            </a:pPr>
            <a:r>
              <a:rPr b="0" i="0" lang="ja-JP" sz="500" u="none" cap="none" strike="noStrike">
                <a:solidFill>
                  <a:schemeClr val="dk1"/>
                </a:solidFill>
                <a:latin typeface="Arial"/>
                <a:ea typeface="Arial"/>
                <a:cs typeface="Arial"/>
                <a:sym typeface="Arial"/>
              </a:rPr>
              <a:t>いっかん</a:t>
            </a:r>
            <a:endParaRPr b="0" i="0" sz="500" u="none" cap="none" strike="noStrike">
              <a:solidFill>
                <a:schemeClr val="dk1"/>
              </a:solidFill>
              <a:latin typeface="Arial"/>
              <a:ea typeface="Arial"/>
              <a:cs typeface="Arial"/>
              <a:sym typeface="Arial"/>
            </a:endParaRPr>
          </a:p>
        </p:txBody>
      </p:sp>
      <p:sp>
        <p:nvSpPr>
          <p:cNvPr id="1887" name="Google Shape;1887;p73"/>
          <p:cNvSpPr txBox="1"/>
          <p:nvPr/>
        </p:nvSpPr>
        <p:spPr>
          <a:xfrm>
            <a:off x="815283" y="1228411"/>
            <a:ext cx="2069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学校教育の振興</a:t>
            </a:r>
            <a:endParaRPr b="1" i="0" sz="2000" u="none" cap="none" strike="noStrike">
              <a:solidFill>
                <a:schemeClr val="dk1"/>
              </a:solidFill>
              <a:latin typeface="Arial"/>
              <a:ea typeface="Arial"/>
              <a:cs typeface="Arial"/>
              <a:sym typeface="Arial"/>
            </a:endParaRPr>
          </a:p>
        </p:txBody>
      </p:sp>
      <p:sp>
        <p:nvSpPr>
          <p:cNvPr id="1888" name="Google Shape;1888;p73"/>
          <p:cNvSpPr txBox="1"/>
          <p:nvPr/>
        </p:nvSpPr>
        <p:spPr>
          <a:xfrm>
            <a:off x="2177482" y="1152483"/>
            <a:ext cx="6405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しんこう</a:t>
            </a:r>
            <a:endParaRPr b="0" i="0" sz="700" u="none" cap="none" strike="noStrike">
              <a:solidFill>
                <a:schemeClr val="dk1"/>
              </a:solidFill>
              <a:latin typeface="Arial"/>
              <a:ea typeface="Arial"/>
              <a:cs typeface="Arial"/>
              <a:sym typeface="Arial"/>
            </a:endParaRPr>
          </a:p>
        </p:txBody>
      </p:sp>
      <p:sp>
        <p:nvSpPr>
          <p:cNvPr id="1889" name="Google Shape;1889;p73"/>
          <p:cNvSpPr/>
          <p:nvPr/>
        </p:nvSpPr>
        <p:spPr>
          <a:xfrm>
            <a:off x="6958195" y="5248364"/>
            <a:ext cx="4229951" cy="992110"/>
          </a:xfrm>
          <a:prstGeom prst="roundRect">
            <a:avLst>
              <a:gd fmla="val 13800"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890" name="Google Shape;1890;p73"/>
          <p:cNvSpPr txBox="1"/>
          <p:nvPr/>
        </p:nvSpPr>
        <p:spPr>
          <a:xfrm>
            <a:off x="7142182" y="5443943"/>
            <a:ext cx="4045964" cy="646011"/>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全学年で18クラスの学校をつくる場合、</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400"/>
              <a:buFont typeface="Arial"/>
              <a:buNone/>
            </a:pPr>
            <a:r>
              <a:rPr b="0" i="0" lang="ja-JP" sz="1400" u="none" cap="none" strike="noStrike">
                <a:solidFill>
                  <a:schemeClr val="dk1"/>
                </a:solidFill>
                <a:latin typeface="Arial"/>
                <a:ea typeface="Arial"/>
                <a:cs typeface="Arial"/>
                <a:sym typeface="Arial"/>
              </a:rPr>
              <a:t>約11億8,000万円の建築費用がかかります。</a:t>
            </a:r>
            <a:endParaRPr b="0" i="0" sz="1400" u="none" cap="none" strike="noStrike">
              <a:solidFill>
                <a:schemeClr val="dk1"/>
              </a:solidFill>
              <a:latin typeface="Arial"/>
              <a:ea typeface="Arial"/>
              <a:cs typeface="Arial"/>
              <a:sym typeface="Arial"/>
            </a:endParaRPr>
          </a:p>
        </p:txBody>
      </p:sp>
      <p:sp>
        <p:nvSpPr>
          <p:cNvPr id="1891" name="Google Shape;1891;p73"/>
          <p:cNvSpPr txBox="1"/>
          <p:nvPr/>
        </p:nvSpPr>
        <p:spPr>
          <a:xfrm>
            <a:off x="7285661" y="5105939"/>
            <a:ext cx="3575018" cy="30777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JP" sz="1400" u="none" cap="none" strike="noStrike">
                <a:solidFill>
                  <a:srgbClr val="3FA386"/>
                </a:solidFill>
                <a:latin typeface="Arial"/>
                <a:ea typeface="Arial"/>
                <a:cs typeface="Arial"/>
                <a:sym typeface="Arial"/>
              </a:rPr>
              <a:t>中学校の校舎をつくるといくらかかる？</a:t>
            </a:r>
            <a:endParaRPr b="1" i="0" sz="1400" u="none" cap="none" strike="noStrike">
              <a:solidFill>
                <a:srgbClr val="3FA386"/>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62"/>
                                        </p:tgtEl>
                                        <p:attrNameLst>
                                          <p:attrName>style.visibility</p:attrName>
                                        </p:attrNameLst>
                                      </p:cBhvr>
                                      <p:to>
                                        <p:strVal val="visible"/>
                                      </p:to>
                                    </p:set>
                                    <p:animEffect filter="fade" transition="in">
                                      <p:cBhvr>
                                        <p:cTn dur="500"/>
                                        <p:tgtEl>
                                          <p:spTgt spid="1862"/>
                                        </p:tgtEl>
                                      </p:cBhvr>
                                    </p:animEffect>
                                  </p:childTnLst>
                                </p:cTn>
                              </p:par>
                              <p:par>
                                <p:cTn fill="hold" nodeType="withEffect" presetClass="entr" presetID="10" presetSubtype="0">
                                  <p:stCondLst>
                                    <p:cond delay="0"/>
                                  </p:stCondLst>
                                  <p:childTnLst>
                                    <p:set>
                                      <p:cBhvr>
                                        <p:cTn dur="1" fill="hold">
                                          <p:stCondLst>
                                            <p:cond delay="0"/>
                                          </p:stCondLst>
                                        </p:cTn>
                                        <p:tgtEl>
                                          <p:spTgt spid="1863"/>
                                        </p:tgtEl>
                                        <p:attrNameLst>
                                          <p:attrName>style.visibility</p:attrName>
                                        </p:attrNameLst>
                                      </p:cBhvr>
                                      <p:to>
                                        <p:strVal val="visible"/>
                                      </p:to>
                                    </p:set>
                                    <p:animEffect filter="fade" transition="in">
                                      <p:cBhvr>
                                        <p:cTn dur="500"/>
                                        <p:tgtEl>
                                          <p:spTgt spid="1863"/>
                                        </p:tgtEl>
                                      </p:cBhvr>
                                    </p:animEffect>
                                  </p:childTnLst>
                                </p:cTn>
                              </p:par>
                              <p:par>
                                <p:cTn fill="hold" nodeType="withEffect" presetClass="entr" presetID="10" presetSubtype="0">
                                  <p:stCondLst>
                                    <p:cond delay="0"/>
                                  </p:stCondLst>
                                  <p:childTnLst>
                                    <p:set>
                                      <p:cBhvr>
                                        <p:cTn dur="1" fill="hold">
                                          <p:stCondLst>
                                            <p:cond delay="0"/>
                                          </p:stCondLst>
                                        </p:cTn>
                                        <p:tgtEl>
                                          <p:spTgt spid="1864"/>
                                        </p:tgtEl>
                                        <p:attrNameLst>
                                          <p:attrName>style.visibility</p:attrName>
                                        </p:attrNameLst>
                                      </p:cBhvr>
                                      <p:to>
                                        <p:strVal val="visible"/>
                                      </p:to>
                                    </p:set>
                                    <p:animEffect filter="fade" transition="in">
                                      <p:cBhvr>
                                        <p:cTn dur="500"/>
                                        <p:tgtEl>
                                          <p:spTgt spid="1864"/>
                                        </p:tgtEl>
                                      </p:cBhvr>
                                    </p:animEffect>
                                  </p:childTnLst>
                                </p:cTn>
                              </p:par>
                              <p:par>
                                <p:cTn fill="hold" nodeType="withEffect" presetClass="entr" presetID="10" presetSubtype="0">
                                  <p:stCondLst>
                                    <p:cond delay="0"/>
                                  </p:stCondLst>
                                  <p:childTnLst>
                                    <p:set>
                                      <p:cBhvr>
                                        <p:cTn dur="1" fill="hold">
                                          <p:stCondLst>
                                            <p:cond delay="0"/>
                                          </p:stCondLst>
                                        </p:cTn>
                                        <p:tgtEl>
                                          <p:spTgt spid="1865"/>
                                        </p:tgtEl>
                                        <p:attrNameLst>
                                          <p:attrName>style.visibility</p:attrName>
                                        </p:attrNameLst>
                                      </p:cBhvr>
                                      <p:to>
                                        <p:strVal val="visible"/>
                                      </p:to>
                                    </p:set>
                                    <p:animEffect filter="fade" transition="in">
                                      <p:cBhvr>
                                        <p:cTn dur="500"/>
                                        <p:tgtEl>
                                          <p:spTgt spid="186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66"/>
                                        </p:tgtEl>
                                        <p:attrNameLst>
                                          <p:attrName>style.visibility</p:attrName>
                                        </p:attrNameLst>
                                      </p:cBhvr>
                                      <p:to>
                                        <p:strVal val="visible"/>
                                      </p:to>
                                    </p:set>
                                    <p:animEffect filter="fade" transition="in">
                                      <p:cBhvr>
                                        <p:cTn dur="500"/>
                                        <p:tgtEl>
                                          <p:spTgt spid="1866"/>
                                        </p:tgtEl>
                                      </p:cBhvr>
                                    </p:animEffect>
                                  </p:childTnLst>
                                </p:cTn>
                              </p:par>
                              <p:par>
                                <p:cTn fill="hold" nodeType="withEffect" presetClass="entr" presetID="10" presetSubtype="0">
                                  <p:stCondLst>
                                    <p:cond delay="0"/>
                                  </p:stCondLst>
                                  <p:childTnLst>
                                    <p:set>
                                      <p:cBhvr>
                                        <p:cTn dur="1" fill="hold">
                                          <p:stCondLst>
                                            <p:cond delay="0"/>
                                          </p:stCondLst>
                                        </p:cTn>
                                        <p:tgtEl>
                                          <p:spTgt spid="1887"/>
                                        </p:tgtEl>
                                        <p:attrNameLst>
                                          <p:attrName>style.visibility</p:attrName>
                                        </p:attrNameLst>
                                      </p:cBhvr>
                                      <p:to>
                                        <p:strVal val="visible"/>
                                      </p:to>
                                    </p:set>
                                    <p:animEffect filter="fade" transition="in">
                                      <p:cBhvr>
                                        <p:cTn dur="500"/>
                                        <p:tgtEl>
                                          <p:spTgt spid="1887"/>
                                        </p:tgtEl>
                                      </p:cBhvr>
                                    </p:animEffect>
                                  </p:childTnLst>
                                </p:cTn>
                              </p:par>
                              <p:par>
                                <p:cTn fill="hold" nodeType="withEffect" presetClass="entr" presetID="10" presetSubtype="0">
                                  <p:stCondLst>
                                    <p:cond delay="0"/>
                                  </p:stCondLst>
                                  <p:childTnLst>
                                    <p:set>
                                      <p:cBhvr>
                                        <p:cTn dur="1" fill="hold">
                                          <p:stCondLst>
                                            <p:cond delay="0"/>
                                          </p:stCondLst>
                                        </p:cTn>
                                        <p:tgtEl>
                                          <p:spTgt spid="1888"/>
                                        </p:tgtEl>
                                        <p:attrNameLst>
                                          <p:attrName>style.visibility</p:attrName>
                                        </p:attrNameLst>
                                      </p:cBhvr>
                                      <p:to>
                                        <p:strVal val="visible"/>
                                      </p:to>
                                    </p:set>
                                    <p:animEffect filter="fade" transition="in">
                                      <p:cBhvr>
                                        <p:cTn dur="500"/>
                                        <p:tgtEl>
                                          <p:spTgt spid="1888"/>
                                        </p:tgtEl>
                                      </p:cBhvr>
                                    </p:animEffect>
                                  </p:childTnLst>
                                </p:cTn>
                              </p:par>
                              <p:par>
                                <p:cTn fill="hold" nodeType="withEffect" presetClass="entr" presetID="10" presetSubtype="0">
                                  <p:stCondLst>
                                    <p:cond delay="0"/>
                                  </p:stCondLst>
                                  <p:childTnLst>
                                    <p:set>
                                      <p:cBhvr>
                                        <p:cTn dur="1" fill="hold">
                                          <p:stCondLst>
                                            <p:cond delay="0"/>
                                          </p:stCondLst>
                                        </p:cTn>
                                        <p:tgtEl>
                                          <p:spTgt spid="1860"/>
                                        </p:tgtEl>
                                        <p:attrNameLst>
                                          <p:attrName>style.visibility</p:attrName>
                                        </p:attrNameLst>
                                      </p:cBhvr>
                                      <p:to>
                                        <p:strVal val="visible"/>
                                      </p:to>
                                    </p:set>
                                    <p:animEffect filter="fade" transition="in">
                                      <p:cBhvr>
                                        <p:cTn dur="500"/>
                                        <p:tgtEl>
                                          <p:spTgt spid="1860"/>
                                        </p:tgtEl>
                                      </p:cBhvr>
                                    </p:animEffect>
                                  </p:childTnLst>
                                </p:cTn>
                              </p:par>
                              <p:par>
                                <p:cTn fill="hold" nodeType="withEffect" presetClass="entr" presetID="10" presetSubtype="0">
                                  <p:stCondLst>
                                    <p:cond delay="0"/>
                                  </p:stCondLst>
                                  <p:childTnLst>
                                    <p:set>
                                      <p:cBhvr>
                                        <p:cTn dur="1" fill="hold">
                                          <p:stCondLst>
                                            <p:cond delay="0"/>
                                          </p:stCondLst>
                                        </p:cTn>
                                        <p:tgtEl>
                                          <p:spTgt spid="1861"/>
                                        </p:tgtEl>
                                        <p:attrNameLst>
                                          <p:attrName>style.visibility</p:attrName>
                                        </p:attrNameLst>
                                      </p:cBhvr>
                                      <p:to>
                                        <p:strVal val="visible"/>
                                      </p:to>
                                    </p:set>
                                    <p:animEffect filter="fade" transition="in">
                                      <p:cBhvr>
                                        <p:cTn dur="500"/>
                                        <p:tgtEl>
                                          <p:spTgt spid="1861"/>
                                        </p:tgtEl>
                                      </p:cBhvr>
                                    </p:animEffect>
                                  </p:childTnLst>
                                </p:cTn>
                              </p:par>
                              <p:par>
                                <p:cTn fill="hold" nodeType="withEffect" presetClass="entr" presetID="10" presetSubtype="0">
                                  <p:stCondLst>
                                    <p:cond delay="0"/>
                                  </p:stCondLst>
                                  <p:childTnLst>
                                    <p:set>
                                      <p:cBhvr>
                                        <p:cTn dur="1" fill="hold">
                                          <p:stCondLst>
                                            <p:cond delay="0"/>
                                          </p:stCondLst>
                                        </p:cTn>
                                        <p:tgtEl>
                                          <p:spTgt spid="1867"/>
                                        </p:tgtEl>
                                        <p:attrNameLst>
                                          <p:attrName>style.visibility</p:attrName>
                                        </p:attrNameLst>
                                      </p:cBhvr>
                                      <p:to>
                                        <p:strVal val="visible"/>
                                      </p:to>
                                    </p:set>
                                    <p:animEffect filter="fade" transition="in">
                                      <p:cBhvr>
                                        <p:cTn dur="500"/>
                                        <p:tgtEl>
                                          <p:spTgt spid="1867"/>
                                        </p:tgtEl>
                                      </p:cBhvr>
                                    </p:animEffect>
                                  </p:childTnLst>
                                </p:cTn>
                              </p:par>
                              <p:par>
                                <p:cTn fill="hold" nodeType="withEffect" presetClass="entr" presetID="10" presetSubtype="0">
                                  <p:stCondLst>
                                    <p:cond delay="0"/>
                                  </p:stCondLst>
                                  <p:childTnLst>
                                    <p:set>
                                      <p:cBhvr>
                                        <p:cTn dur="1" fill="hold">
                                          <p:stCondLst>
                                            <p:cond delay="0"/>
                                          </p:stCondLst>
                                        </p:cTn>
                                        <p:tgtEl>
                                          <p:spTgt spid="1868"/>
                                        </p:tgtEl>
                                        <p:attrNameLst>
                                          <p:attrName>style.visibility</p:attrName>
                                        </p:attrNameLst>
                                      </p:cBhvr>
                                      <p:to>
                                        <p:strVal val="visible"/>
                                      </p:to>
                                    </p:set>
                                    <p:animEffect filter="fade" transition="in">
                                      <p:cBhvr>
                                        <p:cTn dur="500"/>
                                        <p:tgtEl>
                                          <p:spTgt spid="1868"/>
                                        </p:tgtEl>
                                      </p:cBhvr>
                                    </p:animEffect>
                                  </p:childTnLst>
                                </p:cTn>
                              </p:par>
                              <p:par>
                                <p:cTn fill="hold" nodeType="withEffect" presetClass="entr" presetID="10" presetSubtype="0">
                                  <p:stCondLst>
                                    <p:cond delay="0"/>
                                  </p:stCondLst>
                                  <p:childTnLst>
                                    <p:set>
                                      <p:cBhvr>
                                        <p:cTn dur="1" fill="hold">
                                          <p:stCondLst>
                                            <p:cond delay="0"/>
                                          </p:stCondLst>
                                        </p:cTn>
                                        <p:tgtEl>
                                          <p:spTgt spid="1869"/>
                                        </p:tgtEl>
                                        <p:attrNameLst>
                                          <p:attrName>style.visibility</p:attrName>
                                        </p:attrNameLst>
                                      </p:cBhvr>
                                      <p:to>
                                        <p:strVal val="visible"/>
                                      </p:to>
                                    </p:set>
                                    <p:animEffect filter="fade" transition="in">
                                      <p:cBhvr>
                                        <p:cTn dur="500"/>
                                        <p:tgtEl>
                                          <p:spTgt spid="1869"/>
                                        </p:tgtEl>
                                      </p:cBhvr>
                                    </p:animEffect>
                                  </p:childTnLst>
                                </p:cTn>
                              </p:par>
                              <p:par>
                                <p:cTn fill="hold" nodeType="withEffect" presetClass="entr" presetID="10" presetSubtype="0">
                                  <p:stCondLst>
                                    <p:cond delay="0"/>
                                  </p:stCondLst>
                                  <p:childTnLst>
                                    <p:set>
                                      <p:cBhvr>
                                        <p:cTn dur="1" fill="hold">
                                          <p:stCondLst>
                                            <p:cond delay="0"/>
                                          </p:stCondLst>
                                        </p:cTn>
                                        <p:tgtEl>
                                          <p:spTgt spid="1870"/>
                                        </p:tgtEl>
                                        <p:attrNameLst>
                                          <p:attrName>style.visibility</p:attrName>
                                        </p:attrNameLst>
                                      </p:cBhvr>
                                      <p:to>
                                        <p:strVal val="visible"/>
                                      </p:to>
                                    </p:set>
                                    <p:animEffect filter="fade" transition="in">
                                      <p:cBhvr>
                                        <p:cTn dur="500"/>
                                        <p:tgtEl>
                                          <p:spTgt spid="1870"/>
                                        </p:tgtEl>
                                      </p:cBhvr>
                                    </p:animEffect>
                                  </p:childTnLst>
                                </p:cTn>
                              </p:par>
                              <p:par>
                                <p:cTn fill="hold" nodeType="withEffect" presetClass="entr" presetID="10" presetSubtype="0">
                                  <p:stCondLst>
                                    <p:cond delay="0"/>
                                  </p:stCondLst>
                                  <p:childTnLst>
                                    <p:set>
                                      <p:cBhvr>
                                        <p:cTn dur="1" fill="hold">
                                          <p:stCondLst>
                                            <p:cond delay="0"/>
                                          </p:stCondLst>
                                        </p:cTn>
                                        <p:tgtEl>
                                          <p:spTgt spid="1871"/>
                                        </p:tgtEl>
                                        <p:attrNameLst>
                                          <p:attrName>style.visibility</p:attrName>
                                        </p:attrNameLst>
                                      </p:cBhvr>
                                      <p:to>
                                        <p:strVal val="visible"/>
                                      </p:to>
                                    </p:set>
                                    <p:animEffect filter="fade" transition="in">
                                      <p:cBhvr>
                                        <p:cTn dur="500"/>
                                        <p:tgtEl>
                                          <p:spTgt spid="1871"/>
                                        </p:tgtEl>
                                      </p:cBhvr>
                                    </p:animEffect>
                                  </p:childTnLst>
                                </p:cTn>
                              </p:par>
                              <p:par>
                                <p:cTn fill="hold" nodeType="withEffect" presetClass="entr" presetID="10" presetSubtype="0">
                                  <p:stCondLst>
                                    <p:cond delay="0"/>
                                  </p:stCondLst>
                                  <p:childTnLst>
                                    <p:set>
                                      <p:cBhvr>
                                        <p:cTn dur="1" fill="hold">
                                          <p:stCondLst>
                                            <p:cond delay="0"/>
                                          </p:stCondLst>
                                        </p:cTn>
                                        <p:tgtEl>
                                          <p:spTgt spid="1872"/>
                                        </p:tgtEl>
                                        <p:attrNameLst>
                                          <p:attrName>style.visibility</p:attrName>
                                        </p:attrNameLst>
                                      </p:cBhvr>
                                      <p:to>
                                        <p:strVal val="visible"/>
                                      </p:to>
                                    </p:set>
                                    <p:animEffect filter="fade" transition="in">
                                      <p:cBhvr>
                                        <p:cTn dur="500"/>
                                        <p:tgtEl>
                                          <p:spTgt spid="1872"/>
                                        </p:tgtEl>
                                      </p:cBhvr>
                                    </p:animEffect>
                                  </p:childTnLst>
                                </p:cTn>
                              </p:par>
                              <p:par>
                                <p:cTn fill="hold" nodeType="withEffect" presetClass="entr" presetID="10" presetSubtype="0">
                                  <p:stCondLst>
                                    <p:cond delay="0"/>
                                  </p:stCondLst>
                                  <p:childTnLst>
                                    <p:set>
                                      <p:cBhvr>
                                        <p:cTn dur="1" fill="hold">
                                          <p:stCondLst>
                                            <p:cond delay="0"/>
                                          </p:stCondLst>
                                        </p:cTn>
                                        <p:tgtEl>
                                          <p:spTgt spid="1873"/>
                                        </p:tgtEl>
                                        <p:attrNameLst>
                                          <p:attrName>style.visibility</p:attrName>
                                        </p:attrNameLst>
                                      </p:cBhvr>
                                      <p:to>
                                        <p:strVal val="visible"/>
                                      </p:to>
                                    </p:set>
                                    <p:animEffect filter="fade" transition="in">
                                      <p:cBhvr>
                                        <p:cTn dur="500"/>
                                        <p:tgtEl>
                                          <p:spTgt spid="1873"/>
                                        </p:tgtEl>
                                      </p:cBhvr>
                                    </p:animEffect>
                                  </p:childTnLst>
                                </p:cTn>
                              </p:par>
                              <p:par>
                                <p:cTn fill="hold" nodeType="withEffect" presetClass="entr" presetID="10" presetSubtype="0">
                                  <p:stCondLst>
                                    <p:cond delay="0"/>
                                  </p:stCondLst>
                                  <p:childTnLst>
                                    <p:set>
                                      <p:cBhvr>
                                        <p:cTn dur="1" fill="hold">
                                          <p:stCondLst>
                                            <p:cond delay="0"/>
                                          </p:stCondLst>
                                        </p:cTn>
                                        <p:tgtEl>
                                          <p:spTgt spid="1874"/>
                                        </p:tgtEl>
                                        <p:attrNameLst>
                                          <p:attrName>style.visibility</p:attrName>
                                        </p:attrNameLst>
                                      </p:cBhvr>
                                      <p:to>
                                        <p:strVal val="visible"/>
                                      </p:to>
                                    </p:set>
                                    <p:animEffect filter="fade" transition="in">
                                      <p:cBhvr>
                                        <p:cTn dur="500"/>
                                        <p:tgtEl>
                                          <p:spTgt spid="1874"/>
                                        </p:tgtEl>
                                      </p:cBhvr>
                                    </p:animEffect>
                                  </p:childTnLst>
                                </p:cTn>
                              </p:par>
                              <p:par>
                                <p:cTn fill="hold" nodeType="withEffect" presetClass="entr" presetID="10" presetSubtype="0">
                                  <p:stCondLst>
                                    <p:cond delay="0"/>
                                  </p:stCondLst>
                                  <p:childTnLst>
                                    <p:set>
                                      <p:cBhvr>
                                        <p:cTn dur="1" fill="hold">
                                          <p:stCondLst>
                                            <p:cond delay="0"/>
                                          </p:stCondLst>
                                        </p:cTn>
                                        <p:tgtEl>
                                          <p:spTgt spid="1875"/>
                                        </p:tgtEl>
                                        <p:attrNameLst>
                                          <p:attrName>style.visibility</p:attrName>
                                        </p:attrNameLst>
                                      </p:cBhvr>
                                      <p:to>
                                        <p:strVal val="visible"/>
                                      </p:to>
                                    </p:set>
                                    <p:animEffect filter="fade" transition="in">
                                      <p:cBhvr>
                                        <p:cTn dur="500"/>
                                        <p:tgtEl>
                                          <p:spTgt spid="1875"/>
                                        </p:tgtEl>
                                      </p:cBhvr>
                                    </p:animEffect>
                                  </p:childTnLst>
                                </p:cTn>
                              </p:par>
                              <p:par>
                                <p:cTn fill="hold" nodeType="withEffect" presetClass="entr" presetID="10" presetSubtype="0">
                                  <p:stCondLst>
                                    <p:cond delay="0"/>
                                  </p:stCondLst>
                                  <p:childTnLst>
                                    <p:set>
                                      <p:cBhvr>
                                        <p:cTn dur="1" fill="hold">
                                          <p:stCondLst>
                                            <p:cond delay="0"/>
                                          </p:stCondLst>
                                        </p:cTn>
                                        <p:tgtEl>
                                          <p:spTgt spid="1876"/>
                                        </p:tgtEl>
                                        <p:attrNameLst>
                                          <p:attrName>style.visibility</p:attrName>
                                        </p:attrNameLst>
                                      </p:cBhvr>
                                      <p:to>
                                        <p:strVal val="visible"/>
                                      </p:to>
                                    </p:set>
                                    <p:animEffect filter="fade" transition="in">
                                      <p:cBhvr>
                                        <p:cTn dur="500"/>
                                        <p:tgtEl>
                                          <p:spTgt spid="1876"/>
                                        </p:tgtEl>
                                      </p:cBhvr>
                                    </p:animEffect>
                                  </p:childTnLst>
                                </p:cTn>
                              </p:par>
                              <p:par>
                                <p:cTn fill="hold" nodeType="withEffect" presetClass="entr" presetID="10" presetSubtype="0">
                                  <p:stCondLst>
                                    <p:cond delay="0"/>
                                  </p:stCondLst>
                                  <p:childTnLst>
                                    <p:set>
                                      <p:cBhvr>
                                        <p:cTn dur="1" fill="hold">
                                          <p:stCondLst>
                                            <p:cond delay="0"/>
                                          </p:stCondLst>
                                        </p:cTn>
                                        <p:tgtEl>
                                          <p:spTgt spid="1877"/>
                                        </p:tgtEl>
                                        <p:attrNameLst>
                                          <p:attrName>style.visibility</p:attrName>
                                        </p:attrNameLst>
                                      </p:cBhvr>
                                      <p:to>
                                        <p:strVal val="visible"/>
                                      </p:to>
                                    </p:set>
                                    <p:animEffect filter="fade" transition="in">
                                      <p:cBhvr>
                                        <p:cTn dur="500"/>
                                        <p:tgtEl>
                                          <p:spTgt spid="1877"/>
                                        </p:tgtEl>
                                      </p:cBhvr>
                                    </p:animEffect>
                                  </p:childTnLst>
                                </p:cTn>
                              </p:par>
                              <p:par>
                                <p:cTn fill="hold" nodeType="withEffect" presetClass="entr" presetID="10" presetSubtype="0">
                                  <p:stCondLst>
                                    <p:cond delay="0"/>
                                  </p:stCondLst>
                                  <p:childTnLst>
                                    <p:set>
                                      <p:cBhvr>
                                        <p:cTn dur="1" fill="hold">
                                          <p:stCondLst>
                                            <p:cond delay="0"/>
                                          </p:stCondLst>
                                        </p:cTn>
                                        <p:tgtEl>
                                          <p:spTgt spid="1878"/>
                                        </p:tgtEl>
                                        <p:attrNameLst>
                                          <p:attrName>style.visibility</p:attrName>
                                        </p:attrNameLst>
                                      </p:cBhvr>
                                      <p:to>
                                        <p:strVal val="visible"/>
                                      </p:to>
                                    </p:set>
                                    <p:animEffect filter="fade" transition="in">
                                      <p:cBhvr>
                                        <p:cTn dur="500"/>
                                        <p:tgtEl>
                                          <p:spTgt spid="1878"/>
                                        </p:tgtEl>
                                      </p:cBhvr>
                                    </p:animEffect>
                                  </p:childTnLst>
                                </p:cTn>
                              </p:par>
                              <p:par>
                                <p:cTn fill="hold" nodeType="withEffect" presetClass="entr" presetID="10" presetSubtype="0">
                                  <p:stCondLst>
                                    <p:cond delay="0"/>
                                  </p:stCondLst>
                                  <p:childTnLst>
                                    <p:set>
                                      <p:cBhvr>
                                        <p:cTn dur="1" fill="hold">
                                          <p:stCondLst>
                                            <p:cond delay="0"/>
                                          </p:stCondLst>
                                        </p:cTn>
                                        <p:tgtEl>
                                          <p:spTgt spid="1879"/>
                                        </p:tgtEl>
                                        <p:attrNameLst>
                                          <p:attrName>style.visibility</p:attrName>
                                        </p:attrNameLst>
                                      </p:cBhvr>
                                      <p:to>
                                        <p:strVal val="visible"/>
                                      </p:to>
                                    </p:set>
                                    <p:animEffect filter="fade" transition="in">
                                      <p:cBhvr>
                                        <p:cTn dur="500"/>
                                        <p:tgtEl>
                                          <p:spTgt spid="1879"/>
                                        </p:tgtEl>
                                      </p:cBhvr>
                                    </p:animEffect>
                                  </p:childTnLst>
                                </p:cTn>
                              </p:par>
                              <p:par>
                                <p:cTn fill="hold" nodeType="withEffect" presetClass="entr" presetID="10" presetSubtype="0">
                                  <p:stCondLst>
                                    <p:cond delay="0"/>
                                  </p:stCondLst>
                                  <p:childTnLst>
                                    <p:set>
                                      <p:cBhvr>
                                        <p:cTn dur="1" fill="hold">
                                          <p:stCondLst>
                                            <p:cond delay="0"/>
                                          </p:stCondLst>
                                        </p:cTn>
                                        <p:tgtEl>
                                          <p:spTgt spid="1880"/>
                                        </p:tgtEl>
                                        <p:attrNameLst>
                                          <p:attrName>style.visibility</p:attrName>
                                        </p:attrNameLst>
                                      </p:cBhvr>
                                      <p:to>
                                        <p:strVal val="visible"/>
                                      </p:to>
                                    </p:set>
                                    <p:animEffect filter="fade" transition="in">
                                      <p:cBhvr>
                                        <p:cTn dur="500"/>
                                        <p:tgtEl>
                                          <p:spTgt spid="1880"/>
                                        </p:tgtEl>
                                      </p:cBhvr>
                                    </p:animEffect>
                                  </p:childTnLst>
                                </p:cTn>
                              </p:par>
                              <p:par>
                                <p:cTn fill="hold" nodeType="withEffect" presetClass="entr" presetID="10" presetSubtype="0">
                                  <p:stCondLst>
                                    <p:cond delay="0"/>
                                  </p:stCondLst>
                                  <p:childTnLst>
                                    <p:set>
                                      <p:cBhvr>
                                        <p:cTn dur="1" fill="hold">
                                          <p:stCondLst>
                                            <p:cond delay="0"/>
                                          </p:stCondLst>
                                        </p:cTn>
                                        <p:tgtEl>
                                          <p:spTgt spid="1881"/>
                                        </p:tgtEl>
                                        <p:attrNameLst>
                                          <p:attrName>style.visibility</p:attrName>
                                        </p:attrNameLst>
                                      </p:cBhvr>
                                      <p:to>
                                        <p:strVal val="visible"/>
                                      </p:to>
                                    </p:set>
                                    <p:animEffect filter="fade" transition="in">
                                      <p:cBhvr>
                                        <p:cTn dur="500"/>
                                        <p:tgtEl>
                                          <p:spTgt spid="1881"/>
                                        </p:tgtEl>
                                      </p:cBhvr>
                                    </p:animEffect>
                                  </p:childTnLst>
                                </p:cTn>
                              </p:par>
                              <p:par>
                                <p:cTn fill="hold" nodeType="withEffect" presetClass="entr" presetID="10" presetSubtype="0">
                                  <p:stCondLst>
                                    <p:cond delay="0"/>
                                  </p:stCondLst>
                                  <p:childTnLst>
                                    <p:set>
                                      <p:cBhvr>
                                        <p:cTn dur="1" fill="hold">
                                          <p:stCondLst>
                                            <p:cond delay="0"/>
                                          </p:stCondLst>
                                        </p:cTn>
                                        <p:tgtEl>
                                          <p:spTgt spid="1882"/>
                                        </p:tgtEl>
                                        <p:attrNameLst>
                                          <p:attrName>style.visibility</p:attrName>
                                        </p:attrNameLst>
                                      </p:cBhvr>
                                      <p:to>
                                        <p:strVal val="visible"/>
                                      </p:to>
                                    </p:set>
                                    <p:animEffect filter="fade" transition="in">
                                      <p:cBhvr>
                                        <p:cTn dur="500"/>
                                        <p:tgtEl>
                                          <p:spTgt spid="1882"/>
                                        </p:tgtEl>
                                      </p:cBhvr>
                                    </p:animEffect>
                                  </p:childTnLst>
                                </p:cTn>
                              </p:par>
                              <p:par>
                                <p:cTn fill="hold" nodeType="withEffect" presetClass="entr" presetID="10" presetSubtype="0">
                                  <p:stCondLst>
                                    <p:cond delay="0"/>
                                  </p:stCondLst>
                                  <p:childTnLst>
                                    <p:set>
                                      <p:cBhvr>
                                        <p:cTn dur="1" fill="hold">
                                          <p:stCondLst>
                                            <p:cond delay="0"/>
                                          </p:stCondLst>
                                        </p:cTn>
                                        <p:tgtEl>
                                          <p:spTgt spid="1883"/>
                                        </p:tgtEl>
                                        <p:attrNameLst>
                                          <p:attrName>style.visibility</p:attrName>
                                        </p:attrNameLst>
                                      </p:cBhvr>
                                      <p:to>
                                        <p:strVal val="visible"/>
                                      </p:to>
                                    </p:set>
                                    <p:animEffect filter="fade" transition="in">
                                      <p:cBhvr>
                                        <p:cTn dur="500"/>
                                        <p:tgtEl>
                                          <p:spTgt spid="1883"/>
                                        </p:tgtEl>
                                      </p:cBhvr>
                                    </p:animEffect>
                                  </p:childTnLst>
                                </p:cTn>
                              </p:par>
                              <p:par>
                                <p:cTn fill="hold" nodeType="withEffect" presetClass="entr" presetID="10" presetSubtype="0">
                                  <p:stCondLst>
                                    <p:cond delay="0"/>
                                  </p:stCondLst>
                                  <p:childTnLst>
                                    <p:set>
                                      <p:cBhvr>
                                        <p:cTn dur="1" fill="hold">
                                          <p:stCondLst>
                                            <p:cond delay="0"/>
                                          </p:stCondLst>
                                        </p:cTn>
                                        <p:tgtEl>
                                          <p:spTgt spid="1884"/>
                                        </p:tgtEl>
                                        <p:attrNameLst>
                                          <p:attrName>style.visibility</p:attrName>
                                        </p:attrNameLst>
                                      </p:cBhvr>
                                      <p:to>
                                        <p:strVal val="visible"/>
                                      </p:to>
                                    </p:set>
                                    <p:animEffect filter="fade" transition="in">
                                      <p:cBhvr>
                                        <p:cTn dur="500"/>
                                        <p:tgtEl>
                                          <p:spTgt spid="1884"/>
                                        </p:tgtEl>
                                      </p:cBhvr>
                                    </p:animEffect>
                                  </p:childTnLst>
                                </p:cTn>
                              </p:par>
                              <p:par>
                                <p:cTn fill="hold" nodeType="withEffect" presetClass="entr" presetID="10" presetSubtype="0">
                                  <p:stCondLst>
                                    <p:cond delay="0"/>
                                  </p:stCondLst>
                                  <p:childTnLst>
                                    <p:set>
                                      <p:cBhvr>
                                        <p:cTn dur="1" fill="hold">
                                          <p:stCondLst>
                                            <p:cond delay="0"/>
                                          </p:stCondLst>
                                        </p:cTn>
                                        <p:tgtEl>
                                          <p:spTgt spid="1885"/>
                                        </p:tgtEl>
                                        <p:attrNameLst>
                                          <p:attrName>style.visibility</p:attrName>
                                        </p:attrNameLst>
                                      </p:cBhvr>
                                      <p:to>
                                        <p:strVal val="visible"/>
                                      </p:to>
                                    </p:set>
                                    <p:animEffect filter="fade" transition="in">
                                      <p:cBhvr>
                                        <p:cTn dur="500"/>
                                        <p:tgtEl>
                                          <p:spTgt spid="1885"/>
                                        </p:tgtEl>
                                      </p:cBhvr>
                                    </p:animEffect>
                                  </p:childTnLst>
                                </p:cTn>
                              </p:par>
                              <p:par>
                                <p:cTn fill="hold" nodeType="withEffect" presetClass="entr" presetID="10" presetSubtype="0">
                                  <p:stCondLst>
                                    <p:cond delay="0"/>
                                  </p:stCondLst>
                                  <p:childTnLst>
                                    <p:set>
                                      <p:cBhvr>
                                        <p:cTn dur="1" fill="hold">
                                          <p:stCondLst>
                                            <p:cond delay="0"/>
                                          </p:stCondLst>
                                        </p:cTn>
                                        <p:tgtEl>
                                          <p:spTgt spid="1886"/>
                                        </p:tgtEl>
                                        <p:attrNameLst>
                                          <p:attrName>style.visibility</p:attrName>
                                        </p:attrNameLst>
                                      </p:cBhvr>
                                      <p:to>
                                        <p:strVal val="visible"/>
                                      </p:to>
                                    </p:set>
                                    <p:animEffect filter="fade" transition="in">
                                      <p:cBhvr>
                                        <p:cTn dur="500"/>
                                        <p:tgtEl>
                                          <p:spTgt spid="1886"/>
                                        </p:tgtEl>
                                      </p:cBhvr>
                                    </p:animEffect>
                                  </p:childTnLst>
                                </p:cTn>
                              </p:par>
                              <p:par>
                                <p:cTn fill="hold" nodeType="withEffect" presetClass="entr" presetID="10" presetSubtype="0">
                                  <p:stCondLst>
                                    <p:cond delay="0"/>
                                  </p:stCondLst>
                                  <p:childTnLst>
                                    <p:set>
                                      <p:cBhvr>
                                        <p:cTn dur="1" fill="hold">
                                          <p:stCondLst>
                                            <p:cond delay="0"/>
                                          </p:stCondLst>
                                        </p:cTn>
                                        <p:tgtEl>
                                          <p:spTgt spid="1889"/>
                                        </p:tgtEl>
                                        <p:attrNameLst>
                                          <p:attrName>style.visibility</p:attrName>
                                        </p:attrNameLst>
                                      </p:cBhvr>
                                      <p:to>
                                        <p:strVal val="visible"/>
                                      </p:to>
                                    </p:set>
                                    <p:animEffect filter="fade" transition="in">
                                      <p:cBhvr>
                                        <p:cTn dur="500"/>
                                        <p:tgtEl>
                                          <p:spTgt spid="1889"/>
                                        </p:tgtEl>
                                      </p:cBhvr>
                                    </p:animEffect>
                                  </p:childTnLst>
                                </p:cTn>
                              </p:par>
                              <p:par>
                                <p:cTn fill="hold" nodeType="withEffect" presetClass="entr" presetID="10" presetSubtype="0">
                                  <p:stCondLst>
                                    <p:cond delay="0"/>
                                  </p:stCondLst>
                                  <p:childTnLst>
                                    <p:set>
                                      <p:cBhvr>
                                        <p:cTn dur="1" fill="hold">
                                          <p:stCondLst>
                                            <p:cond delay="0"/>
                                          </p:stCondLst>
                                        </p:cTn>
                                        <p:tgtEl>
                                          <p:spTgt spid="1890"/>
                                        </p:tgtEl>
                                        <p:attrNameLst>
                                          <p:attrName>style.visibility</p:attrName>
                                        </p:attrNameLst>
                                      </p:cBhvr>
                                      <p:to>
                                        <p:strVal val="visible"/>
                                      </p:to>
                                    </p:set>
                                    <p:animEffect filter="fade" transition="in">
                                      <p:cBhvr>
                                        <p:cTn dur="500"/>
                                        <p:tgtEl>
                                          <p:spTgt spid="1890"/>
                                        </p:tgtEl>
                                      </p:cBhvr>
                                    </p:animEffect>
                                  </p:childTnLst>
                                </p:cTn>
                              </p:par>
                              <p:par>
                                <p:cTn fill="hold" nodeType="withEffect" presetClass="entr" presetID="10" presetSubtype="0">
                                  <p:stCondLst>
                                    <p:cond delay="0"/>
                                  </p:stCondLst>
                                  <p:childTnLst>
                                    <p:set>
                                      <p:cBhvr>
                                        <p:cTn dur="1" fill="hold">
                                          <p:stCondLst>
                                            <p:cond delay="0"/>
                                          </p:stCondLst>
                                        </p:cTn>
                                        <p:tgtEl>
                                          <p:spTgt spid="1891"/>
                                        </p:tgtEl>
                                        <p:attrNameLst>
                                          <p:attrName>style.visibility</p:attrName>
                                        </p:attrNameLst>
                                      </p:cBhvr>
                                      <p:to>
                                        <p:strVal val="visible"/>
                                      </p:to>
                                    </p:set>
                                    <p:animEffect filter="fade" transition="in">
                                      <p:cBhvr>
                                        <p:cTn dur="500"/>
                                        <p:tgtEl>
                                          <p:spTgt spid="1891"/>
                                        </p:tgtEl>
                                      </p:cBhvr>
                                    </p:animEffect>
                                  </p:childTnLst>
                                </p:cTn>
                              </p:par>
                              <p:par>
                                <p:cTn fill="hold" nodeType="withEffect" presetClass="entr" presetID="10" presetSubtype="0">
                                  <p:stCondLst>
                                    <p:cond delay="0"/>
                                  </p:stCondLst>
                                  <p:childTnLst>
                                    <p:set>
                                      <p:cBhvr>
                                        <p:cTn dur="1" fill="hold">
                                          <p:stCondLst>
                                            <p:cond delay="0"/>
                                          </p:stCondLst>
                                        </p:cTn>
                                        <p:tgtEl>
                                          <p:spTgt spid="1859"/>
                                        </p:tgtEl>
                                        <p:attrNameLst>
                                          <p:attrName>style.visibility</p:attrName>
                                        </p:attrNameLst>
                                      </p:cBhvr>
                                      <p:to>
                                        <p:strVal val="visible"/>
                                      </p:to>
                                    </p:set>
                                    <p:animEffect filter="fade" transition="in">
                                      <p:cBhvr>
                                        <p:cTn dur="500"/>
                                        <p:tgtEl>
                                          <p:spTgt spid="18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74"/>
          <p:cNvSpPr/>
          <p:nvPr/>
        </p:nvSpPr>
        <p:spPr>
          <a:xfrm>
            <a:off x="507846" y="1483112"/>
            <a:ext cx="11176309" cy="4933563"/>
          </a:xfrm>
          <a:prstGeom prst="roundRect">
            <a:avLst>
              <a:gd fmla="val 1100"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8" name="Google Shape;1898;p74"/>
          <p:cNvSpPr/>
          <p:nvPr/>
        </p:nvSpPr>
        <p:spPr>
          <a:xfrm>
            <a:off x="803733" y="2271636"/>
            <a:ext cx="10584534" cy="3824867"/>
          </a:xfrm>
          <a:prstGeom prst="roundRect">
            <a:avLst>
              <a:gd fmla="val 11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99" name="Google Shape;1899;p74"/>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0" name="Google Shape;1900;p74"/>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1" name="Google Shape;1901;p74"/>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6</a:t>
            </a:r>
            <a:endParaRPr b="1" i="0" sz="4400" u="none" cap="none" strike="noStrike">
              <a:solidFill>
                <a:schemeClr val="lt1"/>
              </a:solidFill>
              <a:latin typeface="Arial"/>
              <a:ea typeface="Arial"/>
              <a:cs typeface="Arial"/>
              <a:sym typeface="Arial"/>
            </a:endParaRPr>
          </a:p>
        </p:txBody>
      </p:sp>
      <p:sp>
        <p:nvSpPr>
          <p:cNvPr id="1902" name="Google Shape;1902;p74"/>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税金はどのように使われているのだろう？</a:t>
            </a:r>
            <a:endParaRPr b="0" i="0" sz="1400" u="none" cap="none" strike="noStrike">
              <a:solidFill>
                <a:srgbClr val="000000"/>
              </a:solidFill>
              <a:latin typeface="Arial"/>
              <a:ea typeface="Arial"/>
              <a:cs typeface="Arial"/>
              <a:sym typeface="Arial"/>
            </a:endParaRPr>
          </a:p>
        </p:txBody>
      </p:sp>
      <p:sp>
        <p:nvSpPr>
          <p:cNvPr id="1903" name="Google Shape;1903;p74"/>
          <p:cNvSpPr/>
          <p:nvPr/>
        </p:nvSpPr>
        <p:spPr>
          <a:xfrm>
            <a:off x="771293" y="1260091"/>
            <a:ext cx="10649415" cy="491181"/>
          </a:xfrm>
          <a:prstGeom prst="rect">
            <a:avLst/>
          </a:prstGeom>
          <a:solidFill>
            <a:schemeClr val="lt1"/>
          </a:solidFill>
          <a:ln cap="flat" cmpd="sng" w="19050">
            <a:solidFill>
              <a:srgbClr val="1469A5"/>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4" name="Google Shape;1904;p74"/>
          <p:cNvSpPr txBox="1"/>
          <p:nvPr/>
        </p:nvSpPr>
        <p:spPr>
          <a:xfrm>
            <a:off x="2247030" y="1305626"/>
            <a:ext cx="769794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公立学校の児童・生徒１人当たりの公費負担教育費</a:t>
            </a:r>
            <a:r>
              <a:rPr b="1" i="0" lang="ja-JP" sz="1800" u="none" cap="none" strike="noStrike">
                <a:solidFill>
                  <a:schemeClr val="dk1"/>
                </a:solidFill>
                <a:latin typeface="Arial"/>
                <a:ea typeface="Arial"/>
                <a:cs typeface="Arial"/>
                <a:sym typeface="Arial"/>
              </a:rPr>
              <a:t>（令和5年度）</a:t>
            </a:r>
            <a:endParaRPr b="1" i="0" sz="2000" u="none" cap="none" strike="noStrike">
              <a:solidFill>
                <a:schemeClr val="dk1"/>
              </a:solidFill>
              <a:latin typeface="Arial"/>
              <a:ea typeface="Arial"/>
              <a:cs typeface="Arial"/>
              <a:sym typeface="Arial"/>
            </a:endParaRPr>
          </a:p>
        </p:txBody>
      </p:sp>
      <p:sp>
        <p:nvSpPr>
          <p:cNvPr id="1905" name="Google Shape;1905;p74"/>
          <p:cNvSpPr/>
          <p:nvPr/>
        </p:nvSpPr>
        <p:spPr>
          <a:xfrm>
            <a:off x="946719" y="4789169"/>
            <a:ext cx="3238652" cy="779761"/>
          </a:xfrm>
          <a:prstGeom prst="roundRect">
            <a:avLst>
              <a:gd fmla="val 9641" name="adj"/>
            </a:avLst>
          </a:prstGeom>
          <a:solidFill>
            <a:srgbClr val="43AFE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6" name="Google Shape;1906;p74"/>
          <p:cNvSpPr txBox="1"/>
          <p:nvPr/>
        </p:nvSpPr>
        <p:spPr>
          <a:xfrm>
            <a:off x="2069754" y="5078124"/>
            <a:ext cx="99258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小学生</a:t>
            </a:r>
            <a:endParaRPr b="0" i="0" sz="1400" u="none" cap="none" strike="noStrike">
              <a:solidFill>
                <a:srgbClr val="000000"/>
              </a:solidFill>
              <a:latin typeface="Arial"/>
              <a:ea typeface="Arial"/>
              <a:cs typeface="Arial"/>
              <a:sym typeface="Arial"/>
            </a:endParaRPr>
          </a:p>
        </p:txBody>
      </p:sp>
      <p:sp>
        <p:nvSpPr>
          <p:cNvPr id="1907" name="Google Shape;1907;p74"/>
          <p:cNvSpPr txBox="1"/>
          <p:nvPr/>
        </p:nvSpPr>
        <p:spPr>
          <a:xfrm>
            <a:off x="1097259" y="5577868"/>
            <a:ext cx="293757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約</a:t>
            </a:r>
            <a:r>
              <a:rPr b="1" i="0" lang="ja-JP" sz="2400" u="none" cap="none" strike="noStrike">
                <a:solidFill>
                  <a:schemeClr val="dk1"/>
                </a:solidFill>
                <a:latin typeface="Arial"/>
                <a:ea typeface="Arial"/>
                <a:cs typeface="Arial"/>
                <a:sym typeface="Arial"/>
              </a:rPr>
              <a:t>968,000</a:t>
            </a:r>
            <a:r>
              <a:rPr b="1" i="0" lang="ja-JP" sz="1800" u="none" cap="none" strike="noStrike">
                <a:solidFill>
                  <a:schemeClr val="dk1"/>
                </a:solidFill>
                <a:latin typeface="Arial"/>
                <a:ea typeface="Arial"/>
                <a:cs typeface="Arial"/>
                <a:sym typeface="Arial"/>
              </a:rPr>
              <a:t>円</a:t>
            </a:r>
            <a:endParaRPr b="1" i="0" sz="2400" u="none" cap="none" strike="noStrike">
              <a:solidFill>
                <a:schemeClr val="dk1"/>
              </a:solidFill>
              <a:latin typeface="Arial"/>
              <a:ea typeface="Arial"/>
              <a:cs typeface="Arial"/>
              <a:sym typeface="Arial"/>
            </a:endParaRPr>
          </a:p>
        </p:txBody>
      </p:sp>
      <p:sp>
        <p:nvSpPr>
          <p:cNvPr id="1908" name="Google Shape;1908;p74"/>
          <p:cNvSpPr/>
          <p:nvPr/>
        </p:nvSpPr>
        <p:spPr>
          <a:xfrm>
            <a:off x="4476675" y="4789169"/>
            <a:ext cx="3238652" cy="779761"/>
          </a:xfrm>
          <a:prstGeom prst="roundRect">
            <a:avLst>
              <a:gd fmla="val 9641" name="adj"/>
            </a:avLst>
          </a:pr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09" name="Google Shape;1909;p74"/>
          <p:cNvSpPr txBox="1"/>
          <p:nvPr/>
        </p:nvSpPr>
        <p:spPr>
          <a:xfrm>
            <a:off x="5599711" y="5078124"/>
            <a:ext cx="99257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中学生</a:t>
            </a:r>
            <a:endParaRPr b="0" i="0" sz="1400" u="none" cap="none" strike="noStrike">
              <a:solidFill>
                <a:srgbClr val="000000"/>
              </a:solidFill>
              <a:latin typeface="Arial"/>
              <a:ea typeface="Arial"/>
              <a:cs typeface="Arial"/>
              <a:sym typeface="Arial"/>
            </a:endParaRPr>
          </a:p>
        </p:txBody>
      </p:sp>
      <p:sp>
        <p:nvSpPr>
          <p:cNvPr id="1910" name="Google Shape;1910;p74"/>
          <p:cNvSpPr txBox="1"/>
          <p:nvPr/>
        </p:nvSpPr>
        <p:spPr>
          <a:xfrm>
            <a:off x="4627215" y="5577868"/>
            <a:ext cx="293757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約</a:t>
            </a:r>
            <a:r>
              <a:rPr b="1" i="0" lang="ja-JP" sz="2400" u="none" cap="none" strike="noStrike">
                <a:solidFill>
                  <a:schemeClr val="dk1"/>
                </a:solidFill>
                <a:latin typeface="Arial"/>
                <a:ea typeface="Arial"/>
                <a:cs typeface="Arial"/>
                <a:sym typeface="Arial"/>
              </a:rPr>
              <a:t>1,083,000</a:t>
            </a:r>
            <a:r>
              <a:rPr b="1" i="0" lang="ja-JP" sz="1800" u="none" cap="none" strike="noStrike">
                <a:solidFill>
                  <a:schemeClr val="dk1"/>
                </a:solidFill>
                <a:latin typeface="Arial"/>
                <a:ea typeface="Arial"/>
                <a:cs typeface="Arial"/>
                <a:sym typeface="Arial"/>
              </a:rPr>
              <a:t>円</a:t>
            </a:r>
            <a:endParaRPr b="1" i="0" sz="2400" u="none" cap="none" strike="noStrike">
              <a:solidFill>
                <a:schemeClr val="dk1"/>
              </a:solidFill>
              <a:latin typeface="Arial"/>
              <a:ea typeface="Arial"/>
              <a:cs typeface="Arial"/>
              <a:sym typeface="Arial"/>
            </a:endParaRPr>
          </a:p>
        </p:txBody>
      </p:sp>
      <p:sp>
        <p:nvSpPr>
          <p:cNvPr id="1911" name="Google Shape;1911;p74"/>
          <p:cNvSpPr/>
          <p:nvPr/>
        </p:nvSpPr>
        <p:spPr>
          <a:xfrm>
            <a:off x="8006630" y="4789169"/>
            <a:ext cx="3238652" cy="779761"/>
          </a:xfrm>
          <a:prstGeom prst="roundRect">
            <a:avLst>
              <a:gd fmla="val 9641" name="adj"/>
            </a:avLst>
          </a:prstGeom>
          <a:solidFill>
            <a:srgbClr val="0F486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12" name="Google Shape;1912;p74"/>
          <p:cNvSpPr txBox="1"/>
          <p:nvPr/>
        </p:nvSpPr>
        <p:spPr>
          <a:xfrm>
            <a:off x="8635950" y="5078125"/>
            <a:ext cx="21783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chemeClr val="lt1"/>
                </a:solidFill>
                <a:latin typeface="Arial"/>
                <a:ea typeface="Arial"/>
                <a:cs typeface="Arial"/>
                <a:sym typeface="Arial"/>
              </a:rPr>
              <a:t>高校生</a:t>
            </a:r>
            <a:r>
              <a:rPr b="1" i="0" lang="ja-JP" sz="1800" u="none" cap="none" strike="noStrike">
                <a:solidFill>
                  <a:schemeClr val="lt1"/>
                </a:solidFill>
                <a:latin typeface="Arial"/>
                <a:ea typeface="Arial"/>
                <a:cs typeface="Arial"/>
                <a:sym typeface="Arial"/>
              </a:rPr>
              <a:t>（全日制）</a:t>
            </a:r>
            <a:endParaRPr b="1" i="0" sz="2000" u="none" cap="none" strike="noStrike">
              <a:solidFill>
                <a:schemeClr val="lt1"/>
              </a:solidFill>
              <a:latin typeface="Arial"/>
              <a:ea typeface="Arial"/>
              <a:cs typeface="Arial"/>
              <a:sym typeface="Arial"/>
            </a:endParaRPr>
          </a:p>
        </p:txBody>
      </p:sp>
      <p:sp>
        <p:nvSpPr>
          <p:cNvPr id="1913" name="Google Shape;1913;p74"/>
          <p:cNvSpPr txBox="1"/>
          <p:nvPr/>
        </p:nvSpPr>
        <p:spPr>
          <a:xfrm>
            <a:off x="8157170" y="5577868"/>
            <a:ext cx="293757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約</a:t>
            </a:r>
            <a:r>
              <a:rPr b="1" i="0" lang="ja-JP" sz="2400" u="none" cap="none" strike="noStrike">
                <a:solidFill>
                  <a:schemeClr val="dk1"/>
                </a:solidFill>
                <a:latin typeface="Arial"/>
                <a:ea typeface="Arial"/>
                <a:cs typeface="Arial"/>
                <a:sym typeface="Arial"/>
              </a:rPr>
              <a:t>1,064,000</a:t>
            </a:r>
            <a:r>
              <a:rPr b="1" i="0" lang="ja-JP" sz="1800" u="none" cap="none" strike="noStrike">
                <a:solidFill>
                  <a:schemeClr val="dk1"/>
                </a:solidFill>
                <a:latin typeface="Arial"/>
                <a:ea typeface="Arial"/>
                <a:cs typeface="Arial"/>
                <a:sym typeface="Arial"/>
              </a:rPr>
              <a:t>円</a:t>
            </a:r>
            <a:endParaRPr b="1" i="0" sz="2400" u="none" cap="none" strike="noStrike">
              <a:solidFill>
                <a:schemeClr val="dk1"/>
              </a:solidFill>
              <a:latin typeface="Arial"/>
              <a:ea typeface="Arial"/>
              <a:cs typeface="Arial"/>
              <a:sym typeface="Arial"/>
            </a:endParaRPr>
          </a:p>
        </p:txBody>
      </p:sp>
      <p:pic>
        <p:nvPicPr>
          <p:cNvPr id="1914" name="Google Shape;1914;p74"/>
          <p:cNvPicPr preferRelativeResize="0"/>
          <p:nvPr/>
        </p:nvPicPr>
        <p:blipFill rotWithShape="1">
          <a:blip r:embed="rId3">
            <a:alphaModFix/>
          </a:blip>
          <a:srcRect b="0" l="0" r="0" t="0"/>
          <a:stretch/>
        </p:blipFill>
        <p:spPr>
          <a:xfrm>
            <a:off x="5629524" y="2257242"/>
            <a:ext cx="932951" cy="2878478"/>
          </a:xfrm>
          <a:prstGeom prst="rect">
            <a:avLst/>
          </a:prstGeom>
          <a:noFill/>
          <a:ln>
            <a:noFill/>
          </a:ln>
        </p:spPr>
      </p:pic>
      <p:pic>
        <p:nvPicPr>
          <p:cNvPr id="1915" name="Google Shape;1915;p74"/>
          <p:cNvPicPr preferRelativeResize="0"/>
          <p:nvPr/>
        </p:nvPicPr>
        <p:blipFill rotWithShape="1">
          <a:blip r:embed="rId4">
            <a:alphaModFix/>
          </a:blip>
          <a:srcRect b="0" l="0" r="0" t="0"/>
          <a:stretch/>
        </p:blipFill>
        <p:spPr>
          <a:xfrm>
            <a:off x="9113173" y="1877297"/>
            <a:ext cx="1025567" cy="3291876"/>
          </a:xfrm>
          <a:prstGeom prst="rect">
            <a:avLst/>
          </a:prstGeom>
          <a:noFill/>
          <a:ln>
            <a:noFill/>
          </a:ln>
        </p:spPr>
      </p:pic>
      <p:pic>
        <p:nvPicPr>
          <p:cNvPr id="1916" name="Google Shape;1916;p74"/>
          <p:cNvPicPr preferRelativeResize="0"/>
          <p:nvPr/>
        </p:nvPicPr>
        <p:blipFill rotWithShape="1">
          <a:blip r:embed="rId5">
            <a:alphaModFix/>
          </a:blip>
          <a:srcRect b="0" l="0" r="0" t="0"/>
          <a:stretch/>
        </p:blipFill>
        <p:spPr>
          <a:xfrm>
            <a:off x="2139239" y="2965969"/>
            <a:ext cx="853613" cy="2169751"/>
          </a:xfrm>
          <a:prstGeom prst="rect">
            <a:avLst/>
          </a:prstGeom>
          <a:noFill/>
          <a:ln>
            <a:noFill/>
          </a:ln>
        </p:spPr>
      </p:pic>
      <p:sp>
        <p:nvSpPr>
          <p:cNvPr id="1917" name="Google Shape;1917;p74"/>
          <p:cNvSpPr txBox="1"/>
          <p:nvPr/>
        </p:nvSpPr>
        <p:spPr>
          <a:xfrm>
            <a:off x="855327" y="1876100"/>
            <a:ext cx="15840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（全国平均）</a:t>
            </a:r>
            <a:endParaRPr b="0" i="0" sz="1400" u="none" cap="none" strike="noStrike">
              <a:solidFill>
                <a:srgbClr val="000000"/>
              </a:solidFill>
              <a:latin typeface="Arial"/>
              <a:ea typeface="Arial"/>
              <a:cs typeface="Arial"/>
              <a:sym typeface="Arial"/>
            </a:endParaRPr>
          </a:p>
        </p:txBody>
      </p:sp>
      <p:sp>
        <p:nvSpPr>
          <p:cNvPr id="1918" name="Google Shape;1918;p74"/>
          <p:cNvSpPr/>
          <p:nvPr/>
        </p:nvSpPr>
        <p:spPr>
          <a:xfrm>
            <a:off x="4952630" y="6166534"/>
            <a:ext cx="6435637" cy="18011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r">
              <a:lnSpc>
                <a:spcPct val="130000"/>
              </a:lnSpc>
              <a:spcBef>
                <a:spcPts val="0"/>
              </a:spcBef>
              <a:spcAft>
                <a:spcPts val="0"/>
              </a:spcAft>
              <a:buClr>
                <a:srgbClr val="000000"/>
              </a:buClr>
              <a:buSzPts val="900"/>
              <a:buFont typeface="Arial"/>
              <a:buNone/>
            </a:pPr>
            <a:r>
              <a:rPr b="0" i="0" lang="ja-JP" sz="900" u="none" cap="none" strike="noStrike">
                <a:solidFill>
                  <a:schemeClr val="dk1"/>
                </a:solidFill>
                <a:latin typeface="Arial"/>
                <a:ea typeface="Arial"/>
                <a:cs typeface="Arial"/>
                <a:sym typeface="Arial"/>
              </a:rPr>
              <a:t>※出所：文部科学省「令和6年度地方教育費調査（令和5会計年度）」</a:t>
            </a:r>
            <a:endParaRPr b="0" i="0" sz="9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04"/>
                                        </p:tgtEl>
                                        <p:attrNameLst>
                                          <p:attrName>style.visibility</p:attrName>
                                        </p:attrNameLst>
                                      </p:cBhvr>
                                      <p:to>
                                        <p:strVal val="visible"/>
                                      </p:to>
                                    </p:set>
                                    <p:animEffect filter="fade" transition="in">
                                      <p:cBhvr>
                                        <p:cTn dur="500"/>
                                        <p:tgtEl>
                                          <p:spTgt spid="1904"/>
                                        </p:tgtEl>
                                      </p:cBhvr>
                                    </p:animEffect>
                                  </p:childTnLst>
                                </p:cTn>
                              </p:par>
                              <p:par>
                                <p:cTn fill="hold" nodeType="withEffect" presetClass="entr" presetID="10" presetSubtype="0">
                                  <p:stCondLst>
                                    <p:cond delay="0"/>
                                  </p:stCondLst>
                                  <p:childTnLst>
                                    <p:set>
                                      <p:cBhvr>
                                        <p:cTn dur="1" fill="hold">
                                          <p:stCondLst>
                                            <p:cond delay="0"/>
                                          </p:stCondLst>
                                        </p:cTn>
                                        <p:tgtEl>
                                          <p:spTgt spid="1903"/>
                                        </p:tgtEl>
                                        <p:attrNameLst>
                                          <p:attrName>style.visibility</p:attrName>
                                        </p:attrNameLst>
                                      </p:cBhvr>
                                      <p:to>
                                        <p:strVal val="visible"/>
                                      </p:to>
                                    </p:set>
                                    <p:animEffect filter="fade" transition="in">
                                      <p:cBhvr>
                                        <p:cTn dur="500"/>
                                        <p:tgtEl>
                                          <p:spTgt spid="1903"/>
                                        </p:tgtEl>
                                      </p:cBhvr>
                                    </p:animEffect>
                                  </p:childTnLst>
                                </p:cTn>
                              </p:par>
                              <p:par>
                                <p:cTn fill="hold" nodeType="withEffect" presetClass="entr" presetID="10" presetSubtype="0">
                                  <p:stCondLst>
                                    <p:cond delay="0"/>
                                  </p:stCondLst>
                                  <p:childTnLst>
                                    <p:set>
                                      <p:cBhvr>
                                        <p:cTn dur="1" fill="hold">
                                          <p:stCondLst>
                                            <p:cond delay="0"/>
                                          </p:stCondLst>
                                        </p:cTn>
                                        <p:tgtEl>
                                          <p:spTgt spid="1917"/>
                                        </p:tgtEl>
                                        <p:attrNameLst>
                                          <p:attrName>style.visibility</p:attrName>
                                        </p:attrNameLst>
                                      </p:cBhvr>
                                      <p:to>
                                        <p:strVal val="visible"/>
                                      </p:to>
                                    </p:set>
                                    <p:animEffect filter="fade" transition="in">
                                      <p:cBhvr>
                                        <p:cTn dur="500"/>
                                        <p:tgtEl>
                                          <p:spTgt spid="1917"/>
                                        </p:tgtEl>
                                      </p:cBhvr>
                                    </p:animEffect>
                                  </p:childTnLst>
                                </p:cTn>
                              </p:par>
                              <p:par>
                                <p:cTn fill="hold" nodeType="withEffect" presetClass="entr" presetID="10" presetSubtype="0">
                                  <p:stCondLst>
                                    <p:cond delay="0"/>
                                  </p:stCondLst>
                                  <p:childTnLst>
                                    <p:set>
                                      <p:cBhvr>
                                        <p:cTn dur="1" fill="hold">
                                          <p:stCondLst>
                                            <p:cond delay="0"/>
                                          </p:stCondLst>
                                        </p:cTn>
                                        <p:tgtEl>
                                          <p:spTgt spid="1918"/>
                                        </p:tgtEl>
                                        <p:attrNameLst>
                                          <p:attrName>style.visibility</p:attrName>
                                        </p:attrNameLst>
                                      </p:cBhvr>
                                      <p:to>
                                        <p:strVal val="visible"/>
                                      </p:to>
                                    </p:set>
                                    <p:animEffect filter="fade" transition="in">
                                      <p:cBhvr>
                                        <p:cTn dur="500"/>
                                        <p:tgtEl>
                                          <p:spTgt spid="1918"/>
                                        </p:tgtEl>
                                      </p:cBhvr>
                                    </p:animEffect>
                                  </p:childTnLst>
                                </p:cTn>
                              </p:par>
                              <p:par>
                                <p:cTn fill="hold" nodeType="withEffect" presetClass="entr" presetID="10" presetSubtype="0">
                                  <p:stCondLst>
                                    <p:cond delay="0"/>
                                  </p:stCondLst>
                                  <p:childTnLst>
                                    <p:set>
                                      <p:cBhvr>
                                        <p:cTn dur="1" fill="hold">
                                          <p:stCondLst>
                                            <p:cond delay="0"/>
                                          </p:stCondLst>
                                        </p:cTn>
                                        <p:tgtEl>
                                          <p:spTgt spid="1897"/>
                                        </p:tgtEl>
                                        <p:attrNameLst>
                                          <p:attrName>style.visibility</p:attrName>
                                        </p:attrNameLst>
                                      </p:cBhvr>
                                      <p:to>
                                        <p:strVal val="visible"/>
                                      </p:to>
                                    </p:set>
                                    <p:animEffect filter="fade" transition="in">
                                      <p:cBhvr>
                                        <p:cTn dur="500"/>
                                        <p:tgtEl>
                                          <p:spTgt spid="1897"/>
                                        </p:tgtEl>
                                      </p:cBhvr>
                                    </p:animEffect>
                                  </p:childTnLst>
                                </p:cTn>
                              </p:par>
                              <p:par>
                                <p:cTn fill="hold" nodeType="withEffect" presetClass="entr" presetID="10" presetSubtype="0">
                                  <p:stCondLst>
                                    <p:cond delay="0"/>
                                  </p:stCondLst>
                                  <p:childTnLst>
                                    <p:set>
                                      <p:cBhvr>
                                        <p:cTn dur="1" fill="hold">
                                          <p:stCondLst>
                                            <p:cond delay="0"/>
                                          </p:stCondLst>
                                        </p:cTn>
                                        <p:tgtEl>
                                          <p:spTgt spid="1898"/>
                                        </p:tgtEl>
                                        <p:attrNameLst>
                                          <p:attrName>style.visibility</p:attrName>
                                        </p:attrNameLst>
                                      </p:cBhvr>
                                      <p:to>
                                        <p:strVal val="visible"/>
                                      </p:to>
                                    </p:set>
                                    <p:animEffect filter="fade" transition="in">
                                      <p:cBhvr>
                                        <p:cTn dur="500"/>
                                        <p:tgtEl>
                                          <p:spTgt spid="1898"/>
                                        </p:tgtEl>
                                      </p:cBhvr>
                                    </p:animEffect>
                                  </p:childTnLst>
                                </p:cTn>
                              </p:par>
                              <p:par>
                                <p:cTn fill="hold" nodeType="withEffect" presetClass="entr" presetID="10" presetSubtype="0">
                                  <p:stCondLst>
                                    <p:cond delay="0"/>
                                  </p:stCondLst>
                                  <p:childTnLst>
                                    <p:set>
                                      <p:cBhvr>
                                        <p:cTn dur="1" fill="hold">
                                          <p:stCondLst>
                                            <p:cond delay="0"/>
                                          </p:stCondLst>
                                        </p:cTn>
                                        <p:tgtEl>
                                          <p:spTgt spid="1914"/>
                                        </p:tgtEl>
                                        <p:attrNameLst>
                                          <p:attrName>style.visibility</p:attrName>
                                        </p:attrNameLst>
                                      </p:cBhvr>
                                      <p:to>
                                        <p:strVal val="visible"/>
                                      </p:to>
                                    </p:set>
                                    <p:animEffect filter="fade" transition="in">
                                      <p:cBhvr>
                                        <p:cTn dur="500"/>
                                        <p:tgtEl>
                                          <p:spTgt spid="1914"/>
                                        </p:tgtEl>
                                      </p:cBhvr>
                                    </p:animEffect>
                                  </p:childTnLst>
                                </p:cTn>
                              </p:par>
                              <p:par>
                                <p:cTn fill="hold" nodeType="withEffect" presetClass="entr" presetID="10" presetSubtype="0">
                                  <p:stCondLst>
                                    <p:cond delay="0"/>
                                  </p:stCondLst>
                                  <p:childTnLst>
                                    <p:set>
                                      <p:cBhvr>
                                        <p:cTn dur="1" fill="hold">
                                          <p:stCondLst>
                                            <p:cond delay="0"/>
                                          </p:stCondLst>
                                        </p:cTn>
                                        <p:tgtEl>
                                          <p:spTgt spid="1915"/>
                                        </p:tgtEl>
                                        <p:attrNameLst>
                                          <p:attrName>style.visibility</p:attrName>
                                        </p:attrNameLst>
                                      </p:cBhvr>
                                      <p:to>
                                        <p:strVal val="visible"/>
                                      </p:to>
                                    </p:set>
                                    <p:animEffect filter="fade" transition="in">
                                      <p:cBhvr>
                                        <p:cTn dur="500"/>
                                        <p:tgtEl>
                                          <p:spTgt spid="1915"/>
                                        </p:tgtEl>
                                      </p:cBhvr>
                                    </p:animEffect>
                                  </p:childTnLst>
                                </p:cTn>
                              </p:par>
                              <p:par>
                                <p:cTn fill="hold" nodeType="withEffect" presetClass="entr" presetID="10" presetSubtype="0">
                                  <p:stCondLst>
                                    <p:cond delay="0"/>
                                  </p:stCondLst>
                                  <p:childTnLst>
                                    <p:set>
                                      <p:cBhvr>
                                        <p:cTn dur="1" fill="hold">
                                          <p:stCondLst>
                                            <p:cond delay="0"/>
                                          </p:stCondLst>
                                        </p:cTn>
                                        <p:tgtEl>
                                          <p:spTgt spid="1916"/>
                                        </p:tgtEl>
                                        <p:attrNameLst>
                                          <p:attrName>style.visibility</p:attrName>
                                        </p:attrNameLst>
                                      </p:cBhvr>
                                      <p:to>
                                        <p:strVal val="visible"/>
                                      </p:to>
                                    </p:set>
                                    <p:animEffect filter="fade" transition="in">
                                      <p:cBhvr>
                                        <p:cTn dur="500"/>
                                        <p:tgtEl>
                                          <p:spTgt spid="1916"/>
                                        </p:tgtEl>
                                      </p:cBhvr>
                                    </p:animEffect>
                                  </p:childTnLst>
                                </p:cTn>
                              </p:par>
                              <p:par>
                                <p:cTn fill="hold" nodeType="withEffect" presetClass="entr" presetID="10" presetSubtype="0">
                                  <p:stCondLst>
                                    <p:cond delay="0"/>
                                  </p:stCondLst>
                                  <p:childTnLst>
                                    <p:set>
                                      <p:cBhvr>
                                        <p:cTn dur="1" fill="hold">
                                          <p:stCondLst>
                                            <p:cond delay="0"/>
                                          </p:stCondLst>
                                        </p:cTn>
                                        <p:tgtEl>
                                          <p:spTgt spid="1905"/>
                                        </p:tgtEl>
                                        <p:attrNameLst>
                                          <p:attrName>style.visibility</p:attrName>
                                        </p:attrNameLst>
                                      </p:cBhvr>
                                      <p:to>
                                        <p:strVal val="visible"/>
                                      </p:to>
                                    </p:set>
                                    <p:animEffect filter="fade" transition="in">
                                      <p:cBhvr>
                                        <p:cTn dur="500"/>
                                        <p:tgtEl>
                                          <p:spTgt spid="1905"/>
                                        </p:tgtEl>
                                      </p:cBhvr>
                                    </p:animEffect>
                                  </p:childTnLst>
                                </p:cTn>
                              </p:par>
                              <p:par>
                                <p:cTn fill="hold" nodeType="withEffect" presetClass="entr" presetID="10" presetSubtype="0">
                                  <p:stCondLst>
                                    <p:cond delay="0"/>
                                  </p:stCondLst>
                                  <p:childTnLst>
                                    <p:set>
                                      <p:cBhvr>
                                        <p:cTn dur="1" fill="hold">
                                          <p:stCondLst>
                                            <p:cond delay="0"/>
                                          </p:stCondLst>
                                        </p:cTn>
                                        <p:tgtEl>
                                          <p:spTgt spid="1906"/>
                                        </p:tgtEl>
                                        <p:attrNameLst>
                                          <p:attrName>style.visibility</p:attrName>
                                        </p:attrNameLst>
                                      </p:cBhvr>
                                      <p:to>
                                        <p:strVal val="visible"/>
                                      </p:to>
                                    </p:set>
                                    <p:animEffect filter="fade" transition="in">
                                      <p:cBhvr>
                                        <p:cTn dur="500"/>
                                        <p:tgtEl>
                                          <p:spTgt spid="1906"/>
                                        </p:tgtEl>
                                      </p:cBhvr>
                                    </p:animEffect>
                                  </p:childTnLst>
                                </p:cTn>
                              </p:par>
                              <p:par>
                                <p:cTn fill="hold" nodeType="withEffect" presetClass="entr" presetID="10" presetSubtype="0">
                                  <p:stCondLst>
                                    <p:cond delay="0"/>
                                  </p:stCondLst>
                                  <p:childTnLst>
                                    <p:set>
                                      <p:cBhvr>
                                        <p:cTn dur="1" fill="hold">
                                          <p:stCondLst>
                                            <p:cond delay="0"/>
                                          </p:stCondLst>
                                        </p:cTn>
                                        <p:tgtEl>
                                          <p:spTgt spid="1908"/>
                                        </p:tgtEl>
                                        <p:attrNameLst>
                                          <p:attrName>style.visibility</p:attrName>
                                        </p:attrNameLst>
                                      </p:cBhvr>
                                      <p:to>
                                        <p:strVal val="visible"/>
                                      </p:to>
                                    </p:set>
                                    <p:animEffect filter="fade" transition="in">
                                      <p:cBhvr>
                                        <p:cTn dur="500"/>
                                        <p:tgtEl>
                                          <p:spTgt spid="1908"/>
                                        </p:tgtEl>
                                      </p:cBhvr>
                                    </p:animEffect>
                                  </p:childTnLst>
                                </p:cTn>
                              </p:par>
                              <p:par>
                                <p:cTn fill="hold" nodeType="withEffect" presetClass="entr" presetID="10" presetSubtype="0">
                                  <p:stCondLst>
                                    <p:cond delay="0"/>
                                  </p:stCondLst>
                                  <p:childTnLst>
                                    <p:set>
                                      <p:cBhvr>
                                        <p:cTn dur="1" fill="hold">
                                          <p:stCondLst>
                                            <p:cond delay="0"/>
                                          </p:stCondLst>
                                        </p:cTn>
                                        <p:tgtEl>
                                          <p:spTgt spid="1909"/>
                                        </p:tgtEl>
                                        <p:attrNameLst>
                                          <p:attrName>style.visibility</p:attrName>
                                        </p:attrNameLst>
                                      </p:cBhvr>
                                      <p:to>
                                        <p:strVal val="visible"/>
                                      </p:to>
                                    </p:set>
                                    <p:animEffect filter="fade" transition="in">
                                      <p:cBhvr>
                                        <p:cTn dur="500"/>
                                        <p:tgtEl>
                                          <p:spTgt spid="1909"/>
                                        </p:tgtEl>
                                      </p:cBhvr>
                                    </p:animEffect>
                                  </p:childTnLst>
                                </p:cTn>
                              </p:par>
                              <p:par>
                                <p:cTn fill="hold" nodeType="withEffect" presetClass="entr" presetID="10" presetSubtype="0">
                                  <p:stCondLst>
                                    <p:cond delay="0"/>
                                  </p:stCondLst>
                                  <p:childTnLst>
                                    <p:set>
                                      <p:cBhvr>
                                        <p:cTn dur="1" fill="hold">
                                          <p:stCondLst>
                                            <p:cond delay="0"/>
                                          </p:stCondLst>
                                        </p:cTn>
                                        <p:tgtEl>
                                          <p:spTgt spid="1911"/>
                                        </p:tgtEl>
                                        <p:attrNameLst>
                                          <p:attrName>style.visibility</p:attrName>
                                        </p:attrNameLst>
                                      </p:cBhvr>
                                      <p:to>
                                        <p:strVal val="visible"/>
                                      </p:to>
                                    </p:set>
                                    <p:animEffect filter="fade" transition="in">
                                      <p:cBhvr>
                                        <p:cTn dur="500"/>
                                        <p:tgtEl>
                                          <p:spTgt spid="1911"/>
                                        </p:tgtEl>
                                      </p:cBhvr>
                                    </p:animEffect>
                                  </p:childTnLst>
                                </p:cTn>
                              </p:par>
                              <p:par>
                                <p:cTn fill="hold" nodeType="withEffect" presetClass="entr" presetID="10" presetSubtype="0">
                                  <p:stCondLst>
                                    <p:cond delay="0"/>
                                  </p:stCondLst>
                                  <p:childTnLst>
                                    <p:set>
                                      <p:cBhvr>
                                        <p:cTn dur="1" fill="hold">
                                          <p:stCondLst>
                                            <p:cond delay="0"/>
                                          </p:stCondLst>
                                        </p:cTn>
                                        <p:tgtEl>
                                          <p:spTgt spid="1912"/>
                                        </p:tgtEl>
                                        <p:attrNameLst>
                                          <p:attrName>style.visibility</p:attrName>
                                        </p:attrNameLst>
                                      </p:cBhvr>
                                      <p:to>
                                        <p:strVal val="visible"/>
                                      </p:to>
                                    </p:set>
                                    <p:animEffect filter="fade" transition="in">
                                      <p:cBhvr>
                                        <p:cTn dur="500"/>
                                        <p:tgtEl>
                                          <p:spTgt spid="19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7"/>
                                        </p:tgtEl>
                                        <p:attrNameLst>
                                          <p:attrName>style.visibility</p:attrName>
                                        </p:attrNameLst>
                                      </p:cBhvr>
                                      <p:to>
                                        <p:strVal val="visible"/>
                                      </p:to>
                                    </p:set>
                                    <p:animEffect filter="fade" transition="in">
                                      <p:cBhvr>
                                        <p:cTn dur="500"/>
                                        <p:tgtEl>
                                          <p:spTgt spid="19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0"/>
                                        </p:tgtEl>
                                        <p:attrNameLst>
                                          <p:attrName>style.visibility</p:attrName>
                                        </p:attrNameLst>
                                      </p:cBhvr>
                                      <p:to>
                                        <p:strVal val="visible"/>
                                      </p:to>
                                    </p:set>
                                    <p:animEffect filter="fade" transition="in">
                                      <p:cBhvr>
                                        <p:cTn dur="500"/>
                                        <p:tgtEl>
                                          <p:spTgt spid="19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3"/>
                                        </p:tgtEl>
                                        <p:attrNameLst>
                                          <p:attrName>style.visibility</p:attrName>
                                        </p:attrNameLst>
                                      </p:cBhvr>
                                      <p:to>
                                        <p:strVal val="visible"/>
                                      </p:to>
                                    </p:set>
                                    <p:animEffect filter="fade" transition="in">
                                      <p:cBhvr>
                                        <p:cTn dur="500"/>
                                        <p:tgtEl>
                                          <p:spTgt spid="19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3" name="Shape 1923"/>
        <p:cNvGrpSpPr/>
        <p:nvPr/>
      </p:nvGrpSpPr>
      <p:grpSpPr>
        <a:xfrm>
          <a:off x="0" y="0"/>
          <a:ext cx="0" cy="0"/>
          <a:chOff x="0" y="0"/>
          <a:chExt cx="0" cy="0"/>
        </a:xfrm>
      </p:grpSpPr>
      <p:pic>
        <p:nvPicPr>
          <p:cNvPr id="1924" name="Google Shape;1924;p75"/>
          <p:cNvPicPr preferRelativeResize="0"/>
          <p:nvPr/>
        </p:nvPicPr>
        <p:blipFill rotWithShape="1">
          <a:blip r:embed="rId3">
            <a:alphaModFix/>
          </a:blip>
          <a:srcRect b="0" l="0" r="0" t="0"/>
          <a:stretch/>
        </p:blipFill>
        <p:spPr>
          <a:xfrm>
            <a:off x="573904" y="3107591"/>
            <a:ext cx="5377138" cy="2511770"/>
          </a:xfrm>
          <a:prstGeom prst="rect">
            <a:avLst/>
          </a:prstGeom>
          <a:noFill/>
          <a:ln>
            <a:noFill/>
          </a:ln>
        </p:spPr>
      </p:pic>
      <p:sp>
        <p:nvSpPr>
          <p:cNvPr id="1925" name="Google Shape;1925;p75"/>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6" name="Google Shape;1926;p75"/>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7" name="Google Shape;1927;p75"/>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6</a:t>
            </a:r>
            <a:endParaRPr b="1" i="0" sz="4400" u="none" cap="none" strike="noStrike">
              <a:solidFill>
                <a:schemeClr val="lt1"/>
              </a:solidFill>
              <a:latin typeface="Arial"/>
              <a:ea typeface="Arial"/>
              <a:cs typeface="Arial"/>
              <a:sym typeface="Arial"/>
            </a:endParaRPr>
          </a:p>
        </p:txBody>
      </p:sp>
      <p:sp>
        <p:nvSpPr>
          <p:cNvPr id="1928" name="Google Shape;1928;p75"/>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税金はどのように使われているのだろう？</a:t>
            </a:r>
            <a:endParaRPr b="0" i="0" sz="1400" u="none" cap="none" strike="noStrike">
              <a:solidFill>
                <a:srgbClr val="000000"/>
              </a:solidFill>
              <a:latin typeface="Arial"/>
              <a:ea typeface="Arial"/>
              <a:cs typeface="Arial"/>
              <a:sym typeface="Arial"/>
            </a:endParaRPr>
          </a:p>
        </p:txBody>
      </p:sp>
      <p:sp>
        <p:nvSpPr>
          <p:cNvPr id="1929" name="Google Shape;1929;p75"/>
          <p:cNvSpPr/>
          <p:nvPr/>
        </p:nvSpPr>
        <p:spPr>
          <a:xfrm>
            <a:off x="430668" y="1171454"/>
            <a:ext cx="11330664" cy="468000"/>
          </a:xfrm>
          <a:prstGeom prst="rect">
            <a:avLst/>
          </a:prstGeom>
          <a:solidFill>
            <a:srgbClr val="F6DB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30" name="Google Shape;1930;p75"/>
          <p:cNvSpPr txBox="1"/>
          <p:nvPr/>
        </p:nvSpPr>
        <p:spPr>
          <a:xfrm>
            <a:off x="815283" y="1707513"/>
            <a:ext cx="5151272" cy="106984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高齢者や体の不自由な人などのための施設や働く人</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のための保育所の設置、私たちの健康を守るための医療施設の整備などを行っています。</a:t>
            </a:r>
            <a:endParaRPr b="0" i="0" sz="1400" u="none" cap="none" strike="noStrike">
              <a:solidFill>
                <a:srgbClr val="000000"/>
              </a:solidFill>
              <a:latin typeface="Arial"/>
              <a:ea typeface="Arial"/>
              <a:cs typeface="Arial"/>
              <a:sym typeface="Arial"/>
            </a:endParaRPr>
          </a:p>
        </p:txBody>
      </p:sp>
      <p:sp>
        <p:nvSpPr>
          <p:cNvPr id="1931" name="Google Shape;1931;p75"/>
          <p:cNvSpPr txBox="1"/>
          <p:nvPr/>
        </p:nvSpPr>
        <p:spPr>
          <a:xfrm>
            <a:off x="815274" y="1220275"/>
            <a:ext cx="3407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保健・医療・福祉の充実</a:t>
            </a:r>
            <a:endParaRPr b="0" i="0" sz="1400" u="none" cap="none" strike="noStrike">
              <a:solidFill>
                <a:srgbClr val="000000"/>
              </a:solidFill>
              <a:latin typeface="Arial"/>
              <a:ea typeface="Arial"/>
              <a:cs typeface="Arial"/>
              <a:sym typeface="Arial"/>
            </a:endParaRPr>
          </a:p>
        </p:txBody>
      </p:sp>
      <p:pic>
        <p:nvPicPr>
          <p:cNvPr id="1932" name="Google Shape;1932;p75"/>
          <p:cNvPicPr preferRelativeResize="0"/>
          <p:nvPr/>
        </p:nvPicPr>
        <p:blipFill rotWithShape="1">
          <a:blip r:embed="rId4">
            <a:alphaModFix/>
          </a:blip>
          <a:srcRect b="0" l="0" r="0" t="0"/>
          <a:stretch/>
        </p:blipFill>
        <p:spPr>
          <a:xfrm>
            <a:off x="5500882" y="2135809"/>
            <a:ext cx="6421298" cy="4280866"/>
          </a:xfrm>
          <a:prstGeom prst="rect">
            <a:avLst/>
          </a:prstGeom>
          <a:noFill/>
          <a:ln>
            <a:noFill/>
          </a:ln>
        </p:spPr>
      </p:pic>
      <p:sp>
        <p:nvSpPr>
          <p:cNvPr id="1933" name="Google Shape;1933;p75"/>
          <p:cNvSpPr txBox="1"/>
          <p:nvPr/>
        </p:nvSpPr>
        <p:spPr>
          <a:xfrm>
            <a:off x="6403437" y="1799796"/>
            <a:ext cx="4374916"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600"/>
              <a:buFont typeface="Noto Sans Symbols"/>
              <a:buChar char="●"/>
            </a:pPr>
            <a:r>
              <a:rPr b="1" i="0" lang="ja-JP" sz="1600" u="none" cap="none" strike="noStrike">
                <a:solidFill>
                  <a:schemeClr val="dk1"/>
                </a:solidFill>
                <a:latin typeface="Arial"/>
                <a:ea typeface="Arial"/>
                <a:cs typeface="Arial"/>
                <a:sym typeface="Arial"/>
              </a:rPr>
              <a:t>国民医療費の概要</a:t>
            </a:r>
            <a:r>
              <a:rPr b="1" i="0" lang="ja-JP" sz="1400" u="none" cap="none" strike="noStrike">
                <a:solidFill>
                  <a:schemeClr val="dk1"/>
                </a:solidFill>
                <a:latin typeface="Arial"/>
                <a:ea typeface="Arial"/>
                <a:cs typeface="Arial"/>
                <a:sym typeface="Arial"/>
              </a:rPr>
              <a:t>（令和5年度 厚生労働省）</a:t>
            </a:r>
            <a:endParaRPr b="1" i="0" sz="1600" u="none" cap="none" strike="noStrike">
              <a:solidFill>
                <a:schemeClr val="dk1"/>
              </a:solidFill>
              <a:latin typeface="Arial"/>
              <a:ea typeface="Arial"/>
              <a:cs typeface="Arial"/>
              <a:sym typeface="Arial"/>
            </a:endParaRPr>
          </a:p>
        </p:txBody>
      </p:sp>
      <p:sp>
        <p:nvSpPr>
          <p:cNvPr id="1934" name="Google Shape;1934;p75"/>
          <p:cNvSpPr txBox="1"/>
          <p:nvPr/>
        </p:nvSpPr>
        <p:spPr>
          <a:xfrm>
            <a:off x="9290669" y="3020474"/>
            <a:ext cx="1189749" cy="76084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公費分</a:t>
            </a:r>
            <a:endParaRPr b="1"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18兆331億円</a:t>
            </a:r>
            <a:endParaRPr b="0" i="0" sz="12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（37.5％）</a:t>
            </a:r>
            <a:endParaRPr b="0" i="0" sz="1400" u="none" cap="none" strike="noStrike">
              <a:solidFill>
                <a:schemeClr val="dk1"/>
              </a:solidFill>
              <a:latin typeface="Arial"/>
              <a:ea typeface="Arial"/>
              <a:cs typeface="Arial"/>
              <a:sym typeface="Arial"/>
            </a:endParaRPr>
          </a:p>
        </p:txBody>
      </p:sp>
      <p:sp>
        <p:nvSpPr>
          <p:cNvPr id="1935" name="Google Shape;1935;p75"/>
          <p:cNvSpPr txBox="1"/>
          <p:nvPr/>
        </p:nvSpPr>
        <p:spPr>
          <a:xfrm>
            <a:off x="7185035" y="5055726"/>
            <a:ext cx="1375698" cy="76084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保険料分</a:t>
            </a:r>
            <a:endParaRPr b="1"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24兆1,383億円</a:t>
            </a:r>
            <a:endParaRPr b="0" i="0" sz="12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（50.2％）</a:t>
            </a:r>
            <a:endParaRPr b="0" i="0" sz="1400" u="none" cap="none" strike="noStrike">
              <a:solidFill>
                <a:schemeClr val="dk1"/>
              </a:solidFill>
              <a:latin typeface="Arial"/>
              <a:ea typeface="Arial"/>
              <a:cs typeface="Arial"/>
              <a:sym typeface="Arial"/>
            </a:endParaRPr>
          </a:p>
        </p:txBody>
      </p:sp>
      <p:sp>
        <p:nvSpPr>
          <p:cNvPr id="1936" name="Google Shape;1936;p75"/>
          <p:cNvSpPr txBox="1"/>
          <p:nvPr/>
        </p:nvSpPr>
        <p:spPr>
          <a:xfrm>
            <a:off x="7935517" y="3863745"/>
            <a:ext cx="1552028" cy="675891"/>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800"/>
              <a:buFont typeface="Arial"/>
              <a:buNone/>
            </a:pPr>
            <a:r>
              <a:rPr b="1" i="0" lang="ja-JP" sz="1800" u="none" cap="none" strike="noStrike">
                <a:solidFill>
                  <a:schemeClr val="dk1"/>
                </a:solidFill>
                <a:latin typeface="Arial"/>
                <a:ea typeface="Arial"/>
                <a:cs typeface="Arial"/>
                <a:sym typeface="Arial"/>
              </a:rPr>
              <a:t>国民医療費</a:t>
            </a:r>
            <a:endParaRPr b="1" i="0" sz="18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48兆915億円</a:t>
            </a:r>
            <a:endParaRPr b="0" i="0" sz="1600" u="none" cap="none" strike="noStrike">
              <a:solidFill>
                <a:schemeClr val="dk1"/>
              </a:solidFill>
              <a:latin typeface="Arial"/>
              <a:ea typeface="Arial"/>
              <a:cs typeface="Arial"/>
              <a:sym typeface="Arial"/>
            </a:endParaRPr>
          </a:p>
        </p:txBody>
      </p:sp>
      <p:sp>
        <p:nvSpPr>
          <p:cNvPr id="1937" name="Google Shape;1937;p75"/>
          <p:cNvSpPr txBox="1"/>
          <p:nvPr/>
        </p:nvSpPr>
        <p:spPr>
          <a:xfrm>
            <a:off x="7479736" y="2576289"/>
            <a:ext cx="1258679" cy="76084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400"/>
              <a:buFont typeface="Arial"/>
              <a:buNone/>
            </a:pPr>
            <a:r>
              <a:rPr b="1" i="0" lang="ja-JP" sz="1400" u="none" cap="none" strike="noStrike">
                <a:solidFill>
                  <a:schemeClr val="dk1"/>
                </a:solidFill>
                <a:latin typeface="Arial"/>
                <a:ea typeface="Arial"/>
                <a:cs typeface="Arial"/>
                <a:sym typeface="Arial"/>
              </a:rPr>
              <a:t>患者負担等</a:t>
            </a:r>
            <a:endParaRPr b="1" i="0" sz="14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5兆9,201億円</a:t>
            </a:r>
            <a:endParaRPr b="0" i="0" sz="12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（12.3％）</a:t>
            </a:r>
            <a:endParaRPr b="0" i="0" sz="1400" u="none" cap="none" strike="noStrike">
              <a:solidFill>
                <a:schemeClr val="dk1"/>
              </a:solidFill>
              <a:latin typeface="Arial"/>
              <a:ea typeface="Arial"/>
              <a:cs typeface="Arial"/>
              <a:sym typeface="Arial"/>
            </a:endParaRPr>
          </a:p>
        </p:txBody>
      </p:sp>
      <p:pic>
        <p:nvPicPr>
          <p:cNvPr id="1938" name="Google Shape;1938;p75"/>
          <p:cNvPicPr preferRelativeResize="0"/>
          <p:nvPr/>
        </p:nvPicPr>
        <p:blipFill rotWithShape="1">
          <a:blip r:embed="rId5">
            <a:alphaModFix/>
          </a:blip>
          <a:srcRect b="0" l="0" r="0" t="0"/>
          <a:stretch/>
        </p:blipFill>
        <p:spPr>
          <a:xfrm>
            <a:off x="10524486" y="4712239"/>
            <a:ext cx="970935" cy="1704436"/>
          </a:xfrm>
          <a:prstGeom prst="rect">
            <a:avLst/>
          </a:prstGeom>
          <a:noFill/>
          <a:ln>
            <a:noFill/>
          </a:ln>
        </p:spPr>
      </p:pic>
      <p:sp>
        <p:nvSpPr>
          <p:cNvPr id="1939" name="Google Shape;1939;p75"/>
          <p:cNvSpPr txBox="1"/>
          <p:nvPr/>
        </p:nvSpPr>
        <p:spPr>
          <a:xfrm>
            <a:off x="649210" y="5595004"/>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医療の充実</a:t>
            </a:r>
            <a:endParaRPr b="0" i="0" sz="1000" u="none" cap="none" strike="noStrike">
              <a:solidFill>
                <a:schemeClr val="dk1"/>
              </a:solidFill>
              <a:latin typeface="Arial"/>
              <a:ea typeface="Arial"/>
              <a:cs typeface="Arial"/>
              <a:sym typeface="Arial"/>
            </a:endParaRPr>
          </a:p>
        </p:txBody>
      </p:sp>
      <p:sp>
        <p:nvSpPr>
          <p:cNvPr id="1940" name="Google Shape;1940;p75"/>
          <p:cNvSpPr txBox="1"/>
          <p:nvPr/>
        </p:nvSpPr>
        <p:spPr>
          <a:xfrm>
            <a:off x="3412152" y="5595004"/>
            <a:ext cx="25670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ドクターヘリ</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「写真提供：久留米大学」</a:t>
            </a:r>
            <a:endParaRPr b="0" i="0" sz="1400" u="none" cap="none" strike="noStrike">
              <a:solidFill>
                <a:srgbClr val="000000"/>
              </a:solidFill>
              <a:latin typeface="Arial"/>
              <a:ea typeface="Arial"/>
              <a:cs typeface="Arial"/>
              <a:sym typeface="Arial"/>
            </a:endParaRPr>
          </a:p>
        </p:txBody>
      </p:sp>
      <p:sp>
        <p:nvSpPr>
          <p:cNvPr id="1941" name="Google Shape;1941;p75"/>
          <p:cNvSpPr/>
          <p:nvPr/>
        </p:nvSpPr>
        <p:spPr>
          <a:xfrm>
            <a:off x="10187596" y="2268712"/>
            <a:ext cx="1592400" cy="830105"/>
          </a:xfrm>
          <a:prstGeom prst="wedgeRoundRectCallout">
            <a:avLst>
              <a:gd fmla="val -59297" name="adj1"/>
              <a:gd fmla="val 40936" name="adj2"/>
              <a:gd fmla="val 16667" name="adj3"/>
            </a:avLst>
          </a:prstGeom>
          <a:solidFill>
            <a:srgbClr val="C1E3E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42" name="Google Shape;1942;p75"/>
          <p:cNvSpPr txBox="1"/>
          <p:nvPr/>
        </p:nvSpPr>
        <p:spPr>
          <a:xfrm>
            <a:off x="10275910" y="2352762"/>
            <a:ext cx="1415772" cy="723916"/>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国民１人当たりの</a:t>
            </a:r>
            <a:endParaRPr b="0" i="0" sz="12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公費医療費負担額</a:t>
            </a:r>
            <a:endParaRPr b="0" i="0" sz="1200" u="none" cap="none" strike="noStrike">
              <a:solidFill>
                <a:schemeClr val="dk1"/>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100"/>
              <a:buFont typeface="Arial"/>
              <a:buNone/>
            </a:pPr>
            <a:r>
              <a:rPr b="0" i="0" lang="ja-JP" sz="1100" u="none" cap="none" strike="noStrike">
                <a:solidFill>
                  <a:schemeClr val="dk1"/>
                </a:solidFill>
                <a:latin typeface="Arial"/>
                <a:ea typeface="Arial"/>
                <a:cs typeface="Arial"/>
                <a:sym typeface="Arial"/>
              </a:rPr>
              <a:t>約145,000円</a:t>
            </a:r>
            <a:endParaRPr b="0" i="0" sz="11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24"/>
                                        </p:tgtEl>
                                        <p:attrNameLst>
                                          <p:attrName>style.visibility</p:attrName>
                                        </p:attrNameLst>
                                      </p:cBhvr>
                                      <p:to>
                                        <p:strVal val="visible"/>
                                      </p:to>
                                    </p:set>
                                    <p:animEffect filter="fade" transition="in">
                                      <p:cBhvr>
                                        <p:cTn dur="500"/>
                                        <p:tgtEl>
                                          <p:spTgt spid="1924"/>
                                        </p:tgtEl>
                                      </p:cBhvr>
                                    </p:animEffect>
                                  </p:childTnLst>
                                </p:cTn>
                              </p:par>
                              <p:par>
                                <p:cTn fill="hold" nodeType="with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500"/>
                                        <p:tgtEl>
                                          <p:spTgt spid="1929"/>
                                        </p:tgtEl>
                                      </p:cBhvr>
                                    </p:animEffect>
                                  </p:childTnLst>
                                </p:cTn>
                              </p:par>
                              <p:par>
                                <p:cTn fill="hold" nodeType="withEffect" presetClass="entr" presetID="10" presetSubtype="0">
                                  <p:stCondLst>
                                    <p:cond delay="0"/>
                                  </p:stCondLst>
                                  <p:childTnLst>
                                    <p:set>
                                      <p:cBhvr>
                                        <p:cTn dur="1" fill="hold">
                                          <p:stCondLst>
                                            <p:cond delay="0"/>
                                          </p:stCondLst>
                                        </p:cTn>
                                        <p:tgtEl>
                                          <p:spTgt spid="1930"/>
                                        </p:tgtEl>
                                        <p:attrNameLst>
                                          <p:attrName>style.visibility</p:attrName>
                                        </p:attrNameLst>
                                      </p:cBhvr>
                                      <p:to>
                                        <p:strVal val="visible"/>
                                      </p:to>
                                    </p:set>
                                    <p:animEffect filter="fade" transition="in">
                                      <p:cBhvr>
                                        <p:cTn dur="500"/>
                                        <p:tgtEl>
                                          <p:spTgt spid="1930"/>
                                        </p:tgtEl>
                                      </p:cBhvr>
                                    </p:animEffect>
                                  </p:childTnLst>
                                </p:cTn>
                              </p:par>
                              <p:par>
                                <p:cTn fill="hold" nodeType="withEffect" presetClass="entr" presetID="10" presetSubtype="0">
                                  <p:stCondLst>
                                    <p:cond delay="0"/>
                                  </p:stCondLst>
                                  <p:childTnLst>
                                    <p:set>
                                      <p:cBhvr>
                                        <p:cTn dur="1" fill="hold">
                                          <p:stCondLst>
                                            <p:cond delay="0"/>
                                          </p:stCondLst>
                                        </p:cTn>
                                        <p:tgtEl>
                                          <p:spTgt spid="1931"/>
                                        </p:tgtEl>
                                        <p:attrNameLst>
                                          <p:attrName>style.visibility</p:attrName>
                                        </p:attrNameLst>
                                      </p:cBhvr>
                                      <p:to>
                                        <p:strVal val="visible"/>
                                      </p:to>
                                    </p:set>
                                    <p:animEffect filter="fade" transition="in">
                                      <p:cBhvr>
                                        <p:cTn dur="500"/>
                                        <p:tgtEl>
                                          <p:spTgt spid="1931"/>
                                        </p:tgtEl>
                                      </p:cBhvr>
                                    </p:animEffect>
                                  </p:childTnLst>
                                </p:cTn>
                              </p:par>
                              <p:par>
                                <p:cTn fill="hold" nodeType="withEffect" presetClass="entr" presetID="10" presetSubtype="0">
                                  <p:stCondLst>
                                    <p:cond delay="0"/>
                                  </p:stCondLst>
                                  <p:childTnLst>
                                    <p:set>
                                      <p:cBhvr>
                                        <p:cTn dur="1" fill="hold">
                                          <p:stCondLst>
                                            <p:cond delay="0"/>
                                          </p:stCondLst>
                                        </p:cTn>
                                        <p:tgtEl>
                                          <p:spTgt spid="1939"/>
                                        </p:tgtEl>
                                        <p:attrNameLst>
                                          <p:attrName>style.visibility</p:attrName>
                                        </p:attrNameLst>
                                      </p:cBhvr>
                                      <p:to>
                                        <p:strVal val="visible"/>
                                      </p:to>
                                    </p:set>
                                    <p:animEffect filter="fade" transition="in">
                                      <p:cBhvr>
                                        <p:cTn dur="500"/>
                                        <p:tgtEl>
                                          <p:spTgt spid="1939"/>
                                        </p:tgtEl>
                                      </p:cBhvr>
                                    </p:animEffect>
                                  </p:childTnLst>
                                </p:cTn>
                              </p:par>
                              <p:par>
                                <p:cTn fill="hold" nodeType="withEffect" presetClass="entr" presetID="10" presetSubtype="0">
                                  <p:stCondLst>
                                    <p:cond delay="0"/>
                                  </p:stCondLst>
                                  <p:childTnLst>
                                    <p:set>
                                      <p:cBhvr>
                                        <p:cTn dur="1" fill="hold">
                                          <p:stCondLst>
                                            <p:cond delay="0"/>
                                          </p:stCondLst>
                                        </p:cTn>
                                        <p:tgtEl>
                                          <p:spTgt spid="1940"/>
                                        </p:tgtEl>
                                        <p:attrNameLst>
                                          <p:attrName>style.visibility</p:attrName>
                                        </p:attrNameLst>
                                      </p:cBhvr>
                                      <p:to>
                                        <p:strVal val="visible"/>
                                      </p:to>
                                    </p:set>
                                    <p:animEffect filter="fade" transition="in">
                                      <p:cBhvr>
                                        <p:cTn dur="500"/>
                                        <p:tgtEl>
                                          <p:spTgt spid="19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3"/>
                                        </p:tgtEl>
                                        <p:attrNameLst>
                                          <p:attrName>style.visibility</p:attrName>
                                        </p:attrNameLst>
                                      </p:cBhvr>
                                      <p:to>
                                        <p:strVal val="visible"/>
                                      </p:to>
                                    </p:set>
                                    <p:animEffect filter="fade" transition="in">
                                      <p:cBhvr>
                                        <p:cTn dur="500"/>
                                        <p:tgtEl>
                                          <p:spTgt spid="1933"/>
                                        </p:tgtEl>
                                      </p:cBhvr>
                                    </p:animEffect>
                                  </p:childTnLst>
                                </p:cTn>
                              </p:par>
                              <p:par>
                                <p:cTn fill="hold" nodeType="withEffect" presetClass="entr" presetID="10" presetSubtype="0">
                                  <p:stCondLst>
                                    <p:cond delay="0"/>
                                  </p:stCondLst>
                                  <p:childTnLst>
                                    <p:set>
                                      <p:cBhvr>
                                        <p:cTn dur="1" fill="hold">
                                          <p:stCondLst>
                                            <p:cond delay="0"/>
                                          </p:stCondLst>
                                        </p:cTn>
                                        <p:tgtEl>
                                          <p:spTgt spid="1936"/>
                                        </p:tgtEl>
                                        <p:attrNameLst>
                                          <p:attrName>style.visibility</p:attrName>
                                        </p:attrNameLst>
                                      </p:cBhvr>
                                      <p:to>
                                        <p:strVal val="visible"/>
                                      </p:to>
                                    </p:set>
                                    <p:animEffect filter="fade" transition="in">
                                      <p:cBhvr>
                                        <p:cTn dur="500"/>
                                        <p:tgtEl>
                                          <p:spTgt spid="193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32"/>
                                        </p:tgtEl>
                                        <p:attrNameLst>
                                          <p:attrName>style.visibility</p:attrName>
                                        </p:attrNameLst>
                                      </p:cBhvr>
                                      <p:to>
                                        <p:strVal val="visible"/>
                                      </p:to>
                                    </p:set>
                                    <p:animEffect filter="fade" transition="in">
                                      <p:cBhvr>
                                        <p:cTn dur="1000"/>
                                        <p:tgtEl>
                                          <p:spTgt spid="1932"/>
                                        </p:tgtEl>
                                      </p:cBhvr>
                                    </p:animEffect>
                                  </p:childTnLst>
                                </p:cTn>
                              </p:par>
                              <p:par>
                                <p:cTn fill="hold" nodeType="withEffect" presetClass="entr" presetID="10" presetSubtype="0">
                                  <p:stCondLst>
                                    <p:cond delay="0"/>
                                  </p:stCondLst>
                                  <p:childTnLst>
                                    <p:set>
                                      <p:cBhvr>
                                        <p:cTn dur="1" fill="hold">
                                          <p:stCondLst>
                                            <p:cond delay="0"/>
                                          </p:stCondLst>
                                        </p:cTn>
                                        <p:tgtEl>
                                          <p:spTgt spid="1934"/>
                                        </p:tgtEl>
                                        <p:attrNameLst>
                                          <p:attrName>style.visibility</p:attrName>
                                        </p:attrNameLst>
                                      </p:cBhvr>
                                      <p:to>
                                        <p:strVal val="visible"/>
                                      </p:to>
                                    </p:set>
                                    <p:animEffect filter="fade" transition="in">
                                      <p:cBhvr>
                                        <p:cTn dur="500"/>
                                        <p:tgtEl>
                                          <p:spTgt spid="1934"/>
                                        </p:tgtEl>
                                      </p:cBhvr>
                                    </p:animEffect>
                                  </p:childTnLst>
                                </p:cTn>
                              </p:par>
                              <p:par>
                                <p:cTn fill="hold" nodeType="withEffect" presetClass="entr" presetID="10" presetSubtype="0">
                                  <p:stCondLst>
                                    <p:cond delay="500"/>
                                  </p:stCondLst>
                                  <p:childTnLst>
                                    <p:set>
                                      <p:cBhvr>
                                        <p:cTn dur="1" fill="hold">
                                          <p:stCondLst>
                                            <p:cond delay="0"/>
                                          </p:stCondLst>
                                        </p:cTn>
                                        <p:tgtEl>
                                          <p:spTgt spid="1935"/>
                                        </p:tgtEl>
                                        <p:attrNameLst>
                                          <p:attrName>style.visibility</p:attrName>
                                        </p:attrNameLst>
                                      </p:cBhvr>
                                      <p:to>
                                        <p:strVal val="visible"/>
                                      </p:to>
                                    </p:set>
                                    <p:animEffect filter="fade" transition="in">
                                      <p:cBhvr>
                                        <p:cTn dur="500"/>
                                        <p:tgtEl>
                                          <p:spTgt spid="1935"/>
                                        </p:tgtEl>
                                      </p:cBhvr>
                                    </p:animEffect>
                                  </p:childTnLst>
                                </p:cTn>
                              </p:par>
                              <p:par>
                                <p:cTn fill="hold" nodeType="withEffect" presetClass="entr" presetID="10" presetSubtype="0">
                                  <p:stCondLst>
                                    <p:cond delay="800"/>
                                  </p:stCondLst>
                                  <p:childTnLst>
                                    <p:set>
                                      <p:cBhvr>
                                        <p:cTn dur="1" fill="hold">
                                          <p:stCondLst>
                                            <p:cond delay="0"/>
                                          </p:stCondLst>
                                        </p:cTn>
                                        <p:tgtEl>
                                          <p:spTgt spid="1937"/>
                                        </p:tgtEl>
                                        <p:attrNameLst>
                                          <p:attrName>style.visibility</p:attrName>
                                        </p:attrNameLst>
                                      </p:cBhvr>
                                      <p:to>
                                        <p:strVal val="visible"/>
                                      </p:to>
                                    </p:set>
                                    <p:animEffect filter="fade" transition="in">
                                      <p:cBhvr>
                                        <p:cTn dur="500"/>
                                        <p:tgtEl>
                                          <p:spTgt spid="193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941"/>
                                        </p:tgtEl>
                                        <p:attrNameLst>
                                          <p:attrName>style.visibility</p:attrName>
                                        </p:attrNameLst>
                                      </p:cBhvr>
                                      <p:to>
                                        <p:strVal val="visible"/>
                                      </p:to>
                                    </p:set>
                                    <p:animEffect filter="fade" transition="in">
                                      <p:cBhvr>
                                        <p:cTn dur="500"/>
                                        <p:tgtEl>
                                          <p:spTgt spid="1941"/>
                                        </p:tgtEl>
                                      </p:cBhvr>
                                    </p:animEffect>
                                  </p:childTnLst>
                                </p:cTn>
                              </p:par>
                              <p:par>
                                <p:cTn fill="hold" nodeType="withEffect" presetClass="entr" presetID="10" presetSubtype="0">
                                  <p:stCondLst>
                                    <p:cond delay="0"/>
                                  </p:stCondLst>
                                  <p:childTnLst>
                                    <p:set>
                                      <p:cBhvr>
                                        <p:cTn dur="1" fill="hold">
                                          <p:stCondLst>
                                            <p:cond delay="0"/>
                                          </p:stCondLst>
                                        </p:cTn>
                                        <p:tgtEl>
                                          <p:spTgt spid="1942"/>
                                        </p:tgtEl>
                                        <p:attrNameLst>
                                          <p:attrName>style.visibility</p:attrName>
                                        </p:attrNameLst>
                                      </p:cBhvr>
                                      <p:to>
                                        <p:strVal val="visible"/>
                                      </p:to>
                                    </p:set>
                                    <p:animEffect filter="fade" transition="in">
                                      <p:cBhvr>
                                        <p:cTn dur="500"/>
                                        <p:tgtEl>
                                          <p:spTgt spid="1942"/>
                                        </p:tgtEl>
                                      </p:cBhvr>
                                    </p:animEffect>
                                  </p:childTnLst>
                                </p:cTn>
                              </p:par>
                              <p:par>
                                <p:cTn fill="hold" nodeType="withEffect" presetClass="entr" presetID="2" presetSubtype="2">
                                  <p:stCondLst>
                                    <p:cond delay="0"/>
                                  </p:stCondLst>
                                  <p:childTnLst>
                                    <p:set>
                                      <p:cBhvr>
                                        <p:cTn dur="1" fill="hold">
                                          <p:stCondLst>
                                            <p:cond delay="0"/>
                                          </p:stCondLst>
                                        </p:cTn>
                                        <p:tgtEl>
                                          <p:spTgt spid="1938"/>
                                        </p:tgtEl>
                                        <p:attrNameLst>
                                          <p:attrName>style.visibility</p:attrName>
                                        </p:attrNameLst>
                                      </p:cBhvr>
                                      <p:to>
                                        <p:strVal val="visible"/>
                                      </p:to>
                                    </p:set>
                                    <p:anim calcmode="lin" valueType="num">
                                      <p:cBhvr additive="base">
                                        <p:cTn dur="500"/>
                                        <p:tgtEl>
                                          <p:spTgt spid="193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6" name="Shape 1946"/>
        <p:cNvGrpSpPr/>
        <p:nvPr/>
      </p:nvGrpSpPr>
      <p:grpSpPr>
        <a:xfrm>
          <a:off x="0" y="0"/>
          <a:ext cx="0" cy="0"/>
          <a:chOff x="0" y="0"/>
          <a:chExt cx="0" cy="0"/>
        </a:xfrm>
      </p:grpSpPr>
      <p:pic>
        <p:nvPicPr>
          <p:cNvPr id="1947" name="Google Shape;1947;p76"/>
          <p:cNvPicPr preferRelativeResize="0"/>
          <p:nvPr/>
        </p:nvPicPr>
        <p:blipFill rotWithShape="1">
          <a:blip r:embed="rId3">
            <a:alphaModFix/>
          </a:blip>
          <a:srcRect b="0" l="0" r="0" t="0"/>
          <a:stretch/>
        </p:blipFill>
        <p:spPr>
          <a:xfrm>
            <a:off x="573685" y="2971665"/>
            <a:ext cx="2615411" cy="2517866"/>
          </a:xfrm>
          <a:prstGeom prst="rect">
            <a:avLst/>
          </a:prstGeom>
          <a:noFill/>
          <a:ln>
            <a:noFill/>
          </a:ln>
        </p:spPr>
      </p:pic>
      <p:pic>
        <p:nvPicPr>
          <p:cNvPr id="1948" name="Google Shape;1948;p76"/>
          <p:cNvPicPr preferRelativeResize="0"/>
          <p:nvPr/>
        </p:nvPicPr>
        <p:blipFill rotWithShape="1">
          <a:blip r:embed="rId4">
            <a:alphaModFix/>
          </a:blip>
          <a:srcRect b="0" l="0" r="0" t="0"/>
          <a:stretch/>
        </p:blipFill>
        <p:spPr>
          <a:xfrm>
            <a:off x="4269134" y="2971665"/>
            <a:ext cx="2615411" cy="2517866"/>
          </a:xfrm>
          <a:prstGeom prst="rect">
            <a:avLst/>
          </a:prstGeom>
          <a:noFill/>
          <a:ln>
            <a:noFill/>
          </a:ln>
        </p:spPr>
      </p:pic>
      <p:pic>
        <p:nvPicPr>
          <p:cNvPr id="1949" name="Google Shape;1949;p76"/>
          <p:cNvPicPr preferRelativeResize="0"/>
          <p:nvPr/>
        </p:nvPicPr>
        <p:blipFill rotWithShape="1">
          <a:blip r:embed="rId5">
            <a:alphaModFix/>
          </a:blip>
          <a:srcRect b="0" l="0" r="0" t="0"/>
          <a:stretch/>
        </p:blipFill>
        <p:spPr>
          <a:xfrm>
            <a:off x="8009775" y="3727481"/>
            <a:ext cx="3121423" cy="2249619"/>
          </a:xfrm>
          <a:prstGeom prst="rect">
            <a:avLst/>
          </a:prstGeom>
          <a:noFill/>
          <a:ln>
            <a:noFill/>
          </a:ln>
        </p:spPr>
      </p:pic>
      <p:sp>
        <p:nvSpPr>
          <p:cNvPr id="1950" name="Google Shape;1950;p76"/>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1" name="Google Shape;1951;p76"/>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2" name="Google Shape;1952;p76"/>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6</a:t>
            </a:r>
            <a:endParaRPr b="1" i="0" sz="4400" u="none" cap="none" strike="noStrike">
              <a:solidFill>
                <a:schemeClr val="lt1"/>
              </a:solidFill>
              <a:latin typeface="Arial"/>
              <a:ea typeface="Arial"/>
              <a:cs typeface="Arial"/>
              <a:sym typeface="Arial"/>
            </a:endParaRPr>
          </a:p>
        </p:txBody>
      </p:sp>
      <p:sp>
        <p:nvSpPr>
          <p:cNvPr id="1953" name="Google Shape;1953;p76"/>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税金はどのように使われているのだろう？</a:t>
            </a:r>
            <a:endParaRPr b="0" i="0" sz="1400" u="none" cap="none" strike="noStrike">
              <a:solidFill>
                <a:srgbClr val="000000"/>
              </a:solidFill>
              <a:latin typeface="Arial"/>
              <a:ea typeface="Arial"/>
              <a:cs typeface="Arial"/>
              <a:sym typeface="Arial"/>
            </a:endParaRPr>
          </a:p>
        </p:txBody>
      </p:sp>
      <p:sp>
        <p:nvSpPr>
          <p:cNvPr id="1954" name="Google Shape;1954;p76"/>
          <p:cNvSpPr txBox="1"/>
          <p:nvPr/>
        </p:nvSpPr>
        <p:spPr>
          <a:xfrm>
            <a:off x="815283" y="1707513"/>
            <a:ext cx="6356226" cy="106984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私たちが安心して暮らせるように、犯罪の防止や交通安全の確保に当たっています。また、災害のときには人命救助や必要な物資を届けたりします。</a:t>
            </a:r>
            <a:endParaRPr b="0" i="0" sz="1400" u="none" cap="none" strike="noStrike">
              <a:solidFill>
                <a:srgbClr val="000000"/>
              </a:solidFill>
              <a:latin typeface="Arial"/>
              <a:ea typeface="Arial"/>
              <a:cs typeface="Arial"/>
              <a:sym typeface="Arial"/>
            </a:endParaRPr>
          </a:p>
        </p:txBody>
      </p:sp>
      <p:sp>
        <p:nvSpPr>
          <p:cNvPr id="1955" name="Google Shape;1955;p76"/>
          <p:cNvSpPr/>
          <p:nvPr/>
        </p:nvSpPr>
        <p:spPr>
          <a:xfrm>
            <a:off x="430668" y="1171454"/>
            <a:ext cx="6740841" cy="468000"/>
          </a:xfrm>
          <a:prstGeom prst="rect">
            <a:avLst/>
          </a:prstGeom>
          <a:solidFill>
            <a:srgbClr val="A6C1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56" name="Google Shape;1956;p76"/>
          <p:cNvSpPr txBox="1"/>
          <p:nvPr/>
        </p:nvSpPr>
        <p:spPr>
          <a:xfrm>
            <a:off x="815283" y="1220380"/>
            <a:ext cx="23391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生活の安全の維持</a:t>
            </a:r>
            <a:endParaRPr b="0" i="0" sz="1400" u="none" cap="none" strike="noStrike">
              <a:solidFill>
                <a:srgbClr val="000000"/>
              </a:solidFill>
              <a:latin typeface="Arial"/>
              <a:ea typeface="Arial"/>
              <a:cs typeface="Arial"/>
              <a:sym typeface="Arial"/>
            </a:endParaRPr>
          </a:p>
        </p:txBody>
      </p:sp>
      <p:sp>
        <p:nvSpPr>
          <p:cNvPr id="1957" name="Google Shape;1957;p76"/>
          <p:cNvSpPr txBox="1"/>
          <p:nvPr/>
        </p:nvSpPr>
        <p:spPr>
          <a:xfrm>
            <a:off x="627694" y="5459080"/>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警察署・消防署による公共サービス</a:t>
            </a:r>
            <a:endParaRPr b="0" i="0" sz="1000" u="none" cap="none" strike="noStrike">
              <a:solidFill>
                <a:schemeClr val="dk1"/>
              </a:solidFill>
              <a:latin typeface="Arial"/>
              <a:ea typeface="Arial"/>
              <a:cs typeface="Arial"/>
              <a:sym typeface="Arial"/>
            </a:endParaRPr>
          </a:p>
        </p:txBody>
      </p:sp>
      <p:sp>
        <p:nvSpPr>
          <p:cNvPr id="1958" name="Google Shape;1958;p76"/>
          <p:cNvSpPr txBox="1"/>
          <p:nvPr/>
        </p:nvSpPr>
        <p:spPr>
          <a:xfrm>
            <a:off x="4322924" y="5459080"/>
            <a:ext cx="25670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災害からの人命救助や財産の確保</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「写真提供：防衛省広報室」</a:t>
            </a:r>
            <a:endParaRPr b="0" i="0" sz="1400" u="none" cap="none" strike="noStrike">
              <a:solidFill>
                <a:srgbClr val="000000"/>
              </a:solidFill>
              <a:latin typeface="Arial"/>
              <a:ea typeface="Arial"/>
              <a:cs typeface="Arial"/>
              <a:sym typeface="Arial"/>
            </a:endParaRPr>
          </a:p>
        </p:txBody>
      </p:sp>
      <p:pic>
        <p:nvPicPr>
          <p:cNvPr id="1959" name="Google Shape;1959;p76"/>
          <p:cNvPicPr preferRelativeResize="0"/>
          <p:nvPr/>
        </p:nvPicPr>
        <p:blipFill rotWithShape="1">
          <a:blip r:embed="rId6">
            <a:alphaModFix/>
          </a:blip>
          <a:srcRect b="44069" l="54281" r="4742" t="4825"/>
          <a:stretch/>
        </p:blipFill>
        <p:spPr>
          <a:xfrm>
            <a:off x="2633935" y="2677032"/>
            <a:ext cx="1482213" cy="1482213"/>
          </a:xfrm>
          <a:prstGeom prst="ellipse">
            <a:avLst/>
          </a:prstGeom>
          <a:noFill/>
          <a:ln cap="flat" cmpd="sng" w="22225">
            <a:solidFill>
              <a:schemeClr val="lt1"/>
            </a:solidFill>
            <a:prstDash val="solid"/>
            <a:round/>
            <a:headEnd len="sm" w="sm" type="none"/>
            <a:tailEnd len="sm" w="sm" type="none"/>
          </a:ln>
        </p:spPr>
      </p:pic>
      <p:sp>
        <p:nvSpPr>
          <p:cNvPr id="1960" name="Google Shape;1960;p76"/>
          <p:cNvSpPr/>
          <p:nvPr/>
        </p:nvSpPr>
        <p:spPr>
          <a:xfrm>
            <a:off x="815283" y="5869402"/>
            <a:ext cx="5945282" cy="576000"/>
          </a:xfrm>
          <a:prstGeom prst="roundRect">
            <a:avLst>
              <a:gd fmla="val 13800"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61" name="Google Shape;1961;p76"/>
          <p:cNvSpPr txBox="1"/>
          <p:nvPr/>
        </p:nvSpPr>
        <p:spPr>
          <a:xfrm>
            <a:off x="1012318" y="5900881"/>
            <a:ext cx="4046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30m級はしご車１台 約１億6,000万円</a:t>
            </a:r>
            <a:endParaRPr b="0" i="0" sz="1200" u="none" cap="none" strike="noStrike">
              <a:solidFill>
                <a:schemeClr val="dk1"/>
              </a:solidFill>
              <a:latin typeface="Arial"/>
              <a:ea typeface="Arial"/>
              <a:cs typeface="Arial"/>
              <a:sym typeface="Arial"/>
            </a:endParaRPr>
          </a:p>
        </p:txBody>
      </p:sp>
      <p:sp>
        <p:nvSpPr>
          <p:cNvPr id="1962" name="Google Shape;1962;p76"/>
          <p:cNvSpPr txBox="1"/>
          <p:nvPr/>
        </p:nvSpPr>
        <p:spPr>
          <a:xfrm>
            <a:off x="1012319" y="6133656"/>
            <a:ext cx="5508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警察費・消防費の国民一人当たりの負担額 約46,900円</a:t>
            </a:r>
            <a:r>
              <a:rPr b="0" i="0" lang="ja-JP" sz="1100" u="none" cap="none" strike="noStrike">
                <a:solidFill>
                  <a:schemeClr val="dk1"/>
                </a:solidFill>
                <a:latin typeface="Arial"/>
                <a:ea typeface="Arial"/>
                <a:cs typeface="Arial"/>
                <a:sym typeface="Arial"/>
              </a:rPr>
              <a:t>（令和6年度）</a:t>
            </a:r>
            <a:endParaRPr b="0" i="0" sz="1200" u="none" cap="none" strike="noStrike">
              <a:solidFill>
                <a:schemeClr val="dk1"/>
              </a:solidFill>
              <a:latin typeface="Arial"/>
              <a:ea typeface="Arial"/>
              <a:cs typeface="Arial"/>
              <a:sym typeface="Arial"/>
            </a:endParaRPr>
          </a:p>
        </p:txBody>
      </p:sp>
      <p:sp>
        <p:nvSpPr>
          <p:cNvPr id="1963" name="Google Shape;1963;p76"/>
          <p:cNvSpPr/>
          <p:nvPr/>
        </p:nvSpPr>
        <p:spPr>
          <a:xfrm>
            <a:off x="7376963" y="1171454"/>
            <a:ext cx="4384369" cy="468000"/>
          </a:xfrm>
          <a:prstGeom prst="rect">
            <a:avLst/>
          </a:prstGeom>
          <a:solidFill>
            <a:srgbClr val="A6C1D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4" name="Google Shape;1964;p76"/>
          <p:cNvSpPr txBox="1"/>
          <p:nvPr/>
        </p:nvSpPr>
        <p:spPr>
          <a:xfrm>
            <a:off x="7761578" y="1220380"/>
            <a:ext cx="2558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快適な暮らしの維持</a:t>
            </a:r>
            <a:endParaRPr b="0" i="0" sz="1400" u="none" cap="none" strike="noStrike">
              <a:solidFill>
                <a:srgbClr val="000000"/>
              </a:solidFill>
              <a:latin typeface="Arial"/>
              <a:ea typeface="Arial"/>
              <a:cs typeface="Arial"/>
              <a:sym typeface="Arial"/>
            </a:endParaRPr>
          </a:p>
        </p:txBody>
      </p:sp>
      <p:pic>
        <p:nvPicPr>
          <p:cNvPr id="1965" name="Google Shape;1965;p76"/>
          <p:cNvPicPr preferRelativeResize="0"/>
          <p:nvPr/>
        </p:nvPicPr>
        <p:blipFill rotWithShape="1">
          <a:blip r:embed="rId7">
            <a:alphaModFix/>
          </a:blip>
          <a:srcRect b="0" l="0" r="0" t="0"/>
          <a:stretch/>
        </p:blipFill>
        <p:spPr>
          <a:xfrm>
            <a:off x="7900311" y="1682570"/>
            <a:ext cx="1421089" cy="1381887"/>
          </a:xfrm>
          <a:prstGeom prst="rect">
            <a:avLst/>
          </a:prstGeom>
          <a:noFill/>
          <a:ln>
            <a:noFill/>
          </a:ln>
        </p:spPr>
      </p:pic>
      <p:sp>
        <p:nvSpPr>
          <p:cNvPr id="1966" name="Google Shape;1966;p76"/>
          <p:cNvSpPr/>
          <p:nvPr/>
        </p:nvSpPr>
        <p:spPr>
          <a:xfrm>
            <a:off x="7642911" y="2960099"/>
            <a:ext cx="3641306" cy="576000"/>
          </a:xfrm>
          <a:prstGeom prst="roundRect">
            <a:avLst>
              <a:gd fmla="val 13800"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67" name="Google Shape;1967;p76"/>
          <p:cNvSpPr txBox="1"/>
          <p:nvPr/>
        </p:nvSpPr>
        <p:spPr>
          <a:xfrm>
            <a:off x="8074285" y="2991578"/>
            <a:ext cx="3018300" cy="535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ゴミ処理費用の国民１人当たりの</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負担額は約23,600円</a:t>
            </a:r>
            <a:r>
              <a:rPr b="0" i="0" lang="ja-JP" sz="1100" u="none" cap="none" strike="noStrike">
                <a:solidFill>
                  <a:schemeClr val="dk1"/>
                </a:solidFill>
                <a:latin typeface="Arial"/>
                <a:ea typeface="Arial"/>
                <a:cs typeface="Arial"/>
                <a:sym typeface="Arial"/>
              </a:rPr>
              <a:t>（令和6年度）</a:t>
            </a:r>
            <a:endParaRPr b="0" i="0" sz="1200" u="none" cap="none" strike="noStrike">
              <a:solidFill>
                <a:schemeClr val="dk1"/>
              </a:solidFill>
              <a:latin typeface="Arial"/>
              <a:ea typeface="Arial"/>
              <a:cs typeface="Arial"/>
              <a:sym typeface="Arial"/>
            </a:endParaRPr>
          </a:p>
        </p:txBody>
      </p:sp>
      <p:sp>
        <p:nvSpPr>
          <p:cNvPr id="1968" name="Google Shape;1968;p76"/>
          <p:cNvSpPr/>
          <p:nvPr/>
        </p:nvSpPr>
        <p:spPr>
          <a:xfrm>
            <a:off x="9411303" y="1796494"/>
            <a:ext cx="2350029" cy="736396"/>
          </a:xfrm>
          <a:prstGeom prst="wedgeRoundRectCallout">
            <a:avLst>
              <a:gd fmla="val -59734" name="adj1"/>
              <a:gd fmla="val 38077" name="adj2"/>
              <a:gd fmla="val 16667" name="adj3"/>
            </a:avLst>
          </a:prstGeom>
          <a:solidFill>
            <a:srgbClr val="F7F4CB"/>
          </a:solidFill>
          <a:ln cap="flat" cmpd="sng" w="12700">
            <a:solidFill>
              <a:srgbClr val="3F3F3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69" name="Google Shape;1969;p76"/>
          <p:cNvSpPr txBox="1"/>
          <p:nvPr/>
        </p:nvSpPr>
        <p:spPr>
          <a:xfrm>
            <a:off x="9477041" y="1871423"/>
            <a:ext cx="2277222" cy="56695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警察や消防、ゴミ収集などは</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「公共サービス」です。</a:t>
            </a:r>
            <a:endParaRPr b="0" i="0" sz="1400" u="none" cap="none" strike="noStrike">
              <a:solidFill>
                <a:srgbClr val="000000"/>
              </a:solidFill>
              <a:latin typeface="Arial"/>
              <a:ea typeface="Arial"/>
              <a:cs typeface="Arial"/>
              <a:sym typeface="Arial"/>
            </a:endParaRPr>
          </a:p>
        </p:txBody>
      </p:sp>
      <p:sp>
        <p:nvSpPr>
          <p:cNvPr id="1970" name="Google Shape;1970;p76"/>
          <p:cNvSpPr txBox="1"/>
          <p:nvPr/>
        </p:nvSpPr>
        <p:spPr>
          <a:xfrm>
            <a:off x="8063565" y="5942387"/>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久留米市のごみ収集車</a:t>
            </a:r>
            <a:endParaRPr b="0" i="0" sz="10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54"/>
                                        </p:tgtEl>
                                        <p:attrNameLst>
                                          <p:attrName>style.visibility</p:attrName>
                                        </p:attrNameLst>
                                      </p:cBhvr>
                                      <p:to>
                                        <p:strVal val="visible"/>
                                      </p:to>
                                    </p:set>
                                    <p:animEffect filter="fade" transition="in">
                                      <p:cBhvr>
                                        <p:cTn dur="500"/>
                                        <p:tgtEl>
                                          <p:spTgt spid="1954"/>
                                        </p:tgtEl>
                                      </p:cBhvr>
                                    </p:animEffect>
                                  </p:childTnLst>
                                </p:cTn>
                              </p:par>
                              <p:par>
                                <p:cTn fill="hold" nodeType="withEffect" presetClass="entr" presetID="10" presetSubtype="0">
                                  <p:stCondLst>
                                    <p:cond delay="0"/>
                                  </p:stCondLst>
                                  <p:childTnLst>
                                    <p:set>
                                      <p:cBhvr>
                                        <p:cTn dur="1" fill="hold">
                                          <p:stCondLst>
                                            <p:cond delay="0"/>
                                          </p:stCondLst>
                                        </p:cTn>
                                        <p:tgtEl>
                                          <p:spTgt spid="1955"/>
                                        </p:tgtEl>
                                        <p:attrNameLst>
                                          <p:attrName>style.visibility</p:attrName>
                                        </p:attrNameLst>
                                      </p:cBhvr>
                                      <p:to>
                                        <p:strVal val="visible"/>
                                      </p:to>
                                    </p:set>
                                    <p:animEffect filter="fade" transition="in">
                                      <p:cBhvr>
                                        <p:cTn dur="500"/>
                                        <p:tgtEl>
                                          <p:spTgt spid="1955"/>
                                        </p:tgtEl>
                                      </p:cBhvr>
                                    </p:animEffect>
                                  </p:childTnLst>
                                </p:cTn>
                              </p:par>
                              <p:par>
                                <p:cTn fill="hold" nodeType="withEffect" presetClass="entr" presetID="10" presetSubtype="0">
                                  <p:stCondLst>
                                    <p:cond delay="0"/>
                                  </p:stCondLst>
                                  <p:childTnLst>
                                    <p:set>
                                      <p:cBhvr>
                                        <p:cTn dur="1" fill="hold">
                                          <p:stCondLst>
                                            <p:cond delay="0"/>
                                          </p:stCondLst>
                                        </p:cTn>
                                        <p:tgtEl>
                                          <p:spTgt spid="1956"/>
                                        </p:tgtEl>
                                        <p:attrNameLst>
                                          <p:attrName>style.visibility</p:attrName>
                                        </p:attrNameLst>
                                      </p:cBhvr>
                                      <p:to>
                                        <p:strVal val="visible"/>
                                      </p:to>
                                    </p:set>
                                    <p:animEffect filter="fade" transition="in">
                                      <p:cBhvr>
                                        <p:cTn dur="500"/>
                                        <p:tgtEl>
                                          <p:spTgt spid="1956"/>
                                        </p:tgtEl>
                                      </p:cBhvr>
                                    </p:animEffect>
                                  </p:childTnLst>
                                </p:cTn>
                              </p:par>
                              <p:par>
                                <p:cTn fill="hold" nodeType="withEffect" presetClass="entr" presetID="10" presetSubtype="0">
                                  <p:stCondLst>
                                    <p:cond delay="0"/>
                                  </p:stCondLst>
                                  <p:childTnLst>
                                    <p:set>
                                      <p:cBhvr>
                                        <p:cTn dur="1" fill="hold">
                                          <p:stCondLst>
                                            <p:cond delay="0"/>
                                          </p:stCondLst>
                                        </p:cTn>
                                        <p:tgtEl>
                                          <p:spTgt spid="1957"/>
                                        </p:tgtEl>
                                        <p:attrNameLst>
                                          <p:attrName>style.visibility</p:attrName>
                                        </p:attrNameLst>
                                      </p:cBhvr>
                                      <p:to>
                                        <p:strVal val="visible"/>
                                      </p:to>
                                    </p:set>
                                    <p:animEffect filter="fade" transition="in">
                                      <p:cBhvr>
                                        <p:cTn dur="500"/>
                                        <p:tgtEl>
                                          <p:spTgt spid="1957"/>
                                        </p:tgtEl>
                                      </p:cBhvr>
                                    </p:animEffect>
                                  </p:childTnLst>
                                </p:cTn>
                              </p:par>
                              <p:par>
                                <p:cTn fill="hold" nodeType="withEffect" presetClass="entr" presetID="10" presetSubtype="0">
                                  <p:stCondLst>
                                    <p:cond delay="0"/>
                                  </p:stCondLst>
                                  <p:childTnLst>
                                    <p:set>
                                      <p:cBhvr>
                                        <p:cTn dur="1" fill="hold">
                                          <p:stCondLst>
                                            <p:cond delay="0"/>
                                          </p:stCondLst>
                                        </p:cTn>
                                        <p:tgtEl>
                                          <p:spTgt spid="1958"/>
                                        </p:tgtEl>
                                        <p:attrNameLst>
                                          <p:attrName>style.visibility</p:attrName>
                                        </p:attrNameLst>
                                      </p:cBhvr>
                                      <p:to>
                                        <p:strVal val="visible"/>
                                      </p:to>
                                    </p:set>
                                    <p:animEffect filter="fade" transition="in">
                                      <p:cBhvr>
                                        <p:cTn dur="500"/>
                                        <p:tgtEl>
                                          <p:spTgt spid="1958"/>
                                        </p:tgtEl>
                                      </p:cBhvr>
                                    </p:animEffect>
                                  </p:childTnLst>
                                </p:cTn>
                              </p:par>
                              <p:par>
                                <p:cTn fill="hold" nodeType="withEffect" presetClass="entr" presetID="10" presetSubtype="0">
                                  <p:stCondLst>
                                    <p:cond delay="0"/>
                                  </p:stCondLst>
                                  <p:childTnLst>
                                    <p:set>
                                      <p:cBhvr>
                                        <p:cTn dur="1" fill="hold">
                                          <p:stCondLst>
                                            <p:cond delay="0"/>
                                          </p:stCondLst>
                                        </p:cTn>
                                        <p:tgtEl>
                                          <p:spTgt spid="1959"/>
                                        </p:tgtEl>
                                        <p:attrNameLst>
                                          <p:attrName>style.visibility</p:attrName>
                                        </p:attrNameLst>
                                      </p:cBhvr>
                                      <p:to>
                                        <p:strVal val="visible"/>
                                      </p:to>
                                    </p:set>
                                    <p:animEffect filter="fade" transition="in">
                                      <p:cBhvr>
                                        <p:cTn dur="500"/>
                                        <p:tgtEl>
                                          <p:spTgt spid="1959"/>
                                        </p:tgtEl>
                                      </p:cBhvr>
                                    </p:animEffect>
                                  </p:childTnLst>
                                </p:cTn>
                              </p:par>
                              <p:par>
                                <p:cTn fill="hold" nodeType="withEffect" presetClass="entr" presetID="10" presetSubtype="0">
                                  <p:stCondLst>
                                    <p:cond delay="0"/>
                                  </p:stCondLst>
                                  <p:childTnLst>
                                    <p:set>
                                      <p:cBhvr>
                                        <p:cTn dur="1" fill="hold">
                                          <p:stCondLst>
                                            <p:cond delay="0"/>
                                          </p:stCondLst>
                                        </p:cTn>
                                        <p:tgtEl>
                                          <p:spTgt spid="1960"/>
                                        </p:tgtEl>
                                        <p:attrNameLst>
                                          <p:attrName>style.visibility</p:attrName>
                                        </p:attrNameLst>
                                      </p:cBhvr>
                                      <p:to>
                                        <p:strVal val="visible"/>
                                      </p:to>
                                    </p:set>
                                    <p:animEffect filter="fade" transition="in">
                                      <p:cBhvr>
                                        <p:cTn dur="500"/>
                                        <p:tgtEl>
                                          <p:spTgt spid="1960"/>
                                        </p:tgtEl>
                                      </p:cBhvr>
                                    </p:animEffect>
                                  </p:childTnLst>
                                </p:cTn>
                              </p:par>
                              <p:par>
                                <p:cTn fill="hold" nodeType="withEffect" presetClass="entr" presetID="10" presetSubtype="0">
                                  <p:stCondLst>
                                    <p:cond delay="0"/>
                                  </p:stCondLst>
                                  <p:childTnLst>
                                    <p:set>
                                      <p:cBhvr>
                                        <p:cTn dur="1" fill="hold">
                                          <p:stCondLst>
                                            <p:cond delay="0"/>
                                          </p:stCondLst>
                                        </p:cTn>
                                        <p:tgtEl>
                                          <p:spTgt spid="1961"/>
                                        </p:tgtEl>
                                        <p:attrNameLst>
                                          <p:attrName>style.visibility</p:attrName>
                                        </p:attrNameLst>
                                      </p:cBhvr>
                                      <p:to>
                                        <p:strVal val="visible"/>
                                      </p:to>
                                    </p:set>
                                    <p:animEffect filter="fade" transition="in">
                                      <p:cBhvr>
                                        <p:cTn dur="500"/>
                                        <p:tgtEl>
                                          <p:spTgt spid="1961"/>
                                        </p:tgtEl>
                                      </p:cBhvr>
                                    </p:animEffect>
                                  </p:childTnLst>
                                </p:cTn>
                              </p:par>
                              <p:par>
                                <p:cTn fill="hold" nodeType="withEffect" presetClass="entr" presetID="10" presetSubtype="0">
                                  <p:stCondLst>
                                    <p:cond delay="0"/>
                                  </p:stCondLst>
                                  <p:childTnLst>
                                    <p:set>
                                      <p:cBhvr>
                                        <p:cTn dur="1" fill="hold">
                                          <p:stCondLst>
                                            <p:cond delay="0"/>
                                          </p:stCondLst>
                                        </p:cTn>
                                        <p:tgtEl>
                                          <p:spTgt spid="1962"/>
                                        </p:tgtEl>
                                        <p:attrNameLst>
                                          <p:attrName>style.visibility</p:attrName>
                                        </p:attrNameLst>
                                      </p:cBhvr>
                                      <p:to>
                                        <p:strVal val="visible"/>
                                      </p:to>
                                    </p:set>
                                    <p:animEffect filter="fade" transition="in">
                                      <p:cBhvr>
                                        <p:cTn dur="500"/>
                                        <p:tgtEl>
                                          <p:spTgt spid="1962"/>
                                        </p:tgtEl>
                                      </p:cBhvr>
                                    </p:animEffect>
                                  </p:childTnLst>
                                </p:cTn>
                              </p:par>
                              <p:par>
                                <p:cTn fill="hold" nodeType="withEffect" presetClass="entr" presetID="10" presetSubtype="0">
                                  <p:stCondLst>
                                    <p:cond delay="0"/>
                                  </p:stCondLst>
                                  <p:childTnLst>
                                    <p:set>
                                      <p:cBhvr>
                                        <p:cTn dur="1" fill="hold">
                                          <p:stCondLst>
                                            <p:cond delay="0"/>
                                          </p:stCondLst>
                                        </p:cTn>
                                        <p:tgtEl>
                                          <p:spTgt spid="1947"/>
                                        </p:tgtEl>
                                        <p:attrNameLst>
                                          <p:attrName>style.visibility</p:attrName>
                                        </p:attrNameLst>
                                      </p:cBhvr>
                                      <p:to>
                                        <p:strVal val="visible"/>
                                      </p:to>
                                    </p:set>
                                    <p:animEffect filter="fade" transition="in">
                                      <p:cBhvr>
                                        <p:cTn dur="500"/>
                                        <p:tgtEl>
                                          <p:spTgt spid="1947"/>
                                        </p:tgtEl>
                                      </p:cBhvr>
                                    </p:animEffect>
                                  </p:childTnLst>
                                </p:cTn>
                              </p:par>
                              <p:par>
                                <p:cTn fill="hold" nodeType="withEffect" presetClass="entr" presetID="10" presetSubtype="0">
                                  <p:stCondLst>
                                    <p:cond delay="0"/>
                                  </p:stCondLst>
                                  <p:childTnLst>
                                    <p:set>
                                      <p:cBhvr>
                                        <p:cTn dur="1" fill="hold">
                                          <p:stCondLst>
                                            <p:cond delay="0"/>
                                          </p:stCondLst>
                                        </p:cTn>
                                        <p:tgtEl>
                                          <p:spTgt spid="1948"/>
                                        </p:tgtEl>
                                        <p:attrNameLst>
                                          <p:attrName>style.visibility</p:attrName>
                                        </p:attrNameLst>
                                      </p:cBhvr>
                                      <p:to>
                                        <p:strVal val="visible"/>
                                      </p:to>
                                    </p:set>
                                    <p:animEffect filter="fade" transition="in">
                                      <p:cBhvr>
                                        <p:cTn dur="500"/>
                                        <p:tgtEl>
                                          <p:spTgt spid="19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3"/>
                                        </p:tgtEl>
                                        <p:attrNameLst>
                                          <p:attrName>style.visibility</p:attrName>
                                        </p:attrNameLst>
                                      </p:cBhvr>
                                      <p:to>
                                        <p:strVal val="visible"/>
                                      </p:to>
                                    </p:set>
                                    <p:animEffect filter="fade" transition="in">
                                      <p:cBhvr>
                                        <p:cTn dur="500"/>
                                        <p:tgtEl>
                                          <p:spTgt spid="1963"/>
                                        </p:tgtEl>
                                      </p:cBhvr>
                                    </p:animEffect>
                                  </p:childTnLst>
                                </p:cTn>
                              </p:par>
                              <p:par>
                                <p:cTn fill="hold" nodeType="withEffect" presetClass="entr" presetID="10" presetSubtype="0">
                                  <p:stCondLst>
                                    <p:cond delay="0"/>
                                  </p:stCondLst>
                                  <p:childTnLst>
                                    <p:set>
                                      <p:cBhvr>
                                        <p:cTn dur="1" fill="hold">
                                          <p:stCondLst>
                                            <p:cond delay="0"/>
                                          </p:stCondLst>
                                        </p:cTn>
                                        <p:tgtEl>
                                          <p:spTgt spid="1964"/>
                                        </p:tgtEl>
                                        <p:attrNameLst>
                                          <p:attrName>style.visibility</p:attrName>
                                        </p:attrNameLst>
                                      </p:cBhvr>
                                      <p:to>
                                        <p:strVal val="visible"/>
                                      </p:to>
                                    </p:set>
                                    <p:animEffect filter="fade" transition="in">
                                      <p:cBhvr>
                                        <p:cTn dur="500"/>
                                        <p:tgtEl>
                                          <p:spTgt spid="1964"/>
                                        </p:tgtEl>
                                      </p:cBhvr>
                                    </p:animEffect>
                                  </p:childTnLst>
                                </p:cTn>
                              </p:par>
                              <p:par>
                                <p:cTn fill="hold" nodeType="withEffect" presetClass="entr" presetID="10" presetSubtype="0">
                                  <p:stCondLst>
                                    <p:cond delay="0"/>
                                  </p:stCondLst>
                                  <p:childTnLst>
                                    <p:set>
                                      <p:cBhvr>
                                        <p:cTn dur="1" fill="hold">
                                          <p:stCondLst>
                                            <p:cond delay="0"/>
                                          </p:stCondLst>
                                        </p:cTn>
                                        <p:tgtEl>
                                          <p:spTgt spid="1965"/>
                                        </p:tgtEl>
                                        <p:attrNameLst>
                                          <p:attrName>style.visibility</p:attrName>
                                        </p:attrNameLst>
                                      </p:cBhvr>
                                      <p:to>
                                        <p:strVal val="visible"/>
                                      </p:to>
                                    </p:set>
                                    <p:animEffect filter="fade" transition="in">
                                      <p:cBhvr>
                                        <p:cTn dur="500"/>
                                        <p:tgtEl>
                                          <p:spTgt spid="1965"/>
                                        </p:tgtEl>
                                      </p:cBhvr>
                                    </p:animEffect>
                                  </p:childTnLst>
                                </p:cTn>
                              </p:par>
                              <p:par>
                                <p:cTn fill="hold" nodeType="withEffect" presetClass="entr" presetID="10" presetSubtype="0">
                                  <p:stCondLst>
                                    <p:cond delay="0"/>
                                  </p:stCondLst>
                                  <p:childTnLst>
                                    <p:set>
                                      <p:cBhvr>
                                        <p:cTn dur="1" fill="hold">
                                          <p:stCondLst>
                                            <p:cond delay="0"/>
                                          </p:stCondLst>
                                        </p:cTn>
                                        <p:tgtEl>
                                          <p:spTgt spid="1966"/>
                                        </p:tgtEl>
                                        <p:attrNameLst>
                                          <p:attrName>style.visibility</p:attrName>
                                        </p:attrNameLst>
                                      </p:cBhvr>
                                      <p:to>
                                        <p:strVal val="visible"/>
                                      </p:to>
                                    </p:set>
                                    <p:animEffect filter="fade" transition="in">
                                      <p:cBhvr>
                                        <p:cTn dur="500"/>
                                        <p:tgtEl>
                                          <p:spTgt spid="1966"/>
                                        </p:tgtEl>
                                      </p:cBhvr>
                                    </p:animEffect>
                                  </p:childTnLst>
                                </p:cTn>
                              </p:par>
                              <p:par>
                                <p:cTn fill="hold" nodeType="withEffect" presetClass="entr" presetID="10" presetSubtype="0">
                                  <p:stCondLst>
                                    <p:cond delay="0"/>
                                  </p:stCondLst>
                                  <p:childTnLst>
                                    <p:set>
                                      <p:cBhvr>
                                        <p:cTn dur="1" fill="hold">
                                          <p:stCondLst>
                                            <p:cond delay="0"/>
                                          </p:stCondLst>
                                        </p:cTn>
                                        <p:tgtEl>
                                          <p:spTgt spid="1967"/>
                                        </p:tgtEl>
                                        <p:attrNameLst>
                                          <p:attrName>style.visibility</p:attrName>
                                        </p:attrNameLst>
                                      </p:cBhvr>
                                      <p:to>
                                        <p:strVal val="visible"/>
                                      </p:to>
                                    </p:set>
                                    <p:animEffect filter="fade" transition="in">
                                      <p:cBhvr>
                                        <p:cTn dur="500"/>
                                        <p:tgtEl>
                                          <p:spTgt spid="1967"/>
                                        </p:tgtEl>
                                      </p:cBhvr>
                                    </p:animEffect>
                                  </p:childTnLst>
                                </p:cTn>
                              </p:par>
                              <p:par>
                                <p:cTn fill="hold" nodeType="withEffect" presetClass="entr" presetID="10" presetSubtype="0">
                                  <p:stCondLst>
                                    <p:cond delay="0"/>
                                  </p:stCondLst>
                                  <p:childTnLst>
                                    <p:set>
                                      <p:cBhvr>
                                        <p:cTn dur="1" fill="hold">
                                          <p:stCondLst>
                                            <p:cond delay="0"/>
                                          </p:stCondLst>
                                        </p:cTn>
                                        <p:tgtEl>
                                          <p:spTgt spid="1968"/>
                                        </p:tgtEl>
                                        <p:attrNameLst>
                                          <p:attrName>style.visibility</p:attrName>
                                        </p:attrNameLst>
                                      </p:cBhvr>
                                      <p:to>
                                        <p:strVal val="visible"/>
                                      </p:to>
                                    </p:set>
                                    <p:animEffect filter="fade" transition="in">
                                      <p:cBhvr>
                                        <p:cTn dur="500"/>
                                        <p:tgtEl>
                                          <p:spTgt spid="1968"/>
                                        </p:tgtEl>
                                      </p:cBhvr>
                                    </p:animEffect>
                                  </p:childTnLst>
                                </p:cTn>
                              </p:par>
                              <p:par>
                                <p:cTn fill="hold" nodeType="withEffect" presetClass="entr" presetID="10" presetSubtype="0">
                                  <p:stCondLst>
                                    <p:cond delay="0"/>
                                  </p:stCondLst>
                                  <p:childTnLst>
                                    <p:set>
                                      <p:cBhvr>
                                        <p:cTn dur="1" fill="hold">
                                          <p:stCondLst>
                                            <p:cond delay="0"/>
                                          </p:stCondLst>
                                        </p:cTn>
                                        <p:tgtEl>
                                          <p:spTgt spid="1969"/>
                                        </p:tgtEl>
                                        <p:attrNameLst>
                                          <p:attrName>style.visibility</p:attrName>
                                        </p:attrNameLst>
                                      </p:cBhvr>
                                      <p:to>
                                        <p:strVal val="visible"/>
                                      </p:to>
                                    </p:set>
                                    <p:animEffect filter="fade" transition="in">
                                      <p:cBhvr>
                                        <p:cTn dur="500"/>
                                        <p:tgtEl>
                                          <p:spTgt spid="1969"/>
                                        </p:tgtEl>
                                      </p:cBhvr>
                                    </p:animEffect>
                                  </p:childTnLst>
                                </p:cTn>
                              </p:par>
                              <p:par>
                                <p:cTn fill="hold" nodeType="withEffect" presetClass="entr" presetID="10" presetSubtype="0">
                                  <p:stCondLst>
                                    <p:cond delay="0"/>
                                  </p:stCondLst>
                                  <p:childTnLst>
                                    <p:set>
                                      <p:cBhvr>
                                        <p:cTn dur="1" fill="hold">
                                          <p:stCondLst>
                                            <p:cond delay="0"/>
                                          </p:stCondLst>
                                        </p:cTn>
                                        <p:tgtEl>
                                          <p:spTgt spid="1970"/>
                                        </p:tgtEl>
                                        <p:attrNameLst>
                                          <p:attrName>style.visibility</p:attrName>
                                        </p:attrNameLst>
                                      </p:cBhvr>
                                      <p:to>
                                        <p:strVal val="visible"/>
                                      </p:to>
                                    </p:set>
                                    <p:animEffect filter="fade" transition="in">
                                      <p:cBhvr>
                                        <p:cTn dur="500"/>
                                        <p:tgtEl>
                                          <p:spTgt spid="1970"/>
                                        </p:tgtEl>
                                      </p:cBhvr>
                                    </p:animEffect>
                                  </p:childTnLst>
                                </p:cTn>
                              </p:par>
                              <p:par>
                                <p:cTn fill="hold" nodeType="withEffect" presetClass="entr" presetID="10" presetSubtype="0">
                                  <p:stCondLst>
                                    <p:cond delay="0"/>
                                  </p:stCondLst>
                                  <p:childTnLst>
                                    <p:set>
                                      <p:cBhvr>
                                        <p:cTn dur="1" fill="hold">
                                          <p:stCondLst>
                                            <p:cond delay="0"/>
                                          </p:stCondLst>
                                        </p:cTn>
                                        <p:tgtEl>
                                          <p:spTgt spid="1949"/>
                                        </p:tgtEl>
                                        <p:attrNameLst>
                                          <p:attrName>style.visibility</p:attrName>
                                        </p:attrNameLst>
                                      </p:cBhvr>
                                      <p:to>
                                        <p:strVal val="visible"/>
                                      </p:to>
                                    </p:set>
                                    <p:animEffect filter="fade" transition="in">
                                      <p:cBhvr>
                                        <p:cTn dur="500"/>
                                        <p:tgtEl>
                                          <p:spTgt spid="19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5" name="Shape 1975"/>
        <p:cNvGrpSpPr/>
        <p:nvPr/>
      </p:nvGrpSpPr>
      <p:grpSpPr>
        <a:xfrm>
          <a:off x="0" y="0"/>
          <a:ext cx="0" cy="0"/>
          <a:chOff x="0" y="0"/>
          <a:chExt cx="0" cy="0"/>
        </a:xfrm>
      </p:grpSpPr>
      <p:pic>
        <p:nvPicPr>
          <p:cNvPr id="1976" name="Google Shape;1976;p77"/>
          <p:cNvPicPr preferRelativeResize="0"/>
          <p:nvPr/>
        </p:nvPicPr>
        <p:blipFill rotWithShape="1">
          <a:blip r:embed="rId3">
            <a:alphaModFix/>
          </a:blip>
          <a:srcRect b="0" l="0" r="0" t="0"/>
          <a:stretch/>
        </p:blipFill>
        <p:spPr>
          <a:xfrm>
            <a:off x="6292140" y="2816317"/>
            <a:ext cx="5377138" cy="2511770"/>
          </a:xfrm>
          <a:prstGeom prst="rect">
            <a:avLst/>
          </a:prstGeom>
          <a:noFill/>
          <a:ln>
            <a:noFill/>
          </a:ln>
        </p:spPr>
      </p:pic>
      <p:pic>
        <p:nvPicPr>
          <p:cNvPr id="1977" name="Google Shape;1977;p77"/>
          <p:cNvPicPr preferRelativeResize="0"/>
          <p:nvPr/>
        </p:nvPicPr>
        <p:blipFill rotWithShape="1">
          <a:blip r:embed="rId4">
            <a:alphaModFix/>
          </a:blip>
          <a:srcRect b="0" l="0" r="0" t="0"/>
          <a:stretch/>
        </p:blipFill>
        <p:spPr>
          <a:xfrm>
            <a:off x="524824" y="2816317"/>
            <a:ext cx="5377138" cy="2511770"/>
          </a:xfrm>
          <a:prstGeom prst="rect">
            <a:avLst/>
          </a:prstGeom>
          <a:noFill/>
          <a:ln>
            <a:noFill/>
          </a:ln>
        </p:spPr>
      </p:pic>
      <p:sp>
        <p:nvSpPr>
          <p:cNvPr id="1978" name="Google Shape;1978;p77"/>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79" name="Google Shape;1979;p77"/>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0" name="Google Shape;1980;p77"/>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6</a:t>
            </a:r>
            <a:endParaRPr b="1" i="0" sz="4400" u="none" cap="none" strike="noStrike">
              <a:solidFill>
                <a:schemeClr val="lt1"/>
              </a:solidFill>
              <a:latin typeface="Arial"/>
              <a:ea typeface="Arial"/>
              <a:cs typeface="Arial"/>
              <a:sym typeface="Arial"/>
            </a:endParaRPr>
          </a:p>
        </p:txBody>
      </p:sp>
      <p:sp>
        <p:nvSpPr>
          <p:cNvPr id="1981" name="Google Shape;1981;p77"/>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税金はどのように使われているのだろう？</a:t>
            </a:r>
            <a:endParaRPr b="0" i="0" sz="1400" u="none" cap="none" strike="noStrike">
              <a:solidFill>
                <a:srgbClr val="000000"/>
              </a:solidFill>
              <a:latin typeface="Arial"/>
              <a:ea typeface="Arial"/>
              <a:cs typeface="Arial"/>
              <a:sym typeface="Arial"/>
            </a:endParaRPr>
          </a:p>
        </p:txBody>
      </p:sp>
      <p:sp>
        <p:nvSpPr>
          <p:cNvPr id="1982" name="Google Shape;1982;p77"/>
          <p:cNvSpPr txBox="1"/>
          <p:nvPr/>
        </p:nvSpPr>
        <p:spPr>
          <a:xfrm>
            <a:off x="815283" y="1707513"/>
            <a:ext cx="4819035" cy="72513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私たちの日常生活に欠かせない道路や橋、空港などを整備して、利便性の確保を行っています。</a:t>
            </a:r>
            <a:endParaRPr b="0" i="0" sz="1400" u="none" cap="none" strike="noStrike">
              <a:solidFill>
                <a:srgbClr val="000000"/>
              </a:solidFill>
              <a:latin typeface="Arial"/>
              <a:ea typeface="Arial"/>
              <a:cs typeface="Arial"/>
              <a:sym typeface="Arial"/>
            </a:endParaRPr>
          </a:p>
        </p:txBody>
      </p:sp>
      <p:sp>
        <p:nvSpPr>
          <p:cNvPr id="1983" name="Google Shape;1983;p77"/>
          <p:cNvSpPr/>
          <p:nvPr/>
        </p:nvSpPr>
        <p:spPr>
          <a:xfrm>
            <a:off x="430667" y="1171454"/>
            <a:ext cx="5580000" cy="468000"/>
          </a:xfrm>
          <a:prstGeom prst="rect">
            <a:avLst/>
          </a:prstGeom>
          <a:solidFill>
            <a:srgbClr val="F4C3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4" name="Google Shape;1984;p77"/>
          <p:cNvSpPr txBox="1"/>
          <p:nvPr/>
        </p:nvSpPr>
        <p:spPr>
          <a:xfrm>
            <a:off x="815283" y="1225226"/>
            <a:ext cx="2874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道路や交通機関の整備</a:t>
            </a:r>
            <a:endParaRPr b="0" i="0" sz="1400" u="none" cap="none" strike="noStrike">
              <a:solidFill>
                <a:srgbClr val="000000"/>
              </a:solidFill>
              <a:latin typeface="Arial"/>
              <a:ea typeface="Arial"/>
              <a:cs typeface="Arial"/>
              <a:sym typeface="Arial"/>
            </a:endParaRPr>
          </a:p>
        </p:txBody>
      </p:sp>
      <p:sp>
        <p:nvSpPr>
          <p:cNvPr id="1985" name="Google Shape;1985;p77"/>
          <p:cNvSpPr txBox="1"/>
          <p:nvPr/>
        </p:nvSpPr>
        <p:spPr>
          <a:xfrm>
            <a:off x="573904" y="5303730"/>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空港の整備</a:t>
            </a:r>
            <a:endParaRPr b="0" i="0" sz="1000" u="none" cap="none" strike="noStrike">
              <a:solidFill>
                <a:schemeClr val="dk1"/>
              </a:solidFill>
              <a:latin typeface="Arial"/>
              <a:ea typeface="Arial"/>
              <a:cs typeface="Arial"/>
              <a:sym typeface="Arial"/>
            </a:endParaRPr>
          </a:p>
        </p:txBody>
      </p:sp>
      <p:sp>
        <p:nvSpPr>
          <p:cNvPr id="1986" name="Google Shape;1986;p77"/>
          <p:cNvSpPr txBox="1"/>
          <p:nvPr/>
        </p:nvSpPr>
        <p:spPr>
          <a:xfrm>
            <a:off x="3336846" y="5303730"/>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橋や道路の整備</a:t>
            </a:r>
            <a:endParaRPr b="0" i="0" sz="1000" u="none" cap="none" strike="noStrike">
              <a:solidFill>
                <a:schemeClr val="dk1"/>
              </a:solidFill>
              <a:latin typeface="Arial"/>
              <a:ea typeface="Arial"/>
              <a:cs typeface="Arial"/>
              <a:sym typeface="Arial"/>
            </a:endParaRPr>
          </a:p>
        </p:txBody>
      </p:sp>
      <p:sp>
        <p:nvSpPr>
          <p:cNvPr id="1987" name="Google Shape;1987;p77"/>
          <p:cNvSpPr txBox="1"/>
          <p:nvPr/>
        </p:nvSpPr>
        <p:spPr>
          <a:xfrm>
            <a:off x="6580698" y="1707513"/>
            <a:ext cx="4819035" cy="106984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博物館・図書館などの社会教育施設や文化施設、プールなどのスポーツ施設の整備、文化財の保護などを行っています。</a:t>
            </a:r>
            <a:endParaRPr b="0" i="0" sz="1400" u="none" cap="none" strike="noStrike">
              <a:solidFill>
                <a:srgbClr val="000000"/>
              </a:solidFill>
              <a:latin typeface="Arial"/>
              <a:ea typeface="Arial"/>
              <a:cs typeface="Arial"/>
              <a:sym typeface="Arial"/>
            </a:endParaRPr>
          </a:p>
        </p:txBody>
      </p:sp>
      <p:sp>
        <p:nvSpPr>
          <p:cNvPr id="1988" name="Google Shape;1988;p77"/>
          <p:cNvSpPr/>
          <p:nvPr/>
        </p:nvSpPr>
        <p:spPr>
          <a:xfrm>
            <a:off x="6196082" y="1171454"/>
            <a:ext cx="5580000" cy="468000"/>
          </a:xfrm>
          <a:prstGeom prst="rect">
            <a:avLst/>
          </a:prstGeom>
          <a:solidFill>
            <a:srgbClr val="F4C3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89" name="Google Shape;1989;p77"/>
          <p:cNvSpPr txBox="1"/>
          <p:nvPr/>
        </p:nvSpPr>
        <p:spPr>
          <a:xfrm>
            <a:off x="6580700" y="1225227"/>
            <a:ext cx="29727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文化・スポーツの振興</a:t>
            </a:r>
            <a:endParaRPr b="0" i="0" sz="1400" u="none" cap="none" strike="noStrike">
              <a:solidFill>
                <a:srgbClr val="000000"/>
              </a:solidFill>
              <a:latin typeface="Arial"/>
              <a:ea typeface="Arial"/>
              <a:cs typeface="Arial"/>
              <a:sym typeface="Arial"/>
            </a:endParaRPr>
          </a:p>
        </p:txBody>
      </p:sp>
      <p:sp>
        <p:nvSpPr>
          <p:cNvPr id="1990" name="Google Shape;1990;p77"/>
          <p:cNvSpPr txBox="1"/>
          <p:nvPr/>
        </p:nvSpPr>
        <p:spPr>
          <a:xfrm>
            <a:off x="6339319" y="5303730"/>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文化施設の整備</a:t>
            </a:r>
            <a:endParaRPr b="0" i="0" sz="1000" u="none" cap="none" strike="noStrike">
              <a:solidFill>
                <a:schemeClr val="dk1"/>
              </a:solidFill>
              <a:latin typeface="Arial"/>
              <a:ea typeface="Arial"/>
              <a:cs typeface="Arial"/>
              <a:sym typeface="Arial"/>
            </a:endParaRPr>
          </a:p>
        </p:txBody>
      </p:sp>
      <p:sp>
        <p:nvSpPr>
          <p:cNvPr id="1991" name="Google Shape;1991;p77"/>
          <p:cNvSpPr txBox="1"/>
          <p:nvPr/>
        </p:nvSpPr>
        <p:spPr>
          <a:xfrm>
            <a:off x="9102261" y="5303730"/>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スポーツ施設の整備</a:t>
            </a:r>
            <a:endParaRPr b="0" i="0" sz="1000" u="none" cap="none" strike="noStrike">
              <a:solidFill>
                <a:schemeClr val="dk1"/>
              </a:solidFill>
              <a:latin typeface="Arial"/>
              <a:ea typeface="Arial"/>
              <a:cs typeface="Arial"/>
              <a:sym typeface="Arial"/>
            </a:endParaRPr>
          </a:p>
        </p:txBody>
      </p:sp>
      <p:sp>
        <p:nvSpPr>
          <p:cNvPr id="1992" name="Google Shape;1992;p77"/>
          <p:cNvSpPr/>
          <p:nvPr/>
        </p:nvSpPr>
        <p:spPr>
          <a:xfrm>
            <a:off x="525131" y="5642811"/>
            <a:ext cx="2613381" cy="576000"/>
          </a:xfrm>
          <a:prstGeom prst="roundRect">
            <a:avLst>
              <a:gd fmla="val 13800"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93" name="Google Shape;1993;p77"/>
          <p:cNvSpPr txBox="1"/>
          <p:nvPr/>
        </p:nvSpPr>
        <p:spPr>
          <a:xfrm>
            <a:off x="752325" y="5681292"/>
            <a:ext cx="18033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北九州空港 工事費</a:t>
            </a:r>
            <a:endParaRPr b="0" i="0" sz="1400" u="none" cap="none" strike="noStrike">
              <a:solidFill>
                <a:srgbClr val="000000"/>
              </a:solidFill>
              <a:latin typeface="Arial"/>
              <a:ea typeface="Arial"/>
              <a:cs typeface="Arial"/>
              <a:sym typeface="Arial"/>
            </a:endParaRPr>
          </a:p>
        </p:txBody>
      </p:sp>
      <p:sp>
        <p:nvSpPr>
          <p:cNvPr id="1994" name="Google Shape;1994;p77"/>
          <p:cNvSpPr txBox="1"/>
          <p:nvPr/>
        </p:nvSpPr>
        <p:spPr>
          <a:xfrm>
            <a:off x="752326" y="5914067"/>
            <a:ext cx="154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約1,024億円</a:t>
            </a:r>
            <a:endParaRPr b="0" i="0" sz="1200" u="none" cap="none" strike="noStrike">
              <a:solidFill>
                <a:schemeClr val="dk1"/>
              </a:solidFill>
              <a:latin typeface="Arial"/>
              <a:ea typeface="Arial"/>
              <a:cs typeface="Arial"/>
              <a:sym typeface="Arial"/>
            </a:endParaRPr>
          </a:p>
        </p:txBody>
      </p:sp>
      <p:sp>
        <p:nvSpPr>
          <p:cNvPr id="1995" name="Google Shape;1995;p77"/>
          <p:cNvSpPr/>
          <p:nvPr/>
        </p:nvSpPr>
        <p:spPr>
          <a:xfrm>
            <a:off x="3288073" y="5642811"/>
            <a:ext cx="2613381" cy="576000"/>
          </a:xfrm>
          <a:prstGeom prst="roundRect">
            <a:avLst>
              <a:gd fmla="val 13800"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996" name="Google Shape;1996;p77"/>
          <p:cNvSpPr txBox="1"/>
          <p:nvPr/>
        </p:nvSpPr>
        <p:spPr>
          <a:xfrm>
            <a:off x="3365705" y="5914067"/>
            <a:ext cx="154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約86億円</a:t>
            </a:r>
            <a:endParaRPr b="0" i="0" sz="1400" u="none" cap="none" strike="noStrike">
              <a:solidFill>
                <a:srgbClr val="000000"/>
              </a:solidFill>
              <a:latin typeface="Arial"/>
              <a:ea typeface="Arial"/>
              <a:cs typeface="Arial"/>
              <a:sym typeface="Arial"/>
            </a:endParaRPr>
          </a:p>
        </p:txBody>
      </p:sp>
      <p:sp>
        <p:nvSpPr>
          <p:cNvPr id="1997" name="Google Shape;1997;p77"/>
          <p:cNvSpPr txBox="1"/>
          <p:nvPr/>
        </p:nvSpPr>
        <p:spPr>
          <a:xfrm>
            <a:off x="3365705" y="5681292"/>
            <a:ext cx="2479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飯塚市片島の立体交差道路工事費</a:t>
            </a:r>
            <a:endParaRPr b="0" i="0" sz="1200" u="none" cap="none" strike="noStrike">
              <a:solidFill>
                <a:schemeClr val="dk1"/>
              </a:solidFill>
              <a:latin typeface="Arial"/>
              <a:ea typeface="Arial"/>
              <a:cs typeface="Arial"/>
              <a:sym typeface="Arial"/>
            </a:endParaRPr>
          </a:p>
        </p:txBody>
      </p:sp>
      <p:sp>
        <p:nvSpPr>
          <p:cNvPr id="1998" name="Google Shape;1998;p77"/>
          <p:cNvSpPr txBox="1"/>
          <p:nvPr/>
        </p:nvSpPr>
        <p:spPr>
          <a:xfrm>
            <a:off x="3826100" y="5618833"/>
            <a:ext cx="561600" cy="1848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600"/>
              <a:buFont typeface="Arial"/>
              <a:buNone/>
            </a:pPr>
            <a:r>
              <a:rPr b="0" i="0" lang="ja-JP" sz="600" u="none" cap="none" strike="noStrike">
                <a:solidFill>
                  <a:schemeClr val="dk1"/>
                </a:solidFill>
                <a:latin typeface="Arial"/>
                <a:ea typeface="Arial"/>
                <a:cs typeface="Arial"/>
                <a:sym typeface="Arial"/>
              </a:rPr>
              <a:t>かたしま</a:t>
            </a:r>
            <a:endParaRPr b="0" i="0" sz="1400" u="none" cap="none" strike="noStrike">
              <a:solidFill>
                <a:srgbClr val="000000"/>
              </a:solidFill>
              <a:latin typeface="Arial"/>
              <a:ea typeface="Arial"/>
              <a:cs typeface="Arial"/>
              <a:sym typeface="Arial"/>
            </a:endParaRPr>
          </a:p>
        </p:txBody>
      </p:sp>
      <p:sp>
        <p:nvSpPr>
          <p:cNvPr id="1999" name="Google Shape;1999;p77"/>
          <p:cNvSpPr/>
          <p:nvPr/>
        </p:nvSpPr>
        <p:spPr>
          <a:xfrm>
            <a:off x="6290546" y="5642811"/>
            <a:ext cx="2613381" cy="576000"/>
          </a:xfrm>
          <a:prstGeom prst="roundRect">
            <a:avLst>
              <a:gd fmla="val 13800"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000" name="Google Shape;2000;p77"/>
          <p:cNvSpPr txBox="1"/>
          <p:nvPr/>
        </p:nvSpPr>
        <p:spPr>
          <a:xfrm>
            <a:off x="6517739" y="5681292"/>
            <a:ext cx="2138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九州歴史資料館 工事費</a:t>
            </a:r>
            <a:endParaRPr b="0" i="0" sz="1400" u="none" cap="none" strike="noStrike">
              <a:solidFill>
                <a:srgbClr val="000000"/>
              </a:solidFill>
              <a:latin typeface="Arial"/>
              <a:ea typeface="Arial"/>
              <a:cs typeface="Arial"/>
              <a:sym typeface="Arial"/>
            </a:endParaRPr>
          </a:p>
        </p:txBody>
      </p:sp>
      <p:sp>
        <p:nvSpPr>
          <p:cNvPr id="2001" name="Google Shape;2001;p77"/>
          <p:cNvSpPr txBox="1"/>
          <p:nvPr/>
        </p:nvSpPr>
        <p:spPr>
          <a:xfrm>
            <a:off x="6517741" y="5914067"/>
            <a:ext cx="154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約36億円</a:t>
            </a:r>
            <a:endParaRPr b="0" i="0" sz="1200" u="none" cap="none" strike="noStrike">
              <a:solidFill>
                <a:schemeClr val="dk1"/>
              </a:solidFill>
              <a:latin typeface="Arial"/>
              <a:ea typeface="Arial"/>
              <a:cs typeface="Arial"/>
              <a:sym typeface="Arial"/>
            </a:endParaRPr>
          </a:p>
        </p:txBody>
      </p:sp>
      <p:sp>
        <p:nvSpPr>
          <p:cNvPr id="2002" name="Google Shape;2002;p77"/>
          <p:cNvSpPr/>
          <p:nvPr/>
        </p:nvSpPr>
        <p:spPr>
          <a:xfrm>
            <a:off x="9053488" y="5642811"/>
            <a:ext cx="2613381" cy="576000"/>
          </a:xfrm>
          <a:prstGeom prst="roundRect">
            <a:avLst>
              <a:gd fmla="val 13800"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003" name="Google Shape;2003;p77"/>
          <p:cNvSpPr txBox="1"/>
          <p:nvPr/>
        </p:nvSpPr>
        <p:spPr>
          <a:xfrm>
            <a:off x="9280681" y="5681292"/>
            <a:ext cx="2339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福岡武道館 工事費</a:t>
            </a:r>
            <a:endParaRPr b="0" i="0" sz="1400" u="none" cap="none" strike="noStrike">
              <a:solidFill>
                <a:srgbClr val="000000"/>
              </a:solidFill>
              <a:latin typeface="Arial"/>
              <a:ea typeface="Arial"/>
              <a:cs typeface="Arial"/>
              <a:sym typeface="Arial"/>
            </a:endParaRPr>
          </a:p>
        </p:txBody>
      </p:sp>
      <p:sp>
        <p:nvSpPr>
          <p:cNvPr id="2004" name="Google Shape;2004;p77"/>
          <p:cNvSpPr txBox="1"/>
          <p:nvPr/>
        </p:nvSpPr>
        <p:spPr>
          <a:xfrm>
            <a:off x="9280683" y="5914067"/>
            <a:ext cx="154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約120億円</a:t>
            </a:r>
            <a:endParaRPr b="0" i="0" sz="1400" u="none" cap="none" strike="noStrike">
              <a:solidFill>
                <a:srgbClr val="000000"/>
              </a:solidFill>
              <a:latin typeface="Arial"/>
              <a:ea typeface="Arial"/>
              <a:cs typeface="Arial"/>
              <a:sym typeface="Arial"/>
            </a:endParaRPr>
          </a:p>
        </p:txBody>
      </p:sp>
      <p:sp>
        <p:nvSpPr>
          <p:cNvPr id="2005" name="Google Shape;2005;p77"/>
          <p:cNvSpPr txBox="1"/>
          <p:nvPr/>
        </p:nvSpPr>
        <p:spPr>
          <a:xfrm>
            <a:off x="6290546" y="6204795"/>
            <a:ext cx="234751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ja-JP" sz="900" u="none" cap="none" strike="noStrike">
                <a:solidFill>
                  <a:schemeClr val="dk1"/>
                </a:solidFill>
                <a:latin typeface="Arial"/>
                <a:ea typeface="Arial"/>
                <a:cs typeface="Arial"/>
                <a:sym typeface="Arial"/>
              </a:rPr>
              <a:t>（平成22年11月小郡市に移転開館）</a:t>
            </a:r>
            <a:endParaRPr b="0" i="0" sz="900" u="none" cap="none" strike="noStrike">
              <a:solidFill>
                <a:schemeClr val="dk1"/>
              </a:solidFill>
              <a:latin typeface="Arial"/>
              <a:ea typeface="Arial"/>
              <a:cs typeface="Arial"/>
              <a:sym typeface="Arial"/>
            </a:endParaRPr>
          </a:p>
        </p:txBody>
      </p:sp>
      <p:sp>
        <p:nvSpPr>
          <p:cNvPr id="2006" name="Google Shape;2006;p77"/>
          <p:cNvSpPr txBox="1"/>
          <p:nvPr/>
        </p:nvSpPr>
        <p:spPr>
          <a:xfrm>
            <a:off x="8645999" y="1138582"/>
            <a:ext cx="6405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しん  こう</a:t>
            </a:r>
            <a:endParaRPr b="0" i="0" sz="700" u="none" cap="none" strike="noStrike">
              <a:solidFill>
                <a:schemeClr val="dk1"/>
              </a:solidFill>
              <a:latin typeface="Arial"/>
              <a:ea typeface="Arial"/>
              <a:cs typeface="Arial"/>
              <a:sym typeface="Arial"/>
            </a:endParaRPr>
          </a:p>
        </p:txBody>
      </p:sp>
      <p:sp>
        <p:nvSpPr>
          <p:cNvPr id="2007" name="Google Shape;2007;p77"/>
          <p:cNvSpPr txBox="1"/>
          <p:nvPr/>
        </p:nvSpPr>
        <p:spPr>
          <a:xfrm>
            <a:off x="9053488" y="6204795"/>
            <a:ext cx="2347513"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ja-JP" sz="900" u="none" cap="none" strike="noStrike">
                <a:solidFill>
                  <a:schemeClr val="dk1"/>
                </a:solidFill>
                <a:latin typeface="Arial"/>
                <a:ea typeface="Arial"/>
                <a:cs typeface="Arial"/>
                <a:sym typeface="Arial"/>
              </a:rPr>
              <a:t>（令和８年１月開館）</a:t>
            </a:r>
            <a:endParaRPr b="0" i="0" sz="9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77"/>
                                        </p:tgtEl>
                                        <p:attrNameLst>
                                          <p:attrName>style.visibility</p:attrName>
                                        </p:attrNameLst>
                                      </p:cBhvr>
                                      <p:to>
                                        <p:strVal val="visible"/>
                                      </p:to>
                                    </p:set>
                                    <p:animEffect filter="fade" transition="in">
                                      <p:cBhvr>
                                        <p:cTn dur="500"/>
                                        <p:tgtEl>
                                          <p:spTgt spid="1977"/>
                                        </p:tgtEl>
                                      </p:cBhvr>
                                    </p:animEffect>
                                  </p:childTnLst>
                                </p:cTn>
                              </p:par>
                              <p:par>
                                <p:cTn fill="hold" nodeType="withEffect" presetClass="entr" presetID="10" presetSubtype="0">
                                  <p:stCondLst>
                                    <p:cond delay="0"/>
                                  </p:stCondLst>
                                  <p:childTnLst>
                                    <p:set>
                                      <p:cBhvr>
                                        <p:cTn dur="1" fill="hold">
                                          <p:stCondLst>
                                            <p:cond delay="0"/>
                                          </p:stCondLst>
                                        </p:cTn>
                                        <p:tgtEl>
                                          <p:spTgt spid="1982"/>
                                        </p:tgtEl>
                                        <p:attrNameLst>
                                          <p:attrName>style.visibility</p:attrName>
                                        </p:attrNameLst>
                                      </p:cBhvr>
                                      <p:to>
                                        <p:strVal val="visible"/>
                                      </p:to>
                                    </p:set>
                                    <p:animEffect filter="fade" transition="in">
                                      <p:cBhvr>
                                        <p:cTn dur="500"/>
                                        <p:tgtEl>
                                          <p:spTgt spid="1982"/>
                                        </p:tgtEl>
                                      </p:cBhvr>
                                    </p:animEffect>
                                  </p:childTnLst>
                                </p:cTn>
                              </p:par>
                              <p:par>
                                <p:cTn fill="hold" nodeType="withEffect" presetClass="entr" presetID="10" presetSubtype="0">
                                  <p:stCondLst>
                                    <p:cond delay="0"/>
                                  </p:stCondLst>
                                  <p:childTnLst>
                                    <p:set>
                                      <p:cBhvr>
                                        <p:cTn dur="1" fill="hold">
                                          <p:stCondLst>
                                            <p:cond delay="0"/>
                                          </p:stCondLst>
                                        </p:cTn>
                                        <p:tgtEl>
                                          <p:spTgt spid="1983"/>
                                        </p:tgtEl>
                                        <p:attrNameLst>
                                          <p:attrName>style.visibility</p:attrName>
                                        </p:attrNameLst>
                                      </p:cBhvr>
                                      <p:to>
                                        <p:strVal val="visible"/>
                                      </p:to>
                                    </p:set>
                                    <p:animEffect filter="fade" transition="in">
                                      <p:cBhvr>
                                        <p:cTn dur="500"/>
                                        <p:tgtEl>
                                          <p:spTgt spid="1983"/>
                                        </p:tgtEl>
                                      </p:cBhvr>
                                    </p:animEffect>
                                  </p:childTnLst>
                                </p:cTn>
                              </p:par>
                              <p:par>
                                <p:cTn fill="hold" nodeType="withEffect" presetClass="entr" presetID="10" presetSubtype="0">
                                  <p:stCondLst>
                                    <p:cond delay="0"/>
                                  </p:stCondLst>
                                  <p:childTnLst>
                                    <p:set>
                                      <p:cBhvr>
                                        <p:cTn dur="1" fill="hold">
                                          <p:stCondLst>
                                            <p:cond delay="0"/>
                                          </p:stCondLst>
                                        </p:cTn>
                                        <p:tgtEl>
                                          <p:spTgt spid="1984"/>
                                        </p:tgtEl>
                                        <p:attrNameLst>
                                          <p:attrName>style.visibility</p:attrName>
                                        </p:attrNameLst>
                                      </p:cBhvr>
                                      <p:to>
                                        <p:strVal val="visible"/>
                                      </p:to>
                                    </p:set>
                                    <p:animEffect filter="fade" transition="in">
                                      <p:cBhvr>
                                        <p:cTn dur="500"/>
                                        <p:tgtEl>
                                          <p:spTgt spid="1984"/>
                                        </p:tgtEl>
                                      </p:cBhvr>
                                    </p:animEffect>
                                  </p:childTnLst>
                                </p:cTn>
                              </p:par>
                              <p:par>
                                <p:cTn fill="hold" nodeType="withEffect" presetClass="entr" presetID="10" presetSubtype="0">
                                  <p:stCondLst>
                                    <p:cond delay="0"/>
                                  </p:stCondLst>
                                  <p:childTnLst>
                                    <p:set>
                                      <p:cBhvr>
                                        <p:cTn dur="1" fill="hold">
                                          <p:stCondLst>
                                            <p:cond delay="0"/>
                                          </p:stCondLst>
                                        </p:cTn>
                                        <p:tgtEl>
                                          <p:spTgt spid="1985"/>
                                        </p:tgtEl>
                                        <p:attrNameLst>
                                          <p:attrName>style.visibility</p:attrName>
                                        </p:attrNameLst>
                                      </p:cBhvr>
                                      <p:to>
                                        <p:strVal val="visible"/>
                                      </p:to>
                                    </p:set>
                                    <p:animEffect filter="fade" transition="in">
                                      <p:cBhvr>
                                        <p:cTn dur="500"/>
                                        <p:tgtEl>
                                          <p:spTgt spid="1985"/>
                                        </p:tgtEl>
                                      </p:cBhvr>
                                    </p:animEffect>
                                  </p:childTnLst>
                                </p:cTn>
                              </p:par>
                              <p:par>
                                <p:cTn fill="hold" nodeType="withEffect" presetClass="entr" presetID="10" presetSubtype="0">
                                  <p:stCondLst>
                                    <p:cond delay="0"/>
                                  </p:stCondLst>
                                  <p:childTnLst>
                                    <p:set>
                                      <p:cBhvr>
                                        <p:cTn dur="1" fill="hold">
                                          <p:stCondLst>
                                            <p:cond delay="0"/>
                                          </p:stCondLst>
                                        </p:cTn>
                                        <p:tgtEl>
                                          <p:spTgt spid="1986"/>
                                        </p:tgtEl>
                                        <p:attrNameLst>
                                          <p:attrName>style.visibility</p:attrName>
                                        </p:attrNameLst>
                                      </p:cBhvr>
                                      <p:to>
                                        <p:strVal val="visible"/>
                                      </p:to>
                                    </p:set>
                                    <p:animEffect filter="fade" transition="in">
                                      <p:cBhvr>
                                        <p:cTn dur="500"/>
                                        <p:tgtEl>
                                          <p:spTgt spid="1986"/>
                                        </p:tgtEl>
                                      </p:cBhvr>
                                    </p:animEffect>
                                  </p:childTnLst>
                                </p:cTn>
                              </p:par>
                              <p:par>
                                <p:cTn fill="hold" nodeType="withEffect" presetClass="entr" presetID="10" presetSubtype="0">
                                  <p:stCondLst>
                                    <p:cond delay="0"/>
                                  </p:stCondLst>
                                  <p:childTnLst>
                                    <p:set>
                                      <p:cBhvr>
                                        <p:cTn dur="1" fill="hold">
                                          <p:stCondLst>
                                            <p:cond delay="0"/>
                                          </p:stCondLst>
                                        </p:cTn>
                                        <p:tgtEl>
                                          <p:spTgt spid="1992"/>
                                        </p:tgtEl>
                                        <p:attrNameLst>
                                          <p:attrName>style.visibility</p:attrName>
                                        </p:attrNameLst>
                                      </p:cBhvr>
                                      <p:to>
                                        <p:strVal val="visible"/>
                                      </p:to>
                                    </p:set>
                                    <p:animEffect filter="fade" transition="in">
                                      <p:cBhvr>
                                        <p:cTn dur="500"/>
                                        <p:tgtEl>
                                          <p:spTgt spid="1992"/>
                                        </p:tgtEl>
                                      </p:cBhvr>
                                    </p:animEffect>
                                  </p:childTnLst>
                                </p:cTn>
                              </p:par>
                              <p:par>
                                <p:cTn fill="hold" nodeType="withEffect" presetClass="entr" presetID="10" presetSubtype="0">
                                  <p:stCondLst>
                                    <p:cond delay="0"/>
                                  </p:stCondLst>
                                  <p:childTnLst>
                                    <p:set>
                                      <p:cBhvr>
                                        <p:cTn dur="1" fill="hold">
                                          <p:stCondLst>
                                            <p:cond delay="0"/>
                                          </p:stCondLst>
                                        </p:cTn>
                                        <p:tgtEl>
                                          <p:spTgt spid="1993"/>
                                        </p:tgtEl>
                                        <p:attrNameLst>
                                          <p:attrName>style.visibility</p:attrName>
                                        </p:attrNameLst>
                                      </p:cBhvr>
                                      <p:to>
                                        <p:strVal val="visible"/>
                                      </p:to>
                                    </p:set>
                                    <p:animEffect filter="fade" transition="in">
                                      <p:cBhvr>
                                        <p:cTn dur="500"/>
                                        <p:tgtEl>
                                          <p:spTgt spid="1993"/>
                                        </p:tgtEl>
                                      </p:cBhvr>
                                    </p:animEffect>
                                  </p:childTnLst>
                                </p:cTn>
                              </p:par>
                              <p:par>
                                <p:cTn fill="hold" nodeType="withEffect" presetClass="entr" presetID="10" presetSubtype="0">
                                  <p:stCondLst>
                                    <p:cond delay="0"/>
                                  </p:stCondLst>
                                  <p:childTnLst>
                                    <p:set>
                                      <p:cBhvr>
                                        <p:cTn dur="1" fill="hold">
                                          <p:stCondLst>
                                            <p:cond delay="0"/>
                                          </p:stCondLst>
                                        </p:cTn>
                                        <p:tgtEl>
                                          <p:spTgt spid="1994"/>
                                        </p:tgtEl>
                                        <p:attrNameLst>
                                          <p:attrName>style.visibility</p:attrName>
                                        </p:attrNameLst>
                                      </p:cBhvr>
                                      <p:to>
                                        <p:strVal val="visible"/>
                                      </p:to>
                                    </p:set>
                                    <p:animEffect filter="fade" transition="in">
                                      <p:cBhvr>
                                        <p:cTn dur="500"/>
                                        <p:tgtEl>
                                          <p:spTgt spid="1994"/>
                                        </p:tgtEl>
                                      </p:cBhvr>
                                    </p:animEffect>
                                  </p:childTnLst>
                                </p:cTn>
                              </p:par>
                              <p:par>
                                <p:cTn fill="hold" nodeType="withEffect" presetClass="entr" presetID="10" presetSubtype="0">
                                  <p:stCondLst>
                                    <p:cond delay="0"/>
                                  </p:stCondLst>
                                  <p:childTnLst>
                                    <p:set>
                                      <p:cBhvr>
                                        <p:cTn dur="1" fill="hold">
                                          <p:stCondLst>
                                            <p:cond delay="0"/>
                                          </p:stCondLst>
                                        </p:cTn>
                                        <p:tgtEl>
                                          <p:spTgt spid="1995"/>
                                        </p:tgtEl>
                                        <p:attrNameLst>
                                          <p:attrName>style.visibility</p:attrName>
                                        </p:attrNameLst>
                                      </p:cBhvr>
                                      <p:to>
                                        <p:strVal val="visible"/>
                                      </p:to>
                                    </p:set>
                                    <p:animEffect filter="fade" transition="in">
                                      <p:cBhvr>
                                        <p:cTn dur="500"/>
                                        <p:tgtEl>
                                          <p:spTgt spid="1995"/>
                                        </p:tgtEl>
                                      </p:cBhvr>
                                    </p:animEffect>
                                  </p:childTnLst>
                                </p:cTn>
                              </p:par>
                              <p:par>
                                <p:cTn fill="hold" nodeType="withEffect" presetClass="entr" presetID="10" presetSubtype="0">
                                  <p:stCondLst>
                                    <p:cond delay="0"/>
                                  </p:stCondLst>
                                  <p:childTnLst>
                                    <p:set>
                                      <p:cBhvr>
                                        <p:cTn dur="1" fill="hold">
                                          <p:stCondLst>
                                            <p:cond delay="0"/>
                                          </p:stCondLst>
                                        </p:cTn>
                                        <p:tgtEl>
                                          <p:spTgt spid="1996"/>
                                        </p:tgtEl>
                                        <p:attrNameLst>
                                          <p:attrName>style.visibility</p:attrName>
                                        </p:attrNameLst>
                                      </p:cBhvr>
                                      <p:to>
                                        <p:strVal val="visible"/>
                                      </p:to>
                                    </p:set>
                                    <p:animEffect filter="fade" transition="in">
                                      <p:cBhvr>
                                        <p:cTn dur="500"/>
                                        <p:tgtEl>
                                          <p:spTgt spid="1996"/>
                                        </p:tgtEl>
                                      </p:cBhvr>
                                    </p:animEffect>
                                  </p:childTnLst>
                                </p:cTn>
                              </p:par>
                              <p:par>
                                <p:cTn fill="hold" nodeType="withEffect" presetClass="entr" presetID="10" presetSubtype="0">
                                  <p:stCondLst>
                                    <p:cond delay="0"/>
                                  </p:stCondLst>
                                  <p:childTnLst>
                                    <p:set>
                                      <p:cBhvr>
                                        <p:cTn dur="1" fill="hold">
                                          <p:stCondLst>
                                            <p:cond delay="0"/>
                                          </p:stCondLst>
                                        </p:cTn>
                                        <p:tgtEl>
                                          <p:spTgt spid="1997"/>
                                        </p:tgtEl>
                                        <p:attrNameLst>
                                          <p:attrName>style.visibility</p:attrName>
                                        </p:attrNameLst>
                                      </p:cBhvr>
                                      <p:to>
                                        <p:strVal val="visible"/>
                                      </p:to>
                                    </p:set>
                                    <p:animEffect filter="fade" transition="in">
                                      <p:cBhvr>
                                        <p:cTn dur="500"/>
                                        <p:tgtEl>
                                          <p:spTgt spid="1997"/>
                                        </p:tgtEl>
                                      </p:cBhvr>
                                    </p:animEffect>
                                  </p:childTnLst>
                                </p:cTn>
                              </p:par>
                              <p:par>
                                <p:cTn fill="hold" nodeType="withEffect" presetClass="entr" presetID="10" presetSubtype="0">
                                  <p:stCondLst>
                                    <p:cond delay="0"/>
                                  </p:stCondLst>
                                  <p:childTnLst>
                                    <p:set>
                                      <p:cBhvr>
                                        <p:cTn dur="1" fill="hold">
                                          <p:stCondLst>
                                            <p:cond delay="0"/>
                                          </p:stCondLst>
                                        </p:cTn>
                                        <p:tgtEl>
                                          <p:spTgt spid="1998"/>
                                        </p:tgtEl>
                                        <p:attrNameLst>
                                          <p:attrName>style.visibility</p:attrName>
                                        </p:attrNameLst>
                                      </p:cBhvr>
                                      <p:to>
                                        <p:strVal val="visible"/>
                                      </p:to>
                                    </p:set>
                                    <p:animEffect filter="fade" transition="in">
                                      <p:cBhvr>
                                        <p:cTn dur="500"/>
                                        <p:tgtEl>
                                          <p:spTgt spid="19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6"/>
                                        </p:tgtEl>
                                        <p:attrNameLst>
                                          <p:attrName>style.visibility</p:attrName>
                                        </p:attrNameLst>
                                      </p:cBhvr>
                                      <p:to>
                                        <p:strVal val="visible"/>
                                      </p:to>
                                    </p:set>
                                    <p:animEffect filter="fade" transition="in">
                                      <p:cBhvr>
                                        <p:cTn dur="500"/>
                                        <p:tgtEl>
                                          <p:spTgt spid="1976"/>
                                        </p:tgtEl>
                                      </p:cBhvr>
                                    </p:animEffect>
                                  </p:childTnLst>
                                </p:cTn>
                              </p:par>
                              <p:par>
                                <p:cTn fill="hold" nodeType="withEffect" presetClass="entr" presetID="10" presetSubtype="0">
                                  <p:stCondLst>
                                    <p:cond delay="0"/>
                                  </p:stCondLst>
                                  <p:childTnLst>
                                    <p:set>
                                      <p:cBhvr>
                                        <p:cTn dur="1" fill="hold">
                                          <p:stCondLst>
                                            <p:cond delay="0"/>
                                          </p:stCondLst>
                                        </p:cTn>
                                        <p:tgtEl>
                                          <p:spTgt spid="1987"/>
                                        </p:tgtEl>
                                        <p:attrNameLst>
                                          <p:attrName>style.visibility</p:attrName>
                                        </p:attrNameLst>
                                      </p:cBhvr>
                                      <p:to>
                                        <p:strVal val="visible"/>
                                      </p:to>
                                    </p:set>
                                    <p:animEffect filter="fade" transition="in">
                                      <p:cBhvr>
                                        <p:cTn dur="500"/>
                                        <p:tgtEl>
                                          <p:spTgt spid="1987"/>
                                        </p:tgtEl>
                                      </p:cBhvr>
                                    </p:animEffect>
                                  </p:childTnLst>
                                </p:cTn>
                              </p:par>
                              <p:par>
                                <p:cTn fill="hold" nodeType="withEffect" presetClass="entr" presetID="10" presetSubtype="0">
                                  <p:stCondLst>
                                    <p:cond delay="0"/>
                                  </p:stCondLst>
                                  <p:childTnLst>
                                    <p:set>
                                      <p:cBhvr>
                                        <p:cTn dur="1" fill="hold">
                                          <p:stCondLst>
                                            <p:cond delay="0"/>
                                          </p:stCondLst>
                                        </p:cTn>
                                        <p:tgtEl>
                                          <p:spTgt spid="1988"/>
                                        </p:tgtEl>
                                        <p:attrNameLst>
                                          <p:attrName>style.visibility</p:attrName>
                                        </p:attrNameLst>
                                      </p:cBhvr>
                                      <p:to>
                                        <p:strVal val="visible"/>
                                      </p:to>
                                    </p:set>
                                    <p:animEffect filter="fade" transition="in">
                                      <p:cBhvr>
                                        <p:cTn dur="500"/>
                                        <p:tgtEl>
                                          <p:spTgt spid="1988"/>
                                        </p:tgtEl>
                                      </p:cBhvr>
                                    </p:animEffect>
                                  </p:childTnLst>
                                </p:cTn>
                              </p:par>
                              <p:par>
                                <p:cTn fill="hold" nodeType="withEffect" presetClass="entr" presetID="10" presetSubtype="0">
                                  <p:stCondLst>
                                    <p:cond delay="0"/>
                                  </p:stCondLst>
                                  <p:childTnLst>
                                    <p:set>
                                      <p:cBhvr>
                                        <p:cTn dur="1" fill="hold">
                                          <p:stCondLst>
                                            <p:cond delay="0"/>
                                          </p:stCondLst>
                                        </p:cTn>
                                        <p:tgtEl>
                                          <p:spTgt spid="1989"/>
                                        </p:tgtEl>
                                        <p:attrNameLst>
                                          <p:attrName>style.visibility</p:attrName>
                                        </p:attrNameLst>
                                      </p:cBhvr>
                                      <p:to>
                                        <p:strVal val="visible"/>
                                      </p:to>
                                    </p:set>
                                    <p:animEffect filter="fade" transition="in">
                                      <p:cBhvr>
                                        <p:cTn dur="500"/>
                                        <p:tgtEl>
                                          <p:spTgt spid="1989"/>
                                        </p:tgtEl>
                                      </p:cBhvr>
                                    </p:animEffect>
                                  </p:childTnLst>
                                </p:cTn>
                              </p:par>
                              <p:par>
                                <p:cTn fill="hold" nodeType="withEffect" presetClass="entr" presetID="10" presetSubtype="0">
                                  <p:stCondLst>
                                    <p:cond delay="0"/>
                                  </p:stCondLst>
                                  <p:childTnLst>
                                    <p:set>
                                      <p:cBhvr>
                                        <p:cTn dur="1" fill="hold">
                                          <p:stCondLst>
                                            <p:cond delay="0"/>
                                          </p:stCondLst>
                                        </p:cTn>
                                        <p:tgtEl>
                                          <p:spTgt spid="1990"/>
                                        </p:tgtEl>
                                        <p:attrNameLst>
                                          <p:attrName>style.visibility</p:attrName>
                                        </p:attrNameLst>
                                      </p:cBhvr>
                                      <p:to>
                                        <p:strVal val="visible"/>
                                      </p:to>
                                    </p:set>
                                    <p:animEffect filter="fade" transition="in">
                                      <p:cBhvr>
                                        <p:cTn dur="500"/>
                                        <p:tgtEl>
                                          <p:spTgt spid="1990"/>
                                        </p:tgtEl>
                                      </p:cBhvr>
                                    </p:animEffect>
                                  </p:childTnLst>
                                </p:cTn>
                              </p:par>
                              <p:par>
                                <p:cTn fill="hold" nodeType="withEffect" presetClass="entr" presetID="10" presetSubtype="0">
                                  <p:stCondLst>
                                    <p:cond delay="0"/>
                                  </p:stCondLst>
                                  <p:childTnLst>
                                    <p:set>
                                      <p:cBhvr>
                                        <p:cTn dur="1" fill="hold">
                                          <p:stCondLst>
                                            <p:cond delay="0"/>
                                          </p:stCondLst>
                                        </p:cTn>
                                        <p:tgtEl>
                                          <p:spTgt spid="1991"/>
                                        </p:tgtEl>
                                        <p:attrNameLst>
                                          <p:attrName>style.visibility</p:attrName>
                                        </p:attrNameLst>
                                      </p:cBhvr>
                                      <p:to>
                                        <p:strVal val="visible"/>
                                      </p:to>
                                    </p:set>
                                    <p:animEffect filter="fade" transition="in">
                                      <p:cBhvr>
                                        <p:cTn dur="500"/>
                                        <p:tgtEl>
                                          <p:spTgt spid="1991"/>
                                        </p:tgtEl>
                                      </p:cBhvr>
                                    </p:animEffect>
                                  </p:childTnLst>
                                </p:cTn>
                              </p:par>
                              <p:par>
                                <p:cTn fill="hold" nodeType="withEffect" presetClass="entr" presetID="10" presetSubtype="0">
                                  <p:stCondLst>
                                    <p:cond delay="0"/>
                                  </p:stCondLst>
                                  <p:childTnLst>
                                    <p:set>
                                      <p:cBhvr>
                                        <p:cTn dur="1" fill="hold">
                                          <p:stCondLst>
                                            <p:cond delay="0"/>
                                          </p:stCondLst>
                                        </p:cTn>
                                        <p:tgtEl>
                                          <p:spTgt spid="2006"/>
                                        </p:tgtEl>
                                        <p:attrNameLst>
                                          <p:attrName>style.visibility</p:attrName>
                                        </p:attrNameLst>
                                      </p:cBhvr>
                                      <p:to>
                                        <p:strVal val="visible"/>
                                      </p:to>
                                    </p:set>
                                    <p:animEffect filter="fade" transition="in">
                                      <p:cBhvr>
                                        <p:cTn dur="500"/>
                                        <p:tgtEl>
                                          <p:spTgt spid="2006"/>
                                        </p:tgtEl>
                                      </p:cBhvr>
                                    </p:animEffect>
                                  </p:childTnLst>
                                </p:cTn>
                              </p:par>
                              <p:par>
                                <p:cTn fill="hold" nodeType="withEffect" presetClass="entr" presetID="10" presetSubtype="0">
                                  <p:stCondLst>
                                    <p:cond delay="0"/>
                                  </p:stCondLst>
                                  <p:childTnLst>
                                    <p:set>
                                      <p:cBhvr>
                                        <p:cTn dur="1" fill="hold">
                                          <p:stCondLst>
                                            <p:cond delay="0"/>
                                          </p:stCondLst>
                                        </p:cTn>
                                        <p:tgtEl>
                                          <p:spTgt spid="1999"/>
                                        </p:tgtEl>
                                        <p:attrNameLst>
                                          <p:attrName>style.visibility</p:attrName>
                                        </p:attrNameLst>
                                      </p:cBhvr>
                                      <p:to>
                                        <p:strVal val="visible"/>
                                      </p:to>
                                    </p:set>
                                    <p:animEffect filter="fade" transition="in">
                                      <p:cBhvr>
                                        <p:cTn dur="500"/>
                                        <p:tgtEl>
                                          <p:spTgt spid="1999"/>
                                        </p:tgtEl>
                                      </p:cBhvr>
                                    </p:animEffect>
                                  </p:childTnLst>
                                </p:cTn>
                              </p:par>
                              <p:par>
                                <p:cTn fill="hold" nodeType="withEffect" presetClass="entr" presetID="10" presetSubtype="0">
                                  <p:stCondLst>
                                    <p:cond delay="0"/>
                                  </p:stCondLst>
                                  <p:childTnLst>
                                    <p:set>
                                      <p:cBhvr>
                                        <p:cTn dur="1" fill="hold">
                                          <p:stCondLst>
                                            <p:cond delay="0"/>
                                          </p:stCondLst>
                                        </p:cTn>
                                        <p:tgtEl>
                                          <p:spTgt spid="2000"/>
                                        </p:tgtEl>
                                        <p:attrNameLst>
                                          <p:attrName>style.visibility</p:attrName>
                                        </p:attrNameLst>
                                      </p:cBhvr>
                                      <p:to>
                                        <p:strVal val="visible"/>
                                      </p:to>
                                    </p:set>
                                    <p:animEffect filter="fade" transition="in">
                                      <p:cBhvr>
                                        <p:cTn dur="500"/>
                                        <p:tgtEl>
                                          <p:spTgt spid="2000"/>
                                        </p:tgtEl>
                                      </p:cBhvr>
                                    </p:animEffect>
                                  </p:childTnLst>
                                </p:cTn>
                              </p:par>
                              <p:par>
                                <p:cTn fill="hold" nodeType="withEffect" presetClass="entr" presetID="10" presetSubtype="0">
                                  <p:stCondLst>
                                    <p:cond delay="0"/>
                                  </p:stCondLst>
                                  <p:childTnLst>
                                    <p:set>
                                      <p:cBhvr>
                                        <p:cTn dur="1" fill="hold">
                                          <p:stCondLst>
                                            <p:cond delay="0"/>
                                          </p:stCondLst>
                                        </p:cTn>
                                        <p:tgtEl>
                                          <p:spTgt spid="2001"/>
                                        </p:tgtEl>
                                        <p:attrNameLst>
                                          <p:attrName>style.visibility</p:attrName>
                                        </p:attrNameLst>
                                      </p:cBhvr>
                                      <p:to>
                                        <p:strVal val="visible"/>
                                      </p:to>
                                    </p:set>
                                    <p:animEffect filter="fade" transition="in">
                                      <p:cBhvr>
                                        <p:cTn dur="500"/>
                                        <p:tgtEl>
                                          <p:spTgt spid="2001"/>
                                        </p:tgtEl>
                                      </p:cBhvr>
                                    </p:animEffect>
                                  </p:childTnLst>
                                </p:cTn>
                              </p:par>
                              <p:par>
                                <p:cTn fill="hold" nodeType="withEffect" presetClass="entr" presetID="10" presetSubtype="0">
                                  <p:stCondLst>
                                    <p:cond delay="0"/>
                                  </p:stCondLst>
                                  <p:childTnLst>
                                    <p:set>
                                      <p:cBhvr>
                                        <p:cTn dur="1" fill="hold">
                                          <p:stCondLst>
                                            <p:cond delay="0"/>
                                          </p:stCondLst>
                                        </p:cTn>
                                        <p:tgtEl>
                                          <p:spTgt spid="2002"/>
                                        </p:tgtEl>
                                        <p:attrNameLst>
                                          <p:attrName>style.visibility</p:attrName>
                                        </p:attrNameLst>
                                      </p:cBhvr>
                                      <p:to>
                                        <p:strVal val="visible"/>
                                      </p:to>
                                    </p:set>
                                    <p:animEffect filter="fade" transition="in">
                                      <p:cBhvr>
                                        <p:cTn dur="500"/>
                                        <p:tgtEl>
                                          <p:spTgt spid="2002"/>
                                        </p:tgtEl>
                                      </p:cBhvr>
                                    </p:animEffect>
                                  </p:childTnLst>
                                </p:cTn>
                              </p:par>
                              <p:par>
                                <p:cTn fill="hold" nodeType="withEffect" presetClass="entr" presetID="10" presetSubtype="0">
                                  <p:stCondLst>
                                    <p:cond delay="0"/>
                                  </p:stCondLst>
                                  <p:childTnLst>
                                    <p:set>
                                      <p:cBhvr>
                                        <p:cTn dur="1" fill="hold">
                                          <p:stCondLst>
                                            <p:cond delay="0"/>
                                          </p:stCondLst>
                                        </p:cTn>
                                        <p:tgtEl>
                                          <p:spTgt spid="2003"/>
                                        </p:tgtEl>
                                        <p:attrNameLst>
                                          <p:attrName>style.visibility</p:attrName>
                                        </p:attrNameLst>
                                      </p:cBhvr>
                                      <p:to>
                                        <p:strVal val="visible"/>
                                      </p:to>
                                    </p:set>
                                    <p:animEffect filter="fade" transition="in">
                                      <p:cBhvr>
                                        <p:cTn dur="500"/>
                                        <p:tgtEl>
                                          <p:spTgt spid="2003"/>
                                        </p:tgtEl>
                                      </p:cBhvr>
                                    </p:animEffect>
                                  </p:childTnLst>
                                </p:cTn>
                              </p:par>
                              <p:par>
                                <p:cTn fill="hold" nodeType="withEffect" presetClass="entr" presetID="10" presetSubtype="0">
                                  <p:stCondLst>
                                    <p:cond delay="0"/>
                                  </p:stCondLst>
                                  <p:childTnLst>
                                    <p:set>
                                      <p:cBhvr>
                                        <p:cTn dur="1" fill="hold">
                                          <p:stCondLst>
                                            <p:cond delay="0"/>
                                          </p:stCondLst>
                                        </p:cTn>
                                        <p:tgtEl>
                                          <p:spTgt spid="2004"/>
                                        </p:tgtEl>
                                        <p:attrNameLst>
                                          <p:attrName>style.visibility</p:attrName>
                                        </p:attrNameLst>
                                      </p:cBhvr>
                                      <p:to>
                                        <p:strVal val="visible"/>
                                      </p:to>
                                    </p:set>
                                    <p:animEffect filter="fade" transition="in">
                                      <p:cBhvr>
                                        <p:cTn dur="500"/>
                                        <p:tgtEl>
                                          <p:spTgt spid="2004"/>
                                        </p:tgtEl>
                                      </p:cBhvr>
                                    </p:animEffect>
                                  </p:childTnLst>
                                </p:cTn>
                              </p:par>
                              <p:par>
                                <p:cTn fill="hold" nodeType="withEffect" presetClass="entr" presetID="10" presetSubtype="0">
                                  <p:stCondLst>
                                    <p:cond delay="0"/>
                                  </p:stCondLst>
                                  <p:childTnLst>
                                    <p:set>
                                      <p:cBhvr>
                                        <p:cTn dur="1" fill="hold">
                                          <p:stCondLst>
                                            <p:cond delay="0"/>
                                          </p:stCondLst>
                                        </p:cTn>
                                        <p:tgtEl>
                                          <p:spTgt spid="2005"/>
                                        </p:tgtEl>
                                        <p:attrNameLst>
                                          <p:attrName>style.visibility</p:attrName>
                                        </p:attrNameLst>
                                      </p:cBhvr>
                                      <p:to>
                                        <p:strVal val="visible"/>
                                      </p:to>
                                    </p:set>
                                    <p:animEffect filter="fade" transition="in">
                                      <p:cBhvr>
                                        <p:cTn dur="500"/>
                                        <p:tgtEl>
                                          <p:spTgt spid="2005"/>
                                        </p:tgtEl>
                                      </p:cBhvr>
                                    </p:animEffect>
                                  </p:childTnLst>
                                </p:cTn>
                              </p:par>
                              <p:par>
                                <p:cTn fill="hold" nodeType="withEffect" presetClass="entr" presetID="10" presetSubtype="0">
                                  <p:stCondLst>
                                    <p:cond delay="0"/>
                                  </p:stCondLst>
                                  <p:childTnLst>
                                    <p:set>
                                      <p:cBhvr>
                                        <p:cTn dur="1" fill="hold">
                                          <p:stCondLst>
                                            <p:cond delay="0"/>
                                          </p:stCondLst>
                                        </p:cTn>
                                        <p:tgtEl>
                                          <p:spTgt spid="2007"/>
                                        </p:tgtEl>
                                        <p:attrNameLst>
                                          <p:attrName>style.visibility</p:attrName>
                                        </p:attrNameLst>
                                      </p:cBhvr>
                                      <p:to>
                                        <p:strVal val="visible"/>
                                      </p:to>
                                    </p:set>
                                    <p:animEffect filter="fade" transition="in">
                                      <p:cBhvr>
                                        <p:cTn dur="500"/>
                                        <p:tgtEl>
                                          <p:spTgt spid="20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2" name="Shape 2012"/>
        <p:cNvGrpSpPr/>
        <p:nvPr/>
      </p:nvGrpSpPr>
      <p:grpSpPr>
        <a:xfrm>
          <a:off x="0" y="0"/>
          <a:ext cx="0" cy="0"/>
          <a:chOff x="0" y="0"/>
          <a:chExt cx="0" cy="0"/>
        </a:xfrm>
      </p:grpSpPr>
      <p:pic>
        <p:nvPicPr>
          <p:cNvPr id="2013" name="Google Shape;2013;p78"/>
          <p:cNvPicPr preferRelativeResize="0"/>
          <p:nvPr/>
        </p:nvPicPr>
        <p:blipFill rotWithShape="1">
          <a:blip r:embed="rId3">
            <a:alphaModFix/>
          </a:blip>
          <a:srcRect b="0" l="0" r="0" t="0"/>
          <a:stretch/>
        </p:blipFill>
        <p:spPr>
          <a:xfrm>
            <a:off x="524476" y="3832654"/>
            <a:ext cx="5377138" cy="2274005"/>
          </a:xfrm>
          <a:prstGeom prst="rect">
            <a:avLst/>
          </a:prstGeom>
          <a:noFill/>
          <a:ln>
            <a:noFill/>
          </a:ln>
        </p:spPr>
      </p:pic>
      <p:pic>
        <p:nvPicPr>
          <p:cNvPr id="2014" name="Google Shape;2014;p78"/>
          <p:cNvPicPr preferRelativeResize="0"/>
          <p:nvPr/>
        </p:nvPicPr>
        <p:blipFill rotWithShape="1">
          <a:blip r:embed="rId4">
            <a:alphaModFix/>
          </a:blip>
          <a:srcRect b="728" l="9058" r="15021" t="1680"/>
          <a:stretch/>
        </p:blipFill>
        <p:spPr>
          <a:xfrm>
            <a:off x="6289891" y="3595811"/>
            <a:ext cx="2613381" cy="2511912"/>
          </a:xfrm>
          <a:prstGeom prst="rect">
            <a:avLst/>
          </a:prstGeom>
          <a:noFill/>
          <a:ln>
            <a:noFill/>
          </a:ln>
        </p:spPr>
      </p:pic>
      <p:sp>
        <p:nvSpPr>
          <p:cNvPr id="2015" name="Google Shape;2015;p78"/>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16" name="Google Shape;2016;p78"/>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17" name="Google Shape;2017;p78"/>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6</a:t>
            </a:r>
            <a:endParaRPr b="1" i="0" sz="4400" u="none" cap="none" strike="noStrike">
              <a:solidFill>
                <a:schemeClr val="lt1"/>
              </a:solidFill>
              <a:latin typeface="Arial"/>
              <a:ea typeface="Arial"/>
              <a:cs typeface="Arial"/>
              <a:sym typeface="Arial"/>
            </a:endParaRPr>
          </a:p>
        </p:txBody>
      </p:sp>
      <p:sp>
        <p:nvSpPr>
          <p:cNvPr id="2018" name="Google Shape;2018;p78"/>
          <p:cNvSpPr txBox="1"/>
          <p:nvPr/>
        </p:nvSpPr>
        <p:spPr>
          <a:xfrm>
            <a:off x="1244137" y="308422"/>
            <a:ext cx="9503247"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税金はどのように使われているのだろう？</a:t>
            </a:r>
            <a:endParaRPr b="0" i="0" sz="1400" u="none" cap="none" strike="noStrike">
              <a:solidFill>
                <a:srgbClr val="000000"/>
              </a:solidFill>
              <a:latin typeface="Arial"/>
              <a:ea typeface="Arial"/>
              <a:cs typeface="Arial"/>
              <a:sym typeface="Arial"/>
            </a:endParaRPr>
          </a:p>
        </p:txBody>
      </p:sp>
      <p:sp>
        <p:nvSpPr>
          <p:cNvPr id="2019" name="Google Shape;2019;p78"/>
          <p:cNvSpPr txBox="1"/>
          <p:nvPr/>
        </p:nvSpPr>
        <p:spPr>
          <a:xfrm>
            <a:off x="815283" y="1707513"/>
            <a:ext cx="4940748" cy="210397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高品質で安全な農林水産物を提供するための品種改良や技術の開発、また漁港の整備、林道の整備などを行っています。</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商工業の発展と振興のため、中小企業の経営相談や技術指導、新しい産業を創出するための研究開発機能の強化などを行っています。</a:t>
            </a:r>
            <a:endParaRPr b="0" i="0" sz="1400" u="none" cap="none" strike="noStrike">
              <a:solidFill>
                <a:srgbClr val="000000"/>
              </a:solidFill>
              <a:latin typeface="Arial"/>
              <a:ea typeface="Arial"/>
              <a:cs typeface="Arial"/>
              <a:sym typeface="Arial"/>
            </a:endParaRPr>
          </a:p>
        </p:txBody>
      </p:sp>
      <p:sp>
        <p:nvSpPr>
          <p:cNvPr id="2020" name="Google Shape;2020;p78"/>
          <p:cNvSpPr/>
          <p:nvPr/>
        </p:nvSpPr>
        <p:spPr>
          <a:xfrm>
            <a:off x="430667" y="1171454"/>
            <a:ext cx="5580000" cy="468000"/>
          </a:xfrm>
          <a:prstGeom prst="rect">
            <a:avLst/>
          </a:prstGeom>
          <a:solidFill>
            <a:srgbClr val="B7CD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21" name="Google Shape;2021;p78"/>
          <p:cNvSpPr txBox="1"/>
          <p:nvPr/>
        </p:nvSpPr>
        <p:spPr>
          <a:xfrm>
            <a:off x="815283" y="1220116"/>
            <a:ext cx="1531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産業の振興</a:t>
            </a:r>
            <a:endParaRPr b="0" i="0" sz="1400" u="none" cap="none" strike="noStrike">
              <a:solidFill>
                <a:srgbClr val="000000"/>
              </a:solidFill>
              <a:latin typeface="Arial"/>
              <a:ea typeface="Arial"/>
              <a:cs typeface="Arial"/>
              <a:sym typeface="Arial"/>
            </a:endParaRPr>
          </a:p>
        </p:txBody>
      </p:sp>
      <p:sp>
        <p:nvSpPr>
          <p:cNvPr id="2022" name="Google Shape;2022;p78"/>
          <p:cNvSpPr txBox="1"/>
          <p:nvPr/>
        </p:nvSpPr>
        <p:spPr>
          <a:xfrm>
            <a:off x="573904" y="6072554"/>
            <a:ext cx="25670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農林業に関する技術の開発</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（福岡県農林業総合試験場）</a:t>
            </a:r>
            <a:endParaRPr b="0" i="0" sz="1000" u="none" cap="none" strike="noStrike">
              <a:solidFill>
                <a:schemeClr val="dk1"/>
              </a:solidFill>
              <a:latin typeface="Arial"/>
              <a:ea typeface="Arial"/>
              <a:cs typeface="Arial"/>
              <a:sym typeface="Arial"/>
            </a:endParaRPr>
          </a:p>
        </p:txBody>
      </p:sp>
      <p:sp>
        <p:nvSpPr>
          <p:cNvPr id="2023" name="Google Shape;2023;p78"/>
          <p:cNvSpPr txBox="1"/>
          <p:nvPr/>
        </p:nvSpPr>
        <p:spPr>
          <a:xfrm>
            <a:off x="3336846" y="6072554"/>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水素エネルギー製品研究試験センター</a:t>
            </a:r>
            <a:endParaRPr b="0" i="0" sz="1000" u="none" cap="none" strike="noStrike">
              <a:solidFill>
                <a:schemeClr val="dk1"/>
              </a:solidFill>
              <a:latin typeface="Arial"/>
              <a:ea typeface="Arial"/>
              <a:cs typeface="Arial"/>
              <a:sym typeface="Arial"/>
            </a:endParaRPr>
          </a:p>
        </p:txBody>
      </p:sp>
      <p:sp>
        <p:nvSpPr>
          <p:cNvPr id="2024" name="Google Shape;2024;p78"/>
          <p:cNvSpPr txBox="1"/>
          <p:nvPr/>
        </p:nvSpPr>
        <p:spPr>
          <a:xfrm>
            <a:off x="6580698" y="1707513"/>
            <a:ext cx="4940748" cy="72513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自然の保護、公害対策やリサイクルなど、快適な環境づくりを進めています。</a:t>
            </a:r>
            <a:endParaRPr b="0" i="0" sz="1400" u="none" cap="none" strike="noStrike">
              <a:solidFill>
                <a:srgbClr val="000000"/>
              </a:solidFill>
              <a:latin typeface="Arial"/>
              <a:ea typeface="Arial"/>
              <a:cs typeface="Arial"/>
              <a:sym typeface="Arial"/>
            </a:endParaRPr>
          </a:p>
        </p:txBody>
      </p:sp>
      <p:sp>
        <p:nvSpPr>
          <p:cNvPr id="2025" name="Google Shape;2025;p78"/>
          <p:cNvSpPr/>
          <p:nvPr/>
        </p:nvSpPr>
        <p:spPr>
          <a:xfrm>
            <a:off x="6196082" y="1171454"/>
            <a:ext cx="5580000" cy="468000"/>
          </a:xfrm>
          <a:prstGeom prst="rect">
            <a:avLst/>
          </a:prstGeom>
          <a:solidFill>
            <a:srgbClr val="B7CD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26" name="Google Shape;2026;p78"/>
          <p:cNvSpPr txBox="1"/>
          <p:nvPr/>
        </p:nvSpPr>
        <p:spPr>
          <a:xfrm>
            <a:off x="6580698" y="1220116"/>
            <a:ext cx="2335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chemeClr val="dk1"/>
                </a:solidFill>
                <a:latin typeface="Arial"/>
                <a:ea typeface="Arial"/>
                <a:cs typeface="Arial"/>
                <a:sym typeface="Arial"/>
              </a:rPr>
              <a:t>環境の保護や整備</a:t>
            </a:r>
            <a:endParaRPr b="0" i="0" sz="1400" u="none" cap="none" strike="noStrike">
              <a:solidFill>
                <a:srgbClr val="000000"/>
              </a:solidFill>
              <a:latin typeface="Arial"/>
              <a:ea typeface="Arial"/>
              <a:cs typeface="Arial"/>
              <a:sym typeface="Arial"/>
            </a:endParaRPr>
          </a:p>
        </p:txBody>
      </p:sp>
      <p:sp>
        <p:nvSpPr>
          <p:cNvPr id="2027" name="Google Shape;2027;p78"/>
          <p:cNvSpPr txBox="1"/>
          <p:nvPr/>
        </p:nvSpPr>
        <p:spPr>
          <a:xfrm>
            <a:off x="6339319" y="6072554"/>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自然環境の保全（森林整備）</a:t>
            </a:r>
            <a:endParaRPr b="0" i="0" sz="1000" u="none" cap="none" strike="noStrike">
              <a:solidFill>
                <a:schemeClr val="dk1"/>
              </a:solidFill>
              <a:latin typeface="Arial"/>
              <a:ea typeface="Arial"/>
              <a:cs typeface="Arial"/>
              <a:sym typeface="Arial"/>
            </a:endParaRPr>
          </a:p>
        </p:txBody>
      </p:sp>
      <p:sp>
        <p:nvSpPr>
          <p:cNvPr id="2028" name="Google Shape;2028;p78"/>
          <p:cNvSpPr txBox="1"/>
          <p:nvPr/>
        </p:nvSpPr>
        <p:spPr>
          <a:xfrm>
            <a:off x="9102261" y="6072554"/>
            <a:ext cx="2567017"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ja-JP" sz="1000" u="none" cap="none" strike="noStrike">
                <a:solidFill>
                  <a:schemeClr val="dk1"/>
                </a:solidFill>
                <a:latin typeface="Arial"/>
                <a:ea typeface="Arial"/>
                <a:cs typeface="Arial"/>
                <a:sym typeface="Arial"/>
              </a:rPr>
              <a:t>資源リサイクル</a:t>
            </a:r>
            <a:endParaRPr b="0" i="0" sz="1400" u="none" cap="none" strike="noStrike">
              <a:solidFill>
                <a:srgbClr val="000000"/>
              </a:solidFill>
              <a:latin typeface="Arial"/>
              <a:ea typeface="Arial"/>
              <a:cs typeface="Arial"/>
              <a:sym typeface="Arial"/>
            </a:endParaRPr>
          </a:p>
        </p:txBody>
      </p:sp>
      <p:pic>
        <p:nvPicPr>
          <p:cNvPr id="2029" name="Google Shape;2029;p78"/>
          <p:cNvPicPr preferRelativeResize="0"/>
          <p:nvPr/>
        </p:nvPicPr>
        <p:blipFill rotWithShape="1">
          <a:blip r:embed="rId5">
            <a:alphaModFix/>
          </a:blip>
          <a:srcRect b="0" l="0" r="0" t="0"/>
          <a:stretch/>
        </p:blipFill>
        <p:spPr>
          <a:xfrm>
            <a:off x="11011907" y="2395374"/>
            <a:ext cx="657371" cy="989385"/>
          </a:xfrm>
          <a:prstGeom prst="rect">
            <a:avLst/>
          </a:prstGeom>
          <a:noFill/>
          <a:ln>
            <a:noFill/>
          </a:ln>
        </p:spPr>
      </p:pic>
      <p:pic>
        <p:nvPicPr>
          <p:cNvPr id="2030" name="Google Shape;2030;p78"/>
          <p:cNvPicPr preferRelativeResize="0"/>
          <p:nvPr/>
        </p:nvPicPr>
        <p:blipFill rotWithShape="1">
          <a:blip r:embed="rId6">
            <a:alphaModFix/>
          </a:blip>
          <a:srcRect b="0" l="16994" r="16994" t="0"/>
          <a:stretch/>
        </p:blipFill>
        <p:spPr>
          <a:xfrm>
            <a:off x="6229450" y="2500707"/>
            <a:ext cx="1686036" cy="1686036"/>
          </a:xfrm>
          <a:prstGeom prst="ellipse">
            <a:avLst/>
          </a:prstGeom>
          <a:noFill/>
          <a:ln cap="flat" cmpd="sng" w="22225">
            <a:solidFill>
              <a:schemeClr val="lt1"/>
            </a:solidFill>
            <a:prstDash val="solid"/>
            <a:round/>
            <a:headEnd len="sm" w="sm" type="none"/>
            <a:tailEnd len="sm" w="sm" type="none"/>
          </a:ln>
        </p:spPr>
      </p:pic>
      <p:pic>
        <p:nvPicPr>
          <p:cNvPr id="2031" name="Google Shape;2031;p78"/>
          <p:cNvPicPr preferRelativeResize="0"/>
          <p:nvPr/>
        </p:nvPicPr>
        <p:blipFill rotWithShape="1">
          <a:blip r:embed="rId7">
            <a:alphaModFix/>
          </a:blip>
          <a:srcRect b="0" l="0" r="0" t="0"/>
          <a:stretch/>
        </p:blipFill>
        <p:spPr>
          <a:xfrm>
            <a:off x="9052833" y="3741130"/>
            <a:ext cx="2820776" cy="2191035"/>
          </a:xfrm>
          <a:prstGeom prst="rect">
            <a:avLst/>
          </a:prstGeom>
          <a:noFill/>
          <a:ln>
            <a:noFill/>
          </a:ln>
        </p:spPr>
      </p:pic>
      <p:sp>
        <p:nvSpPr>
          <p:cNvPr id="2032" name="Google Shape;2032;p78"/>
          <p:cNvSpPr/>
          <p:nvPr/>
        </p:nvSpPr>
        <p:spPr>
          <a:xfrm>
            <a:off x="8388905" y="2500706"/>
            <a:ext cx="2423948" cy="928293"/>
          </a:xfrm>
          <a:prstGeom prst="wedgeRoundRectCallout">
            <a:avLst>
              <a:gd fmla="val 55573" name="adj1"/>
              <a:gd fmla="val -13409" name="adj2"/>
              <a:gd fmla="val 16667" name="adj3"/>
            </a:avLst>
          </a:prstGeom>
          <a:solidFill>
            <a:srgbClr val="F7F4CB"/>
          </a:solidFill>
          <a:ln cap="flat" cmpd="sng" w="12700">
            <a:solidFill>
              <a:srgbClr val="3F3F3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3" name="Google Shape;2033;p78"/>
          <p:cNvSpPr txBox="1"/>
          <p:nvPr/>
        </p:nvSpPr>
        <p:spPr>
          <a:xfrm>
            <a:off x="8535928" y="2578423"/>
            <a:ext cx="2387700" cy="794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みんなが納めた税金は</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いろいろな身近なところに</a:t>
            </a:r>
            <a:endParaRPr b="0" i="0" sz="12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使われているんだね。</a:t>
            </a:r>
            <a:endParaRPr b="0" i="0" sz="1400" u="none" cap="none" strike="noStrike">
              <a:solidFill>
                <a:srgbClr val="000000"/>
              </a:solidFill>
              <a:latin typeface="Arial"/>
              <a:ea typeface="Arial"/>
              <a:cs typeface="Arial"/>
              <a:sym typeface="Arial"/>
            </a:endParaRPr>
          </a:p>
        </p:txBody>
      </p:sp>
      <p:sp>
        <p:nvSpPr>
          <p:cNvPr id="2034" name="Google Shape;2034;p78"/>
          <p:cNvSpPr txBox="1"/>
          <p:nvPr/>
        </p:nvSpPr>
        <p:spPr>
          <a:xfrm>
            <a:off x="9130654" y="6009621"/>
            <a:ext cx="436800" cy="1692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000000"/>
              </a:buClr>
              <a:buSzPts val="500"/>
              <a:buFont typeface="Arial"/>
              <a:buNone/>
            </a:pPr>
            <a:r>
              <a:rPr b="0" i="0" lang="ja-JP" sz="500" u="none" cap="none" strike="noStrike">
                <a:solidFill>
                  <a:schemeClr val="dk1"/>
                </a:solidFill>
                <a:latin typeface="Arial"/>
                <a:ea typeface="Arial"/>
                <a:cs typeface="Arial"/>
                <a:sym typeface="Arial"/>
              </a:rPr>
              <a:t>し  げん</a:t>
            </a:r>
            <a:endParaRPr b="0" i="0" sz="500" u="none" cap="none" strike="noStrike">
              <a:solidFill>
                <a:schemeClr val="dk1"/>
              </a:solidFill>
              <a:latin typeface="Arial"/>
              <a:ea typeface="Arial"/>
              <a:cs typeface="Arial"/>
              <a:sym typeface="Arial"/>
            </a:endParaRPr>
          </a:p>
        </p:txBody>
      </p:sp>
      <p:sp>
        <p:nvSpPr>
          <p:cNvPr id="2035" name="Google Shape;2035;p78"/>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6" name="Google Shape;2036;p78"/>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2037" name="Google Shape;2037;p78"/>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8" name="Google Shape;2038;p78">
            <a:hlinkClick action="ppaction://hlinksldjump" r:id="rId8"/>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39" name="Google Shape;2039;p78"/>
          <p:cNvSpPr txBox="1"/>
          <p:nvPr/>
        </p:nvSpPr>
        <p:spPr>
          <a:xfrm>
            <a:off x="1639593" y="1144914"/>
            <a:ext cx="640500" cy="2001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chemeClr val="dk1"/>
              </a:buClr>
              <a:buSzPts val="700"/>
              <a:buFont typeface="Arial"/>
              <a:buNone/>
            </a:pPr>
            <a:r>
              <a:rPr b="0" i="0" lang="ja-JP" sz="700" u="none" cap="none" strike="noStrike">
                <a:solidFill>
                  <a:schemeClr val="dk1"/>
                </a:solidFill>
                <a:latin typeface="Arial"/>
                <a:ea typeface="Arial"/>
                <a:cs typeface="Arial"/>
                <a:sym typeface="Arial"/>
              </a:rPr>
              <a:t>しん  こう</a:t>
            </a:r>
            <a:endParaRPr b="0" i="0" sz="7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13"/>
                                        </p:tgtEl>
                                        <p:attrNameLst>
                                          <p:attrName>style.visibility</p:attrName>
                                        </p:attrNameLst>
                                      </p:cBhvr>
                                      <p:to>
                                        <p:strVal val="visible"/>
                                      </p:to>
                                    </p:set>
                                    <p:animEffect filter="fade" transition="in">
                                      <p:cBhvr>
                                        <p:cTn dur="500"/>
                                        <p:tgtEl>
                                          <p:spTgt spid="2013"/>
                                        </p:tgtEl>
                                      </p:cBhvr>
                                    </p:animEffect>
                                  </p:childTnLst>
                                </p:cTn>
                              </p:par>
                              <p:par>
                                <p:cTn fill="hold" nodeType="withEffect" presetClass="entr" presetID="10" presetSubtype="0">
                                  <p:stCondLst>
                                    <p:cond delay="0"/>
                                  </p:stCondLst>
                                  <p:childTnLst>
                                    <p:set>
                                      <p:cBhvr>
                                        <p:cTn dur="1" fill="hold">
                                          <p:stCondLst>
                                            <p:cond delay="0"/>
                                          </p:stCondLst>
                                        </p:cTn>
                                        <p:tgtEl>
                                          <p:spTgt spid="2019"/>
                                        </p:tgtEl>
                                        <p:attrNameLst>
                                          <p:attrName>style.visibility</p:attrName>
                                        </p:attrNameLst>
                                      </p:cBhvr>
                                      <p:to>
                                        <p:strVal val="visible"/>
                                      </p:to>
                                    </p:set>
                                    <p:animEffect filter="fade" transition="in">
                                      <p:cBhvr>
                                        <p:cTn dur="500"/>
                                        <p:tgtEl>
                                          <p:spTgt spid="2019"/>
                                        </p:tgtEl>
                                      </p:cBhvr>
                                    </p:animEffect>
                                  </p:childTnLst>
                                </p:cTn>
                              </p:par>
                              <p:par>
                                <p:cTn fill="hold" nodeType="withEffect" presetClass="entr" presetID="10" presetSubtype="0">
                                  <p:stCondLst>
                                    <p:cond delay="0"/>
                                  </p:stCondLst>
                                  <p:childTnLst>
                                    <p:set>
                                      <p:cBhvr>
                                        <p:cTn dur="1" fill="hold">
                                          <p:stCondLst>
                                            <p:cond delay="0"/>
                                          </p:stCondLst>
                                        </p:cTn>
                                        <p:tgtEl>
                                          <p:spTgt spid="2020"/>
                                        </p:tgtEl>
                                        <p:attrNameLst>
                                          <p:attrName>style.visibility</p:attrName>
                                        </p:attrNameLst>
                                      </p:cBhvr>
                                      <p:to>
                                        <p:strVal val="visible"/>
                                      </p:to>
                                    </p:set>
                                    <p:animEffect filter="fade" transition="in">
                                      <p:cBhvr>
                                        <p:cTn dur="500"/>
                                        <p:tgtEl>
                                          <p:spTgt spid="2020"/>
                                        </p:tgtEl>
                                      </p:cBhvr>
                                    </p:animEffect>
                                  </p:childTnLst>
                                </p:cTn>
                              </p:par>
                              <p:par>
                                <p:cTn fill="hold" nodeType="withEffect" presetClass="entr" presetID="10" presetSubtype="0">
                                  <p:stCondLst>
                                    <p:cond delay="0"/>
                                  </p:stCondLst>
                                  <p:childTnLst>
                                    <p:set>
                                      <p:cBhvr>
                                        <p:cTn dur="1" fill="hold">
                                          <p:stCondLst>
                                            <p:cond delay="0"/>
                                          </p:stCondLst>
                                        </p:cTn>
                                        <p:tgtEl>
                                          <p:spTgt spid="2021"/>
                                        </p:tgtEl>
                                        <p:attrNameLst>
                                          <p:attrName>style.visibility</p:attrName>
                                        </p:attrNameLst>
                                      </p:cBhvr>
                                      <p:to>
                                        <p:strVal val="visible"/>
                                      </p:to>
                                    </p:set>
                                    <p:animEffect filter="fade" transition="in">
                                      <p:cBhvr>
                                        <p:cTn dur="500"/>
                                        <p:tgtEl>
                                          <p:spTgt spid="2021"/>
                                        </p:tgtEl>
                                      </p:cBhvr>
                                    </p:animEffect>
                                  </p:childTnLst>
                                </p:cTn>
                              </p:par>
                              <p:par>
                                <p:cTn fill="hold" nodeType="withEffect" presetClass="entr" presetID="10" presetSubtype="0">
                                  <p:stCondLst>
                                    <p:cond delay="0"/>
                                  </p:stCondLst>
                                  <p:childTnLst>
                                    <p:set>
                                      <p:cBhvr>
                                        <p:cTn dur="1" fill="hold">
                                          <p:stCondLst>
                                            <p:cond delay="0"/>
                                          </p:stCondLst>
                                        </p:cTn>
                                        <p:tgtEl>
                                          <p:spTgt spid="2022"/>
                                        </p:tgtEl>
                                        <p:attrNameLst>
                                          <p:attrName>style.visibility</p:attrName>
                                        </p:attrNameLst>
                                      </p:cBhvr>
                                      <p:to>
                                        <p:strVal val="visible"/>
                                      </p:to>
                                    </p:set>
                                    <p:animEffect filter="fade" transition="in">
                                      <p:cBhvr>
                                        <p:cTn dur="500"/>
                                        <p:tgtEl>
                                          <p:spTgt spid="2022"/>
                                        </p:tgtEl>
                                      </p:cBhvr>
                                    </p:animEffect>
                                  </p:childTnLst>
                                </p:cTn>
                              </p:par>
                              <p:par>
                                <p:cTn fill="hold" nodeType="withEffect" presetClass="entr" presetID="10" presetSubtype="0">
                                  <p:stCondLst>
                                    <p:cond delay="0"/>
                                  </p:stCondLst>
                                  <p:childTnLst>
                                    <p:set>
                                      <p:cBhvr>
                                        <p:cTn dur="1" fill="hold">
                                          <p:stCondLst>
                                            <p:cond delay="0"/>
                                          </p:stCondLst>
                                        </p:cTn>
                                        <p:tgtEl>
                                          <p:spTgt spid="2023"/>
                                        </p:tgtEl>
                                        <p:attrNameLst>
                                          <p:attrName>style.visibility</p:attrName>
                                        </p:attrNameLst>
                                      </p:cBhvr>
                                      <p:to>
                                        <p:strVal val="visible"/>
                                      </p:to>
                                    </p:set>
                                    <p:animEffect filter="fade" transition="in">
                                      <p:cBhvr>
                                        <p:cTn dur="500"/>
                                        <p:tgtEl>
                                          <p:spTgt spid="2023"/>
                                        </p:tgtEl>
                                      </p:cBhvr>
                                    </p:animEffect>
                                  </p:childTnLst>
                                </p:cTn>
                              </p:par>
                              <p:par>
                                <p:cTn fill="hold" nodeType="withEffect" presetClass="entr" presetID="10" presetSubtype="0">
                                  <p:stCondLst>
                                    <p:cond delay="0"/>
                                  </p:stCondLst>
                                  <p:childTnLst>
                                    <p:set>
                                      <p:cBhvr>
                                        <p:cTn dur="1" fill="hold">
                                          <p:stCondLst>
                                            <p:cond delay="0"/>
                                          </p:stCondLst>
                                        </p:cTn>
                                        <p:tgtEl>
                                          <p:spTgt spid="2039"/>
                                        </p:tgtEl>
                                        <p:attrNameLst>
                                          <p:attrName>style.visibility</p:attrName>
                                        </p:attrNameLst>
                                      </p:cBhvr>
                                      <p:to>
                                        <p:strVal val="visible"/>
                                      </p:to>
                                    </p:set>
                                    <p:animEffect filter="fade" transition="in">
                                      <p:cBhvr>
                                        <p:cTn dur="500"/>
                                        <p:tgtEl>
                                          <p:spTgt spid="20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4"/>
                                        </p:tgtEl>
                                        <p:attrNameLst>
                                          <p:attrName>style.visibility</p:attrName>
                                        </p:attrNameLst>
                                      </p:cBhvr>
                                      <p:to>
                                        <p:strVal val="visible"/>
                                      </p:to>
                                    </p:set>
                                    <p:animEffect filter="fade" transition="in">
                                      <p:cBhvr>
                                        <p:cTn dur="500"/>
                                        <p:tgtEl>
                                          <p:spTgt spid="2014"/>
                                        </p:tgtEl>
                                      </p:cBhvr>
                                    </p:animEffect>
                                  </p:childTnLst>
                                </p:cTn>
                              </p:par>
                              <p:par>
                                <p:cTn fill="hold" nodeType="withEffect" presetClass="entr" presetID="10" presetSubtype="0">
                                  <p:stCondLst>
                                    <p:cond delay="0"/>
                                  </p:stCondLst>
                                  <p:childTnLst>
                                    <p:set>
                                      <p:cBhvr>
                                        <p:cTn dur="1" fill="hold">
                                          <p:stCondLst>
                                            <p:cond delay="0"/>
                                          </p:stCondLst>
                                        </p:cTn>
                                        <p:tgtEl>
                                          <p:spTgt spid="2024"/>
                                        </p:tgtEl>
                                        <p:attrNameLst>
                                          <p:attrName>style.visibility</p:attrName>
                                        </p:attrNameLst>
                                      </p:cBhvr>
                                      <p:to>
                                        <p:strVal val="visible"/>
                                      </p:to>
                                    </p:set>
                                    <p:animEffect filter="fade" transition="in">
                                      <p:cBhvr>
                                        <p:cTn dur="500"/>
                                        <p:tgtEl>
                                          <p:spTgt spid="2024"/>
                                        </p:tgtEl>
                                      </p:cBhvr>
                                    </p:animEffect>
                                  </p:childTnLst>
                                </p:cTn>
                              </p:par>
                              <p:par>
                                <p:cTn fill="hold" nodeType="withEffect" presetClass="entr" presetID="10" presetSubtype="0">
                                  <p:stCondLst>
                                    <p:cond delay="0"/>
                                  </p:stCondLst>
                                  <p:childTnLst>
                                    <p:set>
                                      <p:cBhvr>
                                        <p:cTn dur="1" fill="hold">
                                          <p:stCondLst>
                                            <p:cond delay="0"/>
                                          </p:stCondLst>
                                        </p:cTn>
                                        <p:tgtEl>
                                          <p:spTgt spid="2025"/>
                                        </p:tgtEl>
                                        <p:attrNameLst>
                                          <p:attrName>style.visibility</p:attrName>
                                        </p:attrNameLst>
                                      </p:cBhvr>
                                      <p:to>
                                        <p:strVal val="visible"/>
                                      </p:to>
                                    </p:set>
                                    <p:animEffect filter="fade" transition="in">
                                      <p:cBhvr>
                                        <p:cTn dur="500"/>
                                        <p:tgtEl>
                                          <p:spTgt spid="2025"/>
                                        </p:tgtEl>
                                      </p:cBhvr>
                                    </p:animEffect>
                                  </p:childTnLst>
                                </p:cTn>
                              </p:par>
                              <p:par>
                                <p:cTn fill="hold" nodeType="withEffect" presetClass="entr" presetID="10" presetSubtype="0">
                                  <p:stCondLst>
                                    <p:cond delay="0"/>
                                  </p:stCondLst>
                                  <p:childTnLst>
                                    <p:set>
                                      <p:cBhvr>
                                        <p:cTn dur="1" fill="hold">
                                          <p:stCondLst>
                                            <p:cond delay="0"/>
                                          </p:stCondLst>
                                        </p:cTn>
                                        <p:tgtEl>
                                          <p:spTgt spid="2026"/>
                                        </p:tgtEl>
                                        <p:attrNameLst>
                                          <p:attrName>style.visibility</p:attrName>
                                        </p:attrNameLst>
                                      </p:cBhvr>
                                      <p:to>
                                        <p:strVal val="visible"/>
                                      </p:to>
                                    </p:set>
                                    <p:animEffect filter="fade" transition="in">
                                      <p:cBhvr>
                                        <p:cTn dur="500"/>
                                        <p:tgtEl>
                                          <p:spTgt spid="2026"/>
                                        </p:tgtEl>
                                      </p:cBhvr>
                                    </p:animEffect>
                                  </p:childTnLst>
                                </p:cTn>
                              </p:par>
                              <p:par>
                                <p:cTn fill="hold" nodeType="withEffect" presetClass="entr" presetID="10" presetSubtype="0">
                                  <p:stCondLst>
                                    <p:cond delay="0"/>
                                  </p:stCondLst>
                                  <p:childTnLst>
                                    <p:set>
                                      <p:cBhvr>
                                        <p:cTn dur="1" fill="hold">
                                          <p:stCondLst>
                                            <p:cond delay="0"/>
                                          </p:stCondLst>
                                        </p:cTn>
                                        <p:tgtEl>
                                          <p:spTgt spid="2027"/>
                                        </p:tgtEl>
                                        <p:attrNameLst>
                                          <p:attrName>style.visibility</p:attrName>
                                        </p:attrNameLst>
                                      </p:cBhvr>
                                      <p:to>
                                        <p:strVal val="visible"/>
                                      </p:to>
                                    </p:set>
                                    <p:animEffect filter="fade" transition="in">
                                      <p:cBhvr>
                                        <p:cTn dur="500"/>
                                        <p:tgtEl>
                                          <p:spTgt spid="2027"/>
                                        </p:tgtEl>
                                      </p:cBhvr>
                                    </p:animEffect>
                                  </p:childTnLst>
                                </p:cTn>
                              </p:par>
                              <p:par>
                                <p:cTn fill="hold" nodeType="withEffect" presetClass="entr" presetID="10" presetSubtype="0">
                                  <p:stCondLst>
                                    <p:cond delay="0"/>
                                  </p:stCondLst>
                                  <p:childTnLst>
                                    <p:set>
                                      <p:cBhvr>
                                        <p:cTn dur="1" fill="hold">
                                          <p:stCondLst>
                                            <p:cond delay="0"/>
                                          </p:stCondLst>
                                        </p:cTn>
                                        <p:tgtEl>
                                          <p:spTgt spid="2028"/>
                                        </p:tgtEl>
                                        <p:attrNameLst>
                                          <p:attrName>style.visibility</p:attrName>
                                        </p:attrNameLst>
                                      </p:cBhvr>
                                      <p:to>
                                        <p:strVal val="visible"/>
                                      </p:to>
                                    </p:set>
                                    <p:animEffect filter="fade" transition="in">
                                      <p:cBhvr>
                                        <p:cTn dur="500"/>
                                        <p:tgtEl>
                                          <p:spTgt spid="2028"/>
                                        </p:tgtEl>
                                      </p:cBhvr>
                                    </p:animEffect>
                                  </p:childTnLst>
                                </p:cTn>
                              </p:par>
                              <p:par>
                                <p:cTn fill="hold" nodeType="withEffect" presetClass="entr" presetID="10" presetSubtype="0">
                                  <p:stCondLst>
                                    <p:cond delay="0"/>
                                  </p:stCondLst>
                                  <p:childTnLst>
                                    <p:set>
                                      <p:cBhvr>
                                        <p:cTn dur="1" fill="hold">
                                          <p:stCondLst>
                                            <p:cond delay="0"/>
                                          </p:stCondLst>
                                        </p:cTn>
                                        <p:tgtEl>
                                          <p:spTgt spid="2029"/>
                                        </p:tgtEl>
                                        <p:attrNameLst>
                                          <p:attrName>style.visibility</p:attrName>
                                        </p:attrNameLst>
                                      </p:cBhvr>
                                      <p:to>
                                        <p:strVal val="visible"/>
                                      </p:to>
                                    </p:set>
                                    <p:animEffect filter="fade" transition="in">
                                      <p:cBhvr>
                                        <p:cTn dur="500"/>
                                        <p:tgtEl>
                                          <p:spTgt spid="2029"/>
                                        </p:tgtEl>
                                      </p:cBhvr>
                                    </p:animEffect>
                                  </p:childTnLst>
                                </p:cTn>
                              </p:par>
                              <p:par>
                                <p:cTn fill="hold" nodeType="withEffect" presetClass="entr" presetID="10" presetSubtype="0">
                                  <p:stCondLst>
                                    <p:cond delay="0"/>
                                  </p:stCondLst>
                                  <p:childTnLst>
                                    <p:set>
                                      <p:cBhvr>
                                        <p:cTn dur="1" fill="hold">
                                          <p:stCondLst>
                                            <p:cond delay="0"/>
                                          </p:stCondLst>
                                        </p:cTn>
                                        <p:tgtEl>
                                          <p:spTgt spid="2030"/>
                                        </p:tgtEl>
                                        <p:attrNameLst>
                                          <p:attrName>style.visibility</p:attrName>
                                        </p:attrNameLst>
                                      </p:cBhvr>
                                      <p:to>
                                        <p:strVal val="visible"/>
                                      </p:to>
                                    </p:set>
                                    <p:animEffect filter="fade" transition="in">
                                      <p:cBhvr>
                                        <p:cTn dur="500"/>
                                        <p:tgtEl>
                                          <p:spTgt spid="2030"/>
                                        </p:tgtEl>
                                      </p:cBhvr>
                                    </p:animEffect>
                                  </p:childTnLst>
                                </p:cTn>
                              </p:par>
                              <p:par>
                                <p:cTn fill="hold" nodeType="withEffect" presetClass="entr" presetID="10" presetSubtype="0">
                                  <p:stCondLst>
                                    <p:cond delay="0"/>
                                  </p:stCondLst>
                                  <p:childTnLst>
                                    <p:set>
                                      <p:cBhvr>
                                        <p:cTn dur="1" fill="hold">
                                          <p:stCondLst>
                                            <p:cond delay="0"/>
                                          </p:stCondLst>
                                        </p:cTn>
                                        <p:tgtEl>
                                          <p:spTgt spid="2031"/>
                                        </p:tgtEl>
                                        <p:attrNameLst>
                                          <p:attrName>style.visibility</p:attrName>
                                        </p:attrNameLst>
                                      </p:cBhvr>
                                      <p:to>
                                        <p:strVal val="visible"/>
                                      </p:to>
                                    </p:set>
                                    <p:animEffect filter="fade" transition="in">
                                      <p:cBhvr>
                                        <p:cTn dur="500"/>
                                        <p:tgtEl>
                                          <p:spTgt spid="2031"/>
                                        </p:tgtEl>
                                      </p:cBhvr>
                                    </p:animEffect>
                                  </p:childTnLst>
                                </p:cTn>
                              </p:par>
                              <p:par>
                                <p:cTn fill="hold" nodeType="withEffect" presetClass="entr" presetID="10" presetSubtype="0">
                                  <p:stCondLst>
                                    <p:cond delay="0"/>
                                  </p:stCondLst>
                                  <p:childTnLst>
                                    <p:set>
                                      <p:cBhvr>
                                        <p:cTn dur="1" fill="hold">
                                          <p:stCondLst>
                                            <p:cond delay="0"/>
                                          </p:stCondLst>
                                        </p:cTn>
                                        <p:tgtEl>
                                          <p:spTgt spid="2032"/>
                                        </p:tgtEl>
                                        <p:attrNameLst>
                                          <p:attrName>style.visibility</p:attrName>
                                        </p:attrNameLst>
                                      </p:cBhvr>
                                      <p:to>
                                        <p:strVal val="visible"/>
                                      </p:to>
                                    </p:set>
                                    <p:animEffect filter="fade" transition="in">
                                      <p:cBhvr>
                                        <p:cTn dur="500"/>
                                        <p:tgtEl>
                                          <p:spTgt spid="2032"/>
                                        </p:tgtEl>
                                      </p:cBhvr>
                                    </p:animEffect>
                                  </p:childTnLst>
                                </p:cTn>
                              </p:par>
                              <p:par>
                                <p:cTn fill="hold" nodeType="withEffect" presetClass="entr" presetID="10" presetSubtype="0">
                                  <p:stCondLst>
                                    <p:cond delay="0"/>
                                  </p:stCondLst>
                                  <p:childTnLst>
                                    <p:set>
                                      <p:cBhvr>
                                        <p:cTn dur="1" fill="hold">
                                          <p:stCondLst>
                                            <p:cond delay="0"/>
                                          </p:stCondLst>
                                        </p:cTn>
                                        <p:tgtEl>
                                          <p:spTgt spid="2033"/>
                                        </p:tgtEl>
                                        <p:attrNameLst>
                                          <p:attrName>style.visibility</p:attrName>
                                        </p:attrNameLst>
                                      </p:cBhvr>
                                      <p:to>
                                        <p:strVal val="visible"/>
                                      </p:to>
                                    </p:set>
                                    <p:animEffect filter="fade" transition="in">
                                      <p:cBhvr>
                                        <p:cTn dur="500"/>
                                        <p:tgtEl>
                                          <p:spTgt spid="2033"/>
                                        </p:tgtEl>
                                      </p:cBhvr>
                                    </p:animEffect>
                                  </p:childTnLst>
                                </p:cTn>
                              </p:par>
                              <p:par>
                                <p:cTn fill="hold" nodeType="withEffect" presetClass="entr" presetID="10" presetSubtype="0">
                                  <p:stCondLst>
                                    <p:cond delay="0"/>
                                  </p:stCondLst>
                                  <p:childTnLst>
                                    <p:set>
                                      <p:cBhvr>
                                        <p:cTn dur="1" fill="hold">
                                          <p:stCondLst>
                                            <p:cond delay="0"/>
                                          </p:stCondLst>
                                        </p:cTn>
                                        <p:tgtEl>
                                          <p:spTgt spid="2034"/>
                                        </p:tgtEl>
                                        <p:attrNameLst>
                                          <p:attrName>style.visibility</p:attrName>
                                        </p:attrNameLst>
                                      </p:cBhvr>
                                      <p:to>
                                        <p:strVal val="visible"/>
                                      </p:to>
                                    </p:set>
                                    <p:animEffect filter="fade" transition="in">
                                      <p:cBhvr>
                                        <p:cTn dur="500"/>
                                        <p:tgtEl>
                                          <p:spTgt spid="2034"/>
                                        </p:tgtEl>
                                      </p:cBhvr>
                                    </p:animEffect>
                                  </p:childTnLst>
                                </p:cTn>
                              </p:par>
                              <p:par>
                                <p:cTn fill="hold" nodeType="withEffect" presetClass="entr" presetID="10" presetSubtype="0">
                                  <p:stCondLst>
                                    <p:cond delay="0"/>
                                  </p:stCondLst>
                                  <p:childTnLst>
                                    <p:set>
                                      <p:cBhvr>
                                        <p:cTn dur="1" fill="hold">
                                          <p:stCondLst>
                                            <p:cond delay="0"/>
                                          </p:stCondLst>
                                        </p:cTn>
                                        <p:tgtEl>
                                          <p:spTgt spid="2035"/>
                                        </p:tgtEl>
                                        <p:attrNameLst>
                                          <p:attrName>style.visibility</p:attrName>
                                        </p:attrNameLst>
                                      </p:cBhvr>
                                      <p:to>
                                        <p:strVal val="visible"/>
                                      </p:to>
                                    </p:set>
                                    <p:animEffect filter="fade" transition="in">
                                      <p:cBhvr>
                                        <p:cTn dur="500"/>
                                        <p:tgtEl>
                                          <p:spTgt spid="2035"/>
                                        </p:tgtEl>
                                      </p:cBhvr>
                                    </p:animEffect>
                                  </p:childTnLst>
                                </p:cTn>
                              </p:par>
                              <p:par>
                                <p:cTn fill="hold" nodeType="withEffect" presetClass="entr" presetID="10" presetSubtype="0">
                                  <p:stCondLst>
                                    <p:cond delay="0"/>
                                  </p:stCondLst>
                                  <p:childTnLst>
                                    <p:set>
                                      <p:cBhvr>
                                        <p:cTn dur="1" fill="hold">
                                          <p:stCondLst>
                                            <p:cond delay="0"/>
                                          </p:stCondLst>
                                        </p:cTn>
                                        <p:tgtEl>
                                          <p:spTgt spid="2036"/>
                                        </p:tgtEl>
                                        <p:attrNameLst>
                                          <p:attrName>style.visibility</p:attrName>
                                        </p:attrNameLst>
                                      </p:cBhvr>
                                      <p:to>
                                        <p:strVal val="visible"/>
                                      </p:to>
                                    </p:set>
                                    <p:animEffect filter="fade" transition="in">
                                      <p:cBhvr>
                                        <p:cTn dur="500"/>
                                        <p:tgtEl>
                                          <p:spTgt spid="2036"/>
                                        </p:tgtEl>
                                      </p:cBhvr>
                                    </p:animEffect>
                                  </p:childTnLst>
                                </p:cTn>
                              </p:par>
                              <p:par>
                                <p:cTn fill="hold" nodeType="withEffect" presetClass="entr" presetID="10" presetSubtype="0">
                                  <p:stCondLst>
                                    <p:cond delay="0"/>
                                  </p:stCondLst>
                                  <p:childTnLst>
                                    <p:set>
                                      <p:cBhvr>
                                        <p:cTn dur="1" fill="hold">
                                          <p:stCondLst>
                                            <p:cond delay="0"/>
                                          </p:stCondLst>
                                        </p:cTn>
                                        <p:tgtEl>
                                          <p:spTgt spid="2037"/>
                                        </p:tgtEl>
                                        <p:attrNameLst>
                                          <p:attrName>style.visibility</p:attrName>
                                        </p:attrNameLst>
                                      </p:cBhvr>
                                      <p:to>
                                        <p:strVal val="visible"/>
                                      </p:to>
                                    </p:set>
                                    <p:animEffect filter="fade" transition="in">
                                      <p:cBhvr>
                                        <p:cTn dur="500"/>
                                        <p:tgtEl>
                                          <p:spTgt spid="2037"/>
                                        </p:tgtEl>
                                      </p:cBhvr>
                                    </p:animEffect>
                                  </p:childTnLst>
                                </p:cTn>
                              </p:par>
                              <p:par>
                                <p:cTn fill="hold" nodeType="withEffect" presetClass="entr" presetID="10" presetSubtype="0">
                                  <p:stCondLst>
                                    <p:cond delay="0"/>
                                  </p:stCondLst>
                                  <p:childTnLst>
                                    <p:set>
                                      <p:cBhvr>
                                        <p:cTn dur="1" fill="hold">
                                          <p:stCondLst>
                                            <p:cond delay="0"/>
                                          </p:stCondLst>
                                        </p:cTn>
                                        <p:tgtEl>
                                          <p:spTgt spid="2038"/>
                                        </p:tgtEl>
                                        <p:attrNameLst>
                                          <p:attrName>style.visibility</p:attrName>
                                        </p:attrNameLst>
                                      </p:cBhvr>
                                      <p:to>
                                        <p:strVal val="visible"/>
                                      </p:to>
                                    </p:set>
                                    <p:animEffect filter="fade" transition="in">
                                      <p:cBhvr>
                                        <p:cTn dur="500"/>
                                        <p:tgtEl>
                                          <p:spTgt spid="20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4" name="Shape 2044"/>
        <p:cNvGrpSpPr/>
        <p:nvPr/>
      </p:nvGrpSpPr>
      <p:grpSpPr>
        <a:xfrm>
          <a:off x="0" y="0"/>
          <a:ext cx="0" cy="0"/>
          <a:chOff x="0" y="0"/>
          <a:chExt cx="0" cy="0"/>
        </a:xfrm>
      </p:grpSpPr>
      <p:pic>
        <p:nvPicPr>
          <p:cNvPr id="2045" name="Google Shape;2045;p79"/>
          <p:cNvPicPr preferRelativeResize="0"/>
          <p:nvPr/>
        </p:nvPicPr>
        <p:blipFill rotWithShape="1">
          <a:blip r:embed="rId3">
            <a:alphaModFix/>
          </a:blip>
          <a:srcRect b="0" l="0" r="0" t="0"/>
          <a:stretch/>
        </p:blipFill>
        <p:spPr>
          <a:xfrm>
            <a:off x="4789575" y="1242525"/>
            <a:ext cx="7402425" cy="5323599"/>
          </a:xfrm>
          <a:prstGeom prst="rect">
            <a:avLst/>
          </a:prstGeom>
          <a:noFill/>
          <a:ln>
            <a:noFill/>
          </a:ln>
        </p:spPr>
      </p:pic>
      <p:sp>
        <p:nvSpPr>
          <p:cNvPr id="2046" name="Google Shape;2046;p79"/>
          <p:cNvSpPr/>
          <p:nvPr/>
        </p:nvSpPr>
        <p:spPr>
          <a:xfrm>
            <a:off x="436698" y="1096652"/>
            <a:ext cx="468000" cy="46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7" name="Google Shape;2047;p79"/>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8" name="Google Shape;2048;p79"/>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49" name="Google Shape;2049;p79"/>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7</a:t>
            </a:r>
            <a:endParaRPr b="1" i="0" sz="4400" u="none" cap="none" strike="noStrike">
              <a:solidFill>
                <a:schemeClr val="lt1"/>
              </a:solidFill>
              <a:latin typeface="Arial"/>
              <a:ea typeface="Arial"/>
              <a:cs typeface="Arial"/>
              <a:sym typeface="Arial"/>
            </a:endParaRPr>
          </a:p>
        </p:txBody>
      </p:sp>
      <p:sp>
        <p:nvSpPr>
          <p:cNvPr id="2050" name="Google Shape;2050;p79"/>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私たちが生きる２１世紀の課題 </a:t>
            </a:r>
            <a:r>
              <a:rPr b="1" i="0" lang="ja-JP" sz="2400" u="none" cap="none" strike="noStrike">
                <a:solidFill>
                  <a:schemeClr val="lt1"/>
                </a:solidFill>
                <a:latin typeface="Arial"/>
                <a:ea typeface="Arial"/>
                <a:cs typeface="Arial"/>
                <a:sym typeface="Arial"/>
              </a:rPr>
              <a:t>（これからの社会と税金）</a:t>
            </a:r>
            <a:endParaRPr b="1" i="0" sz="3000" u="none" cap="none" strike="noStrike">
              <a:solidFill>
                <a:schemeClr val="lt1"/>
              </a:solidFill>
              <a:latin typeface="Arial"/>
              <a:ea typeface="Arial"/>
              <a:cs typeface="Arial"/>
              <a:sym typeface="Arial"/>
            </a:endParaRPr>
          </a:p>
        </p:txBody>
      </p:sp>
      <p:sp>
        <p:nvSpPr>
          <p:cNvPr id="2051" name="Google Shape;2051;p79"/>
          <p:cNvSpPr txBox="1"/>
          <p:nvPr/>
        </p:nvSpPr>
        <p:spPr>
          <a:xfrm>
            <a:off x="927758" y="1103504"/>
            <a:ext cx="32183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増え続ける国債残高</a:t>
            </a:r>
            <a:endParaRPr b="0" i="0" sz="1400" u="none" cap="none" strike="noStrike">
              <a:solidFill>
                <a:srgbClr val="000000"/>
              </a:solidFill>
              <a:latin typeface="Arial"/>
              <a:ea typeface="Arial"/>
              <a:cs typeface="Arial"/>
              <a:sym typeface="Arial"/>
            </a:endParaRPr>
          </a:p>
        </p:txBody>
      </p:sp>
      <p:sp>
        <p:nvSpPr>
          <p:cNvPr id="2052" name="Google Shape;2052;p79"/>
          <p:cNvSpPr txBox="1"/>
          <p:nvPr/>
        </p:nvSpPr>
        <p:spPr>
          <a:xfrm>
            <a:off x="451129" y="1103504"/>
            <a:ext cx="4391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1</a:t>
            </a:r>
            <a:endParaRPr b="1" i="0" sz="2000" u="none" cap="none" strike="noStrike">
              <a:solidFill>
                <a:srgbClr val="1469A5"/>
              </a:solidFill>
              <a:latin typeface="Arial"/>
              <a:ea typeface="Arial"/>
              <a:cs typeface="Arial"/>
              <a:sym typeface="Arial"/>
            </a:endParaRPr>
          </a:p>
        </p:txBody>
      </p:sp>
      <p:sp>
        <p:nvSpPr>
          <p:cNvPr id="2053" name="Google Shape;2053;p79"/>
          <p:cNvSpPr txBox="1"/>
          <p:nvPr/>
        </p:nvSpPr>
        <p:spPr>
          <a:xfrm>
            <a:off x="475325" y="2200800"/>
            <a:ext cx="4117800" cy="10281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国債残高は年々増え続け、返済に追われているため社会を支える支出</a:t>
            </a:r>
            <a:r>
              <a:rPr b="0" i="0" lang="ja-JP" sz="1400" u="none" cap="none" strike="noStrike">
                <a:solidFill>
                  <a:schemeClr val="dk1"/>
                </a:solidFill>
                <a:latin typeface="Arial"/>
                <a:ea typeface="Arial"/>
                <a:cs typeface="Arial"/>
                <a:sym typeface="Arial"/>
              </a:rPr>
              <a:t>（一般歳出）</a:t>
            </a:r>
            <a:r>
              <a:rPr b="0" i="0" lang="ja-JP" sz="1600" u="none" cap="none" strike="noStrike">
                <a:solidFill>
                  <a:schemeClr val="dk1"/>
                </a:solidFill>
                <a:latin typeface="Arial"/>
                <a:ea typeface="Arial"/>
                <a:cs typeface="Arial"/>
                <a:sym typeface="Arial"/>
              </a:rPr>
              <a:t>が低下し、大きな問題となっています。</a:t>
            </a:r>
            <a:endParaRPr b="0" i="0" sz="1400" u="none" cap="none" strike="noStrike">
              <a:solidFill>
                <a:srgbClr val="000000"/>
              </a:solidFill>
              <a:latin typeface="Arial"/>
              <a:ea typeface="Arial"/>
              <a:cs typeface="Arial"/>
              <a:sym typeface="Arial"/>
            </a:endParaRPr>
          </a:p>
        </p:txBody>
      </p:sp>
      <p:sp>
        <p:nvSpPr>
          <p:cNvPr id="2054" name="Google Shape;2054;p79"/>
          <p:cNvSpPr/>
          <p:nvPr/>
        </p:nvSpPr>
        <p:spPr>
          <a:xfrm>
            <a:off x="475336" y="1490029"/>
            <a:ext cx="4248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47"/>
                                        </p:tgtEl>
                                        <p:attrNameLst>
                                          <p:attrName>style.visibility</p:attrName>
                                        </p:attrNameLst>
                                      </p:cBhvr>
                                      <p:to>
                                        <p:strVal val="visible"/>
                                      </p:to>
                                    </p:set>
                                    <p:animEffect filter="fade" transition="in">
                                      <p:cBhvr>
                                        <p:cTn dur="500"/>
                                        <p:tgtEl>
                                          <p:spTgt spid="2047"/>
                                        </p:tgtEl>
                                      </p:cBhvr>
                                    </p:animEffect>
                                  </p:childTnLst>
                                </p:cTn>
                              </p:par>
                              <p:par>
                                <p:cTn fill="hold" nodeType="withEffect" presetClass="entr" presetID="10" presetSubtype="0">
                                  <p:stCondLst>
                                    <p:cond delay="0"/>
                                  </p:stCondLst>
                                  <p:childTnLst>
                                    <p:set>
                                      <p:cBhvr>
                                        <p:cTn dur="1" fill="hold">
                                          <p:stCondLst>
                                            <p:cond delay="0"/>
                                          </p:stCondLst>
                                        </p:cTn>
                                        <p:tgtEl>
                                          <p:spTgt spid="2048"/>
                                        </p:tgtEl>
                                        <p:attrNameLst>
                                          <p:attrName>style.visibility</p:attrName>
                                        </p:attrNameLst>
                                      </p:cBhvr>
                                      <p:to>
                                        <p:strVal val="visible"/>
                                      </p:to>
                                    </p:set>
                                    <p:animEffect filter="fade" transition="in">
                                      <p:cBhvr>
                                        <p:cTn dur="500"/>
                                        <p:tgtEl>
                                          <p:spTgt spid="2048"/>
                                        </p:tgtEl>
                                      </p:cBhvr>
                                    </p:animEffect>
                                  </p:childTnLst>
                                </p:cTn>
                              </p:par>
                              <p:par>
                                <p:cTn fill="hold" nodeType="withEffect" presetClass="entr" presetID="10" presetSubtype="0">
                                  <p:stCondLst>
                                    <p:cond delay="0"/>
                                  </p:stCondLst>
                                  <p:childTnLst>
                                    <p:set>
                                      <p:cBhvr>
                                        <p:cTn dur="1" fill="hold">
                                          <p:stCondLst>
                                            <p:cond delay="0"/>
                                          </p:stCondLst>
                                        </p:cTn>
                                        <p:tgtEl>
                                          <p:spTgt spid="2049"/>
                                        </p:tgtEl>
                                        <p:attrNameLst>
                                          <p:attrName>style.visibility</p:attrName>
                                        </p:attrNameLst>
                                      </p:cBhvr>
                                      <p:to>
                                        <p:strVal val="visible"/>
                                      </p:to>
                                    </p:set>
                                    <p:animEffect filter="fade" transition="in">
                                      <p:cBhvr>
                                        <p:cTn dur="500"/>
                                        <p:tgtEl>
                                          <p:spTgt spid="2049"/>
                                        </p:tgtEl>
                                      </p:cBhvr>
                                    </p:animEffect>
                                  </p:childTnLst>
                                </p:cTn>
                              </p:par>
                              <p:par>
                                <p:cTn fill="hold" nodeType="withEffect" presetClass="entr" presetID="10" presetSubtype="0">
                                  <p:stCondLst>
                                    <p:cond delay="0"/>
                                  </p:stCondLst>
                                  <p:childTnLst>
                                    <p:set>
                                      <p:cBhvr>
                                        <p:cTn dur="1" fill="hold">
                                          <p:stCondLst>
                                            <p:cond delay="0"/>
                                          </p:stCondLst>
                                        </p:cTn>
                                        <p:tgtEl>
                                          <p:spTgt spid="2050"/>
                                        </p:tgtEl>
                                        <p:attrNameLst>
                                          <p:attrName>style.visibility</p:attrName>
                                        </p:attrNameLst>
                                      </p:cBhvr>
                                      <p:to>
                                        <p:strVal val="visible"/>
                                      </p:to>
                                    </p:set>
                                    <p:animEffect filter="fade" transition="in">
                                      <p:cBhvr>
                                        <p:cTn dur="500"/>
                                        <p:tgtEl>
                                          <p:spTgt spid="205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51"/>
                                        </p:tgtEl>
                                        <p:attrNameLst>
                                          <p:attrName>style.visibility</p:attrName>
                                        </p:attrNameLst>
                                      </p:cBhvr>
                                      <p:to>
                                        <p:strVal val="visible"/>
                                      </p:to>
                                    </p:set>
                                    <p:animEffect filter="fade" transition="in">
                                      <p:cBhvr>
                                        <p:cTn dur="500"/>
                                        <p:tgtEl>
                                          <p:spTgt spid="2051"/>
                                        </p:tgtEl>
                                      </p:cBhvr>
                                    </p:animEffect>
                                  </p:childTnLst>
                                </p:cTn>
                              </p:par>
                              <p:par>
                                <p:cTn fill="hold" nodeType="withEffect" presetClass="entr" presetID="10" presetSubtype="0">
                                  <p:stCondLst>
                                    <p:cond delay="0"/>
                                  </p:stCondLst>
                                  <p:childTnLst>
                                    <p:set>
                                      <p:cBhvr>
                                        <p:cTn dur="1" fill="hold">
                                          <p:stCondLst>
                                            <p:cond delay="0"/>
                                          </p:stCondLst>
                                        </p:cTn>
                                        <p:tgtEl>
                                          <p:spTgt spid="2052"/>
                                        </p:tgtEl>
                                        <p:attrNameLst>
                                          <p:attrName>style.visibility</p:attrName>
                                        </p:attrNameLst>
                                      </p:cBhvr>
                                      <p:to>
                                        <p:strVal val="visible"/>
                                      </p:to>
                                    </p:set>
                                    <p:animEffect filter="fade" transition="in">
                                      <p:cBhvr>
                                        <p:cTn dur="500"/>
                                        <p:tgtEl>
                                          <p:spTgt spid="2052"/>
                                        </p:tgtEl>
                                      </p:cBhvr>
                                    </p:animEffect>
                                  </p:childTnLst>
                                </p:cTn>
                              </p:par>
                              <p:par>
                                <p:cTn fill="hold" nodeType="withEffect" presetClass="entr" presetID="10" presetSubtype="0">
                                  <p:stCondLst>
                                    <p:cond delay="0"/>
                                  </p:stCondLst>
                                  <p:childTnLst>
                                    <p:set>
                                      <p:cBhvr>
                                        <p:cTn dur="1" fill="hold">
                                          <p:stCondLst>
                                            <p:cond delay="0"/>
                                          </p:stCondLst>
                                        </p:cTn>
                                        <p:tgtEl>
                                          <p:spTgt spid="2046"/>
                                        </p:tgtEl>
                                        <p:attrNameLst>
                                          <p:attrName>style.visibility</p:attrName>
                                        </p:attrNameLst>
                                      </p:cBhvr>
                                      <p:to>
                                        <p:strVal val="visible"/>
                                      </p:to>
                                    </p:set>
                                    <p:animEffect filter="fade" transition="in">
                                      <p:cBhvr>
                                        <p:cTn dur="500"/>
                                        <p:tgtEl>
                                          <p:spTgt spid="2046"/>
                                        </p:tgtEl>
                                      </p:cBhvr>
                                    </p:animEffect>
                                  </p:childTnLst>
                                </p:cTn>
                              </p:par>
                              <p:par>
                                <p:cTn fill="hold" nodeType="withEffect" presetClass="entr" presetID="10" presetSubtype="0">
                                  <p:stCondLst>
                                    <p:cond delay="0"/>
                                  </p:stCondLst>
                                  <p:childTnLst>
                                    <p:set>
                                      <p:cBhvr>
                                        <p:cTn dur="1" fill="hold">
                                          <p:stCondLst>
                                            <p:cond delay="0"/>
                                          </p:stCondLst>
                                        </p:cTn>
                                        <p:tgtEl>
                                          <p:spTgt spid="2053"/>
                                        </p:tgtEl>
                                        <p:attrNameLst>
                                          <p:attrName>style.visibility</p:attrName>
                                        </p:attrNameLst>
                                      </p:cBhvr>
                                      <p:to>
                                        <p:strVal val="visible"/>
                                      </p:to>
                                    </p:set>
                                    <p:animEffect filter="fade" transition="in">
                                      <p:cBhvr>
                                        <p:cTn dur="500"/>
                                        <p:tgtEl>
                                          <p:spTgt spid="2053"/>
                                        </p:tgtEl>
                                      </p:cBhvr>
                                    </p:animEffect>
                                  </p:childTnLst>
                                </p:cTn>
                              </p:par>
                              <p:par>
                                <p:cTn fill="hold" nodeType="withEffect" presetClass="entr" presetID="10" presetSubtype="0">
                                  <p:stCondLst>
                                    <p:cond delay="0"/>
                                  </p:stCondLst>
                                  <p:childTnLst>
                                    <p:set>
                                      <p:cBhvr>
                                        <p:cTn dur="1" fill="hold">
                                          <p:stCondLst>
                                            <p:cond delay="0"/>
                                          </p:stCondLst>
                                        </p:cTn>
                                        <p:tgtEl>
                                          <p:spTgt spid="2054"/>
                                        </p:tgtEl>
                                        <p:attrNameLst>
                                          <p:attrName>style.visibility</p:attrName>
                                        </p:attrNameLst>
                                      </p:cBhvr>
                                      <p:to>
                                        <p:strVal val="visible"/>
                                      </p:to>
                                    </p:set>
                                    <p:animEffect filter="fade" transition="in">
                                      <p:cBhvr>
                                        <p:cTn dur="500"/>
                                        <p:tgtEl>
                                          <p:spTgt spid="205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45"/>
                                        </p:tgtEl>
                                        <p:attrNameLst>
                                          <p:attrName>style.visibility</p:attrName>
                                        </p:attrNameLst>
                                      </p:cBhvr>
                                      <p:to>
                                        <p:strVal val="visible"/>
                                      </p:to>
                                    </p:set>
                                    <p:animEffect filter="fade" transition="in">
                                      <p:cBhvr>
                                        <p:cTn dur="500"/>
                                        <p:tgtEl>
                                          <p:spTgt spid="20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17">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7" name="Google Shape;407;p17">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8" name="Google Shape;408;p17">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9" name="Google Shape;409;p17">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0" name="Google Shape;410;p17">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1" name="Google Shape;411;p17">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2" name="Google Shape;412;p17">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3" name="Google Shape;413;p17">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4" name="Google Shape;414;p17">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5" name="Google Shape;415;p17">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6" name="Google Shape;416;p17">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7" name="Google Shape;417;p17">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8" name="Google Shape;418;p17">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09"/>
                                        </p:tgtEl>
                                        <p:attrNameLst>
                                          <p:attrName>style.visibility</p:attrName>
                                        </p:attrNameLst>
                                      </p:cBhvr>
                                      <p:to>
                                        <p:strVal val="visible"/>
                                      </p:to>
                                    </p:set>
                                    <p:anim calcmode="lin" valueType="num">
                                      <p:cBhvr additive="base">
                                        <p:cTn dur="500"/>
                                        <p:tgtEl>
                                          <p:spTgt spid="409"/>
                                        </p:tgtEl>
                                        <p:attrNameLst>
                                          <p:attrName>ppt_w</p:attrName>
                                        </p:attrNameLst>
                                      </p:cBhvr>
                                      <p:tavLst>
                                        <p:tav fmla="" tm="0">
                                          <p:val>
                                            <p:strVal val="0"/>
                                          </p:val>
                                        </p:tav>
                                        <p:tav fmla="" tm="100000">
                                          <p:val>
                                            <p:strVal val="#ppt_w"/>
                                          </p:val>
                                        </p:tav>
                                      </p:tavLst>
                                    </p:anim>
                                    <p:anim calcmode="lin" valueType="num">
                                      <p:cBhvr additive="base">
                                        <p:cTn dur="500"/>
                                        <p:tgtEl>
                                          <p:spTgt spid="40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500"/>
                                        <p:tgtEl>
                                          <p:spTgt spid="410"/>
                                        </p:tgtEl>
                                        <p:attrNameLst>
                                          <p:attrName>ppt_w</p:attrName>
                                        </p:attrNameLst>
                                      </p:cBhvr>
                                      <p:tavLst>
                                        <p:tav fmla="" tm="0">
                                          <p:val>
                                            <p:strVal val="0"/>
                                          </p:val>
                                        </p:tav>
                                        <p:tav fmla="" tm="100000">
                                          <p:val>
                                            <p:strVal val="#ppt_w"/>
                                          </p:val>
                                        </p:tav>
                                      </p:tavLst>
                                    </p:anim>
                                    <p:anim calcmode="lin" valueType="num">
                                      <p:cBhvr additive="base">
                                        <p:cTn dur="500"/>
                                        <p:tgtEl>
                                          <p:spTgt spid="41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1"/>
                                        </p:tgtEl>
                                        <p:attrNameLst>
                                          <p:attrName>style.visibility</p:attrName>
                                        </p:attrNameLst>
                                      </p:cBhvr>
                                      <p:to>
                                        <p:strVal val="visible"/>
                                      </p:to>
                                    </p:set>
                                    <p:anim calcmode="lin" valueType="num">
                                      <p:cBhvr additive="base">
                                        <p:cTn dur="500"/>
                                        <p:tgtEl>
                                          <p:spTgt spid="411"/>
                                        </p:tgtEl>
                                        <p:attrNameLst>
                                          <p:attrName>ppt_w</p:attrName>
                                        </p:attrNameLst>
                                      </p:cBhvr>
                                      <p:tavLst>
                                        <p:tav fmla="" tm="0">
                                          <p:val>
                                            <p:strVal val="0"/>
                                          </p:val>
                                        </p:tav>
                                        <p:tav fmla="" tm="100000">
                                          <p:val>
                                            <p:strVal val="#ppt_w"/>
                                          </p:val>
                                        </p:tav>
                                      </p:tavLst>
                                    </p:anim>
                                    <p:anim calcmode="lin" valueType="num">
                                      <p:cBhvr additive="base">
                                        <p:cTn dur="500"/>
                                        <p:tgtEl>
                                          <p:spTgt spid="41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500"/>
                                        <p:tgtEl>
                                          <p:spTgt spid="412"/>
                                        </p:tgtEl>
                                        <p:attrNameLst>
                                          <p:attrName>ppt_w</p:attrName>
                                        </p:attrNameLst>
                                      </p:cBhvr>
                                      <p:tavLst>
                                        <p:tav fmla="" tm="0">
                                          <p:val>
                                            <p:strVal val="0"/>
                                          </p:val>
                                        </p:tav>
                                        <p:tav fmla="" tm="100000">
                                          <p:val>
                                            <p:strVal val="#ppt_w"/>
                                          </p:val>
                                        </p:tav>
                                      </p:tavLst>
                                    </p:anim>
                                    <p:anim calcmode="lin" valueType="num">
                                      <p:cBhvr additive="base">
                                        <p:cTn dur="500"/>
                                        <p:tgtEl>
                                          <p:spTgt spid="41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500"/>
                                        <p:tgtEl>
                                          <p:spTgt spid="413"/>
                                        </p:tgtEl>
                                        <p:attrNameLst>
                                          <p:attrName>ppt_w</p:attrName>
                                        </p:attrNameLst>
                                      </p:cBhvr>
                                      <p:tavLst>
                                        <p:tav fmla="" tm="0">
                                          <p:val>
                                            <p:strVal val="0"/>
                                          </p:val>
                                        </p:tav>
                                        <p:tav fmla="" tm="100000">
                                          <p:val>
                                            <p:strVal val="#ppt_w"/>
                                          </p:val>
                                        </p:tav>
                                      </p:tavLst>
                                    </p:anim>
                                    <p:anim calcmode="lin" valueType="num">
                                      <p:cBhvr additive="base">
                                        <p:cTn dur="500"/>
                                        <p:tgtEl>
                                          <p:spTgt spid="41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500"/>
                                        <p:tgtEl>
                                          <p:spTgt spid="414"/>
                                        </p:tgtEl>
                                        <p:attrNameLst>
                                          <p:attrName>ppt_w</p:attrName>
                                        </p:attrNameLst>
                                      </p:cBhvr>
                                      <p:tavLst>
                                        <p:tav fmla="" tm="0">
                                          <p:val>
                                            <p:strVal val="0"/>
                                          </p:val>
                                        </p:tav>
                                        <p:tav fmla="" tm="100000">
                                          <p:val>
                                            <p:strVal val="#ppt_w"/>
                                          </p:val>
                                        </p:tav>
                                      </p:tavLst>
                                    </p:anim>
                                    <p:anim calcmode="lin" valueType="num">
                                      <p:cBhvr additive="base">
                                        <p:cTn dur="500"/>
                                        <p:tgtEl>
                                          <p:spTgt spid="41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500"/>
                                        <p:tgtEl>
                                          <p:spTgt spid="415"/>
                                        </p:tgtEl>
                                        <p:attrNameLst>
                                          <p:attrName>ppt_w</p:attrName>
                                        </p:attrNameLst>
                                      </p:cBhvr>
                                      <p:tavLst>
                                        <p:tav fmla="" tm="0">
                                          <p:val>
                                            <p:strVal val="0"/>
                                          </p:val>
                                        </p:tav>
                                        <p:tav fmla="" tm="100000">
                                          <p:val>
                                            <p:strVal val="#ppt_w"/>
                                          </p:val>
                                        </p:tav>
                                      </p:tavLst>
                                    </p:anim>
                                    <p:anim calcmode="lin" valueType="num">
                                      <p:cBhvr additive="base">
                                        <p:cTn dur="500"/>
                                        <p:tgtEl>
                                          <p:spTgt spid="41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6"/>
                                        </p:tgtEl>
                                        <p:attrNameLst>
                                          <p:attrName>style.visibility</p:attrName>
                                        </p:attrNameLst>
                                      </p:cBhvr>
                                      <p:to>
                                        <p:strVal val="visible"/>
                                      </p:to>
                                    </p:set>
                                    <p:anim calcmode="lin" valueType="num">
                                      <p:cBhvr additive="base">
                                        <p:cTn dur="500"/>
                                        <p:tgtEl>
                                          <p:spTgt spid="416"/>
                                        </p:tgtEl>
                                        <p:attrNameLst>
                                          <p:attrName>ppt_w</p:attrName>
                                        </p:attrNameLst>
                                      </p:cBhvr>
                                      <p:tavLst>
                                        <p:tav fmla="" tm="0">
                                          <p:val>
                                            <p:strVal val="0"/>
                                          </p:val>
                                        </p:tav>
                                        <p:tav fmla="" tm="100000">
                                          <p:val>
                                            <p:strVal val="#ppt_w"/>
                                          </p:val>
                                        </p:tav>
                                      </p:tavLst>
                                    </p:anim>
                                    <p:anim calcmode="lin" valueType="num">
                                      <p:cBhvr additive="base">
                                        <p:cTn dur="500"/>
                                        <p:tgtEl>
                                          <p:spTgt spid="41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7"/>
                                        </p:tgtEl>
                                        <p:attrNameLst>
                                          <p:attrName>style.visibility</p:attrName>
                                        </p:attrNameLst>
                                      </p:cBhvr>
                                      <p:to>
                                        <p:strVal val="visible"/>
                                      </p:to>
                                    </p:set>
                                    <p:anim calcmode="lin" valueType="num">
                                      <p:cBhvr additive="base">
                                        <p:cTn dur="500"/>
                                        <p:tgtEl>
                                          <p:spTgt spid="417"/>
                                        </p:tgtEl>
                                        <p:attrNameLst>
                                          <p:attrName>ppt_w</p:attrName>
                                        </p:attrNameLst>
                                      </p:cBhvr>
                                      <p:tavLst>
                                        <p:tav fmla="" tm="0">
                                          <p:val>
                                            <p:strVal val="0"/>
                                          </p:val>
                                        </p:tav>
                                        <p:tav fmla="" tm="100000">
                                          <p:val>
                                            <p:strVal val="#ppt_w"/>
                                          </p:val>
                                        </p:tav>
                                      </p:tavLst>
                                    </p:anim>
                                    <p:anim calcmode="lin" valueType="num">
                                      <p:cBhvr additive="base">
                                        <p:cTn dur="500"/>
                                        <p:tgtEl>
                                          <p:spTgt spid="41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06"/>
                                        </p:tgtEl>
                                        <p:attrNameLst>
                                          <p:attrName>style.visibility</p:attrName>
                                        </p:attrNameLst>
                                      </p:cBhvr>
                                      <p:to>
                                        <p:strVal val="visible"/>
                                      </p:to>
                                    </p:set>
                                    <p:anim calcmode="lin" valueType="num">
                                      <p:cBhvr additive="base">
                                        <p:cTn dur="500"/>
                                        <p:tgtEl>
                                          <p:spTgt spid="406"/>
                                        </p:tgtEl>
                                        <p:attrNameLst>
                                          <p:attrName>ppt_w</p:attrName>
                                        </p:attrNameLst>
                                      </p:cBhvr>
                                      <p:tavLst>
                                        <p:tav fmla="" tm="0">
                                          <p:val>
                                            <p:strVal val="0"/>
                                          </p:val>
                                        </p:tav>
                                        <p:tav fmla="" tm="100000">
                                          <p:val>
                                            <p:strVal val="#ppt_w"/>
                                          </p:val>
                                        </p:tav>
                                      </p:tavLst>
                                    </p:anim>
                                    <p:anim calcmode="lin" valueType="num">
                                      <p:cBhvr additive="base">
                                        <p:cTn dur="500"/>
                                        <p:tgtEl>
                                          <p:spTgt spid="40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08"/>
                                        </p:tgtEl>
                                        <p:attrNameLst>
                                          <p:attrName>style.visibility</p:attrName>
                                        </p:attrNameLst>
                                      </p:cBhvr>
                                      <p:to>
                                        <p:strVal val="visible"/>
                                      </p:to>
                                    </p:set>
                                    <p:anim calcmode="lin" valueType="num">
                                      <p:cBhvr additive="base">
                                        <p:cTn dur="500"/>
                                        <p:tgtEl>
                                          <p:spTgt spid="408"/>
                                        </p:tgtEl>
                                        <p:attrNameLst>
                                          <p:attrName>ppt_w</p:attrName>
                                        </p:attrNameLst>
                                      </p:cBhvr>
                                      <p:tavLst>
                                        <p:tav fmla="" tm="0">
                                          <p:val>
                                            <p:strVal val="0"/>
                                          </p:val>
                                        </p:tav>
                                        <p:tav fmla="" tm="100000">
                                          <p:val>
                                            <p:strVal val="#ppt_w"/>
                                          </p:val>
                                        </p:tav>
                                      </p:tavLst>
                                    </p:anim>
                                    <p:anim calcmode="lin" valueType="num">
                                      <p:cBhvr additive="base">
                                        <p:cTn dur="500"/>
                                        <p:tgtEl>
                                          <p:spTgt spid="40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07"/>
                                        </p:tgtEl>
                                        <p:attrNameLst>
                                          <p:attrName>style.visibility</p:attrName>
                                        </p:attrNameLst>
                                      </p:cBhvr>
                                      <p:to>
                                        <p:strVal val="visible"/>
                                      </p:to>
                                    </p:set>
                                    <p:anim calcmode="lin" valueType="num">
                                      <p:cBhvr additive="base">
                                        <p:cTn dur="500"/>
                                        <p:tgtEl>
                                          <p:spTgt spid="407"/>
                                        </p:tgtEl>
                                        <p:attrNameLst>
                                          <p:attrName>ppt_w</p:attrName>
                                        </p:attrNameLst>
                                      </p:cBhvr>
                                      <p:tavLst>
                                        <p:tav fmla="" tm="0">
                                          <p:val>
                                            <p:strVal val="0"/>
                                          </p:val>
                                        </p:tav>
                                        <p:tav fmla="" tm="100000">
                                          <p:val>
                                            <p:strVal val="#ppt_w"/>
                                          </p:val>
                                        </p:tav>
                                      </p:tavLst>
                                    </p:anim>
                                    <p:anim calcmode="lin" valueType="num">
                                      <p:cBhvr additive="base">
                                        <p:cTn dur="500"/>
                                        <p:tgtEl>
                                          <p:spTgt spid="40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sp>
        <p:nvSpPr>
          <p:cNvPr id="2059" name="Google Shape;2059;p80"/>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60" name="Google Shape;2060;p80"/>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61" name="Google Shape;2061;p80"/>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7</a:t>
            </a:r>
            <a:endParaRPr b="1" i="0" sz="4400" u="none" cap="none" strike="noStrike">
              <a:solidFill>
                <a:schemeClr val="lt1"/>
              </a:solidFill>
              <a:latin typeface="Arial"/>
              <a:ea typeface="Arial"/>
              <a:cs typeface="Arial"/>
              <a:sym typeface="Arial"/>
            </a:endParaRPr>
          </a:p>
        </p:txBody>
      </p:sp>
      <p:sp>
        <p:nvSpPr>
          <p:cNvPr id="2062" name="Google Shape;2062;p80"/>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私たちが生きる２１世紀の課題 </a:t>
            </a:r>
            <a:r>
              <a:rPr b="1" i="0" lang="ja-JP" sz="2400" u="none" cap="none" strike="noStrike">
                <a:solidFill>
                  <a:schemeClr val="lt1"/>
                </a:solidFill>
                <a:latin typeface="Arial"/>
                <a:ea typeface="Arial"/>
                <a:cs typeface="Arial"/>
                <a:sym typeface="Arial"/>
              </a:rPr>
              <a:t>（これからの社会と税金）</a:t>
            </a:r>
            <a:endParaRPr b="1" i="0" sz="3000" u="none" cap="none" strike="noStrike">
              <a:solidFill>
                <a:schemeClr val="lt1"/>
              </a:solidFill>
              <a:latin typeface="Arial"/>
              <a:ea typeface="Arial"/>
              <a:cs typeface="Arial"/>
              <a:sym typeface="Arial"/>
            </a:endParaRPr>
          </a:p>
        </p:txBody>
      </p:sp>
      <p:sp>
        <p:nvSpPr>
          <p:cNvPr id="2063" name="Google Shape;2063;p80"/>
          <p:cNvSpPr txBox="1"/>
          <p:nvPr/>
        </p:nvSpPr>
        <p:spPr>
          <a:xfrm>
            <a:off x="475336" y="2200798"/>
            <a:ext cx="4294800" cy="72513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日本の借金総額は、主要先進国の中で最悪の水準となっています。</a:t>
            </a:r>
            <a:endParaRPr b="0" i="0" sz="1400" u="none" cap="none" strike="noStrike">
              <a:solidFill>
                <a:srgbClr val="000000"/>
              </a:solidFill>
              <a:latin typeface="Arial"/>
              <a:ea typeface="Arial"/>
              <a:cs typeface="Arial"/>
              <a:sym typeface="Arial"/>
            </a:endParaRPr>
          </a:p>
        </p:txBody>
      </p:sp>
      <p:sp>
        <p:nvSpPr>
          <p:cNvPr id="2064" name="Google Shape;2064;p80"/>
          <p:cNvSpPr/>
          <p:nvPr/>
        </p:nvSpPr>
        <p:spPr>
          <a:xfrm>
            <a:off x="436698" y="1096652"/>
            <a:ext cx="468000" cy="46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65" name="Google Shape;2065;p80"/>
          <p:cNvSpPr txBox="1"/>
          <p:nvPr/>
        </p:nvSpPr>
        <p:spPr>
          <a:xfrm>
            <a:off x="927758" y="1103504"/>
            <a:ext cx="32183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借金の水準</a:t>
            </a:r>
            <a:endParaRPr b="0" i="0" sz="1400" u="none" cap="none" strike="noStrike">
              <a:solidFill>
                <a:srgbClr val="000000"/>
              </a:solidFill>
              <a:latin typeface="Arial"/>
              <a:ea typeface="Arial"/>
              <a:cs typeface="Arial"/>
              <a:sym typeface="Arial"/>
            </a:endParaRPr>
          </a:p>
        </p:txBody>
      </p:sp>
      <p:sp>
        <p:nvSpPr>
          <p:cNvPr id="2066" name="Google Shape;2066;p80"/>
          <p:cNvSpPr txBox="1"/>
          <p:nvPr/>
        </p:nvSpPr>
        <p:spPr>
          <a:xfrm>
            <a:off x="451129" y="1103504"/>
            <a:ext cx="4391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2</a:t>
            </a:r>
            <a:endParaRPr b="1" i="0" sz="2000" u="none" cap="none" strike="noStrike">
              <a:solidFill>
                <a:srgbClr val="1469A5"/>
              </a:solidFill>
              <a:latin typeface="Arial"/>
              <a:ea typeface="Arial"/>
              <a:cs typeface="Arial"/>
              <a:sym typeface="Arial"/>
            </a:endParaRPr>
          </a:p>
        </p:txBody>
      </p:sp>
      <p:sp>
        <p:nvSpPr>
          <p:cNvPr id="2067" name="Google Shape;2067;p80"/>
          <p:cNvSpPr/>
          <p:nvPr/>
        </p:nvSpPr>
        <p:spPr>
          <a:xfrm>
            <a:off x="475336" y="1490029"/>
            <a:ext cx="4248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68" name="Google Shape;2068;p80"/>
          <p:cNvSpPr/>
          <p:nvPr/>
        </p:nvSpPr>
        <p:spPr>
          <a:xfrm>
            <a:off x="436698" y="3510286"/>
            <a:ext cx="4286638" cy="1309860"/>
          </a:xfrm>
          <a:prstGeom prst="roundRect">
            <a:avLst>
              <a:gd fmla="val 6245" name="adj"/>
            </a:avLst>
          </a:prstGeom>
          <a:solidFill>
            <a:schemeClr val="lt1"/>
          </a:solidFill>
          <a:ln cap="flat" cmpd="sng" w="12700">
            <a:solidFill>
              <a:srgbClr val="7591B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069" name="Google Shape;2069;p80"/>
          <p:cNvSpPr txBox="1"/>
          <p:nvPr/>
        </p:nvSpPr>
        <p:spPr>
          <a:xfrm>
            <a:off x="531587" y="3623209"/>
            <a:ext cx="4096800" cy="10527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※｢GDP｣とは、国の１年間の経済活動の規模を表します。借金をどれくらい負担できるかは、 その国の経済活動の規模で変わってくるので、借金の水準はGDP比で国際比較されます。</a:t>
            </a:r>
            <a:endParaRPr b="0" i="0" sz="1400" u="none" cap="none" strike="noStrike">
              <a:solidFill>
                <a:srgbClr val="000000"/>
              </a:solidFill>
              <a:latin typeface="Arial"/>
              <a:ea typeface="Arial"/>
              <a:cs typeface="Arial"/>
              <a:sym typeface="Arial"/>
            </a:endParaRPr>
          </a:p>
        </p:txBody>
      </p:sp>
      <p:pic>
        <p:nvPicPr>
          <p:cNvPr id="2070" name="Google Shape;2070;p80"/>
          <p:cNvPicPr preferRelativeResize="0"/>
          <p:nvPr/>
        </p:nvPicPr>
        <p:blipFill rotWithShape="1">
          <a:blip r:embed="rId3">
            <a:alphaModFix/>
          </a:blip>
          <a:srcRect b="0" l="0" r="0" t="0"/>
          <a:stretch/>
        </p:blipFill>
        <p:spPr>
          <a:xfrm>
            <a:off x="4922536" y="1131915"/>
            <a:ext cx="7104350" cy="557368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64"/>
                                        </p:tgtEl>
                                        <p:attrNameLst>
                                          <p:attrName>style.visibility</p:attrName>
                                        </p:attrNameLst>
                                      </p:cBhvr>
                                      <p:to>
                                        <p:strVal val="visible"/>
                                      </p:to>
                                    </p:set>
                                    <p:animEffect filter="fade" transition="in">
                                      <p:cBhvr>
                                        <p:cTn dur="500"/>
                                        <p:tgtEl>
                                          <p:spTgt spid="2064"/>
                                        </p:tgtEl>
                                      </p:cBhvr>
                                    </p:animEffect>
                                  </p:childTnLst>
                                </p:cTn>
                              </p:par>
                              <p:par>
                                <p:cTn fill="hold" nodeType="withEffect" presetClass="entr" presetID="10" presetSubtype="0">
                                  <p:stCondLst>
                                    <p:cond delay="0"/>
                                  </p:stCondLst>
                                  <p:childTnLst>
                                    <p:set>
                                      <p:cBhvr>
                                        <p:cTn dur="1" fill="hold">
                                          <p:stCondLst>
                                            <p:cond delay="0"/>
                                          </p:stCondLst>
                                        </p:cTn>
                                        <p:tgtEl>
                                          <p:spTgt spid="2065"/>
                                        </p:tgtEl>
                                        <p:attrNameLst>
                                          <p:attrName>style.visibility</p:attrName>
                                        </p:attrNameLst>
                                      </p:cBhvr>
                                      <p:to>
                                        <p:strVal val="visible"/>
                                      </p:to>
                                    </p:set>
                                    <p:animEffect filter="fade" transition="in">
                                      <p:cBhvr>
                                        <p:cTn dur="500"/>
                                        <p:tgtEl>
                                          <p:spTgt spid="2065"/>
                                        </p:tgtEl>
                                      </p:cBhvr>
                                    </p:animEffect>
                                  </p:childTnLst>
                                </p:cTn>
                              </p:par>
                              <p:par>
                                <p:cTn fill="hold" nodeType="withEffect" presetClass="entr" presetID="10" presetSubtype="0">
                                  <p:stCondLst>
                                    <p:cond delay="0"/>
                                  </p:stCondLst>
                                  <p:childTnLst>
                                    <p:set>
                                      <p:cBhvr>
                                        <p:cTn dur="1" fill="hold">
                                          <p:stCondLst>
                                            <p:cond delay="0"/>
                                          </p:stCondLst>
                                        </p:cTn>
                                        <p:tgtEl>
                                          <p:spTgt spid="2066"/>
                                        </p:tgtEl>
                                        <p:attrNameLst>
                                          <p:attrName>style.visibility</p:attrName>
                                        </p:attrNameLst>
                                      </p:cBhvr>
                                      <p:to>
                                        <p:strVal val="visible"/>
                                      </p:to>
                                    </p:set>
                                    <p:animEffect filter="fade" transition="in">
                                      <p:cBhvr>
                                        <p:cTn dur="500"/>
                                        <p:tgtEl>
                                          <p:spTgt spid="2066"/>
                                        </p:tgtEl>
                                      </p:cBhvr>
                                    </p:animEffect>
                                  </p:childTnLst>
                                </p:cTn>
                              </p:par>
                              <p:par>
                                <p:cTn fill="hold" nodeType="withEffect" presetClass="entr" presetID="10" presetSubtype="0">
                                  <p:stCondLst>
                                    <p:cond delay="0"/>
                                  </p:stCondLst>
                                  <p:childTnLst>
                                    <p:set>
                                      <p:cBhvr>
                                        <p:cTn dur="1" fill="hold">
                                          <p:stCondLst>
                                            <p:cond delay="0"/>
                                          </p:stCondLst>
                                        </p:cTn>
                                        <p:tgtEl>
                                          <p:spTgt spid="2067"/>
                                        </p:tgtEl>
                                        <p:attrNameLst>
                                          <p:attrName>style.visibility</p:attrName>
                                        </p:attrNameLst>
                                      </p:cBhvr>
                                      <p:to>
                                        <p:strVal val="visible"/>
                                      </p:to>
                                    </p:set>
                                    <p:animEffect filter="fade" transition="in">
                                      <p:cBhvr>
                                        <p:cTn dur="500"/>
                                        <p:tgtEl>
                                          <p:spTgt spid="2067"/>
                                        </p:tgtEl>
                                      </p:cBhvr>
                                    </p:animEffect>
                                  </p:childTnLst>
                                </p:cTn>
                              </p:par>
                              <p:par>
                                <p:cTn fill="hold" nodeType="withEffect" presetClass="entr" presetID="10" presetSubtype="0">
                                  <p:stCondLst>
                                    <p:cond delay="0"/>
                                  </p:stCondLst>
                                  <p:childTnLst>
                                    <p:set>
                                      <p:cBhvr>
                                        <p:cTn dur="1" fill="hold">
                                          <p:stCondLst>
                                            <p:cond delay="0"/>
                                          </p:stCondLst>
                                        </p:cTn>
                                        <p:tgtEl>
                                          <p:spTgt spid="2063"/>
                                        </p:tgtEl>
                                        <p:attrNameLst>
                                          <p:attrName>style.visibility</p:attrName>
                                        </p:attrNameLst>
                                      </p:cBhvr>
                                      <p:to>
                                        <p:strVal val="visible"/>
                                      </p:to>
                                    </p:set>
                                    <p:animEffect filter="fade" transition="in">
                                      <p:cBhvr>
                                        <p:cTn dur="500"/>
                                        <p:tgtEl>
                                          <p:spTgt spid="206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68"/>
                                        </p:tgtEl>
                                        <p:attrNameLst>
                                          <p:attrName>style.visibility</p:attrName>
                                        </p:attrNameLst>
                                      </p:cBhvr>
                                      <p:to>
                                        <p:strVal val="visible"/>
                                      </p:to>
                                    </p:set>
                                    <p:animEffect filter="fade" transition="in">
                                      <p:cBhvr>
                                        <p:cTn dur="500"/>
                                        <p:tgtEl>
                                          <p:spTgt spid="2068"/>
                                        </p:tgtEl>
                                      </p:cBhvr>
                                    </p:animEffect>
                                  </p:childTnLst>
                                </p:cTn>
                              </p:par>
                              <p:par>
                                <p:cTn fill="hold" nodeType="withEffect" presetClass="entr" presetID="10" presetSubtype="0">
                                  <p:stCondLst>
                                    <p:cond delay="0"/>
                                  </p:stCondLst>
                                  <p:childTnLst>
                                    <p:set>
                                      <p:cBhvr>
                                        <p:cTn dur="1" fill="hold">
                                          <p:stCondLst>
                                            <p:cond delay="0"/>
                                          </p:stCondLst>
                                        </p:cTn>
                                        <p:tgtEl>
                                          <p:spTgt spid="2069"/>
                                        </p:tgtEl>
                                        <p:attrNameLst>
                                          <p:attrName>style.visibility</p:attrName>
                                        </p:attrNameLst>
                                      </p:cBhvr>
                                      <p:to>
                                        <p:strVal val="visible"/>
                                      </p:to>
                                    </p:set>
                                    <p:animEffect filter="fade" transition="in">
                                      <p:cBhvr>
                                        <p:cTn dur="500"/>
                                        <p:tgtEl>
                                          <p:spTgt spid="2069"/>
                                        </p:tgtEl>
                                      </p:cBhvr>
                                    </p:animEffect>
                                  </p:childTnLst>
                                </p:cTn>
                              </p:par>
                              <p:par>
                                <p:cTn fill="hold" nodeType="withEffect" presetClass="entr" presetID="10" presetSubtype="0">
                                  <p:stCondLst>
                                    <p:cond delay="0"/>
                                  </p:stCondLst>
                                  <p:childTnLst>
                                    <p:set>
                                      <p:cBhvr>
                                        <p:cTn dur="1" fill="hold">
                                          <p:stCondLst>
                                            <p:cond delay="0"/>
                                          </p:stCondLst>
                                        </p:cTn>
                                        <p:tgtEl>
                                          <p:spTgt spid="2070"/>
                                        </p:tgtEl>
                                        <p:attrNameLst>
                                          <p:attrName>style.visibility</p:attrName>
                                        </p:attrNameLst>
                                      </p:cBhvr>
                                      <p:to>
                                        <p:strVal val="visible"/>
                                      </p:to>
                                    </p:set>
                                    <p:animEffect filter="fade" transition="in">
                                      <p:cBhvr>
                                        <p:cTn dur="500"/>
                                        <p:tgtEl>
                                          <p:spTgt spid="20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p81"/>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77" name="Google Shape;2077;p81"/>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78" name="Google Shape;2078;p81"/>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7</a:t>
            </a:r>
            <a:endParaRPr b="1" i="0" sz="4400" u="none" cap="none" strike="noStrike">
              <a:solidFill>
                <a:schemeClr val="lt1"/>
              </a:solidFill>
              <a:latin typeface="Arial"/>
              <a:ea typeface="Arial"/>
              <a:cs typeface="Arial"/>
              <a:sym typeface="Arial"/>
            </a:endParaRPr>
          </a:p>
        </p:txBody>
      </p:sp>
      <p:sp>
        <p:nvSpPr>
          <p:cNvPr id="2079" name="Google Shape;2079;p81"/>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私たちが生きる２１世紀の課題 </a:t>
            </a:r>
            <a:r>
              <a:rPr b="1" i="0" lang="ja-JP" sz="2400" u="none" cap="none" strike="noStrike">
                <a:solidFill>
                  <a:schemeClr val="lt1"/>
                </a:solidFill>
                <a:latin typeface="Arial"/>
                <a:ea typeface="Arial"/>
                <a:cs typeface="Arial"/>
                <a:sym typeface="Arial"/>
              </a:rPr>
              <a:t>（これからの社会と税金）</a:t>
            </a:r>
            <a:endParaRPr b="1" i="0" sz="3000" u="none" cap="none" strike="noStrike">
              <a:solidFill>
                <a:schemeClr val="lt1"/>
              </a:solidFill>
              <a:latin typeface="Arial"/>
              <a:ea typeface="Arial"/>
              <a:cs typeface="Arial"/>
              <a:sym typeface="Arial"/>
            </a:endParaRPr>
          </a:p>
        </p:txBody>
      </p:sp>
      <p:sp>
        <p:nvSpPr>
          <p:cNvPr id="2080" name="Google Shape;2080;p81"/>
          <p:cNvSpPr txBox="1"/>
          <p:nvPr/>
        </p:nvSpPr>
        <p:spPr>
          <a:xfrm>
            <a:off x="475325" y="2200800"/>
            <a:ext cx="4248000" cy="24072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わが国の平均寿命は男81.0歳、女87.1歳</a:t>
            </a:r>
            <a:r>
              <a:rPr b="0" i="0" lang="ja-JP" sz="1400" u="none" cap="none" strike="noStrike">
                <a:solidFill>
                  <a:schemeClr val="dk1"/>
                </a:solidFill>
                <a:latin typeface="Arial"/>
                <a:ea typeface="Arial"/>
                <a:cs typeface="Arial"/>
                <a:sym typeface="Arial"/>
              </a:rPr>
              <a:t>（令和7年簡易生命表による）</a:t>
            </a:r>
            <a:r>
              <a:rPr b="0" i="0" lang="ja-JP" sz="1600" u="none" cap="none" strike="noStrike">
                <a:solidFill>
                  <a:schemeClr val="dk1"/>
                </a:solidFill>
                <a:latin typeface="Arial"/>
                <a:ea typeface="Arial"/>
                <a:cs typeface="Arial"/>
                <a:sym typeface="Arial"/>
              </a:rPr>
              <a:t>で男女合わせた場合は世界一の長寿国です。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一方では出生数が年々低下している状況があります。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そのため、全人口にしめる高齢者</a:t>
            </a:r>
            <a:r>
              <a:rPr b="0" i="0" lang="ja-JP" sz="1400" u="none" cap="none" strike="noStrike">
                <a:solidFill>
                  <a:schemeClr val="dk1"/>
                </a:solidFill>
                <a:latin typeface="Arial"/>
                <a:ea typeface="Arial"/>
                <a:cs typeface="Arial"/>
                <a:sym typeface="Arial"/>
              </a:rPr>
              <a:t>（65歳以上）</a:t>
            </a:r>
            <a:r>
              <a:rPr b="0" i="0" lang="ja-JP" sz="1600" u="none" cap="none" strike="noStrike">
                <a:solidFill>
                  <a:schemeClr val="dk1"/>
                </a:solidFill>
                <a:latin typeface="Arial"/>
                <a:ea typeface="Arial"/>
                <a:cs typeface="Arial"/>
                <a:sym typeface="Arial"/>
              </a:rPr>
              <a:t>の割合は世界で最も高くなっています。</a:t>
            </a:r>
            <a:endParaRPr b="0" i="0" sz="1400" u="none" cap="none" strike="noStrike">
              <a:solidFill>
                <a:srgbClr val="000000"/>
              </a:solidFill>
              <a:latin typeface="Arial"/>
              <a:ea typeface="Arial"/>
              <a:cs typeface="Arial"/>
              <a:sym typeface="Arial"/>
            </a:endParaRPr>
          </a:p>
        </p:txBody>
      </p:sp>
      <p:sp>
        <p:nvSpPr>
          <p:cNvPr id="2081" name="Google Shape;2081;p81"/>
          <p:cNvSpPr/>
          <p:nvPr/>
        </p:nvSpPr>
        <p:spPr>
          <a:xfrm>
            <a:off x="436698" y="1096652"/>
            <a:ext cx="468000" cy="46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82" name="Google Shape;2082;p81"/>
          <p:cNvSpPr txBox="1"/>
          <p:nvPr/>
        </p:nvSpPr>
        <p:spPr>
          <a:xfrm>
            <a:off x="927758" y="1103504"/>
            <a:ext cx="32183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少子高齢社会の進展</a:t>
            </a:r>
            <a:endParaRPr b="0" i="0" sz="1400" u="none" cap="none" strike="noStrike">
              <a:solidFill>
                <a:srgbClr val="000000"/>
              </a:solidFill>
              <a:latin typeface="Arial"/>
              <a:ea typeface="Arial"/>
              <a:cs typeface="Arial"/>
              <a:sym typeface="Arial"/>
            </a:endParaRPr>
          </a:p>
        </p:txBody>
      </p:sp>
      <p:sp>
        <p:nvSpPr>
          <p:cNvPr id="2083" name="Google Shape;2083;p81"/>
          <p:cNvSpPr txBox="1"/>
          <p:nvPr/>
        </p:nvSpPr>
        <p:spPr>
          <a:xfrm>
            <a:off x="451129" y="1103504"/>
            <a:ext cx="4391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3</a:t>
            </a:r>
            <a:endParaRPr b="1" i="0" sz="2000" u="none" cap="none" strike="noStrike">
              <a:solidFill>
                <a:srgbClr val="1469A5"/>
              </a:solidFill>
              <a:latin typeface="Arial"/>
              <a:ea typeface="Arial"/>
              <a:cs typeface="Arial"/>
              <a:sym typeface="Arial"/>
            </a:endParaRPr>
          </a:p>
        </p:txBody>
      </p:sp>
      <p:sp>
        <p:nvSpPr>
          <p:cNvPr id="2084" name="Google Shape;2084;p81"/>
          <p:cNvSpPr/>
          <p:nvPr/>
        </p:nvSpPr>
        <p:spPr>
          <a:xfrm>
            <a:off x="475336" y="1490029"/>
            <a:ext cx="4248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085" name="Google Shape;2085;p81"/>
          <p:cNvPicPr preferRelativeResize="0"/>
          <p:nvPr/>
        </p:nvPicPr>
        <p:blipFill rotWithShape="1">
          <a:blip r:embed="rId3">
            <a:alphaModFix/>
          </a:blip>
          <a:srcRect b="0" l="0" r="0" t="0"/>
          <a:stretch/>
        </p:blipFill>
        <p:spPr>
          <a:xfrm>
            <a:off x="5002400" y="1291175"/>
            <a:ext cx="7047424" cy="537337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81"/>
                                        </p:tgtEl>
                                        <p:attrNameLst>
                                          <p:attrName>style.visibility</p:attrName>
                                        </p:attrNameLst>
                                      </p:cBhvr>
                                      <p:to>
                                        <p:strVal val="visible"/>
                                      </p:to>
                                    </p:set>
                                    <p:animEffect filter="fade" transition="in">
                                      <p:cBhvr>
                                        <p:cTn dur="500"/>
                                        <p:tgtEl>
                                          <p:spTgt spid="2081"/>
                                        </p:tgtEl>
                                      </p:cBhvr>
                                    </p:animEffect>
                                  </p:childTnLst>
                                </p:cTn>
                              </p:par>
                              <p:par>
                                <p:cTn fill="hold" nodeType="withEffect" presetClass="entr" presetID="10" presetSubtype="0">
                                  <p:stCondLst>
                                    <p:cond delay="0"/>
                                  </p:stCondLst>
                                  <p:childTnLst>
                                    <p:set>
                                      <p:cBhvr>
                                        <p:cTn dur="1" fill="hold">
                                          <p:stCondLst>
                                            <p:cond delay="0"/>
                                          </p:stCondLst>
                                        </p:cTn>
                                        <p:tgtEl>
                                          <p:spTgt spid="2082"/>
                                        </p:tgtEl>
                                        <p:attrNameLst>
                                          <p:attrName>style.visibility</p:attrName>
                                        </p:attrNameLst>
                                      </p:cBhvr>
                                      <p:to>
                                        <p:strVal val="visible"/>
                                      </p:to>
                                    </p:set>
                                    <p:animEffect filter="fade" transition="in">
                                      <p:cBhvr>
                                        <p:cTn dur="500"/>
                                        <p:tgtEl>
                                          <p:spTgt spid="2082"/>
                                        </p:tgtEl>
                                      </p:cBhvr>
                                    </p:animEffect>
                                  </p:childTnLst>
                                </p:cTn>
                              </p:par>
                              <p:par>
                                <p:cTn fill="hold" nodeType="withEffect" presetClass="entr" presetID="10" presetSubtype="0">
                                  <p:stCondLst>
                                    <p:cond delay="0"/>
                                  </p:stCondLst>
                                  <p:childTnLst>
                                    <p:set>
                                      <p:cBhvr>
                                        <p:cTn dur="1" fill="hold">
                                          <p:stCondLst>
                                            <p:cond delay="0"/>
                                          </p:stCondLst>
                                        </p:cTn>
                                        <p:tgtEl>
                                          <p:spTgt spid="2083"/>
                                        </p:tgtEl>
                                        <p:attrNameLst>
                                          <p:attrName>style.visibility</p:attrName>
                                        </p:attrNameLst>
                                      </p:cBhvr>
                                      <p:to>
                                        <p:strVal val="visible"/>
                                      </p:to>
                                    </p:set>
                                    <p:animEffect filter="fade" transition="in">
                                      <p:cBhvr>
                                        <p:cTn dur="500"/>
                                        <p:tgtEl>
                                          <p:spTgt spid="2083"/>
                                        </p:tgtEl>
                                      </p:cBhvr>
                                    </p:animEffect>
                                  </p:childTnLst>
                                </p:cTn>
                              </p:par>
                              <p:par>
                                <p:cTn fill="hold" nodeType="withEffect" presetClass="entr" presetID="10" presetSubtype="0">
                                  <p:stCondLst>
                                    <p:cond delay="0"/>
                                  </p:stCondLst>
                                  <p:childTnLst>
                                    <p:set>
                                      <p:cBhvr>
                                        <p:cTn dur="1" fill="hold">
                                          <p:stCondLst>
                                            <p:cond delay="0"/>
                                          </p:stCondLst>
                                        </p:cTn>
                                        <p:tgtEl>
                                          <p:spTgt spid="2084"/>
                                        </p:tgtEl>
                                        <p:attrNameLst>
                                          <p:attrName>style.visibility</p:attrName>
                                        </p:attrNameLst>
                                      </p:cBhvr>
                                      <p:to>
                                        <p:strVal val="visible"/>
                                      </p:to>
                                    </p:set>
                                    <p:animEffect filter="fade" transition="in">
                                      <p:cBhvr>
                                        <p:cTn dur="500"/>
                                        <p:tgtEl>
                                          <p:spTgt spid="2084"/>
                                        </p:tgtEl>
                                      </p:cBhvr>
                                    </p:animEffect>
                                  </p:childTnLst>
                                </p:cTn>
                              </p:par>
                              <p:par>
                                <p:cTn fill="hold" nodeType="withEffect" presetClass="entr" presetID="10" presetSubtype="0">
                                  <p:stCondLst>
                                    <p:cond delay="0"/>
                                  </p:stCondLst>
                                  <p:childTnLst>
                                    <p:set>
                                      <p:cBhvr>
                                        <p:cTn dur="1" fill="hold">
                                          <p:stCondLst>
                                            <p:cond delay="0"/>
                                          </p:stCondLst>
                                        </p:cTn>
                                        <p:tgtEl>
                                          <p:spTgt spid="2080"/>
                                        </p:tgtEl>
                                        <p:attrNameLst>
                                          <p:attrName>style.visibility</p:attrName>
                                        </p:attrNameLst>
                                      </p:cBhvr>
                                      <p:to>
                                        <p:strVal val="visible"/>
                                      </p:to>
                                    </p:set>
                                    <p:animEffect filter="fade" transition="in">
                                      <p:cBhvr>
                                        <p:cTn dur="500"/>
                                        <p:tgtEl>
                                          <p:spTgt spid="208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85"/>
                                        </p:tgtEl>
                                        <p:attrNameLst>
                                          <p:attrName>style.visibility</p:attrName>
                                        </p:attrNameLst>
                                      </p:cBhvr>
                                      <p:to>
                                        <p:strVal val="visible"/>
                                      </p:to>
                                    </p:set>
                                    <p:animEffect filter="fade" transition="in">
                                      <p:cBhvr>
                                        <p:cTn dur="500"/>
                                        <p:tgtEl>
                                          <p:spTgt spid="20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82"/>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92" name="Google Shape;2092;p82"/>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93" name="Google Shape;2093;p82"/>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7</a:t>
            </a:r>
            <a:endParaRPr b="1" i="0" sz="4400" u="none" cap="none" strike="noStrike">
              <a:solidFill>
                <a:schemeClr val="lt1"/>
              </a:solidFill>
              <a:latin typeface="Arial"/>
              <a:ea typeface="Arial"/>
              <a:cs typeface="Arial"/>
              <a:sym typeface="Arial"/>
            </a:endParaRPr>
          </a:p>
        </p:txBody>
      </p:sp>
      <p:sp>
        <p:nvSpPr>
          <p:cNvPr id="2094" name="Google Shape;2094;p82"/>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私たちが生きる２１世紀の課題 </a:t>
            </a:r>
            <a:r>
              <a:rPr b="1" i="0" lang="ja-JP" sz="2400" u="none" cap="none" strike="noStrike">
                <a:solidFill>
                  <a:schemeClr val="lt1"/>
                </a:solidFill>
                <a:latin typeface="Arial"/>
                <a:ea typeface="Arial"/>
                <a:cs typeface="Arial"/>
                <a:sym typeface="Arial"/>
              </a:rPr>
              <a:t>（これからの社会と税金）</a:t>
            </a:r>
            <a:endParaRPr b="1" i="0" sz="3000" u="none" cap="none" strike="noStrike">
              <a:solidFill>
                <a:schemeClr val="lt1"/>
              </a:solidFill>
              <a:latin typeface="Arial"/>
              <a:ea typeface="Arial"/>
              <a:cs typeface="Arial"/>
              <a:sym typeface="Arial"/>
            </a:endParaRPr>
          </a:p>
        </p:txBody>
      </p:sp>
      <p:sp>
        <p:nvSpPr>
          <p:cNvPr id="2095" name="Google Shape;2095;p82"/>
          <p:cNvSpPr txBox="1"/>
          <p:nvPr/>
        </p:nvSpPr>
        <p:spPr>
          <a:xfrm>
            <a:off x="475337" y="2200798"/>
            <a:ext cx="4294967" cy="244868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わが国の平均寿命は男81.0歳、女87.1歳</a:t>
            </a:r>
            <a:r>
              <a:rPr b="0" i="0" lang="ja-JP" sz="1400" u="none" cap="none" strike="noStrike">
                <a:solidFill>
                  <a:schemeClr val="dk1"/>
                </a:solidFill>
                <a:latin typeface="Arial"/>
                <a:ea typeface="Arial"/>
                <a:cs typeface="Arial"/>
                <a:sym typeface="Arial"/>
              </a:rPr>
              <a:t>（令和7年簡易生命表による）</a:t>
            </a:r>
            <a:r>
              <a:rPr b="0" i="0" lang="ja-JP" sz="1600" u="none" cap="none" strike="noStrike">
                <a:solidFill>
                  <a:schemeClr val="dk1"/>
                </a:solidFill>
                <a:latin typeface="Arial"/>
                <a:ea typeface="Arial"/>
                <a:cs typeface="Arial"/>
                <a:sym typeface="Arial"/>
              </a:rPr>
              <a:t>で男女合わせた場合は世界一の長寿国です。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一方では出生数が年々低下している状況があります。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そのため、全人口にしめる高齢者</a:t>
            </a:r>
            <a:r>
              <a:rPr b="0" i="0" lang="ja-JP" sz="1400" u="none" cap="none" strike="noStrike">
                <a:solidFill>
                  <a:schemeClr val="dk1"/>
                </a:solidFill>
                <a:latin typeface="Arial"/>
                <a:ea typeface="Arial"/>
                <a:cs typeface="Arial"/>
                <a:sym typeface="Arial"/>
              </a:rPr>
              <a:t>（65歳以上）</a:t>
            </a:r>
            <a:r>
              <a:rPr b="0" i="0" lang="ja-JP" sz="1600" u="none" cap="none" strike="noStrike">
                <a:solidFill>
                  <a:schemeClr val="dk1"/>
                </a:solidFill>
                <a:latin typeface="Arial"/>
                <a:ea typeface="Arial"/>
                <a:cs typeface="Arial"/>
                <a:sym typeface="Arial"/>
              </a:rPr>
              <a:t>の割合は世界で最も高くなっています。</a:t>
            </a:r>
            <a:endParaRPr b="0" i="0" sz="1400" u="none" cap="none" strike="noStrike">
              <a:solidFill>
                <a:srgbClr val="000000"/>
              </a:solidFill>
              <a:latin typeface="Arial"/>
              <a:ea typeface="Arial"/>
              <a:cs typeface="Arial"/>
              <a:sym typeface="Arial"/>
            </a:endParaRPr>
          </a:p>
        </p:txBody>
      </p:sp>
      <p:sp>
        <p:nvSpPr>
          <p:cNvPr id="2096" name="Google Shape;2096;p82"/>
          <p:cNvSpPr/>
          <p:nvPr/>
        </p:nvSpPr>
        <p:spPr>
          <a:xfrm>
            <a:off x="436698" y="1096652"/>
            <a:ext cx="468000" cy="46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97" name="Google Shape;2097;p82"/>
          <p:cNvSpPr txBox="1"/>
          <p:nvPr/>
        </p:nvSpPr>
        <p:spPr>
          <a:xfrm>
            <a:off x="927758" y="1103504"/>
            <a:ext cx="32183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少子高齢社会の進展</a:t>
            </a:r>
            <a:endParaRPr b="0" i="0" sz="1400" u="none" cap="none" strike="noStrike">
              <a:solidFill>
                <a:srgbClr val="000000"/>
              </a:solidFill>
              <a:latin typeface="Arial"/>
              <a:ea typeface="Arial"/>
              <a:cs typeface="Arial"/>
              <a:sym typeface="Arial"/>
            </a:endParaRPr>
          </a:p>
        </p:txBody>
      </p:sp>
      <p:sp>
        <p:nvSpPr>
          <p:cNvPr id="2098" name="Google Shape;2098;p82"/>
          <p:cNvSpPr txBox="1"/>
          <p:nvPr/>
        </p:nvSpPr>
        <p:spPr>
          <a:xfrm>
            <a:off x="451129" y="1103504"/>
            <a:ext cx="4391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3</a:t>
            </a:r>
            <a:endParaRPr b="1" i="0" sz="2000" u="none" cap="none" strike="noStrike">
              <a:solidFill>
                <a:srgbClr val="1469A5"/>
              </a:solidFill>
              <a:latin typeface="Arial"/>
              <a:ea typeface="Arial"/>
              <a:cs typeface="Arial"/>
              <a:sym typeface="Arial"/>
            </a:endParaRPr>
          </a:p>
        </p:txBody>
      </p:sp>
      <p:sp>
        <p:nvSpPr>
          <p:cNvPr id="2099" name="Google Shape;2099;p82"/>
          <p:cNvSpPr/>
          <p:nvPr/>
        </p:nvSpPr>
        <p:spPr>
          <a:xfrm>
            <a:off x="475336" y="1490029"/>
            <a:ext cx="4248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00" name="Google Shape;2100;p82"/>
          <p:cNvPicPr preferRelativeResize="0"/>
          <p:nvPr/>
        </p:nvPicPr>
        <p:blipFill rotWithShape="1">
          <a:blip r:embed="rId3">
            <a:alphaModFix/>
          </a:blip>
          <a:srcRect b="0" l="0" r="0" t="0"/>
          <a:stretch/>
        </p:blipFill>
        <p:spPr>
          <a:xfrm>
            <a:off x="5048250" y="1230625"/>
            <a:ext cx="6963500" cy="5474974"/>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00"/>
                                        </p:tgtEl>
                                        <p:attrNameLst>
                                          <p:attrName>style.visibility</p:attrName>
                                        </p:attrNameLst>
                                      </p:cBhvr>
                                      <p:to>
                                        <p:strVal val="visible"/>
                                      </p:to>
                                    </p:set>
                                    <p:animEffect filter="fade" transition="in">
                                      <p:cBhvr>
                                        <p:cTn dur="500"/>
                                        <p:tgtEl>
                                          <p:spTgt spid="2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83"/>
          <p:cNvSpPr/>
          <p:nvPr/>
        </p:nvSpPr>
        <p:spPr>
          <a:xfrm>
            <a:off x="5434773" y="1824635"/>
            <a:ext cx="6606927" cy="4590240"/>
          </a:xfrm>
          <a:prstGeom prst="roundRect">
            <a:avLst>
              <a:gd fmla="val 2472" name="adj"/>
            </a:avLst>
          </a:prstGeom>
          <a:solidFill>
            <a:schemeClr val="lt1"/>
          </a:solidFill>
          <a:ln cap="flat" cmpd="sng" w="19050">
            <a:solidFill>
              <a:srgbClr val="7F7F7F"/>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07" name="Google Shape;2107;p83"/>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08" name="Google Shape;2108;p83"/>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09" name="Google Shape;2109;p83"/>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7</a:t>
            </a:r>
            <a:endParaRPr b="1" i="0" sz="4400" u="none" cap="none" strike="noStrike">
              <a:solidFill>
                <a:schemeClr val="lt1"/>
              </a:solidFill>
              <a:latin typeface="Arial"/>
              <a:ea typeface="Arial"/>
              <a:cs typeface="Arial"/>
              <a:sym typeface="Arial"/>
            </a:endParaRPr>
          </a:p>
        </p:txBody>
      </p:sp>
      <p:sp>
        <p:nvSpPr>
          <p:cNvPr id="2110" name="Google Shape;2110;p83"/>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私たちが生きる２１世紀の課題 </a:t>
            </a:r>
            <a:r>
              <a:rPr b="1" i="0" lang="ja-JP" sz="2400" u="none" cap="none" strike="noStrike">
                <a:solidFill>
                  <a:schemeClr val="lt1"/>
                </a:solidFill>
                <a:latin typeface="Arial"/>
                <a:ea typeface="Arial"/>
                <a:cs typeface="Arial"/>
                <a:sym typeface="Arial"/>
              </a:rPr>
              <a:t>（これからの社会と税金）</a:t>
            </a:r>
            <a:endParaRPr b="1" i="0" sz="3000" u="none" cap="none" strike="noStrike">
              <a:solidFill>
                <a:schemeClr val="lt1"/>
              </a:solidFill>
              <a:latin typeface="Arial"/>
              <a:ea typeface="Arial"/>
              <a:cs typeface="Arial"/>
              <a:sym typeface="Arial"/>
            </a:endParaRPr>
          </a:p>
        </p:txBody>
      </p:sp>
      <p:sp>
        <p:nvSpPr>
          <p:cNvPr id="2111" name="Google Shape;2111;p83"/>
          <p:cNvSpPr txBox="1"/>
          <p:nvPr/>
        </p:nvSpPr>
        <p:spPr>
          <a:xfrm>
            <a:off x="6082298" y="1282010"/>
            <a:ext cx="5311877" cy="240130"/>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600"/>
              <a:buFont typeface="Arial"/>
              <a:buNone/>
            </a:pPr>
            <a:r>
              <a:rPr b="1" i="0" lang="ja-JP" sz="1600" u="none" cap="none" strike="noStrike">
                <a:solidFill>
                  <a:srgbClr val="231916"/>
                </a:solidFill>
                <a:latin typeface="Arial"/>
                <a:ea typeface="Arial"/>
                <a:cs typeface="Arial"/>
                <a:sym typeface="Arial"/>
              </a:rPr>
              <a:t>老齢人口</a:t>
            </a:r>
            <a:r>
              <a:rPr b="1" i="0" lang="ja-JP" sz="1200" u="none" cap="none" strike="noStrike">
                <a:solidFill>
                  <a:srgbClr val="231916"/>
                </a:solidFill>
                <a:latin typeface="Arial"/>
                <a:ea typeface="Arial"/>
                <a:cs typeface="Arial"/>
                <a:sym typeface="Arial"/>
              </a:rPr>
              <a:t>（65歳以上）</a:t>
            </a:r>
            <a:r>
              <a:rPr b="1" i="0" lang="ja-JP" sz="1600" u="none" cap="none" strike="noStrike">
                <a:solidFill>
                  <a:srgbClr val="231916"/>
                </a:solidFill>
                <a:latin typeface="Arial"/>
                <a:ea typeface="Arial"/>
                <a:cs typeface="Arial"/>
                <a:sym typeface="Arial"/>
              </a:rPr>
              <a:t>に対する働き手</a:t>
            </a:r>
            <a:r>
              <a:rPr b="1" i="0" lang="ja-JP" sz="1200" u="none" cap="none" strike="noStrike">
                <a:solidFill>
                  <a:srgbClr val="231916"/>
                </a:solidFill>
                <a:latin typeface="Arial"/>
                <a:ea typeface="Arial"/>
                <a:cs typeface="Arial"/>
                <a:sym typeface="Arial"/>
              </a:rPr>
              <a:t>（20歳～64歳）</a:t>
            </a:r>
            <a:r>
              <a:rPr b="1" i="0" lang="ja-JP" sz="1600" u="none" cap="none" strike="noStrike">
                <a:solidFill>
                  <a:srgbClr val="231916"/>
                </a:solidFill>
                <a:latin typeface="Arial"/>
                <a:ea typeface="Arial"/>
                <a:cs typeface="Arial"/>
                <a:sym typeface="Arial"/>
              </a:rPr>
              <a:t>の比率</a:t>
            </a:r>
            <a:endParaRPr b="0" i="0" sz="1400" u="none" cap="none" strike="noStrike">
              <a:solidFill>
                <a:srgbClr val="000000"/>
              </a:solidFill>
              <a:latin typeface="Arial"/>
              <a:ea typeface="Arial"/>
              <a:cs typeface="Arial"/>
              <a:sym typeface="Arial"/>
            </a:endParaRPr>
          </a:p>
        </p:txBody>
      </p:sp>
      <p:sp>
        <p:nvSpPr>
          <p:cNvPr id="2112" name="Google Shape;2112;p83"/>
          <p:cNvSpPr/>
          <p:nvPr/>
        </p:nvSpPr>
        <p:spPr>
          <a:xfrm>
            <a:off x="5774170" y="2574823"/>
            <a:ext cx="5893432" cy="183006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3" name="Google Shape;2113;p83"/>
          <p:cNvSpPr txBox="1"/>
          <p:nvPr/>
        </p:nvSpPr>
        <p:spPr>
          <a:xfrm>
            <a:off x="6394832" y="2045906"/>
            <a:ext cx="101181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2000年</a:t>
            </a:r>
            <a:endParaRPr b="0" i="0" sz="1600" u="none" cap="none" strike="noStrike">
              <a:solidFill>
                <a:schemeClr val="dk1"/>
              </a:solidFill>
              <a:latin typeface="Arial"/>
              <a:ea typeface="Arial"/>
              <a:cs typeface="Arial"/>
              <a:sym typeface="Arial"/>
            </a:endParaRPr>
          </a:p>
        </p:txBody>
      </p:sp>
      <p:sp>
        <p:nvSpPr>
          <p:cNvPr id="2114" name="Google Shape;2114;p83"/>
          <p:cNvSpPr txBox="1"/>
          <p:nvPr/>
        </p:nvSpPr>
        <p:spPr>
          <a:xfrm>
            <a:off x="8685717" y="2045906"/>
            <a:ext cx="101181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2038年</a:t>
            </a:r>
            <a:endParaRPr b="0" i="0" sz="1600" u="none" cap="none" strike="noStrike">
              <a:solidFill>
                <a:schemeClr val="dk1"/>
              </a:solidFill>
              <a:latin typeface="Arial"/>
              <a:ea typeface="Arial"/>
              <a:cs typeface="Arial"/>
              <a:sym typeface="Arial"/>
            </a:endParaRPr>
          </a:p>
        </p:txBody>
      </p:sp>
      <p:sp>
        <p:nvSpPr>
          <p:cNvPr id="2115" name="Google Shape;2115;p83"/>
          <p:cNvSpPr txBox="1"/>
          <p:nvPr/>
        </p:nvSpPr>
        <p:spPr>
          <a:xfrm>
            <a:off x="10412078" y="2045906"/>
            <a:ext cx="101181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2070年</a:t>
            </a:r>
            <a:endParaRPr b="0" i="0" sz="1600" u="none" cap="none" strike="noStrike">
              <a:solidFill>
                <a:schemeClr val="dk1"/>
              </a:solidFill>
              <a:latin typeface="Arial"/>
              <a:ea typeface="Arial"/>
              <a:cs typeface="Arial"/>
              <a:sym typeface="Arial"/>
            </a:endParaRPr>
          </a:p>
        </p:txBody>
      </p:sp>
      <p:sp>
        <p:nvSpPr>
          <p:cNvPr id="2116" name="Google Shape;2116;p83"/>
          <p:cNvSpPr txBox="1"/>
          <p:nvPr/>
        </p:nvSpPr>
        <p:spPr>
          <a:xfrm>
            <a:off x="6348345" y="4322379"/>
            <a:ext cx="110479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3.6</a:t>
            </a:r>
            <a:r>
              <a:rPr b="1" i="0" lang="ja-JP" sz="2000" u="none" cap="none" strike="noStrike">
                <a:solidFill>
                  <a:schemeClr val="dk1"/>
                </a:solidFill>
                <a:latin typeface="Arial"/>
                <a:ea typeface="Arial"/>
                <a:cs typeface="Arial"/>
                <a:sym typeface="Arial"/>
              </a:rPr>
              <a:t>人</a:t>
            </a:r>
            <a:endParaRPr b="1" i="0" sz="2800" u="none" cap="none" strike="noStrike">
              <a:solidFill>
                <a:schemeClr val="dk1"/>
              </a:solidFill>
              <a:latin typeface="Arial"/>
              <a:ea typeface="Arial"/>
              <a:cs typeface="Arial"/>
              <a:sym typeface="Arial"/>
            </a:endParaRPr>
          </a:p>
        </p:txBody>
      </p:sp>
      <p:sp>
        <p:nvSpPr>
          <p:cNvPr id="2117" name="Google Shape;2117;p83"/>
          <p:cNvSpPr txBox="1"/>
          <p:nvPr/>
        </p:nvSpPr>
        <p:spPr>
          <a:xfrm>
            <a:off x="8662472" y="4322379"/>
            <a:ext cx="105830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1.7</a:t>
            </a:r>
            <a:r>
              <a:rPr b="1" i="0" lang="ja-JP" sz="2000" u="none" cap="none" strike="noStrike">
                <a:solidFill>
                  <a:schemeClr val="dk1"/>
                </a:solidFill>
                <a:latin typeface="Arial"/>
                <a:ea typeface="Arial"/>
                <a:cs typeface="Arial"/>
                <a:sym typeface="Arial"/>
              </a:rPr>
              <a:t>人</a:t>
            </a:r>
            <a:endParaRPr b="1" i="0" sz="2800" u="none" cap="none" strike="noStrike">
              <a:solidFill>
                <a:schemeClr val="dk1"/>
              </a:solidFill>
              <a:latin typeface="Arial"/>
              <a:ea typeface="Arial"/>
              <a:cs typeface="Arial"/>
              <a:sym typeface="Arial"/>
            </a:endParaRPr>
          </a:p>
        </p:txBody>
      </p:sp>
      <p:sp>
        <p:nvSpPr>
          <p:cNvPr id="2118" name="Google Shape;2118;p83"/>
          <p:cNvSpPr txBox="1"/>
          <p:nvPr/>
        </p:nvSpPr>
        <p:spPr>
          <a:xfrm>
            <a:off x="10393892" y="4322379"/>
            <a:ext cx="105830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ja-JP" sz="2800" u="none" cap="none" strike="noStrike">
                <a:solidFill>
                  <a:schemeClr val="dk1"/>
                </a:solidFill>
                <a:latin typeface="Arial"/>
                <a:ea typeface="Arial"/>
                <a:cs typeface="Arial"/>
                <a:sym typeface="Arial"/>
              </a:rPr>
              <a:t>1.3</a:t>
            </a:r>
            <a:r>
              <a:rPr b="1" i="0" lang="ja-JP" sz="2000" u="none" cap="none" strike="noStrike">
                <a:solidFill>
                  <a:schemeClr val="dk1"/>
                </a:solidFill>
                <a:latin typeface="Arial"/>
                <a:ea typeface="Arial"/>
                <a:cs typeface="Arial"/>
                <a:sym typeface="Arial"/>
              </a:rPr>
              <a:t>人</a:t>
            </a:r>
            <a:endParaRPr b="1" i="0" sz="2800" u="none" cap="none" strike="noStrike">
              <a:solidFill>
                <a:schemeClr val="dk1"/>
              </a:solidFill>
              <a:latin typeface="Arial"/>
              <a:ea typeface="Arial"/>
              <a:cs typeface="Arial"/>
              <a:sym typeface="Arial"/>
            </a:endParaRPr>
          </a:p>
        </p:txBody>
      </p:sp>
      <p:sp>
        <p:nvSpPr>
          <p:cNvPr id="2119" name="Google Shape;2119;p83"/>
          <p:cNvSpPr txBox="1"/>
          <p:nvPr/>
        </p:nvSpPr>
        <p:spPr>
          <a:xfrm>
            <a:off x="5615864" y="5148094"/>
            <a:ext cx="6244744" cy="1069845"/>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2000年には、高齢者1人に対して、働き手は約3.6人でしたが、2070年には、高齢者1人に対して、働き手は約1.3人になると予想されており、一人ひとりの負担が重くなります。</a:t>
            </a:r>
            <a:endParaRPr b="0" i="0" sz="1400" u="none" cap="none" strike="noStrike">
              <a:solidFill>
                <a:srgbClr val="000000"/>
              </a:solidFill>
              <a:latin typeface="Arial"/>
              <a:ea typeface="Arial"/>
              <a:cs typeface="Arial"/>
              <a:sym typeface="Arial"/>
            </a:endParaRPr>
          </a:p>
        </p:txBody>
      </p:sp>
      <p:sp>
        <p:nvSpPr>
          <p:cNvPr id="2120" name="Google Shape;2120;p83"/>
          <p:cNvSpPr txBox="1"/>
          <p:nvPr/>
        </p:nvSpPr>
        <p:spPr>
          <a:xfrm>
            <a:off x="5932387" y="4845599"/>
            <a:ext cx="5611698" cy="25391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ja-JP" sz="1050" u="none" cap="none" strike="noStrike">
                <a:solidFill>
                  <a:srgbClr val="7F7F7F"/>
                </a:solidFill>
                <a:latin typeface="Arial"/>
                <a:ea typeface="Arial"/>
                <a:cs typeface="Arial"/>
                <a:sym typeface="Arial"/>
              </a:rPr>
              <a:t>（注）国立社会保障・人口問題研究所「日本の将来推計人口（平成29年推計）」による</a:t>
            </a:r>
            <a:endParaRPr b="0" i="0" sz="1050" u="none" cap="none" strike="noStrike">
              <a:solidFill>
                <a:srgbClr val="7F7F7F"/>
              </a:solidFill>
              <a:latin typeface="Arial"/>
              <a:ea typeface="Arial"/>
              <a:cs typeface="Arial"/>
              <a:sym typeface="Arial"/>
            </a:endParaRPr>
          </a:p>
        </p:txBody>
      </p:sp>
      <p:sp>
        <p:nvSpPr>
          <p:cNvPr id="2121" name="Google Shape;2121;p83"/>
          <p:cNvSpPr txBox="1"/>
          <p:nvPr/>
        </p:nvSpPr>
        <p:spPr>
          <a:xfrm>
            <a:off x="475337" y="2200798"/>
            <a:ext cx="4294967" cy="244868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わが国の平均寿命は男81.0歳、女87.1歳</a:t>
            </a:r>
            <a:r>
              <a:rPr b="0" i="0" lang="ja-JP" sz="1400" u="none" cap="none" strike="noStrike">
                <a:solidFill>
                  <a:schemeClr val="dk1"/>
                </a:solidFill>
                <a:latin typeface="Arial"/>
                <a:ea typeface="Arial"/>
                <a:cs typeface="Arial"/>
                <a:sym typeface="Arial"/>
              </a:rPr>
              <a:t>（令和7年簡易生命表による）</a:t>
            </a:r>
            <a:r>
              <a:rPr b="0" i="0" lang="ja-JP" sz="1600" u="none" cap="none" strike="noStrike">
                <a:solidFill>
                  <a:schemeClr val="dk1"/>
                </a:solidFill>
                <a:latin typeface="Arial"/>
                <a:ea typeface="Arial"/>
                <a:cs typeface="Arial"/>
                <a:sym typeface="Arial"/>
              </a:rPr>
              <a:t>で男女合わせた場合は世界一の長寿国です。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一方では出生数が年々低下している状況があります。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そのため、全人口にしめる高齢者</a:t>
            </a:r>
            <a:r>
              <a:rPr b="0" i="0" lang="ja-JP" sz="1400" u="none" cap="none" strike="noStrike">
                <a:solidFill>
                  <a:schemeClr val="dk1"/>
                </a:solidFill>
                <a:latin typeface="Arial"/>
                <a:ea typeface="Arial"/>
                <a:cs typeface="Arial"/>
                <a:sym typeface="Arial"/>
              </a:rPr>
              <a:t>（65歳以上）</a:t>
            </a:r>
            <a:r>
              <a:rPr b="0" i="0" lang="ja-JP" sz="1600" u="none" cap="none" strike="noStrike">
                <a:solidFill>
                  <a:schemeClr val="dk1"/>
                </a:solidFill>
                <a:latin typeface="Arial"/>
                <a:ea typeface="Arial"/>
                <a:cs typeface="Arial"/>
                <a:sym typeface="Arial"/>
              </a:rPr>
              <a:t>の割合は世界で最も高くなっています。</a:t>
            </a:r>
            <a:endParaRPr b="0" i="0" sz="1400" u="none" cap="none" strike="noStrike">
              <a:solidFill>
                <a:srgbClr val="000000"/>
              </a:solidFill>
              <a:latin typeface="Arial"/>
              <a:ea typeface="Arial"/>
              <a:cs typeface="Arial"/>
              <a:sym typeface="Arial"/>
            </a:endParaRPr>
          </a:p>
        </p:txBody>
      </p:sp>
      <p:sp>
        <p:nvSpPr>
          <p:cNvPr id="2122" name="Google Shape;2122;p83"/>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23" name="Google Shape;2123;p83"/>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2124" name="Google Shape;2124;p83"/>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25" name="Google Shape;2125;p83">
            <a:hlinkClick action="ppaction://hlinksldjump" r:id="rId3"/>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26" name="Google Shape;2126;p83"/>
          <p:cNvSpPr/>
          <p:nvPr/>
        </p:nvSpPr>
        <p:spPr>
          <a:xfrm>
            <a:off x="436698" y="1096652"/>
            <a:ext cx="468000" cy="46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27" name="Google Shape;2127;p83"/>
          <p:cNvSpPr txBox="1"/>
          <p:nvPr/>
        </p:nvSpPr>
        <p:spPr>
          <a:xfrm>
            <a:off x="927758" y="1103504"/>
            <a:ext cx="321834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少子高齢社会の進展</a:t>
            </a:r>
            <a:endParaRPr b="0" i="0" sz="1400" u="none" cap="none" strike="noStrike">
              <a:solidFill>
                <a:srgbClr val="000000"/>
              </a:solidFill>
              <a:latin typeface="Arial"/>
              <a:ea typeface="Arial"/>
              <a:cs typeface="Arial"/>
              <a:sym typeface="Arial"/>
            </a:endParaRPr>
          </a:p>
        </p:txBody>
      </p:sp>
      <p:sp>
        <p:nvSpPr>
          <p:cNvPr id="2128" name="Google Shape;2128;p83"/>
          <p:cNvSpPr txBox="1"/>
          <p:nvPr/>
        </p:nvSpPr>
        <p:spPr>
          <a:xfrm>
            <a:off x="451129" y="1103504"/>
            <a:ext cx="4391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3</a:t>
            </a:r>
            <a:endParaRPr b="1" i="0" sz="2000" u="none" cap="none" strike="noStrike">
              <a:solidFill>
                <a:srgbClr val="1469A5"/>
              </a:solidFill>
              <a:latin typeface="Arial"/>
              <a:ea typeface="Arial"/>
              <a:cs typeface="Arial"/>
              <a:sym typeface="Arial"/>
            </a:endParaRPr>
          </a:p>
        </p:txBody>
      </p:sp>
      <p:sp>
        <p:nvSpPr>
          <p:cNvPr id="2129" name="Google Shape;2129;p83"/>
          <p:cNvSpPr/>
          <p:nvPr/>
        </p:nvSpPr>
        <p:spPr>
          <a:xfrm>
            <a:off x="475336" y="1490029"/>
            <a:ext cx="4248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30" name="Google Shape;2130;p83"/>
          <p:cNvPicPr preferRelativeResize="0"/>
          <p:nvPr/>
        </p:nvPicPr>
        <p:blipFill rotWithShape="1">
          <a:blip r:embed="rId4">
            <a:alphaModFix/>
          </a:blip>
          <a:srcRect b="0" l="0" r="0" t="0"/>
          <a:stretch/>
        </p:blipFill>
        <p:spPr>
          <a:xfrm>
            <a:off x="5754292" y="2431316"/>
            <a:ext cx="5859955" cy="1830075"/>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13"/>
                                        </p:tgtEl>
                                        <p:attrNameLst>
                                          <p:attrName>style.visibility</p:attrName>
                                        </p:attrNameLst>
                                      </p:cBhvr>
                                      <p:to>
                                        <p:strVal val="visible"/>
                                      </p:to>
                                    </p:set>
                                    <p:animEffect filter="fade" transition="in">
                                      <p:cBhvr>
                                        <p:cTn dur="500"/>
                                        <p:tgtEl>
                                          <p:spTgt spid="2113"/>
                                        </p:tgtEl>
                                      </p:cBhvr>
                                    </p:animEffect>
                                  </p:childTnLst>
                                </p:cTn>
                              </p:par>
                              <p:par>
                                <p:cTn fill="hold" nodeType="withEffect" presetClass="entr" presetID="10" presetSubtype="0">
                                  <p:stCondLst>
                                    <p:cond delay="0"/>
                                  </p:stCondLst>
                                  <p:childTnLst>
                                    <p:set>
                                      <p:cBhvr>
                                        <p:cTn dur="1" fill="hold">
                                          <p:stCondLst>
                                            <p:cond delay="0"/>
                                          </p:stCondLst>
                                        </p:cTn>
                                        <p:tgtEl>
                                          <p:spTgt spid="2114"/>
                                        </p:tgtEl>
                                        <p:attrNameLst>
                                          <p:attrName>style.visibility</p:attrName>
                                        </p:attrNameLst>
                                      </p:cBhvr>
                                      <p:to>
                                        <p:strVal val="visible"/>
                                      </p:to>
                                    </p:set>
                                    <p:animEffect filter="fade" transition="in">
                                      <p:cBhvr>
                                        <p:cTn dur="500"/>
                                        <p:tgtEl>
                                          <p:spTgt spid="2114"/>
                                        </p:tgtEl>
                                      </p:cBhvr>
                                    </p:animEffect>
                                  </p:childTnLst>
                                </p:cTn>
                              </p:par>
                              <p:par>
                                <p:cTn fill="hold" nodeType="withEffect" presetClass="entr" presetID="10" presetSubtype="0">
                                  <p:stCondLst>
                                    <p:cond delay="0"/>
                                  </p:stCondLst>
                                  <p:childTnLst>
                                    <p:set>
                                      <p:cBhvr>
                                        <p:cTn dur="1" fill="hold">
                                          <p:stCondLst>
                                            <p:cond delay="0"/>
                                          </p:stCondLst>
                                        </p:cTn>
                                        <p:tgtEl>
                                          <p:spTgt spid="2115"/>
                                        </p:tgtEl>
                                        <p:attrNameLst>
                                          <p:attrName>style.visibility</p:attrName>
                                        </p:attrNameLst>
                                      </p:cBhvr>
                                      <p:to>
                                        <p:strVal val="visible"/>
                                      </p:to>
                                    </p:set>
                                    <p:animEffect filter="fade" transition="in">
                                      <p:cBhvr>
                                        <p:cTn dur="500"/>
                                        <p:tgtEl>
                                          <p:spTgt spid="2115"/>
                                        </p:tgtEl>
                                      </p:cBhvr>
                                    </p:animEffect>
                                  </p:childTnLst>
                                </p:cTn>
                              </p:par>
                              <p:par>
                                <p:cTn fill="hold" nodeType="withEffect" presetClass="entr" presetID="10" presetSubtype="0">
                                  <p:stCondLst>
                                    <p:cond delay="0"/>
                                  </p:stCondLst>
                                  <p:childTnLst>
                                    <p:set>
                                      <p:cBhvr>
                                        <p:cTn dur="1" fill="hold">
                                          <p:stCondLst>
                                            <p:cond delay="0"/>
                                          </p:stCondLst>
                                        </p:cTn>
                                        <p:tgtEl>
                                          <p:spTgt spid="2106"/>
                                        </p:tgtEl>
                                        <p:attrNameLst>
                                          <p:attrName>style.visibility</p:attrName>
                                        </p:attrNameLst>
                                      </p:cBhvr>
                                      <p:to>
                                        <p:strVal val="visible"/>
                                      </p:to>
                                    </p:set>
                                    <p:animEffect filter="fade" transition="in">
                                      <p:cBhvr>
                                        <p:cTn dur="500"/>
                                        <p:tgtEl>
                                          <p:spTgt spid="2106"/>
                                        </p:tgtEl>
                                      </p:cBhvr>
                                    </p:animEffect>
                                  </p:childTnLst>
                                </p:cTn>
                              </p:par>
                              <p:par>
                                <p:cTn fill="hold" nodeType="withEffect" presetClass="entr" presetID="10" presetSubtype="0">
                                  <p:stCondLst>
                                    <p:cond delay="0"/>
                                  </p:stCondLst>
                                  <p:childTnLst>
                                    <p:set>
                                      <p:cBhvr>
                                        <p:cTn dur="1" fill="hold">
                                          <p:stCondLst>
                                            <p:cond delay="0"/>
                                          </p:stCondLst>
                                        </p:cTn>
                                        <p:tgtEl>
                                          <p:spTgt spid="2112"/>
                                        </p:tgtEl>
                                        <p:attrNameLst>
                                          <p:attrName>style.visibility</p:attrName>
                                        </p:attrNameLst>
                                      </p:cBhvr>
                                      <p:to>
                                        <p:strVal val="visible"/>
                                      </p:to>
                                    </p:set>
                                    <p:animEffect filter="fade" transition="in">
                                      <p:cBhvr>
                                        <p:cTn dur="500"/>
                                        <p:tgtEl>
                                          <p:spTgt spid="2112"/>
                                        </p:tgtEl>
                                      </p:cBhvr>
                                    </p:animEffect>
                                  </p:childTnLst>
                                </p:cTn>
                              </p:par>
                              <p:par>
                                <p:cTn fill="hold" nodeType="withEffect" presetClass="entr" presetID="10" presetSubtype="0">
                                  <p:stCondLst>
                                    <p:cond delay="0"/>
                                  </p:stCondLst>
                                  <p:childTnLst>
                                    <p:set>
                                      <p:cBhvr>
                                        <p:cTn dur="1" fill="hold">
                                          <p:stCondLst>
                                            <p:cond delay="0"/>
                                          </p:stCondLst>
                                        </p:cTn>
                                        <p:tgtEl>
                                          <p:spTgt spid="2116"/>
                                        </p:tgtEl>
                                        <p:attrNameLst>
                                          <p:attrName>style.visibility</p:attrName>
                                        </p:attrNameLst>
                                      </p:cBhvr>
                                      <p:to>
                                        <p:strVal val="visible"/>
                                      </p:to>
                                    </p:set>
                                    <p:animEffect filter="fade" transition="in">
                                      <p:cBhvr>
                                        <p:cTn dur="500"/>
                                        <p:tgtEl>
                                          <p:spTgt spid="2116"/>
                                        </p:tgtEl>
                                      </p:cBhvr>
                                    </p:animEffect>
                                  </p:childTnLst>
                                </p:cTn>
                              </p:par>
                              <p:par>
                                <p:cTn fill="hold" nodeType="withEffect" presetClass="entr" presetID="10" presetSubtype="0">
                                  <p:stCondLst>
                                    <p:cond delay="0"/>
                                  </p:stCondLst>
                                  <p:childTnLst>
                                    <p:set>
                                      <p:cBhvr>
                                        <p:cTn dur="1" fill="hold">
                                          <p:stCondLst>
                                            <p:cond delay="0"/>
                                          </p:stCondLst>
                                        </p:cTn>
                                        <p:tgtEl>
                                          <p:spTgt spid="2117"/>
                                        </p:tgtEl>
                                        <p:attrNameLst>
                                          <p:attrName>style.visibility</p:attrName>
                                        </p:attrNameLst>
                                      </p:cBhvr>
                                      <p:to>
                                        <p:strVal val="visible"/>
                                      </p:to>
                                    </p:set>
                                    <p:animEffect filter="fade" transition="in">
                                      <p:cBhvr>
                                        <p:cTn dur="500"/>
                                        <p:tgtEl>
                                          <p:spTgt spid="2117"/>
                                        </p:tgtEl>
                                      </p:cBhvr>
                                    </p:animEffect>
                                  </p:childTnLst>
                                </p:cTn>
                              </p:par>
                              <p:par>
                                <p:cTn fill="hold" nodeType="withEffect" presetClass="entr" presetID="10" presetSubtype="0">
                                  <p:stCondLst>
                                    <p:cond delay="0"/>
                                  </p:stCondLst>
                                  <p:childTnLst>
                                    <p:set>
                                      <p:cBhvr>
                                        <p:cTn dur="1" fill="hold">
                                          <p:stCondLst>
                                            <p:cond delay="0"/>
                                          </p:stCondLst>
                                        </p:cTn>
                                        <p:tgtEl>
                                          <p:spTgt spid="2118"/>
                                        </p:tgtEl>
                                        <p:attrNameLst>
                                          <p:attrName>style.visibility</p:attrName>
                                        </p:attrNameLst>
                                      </p:cBhvr>
                                      <p:to>
                                        <p:strVal val="visible"/>
                                      </p:to>
                                    </p:set>
                                    <p:animEffect filter="fade" transition="in">
                                      <p:cBhvr>
                                        <p:cTn dur="500"/>
                                        <p:tgtEl>
                                          <p:spTgt spid="2118"/>
                                        </p:tgtEl>
                                      </p:cBhvr>
                                    </p:animEffect>
                                  </p:childTnLst>
                                </p:cTn>
                              </p:par>
                              <p:par>
                                <p:cTn fill="hold" nodeType="withEffect" presetClass="entr" presetID="10" presetSubtype="0">
                                  <p:stCondLst>
                                    <p:cond delay="0"/>
                                  </p:stCondLst>
                                  <p:childTnLst>
                                    <p:set>
                                      <p:cBhvr>
                                        <p:cTn dur="1" fill="hold">
                                          <p:stCondLst>
                                            <p:cond delay="0"/>
                                          </p:stCondLst>
                                        </p:cTn>
                                        <p:tgtEl>
                                          <p:spTgt spid="2119"/>
                                        </p:tgtEl>
                                        <p:attrNameLst>
                                          <p:attrName>style.visibility</p:attrName>
                                        </p:attrNameLst>
                                      </p:cBhvr>
                                      <p:to>
                                        <p:strVal val="visible"/>
                                      </p:to>
                                    </p:set>
                                    <p:animEffect filter="fade" transition="in">
                                      <p:cBhvr>
                                        <p:cTn dur="500"/>
                                        <p:tgtEl>
                                          <p:spTgt spid="2119"/>
                                        </p:tgtEl>
                                      </p:cBhvr>
                                    </p:animEffect>
                                  </p:childTnLst>
                                </p:cTn>
                              </p:par>
                              <p:par>
                                <p:cTn fill="hold" nodeType="withEffect" presetClass="entr" presetID="10" presetSubtype="0">
                                  <p:stCondLst>
                                    <p:cond delay="0"/>
                                  </p:stCondLst>
                                  <p:childTnLst>
                                    <p:set>
                                      <p:cBhvr>
                                        <p:cTn dur="1" fill="hold">
                                          <p:stCondLst>
                                            <p:cond delay="0"/>
                                          </p:stCondLst>
                                        </p:cTn>
                                        <p:tgtEl>
                                          <p:spTgt spid="2120"/>
                                        </p:tgtEl>
                                        <p:attrNameLst>
                                          <p:attrName>style.visibility</p:attrName>
                                        </p:attrNameLst>
                                      </p:cBhvr>
                                      <p:to>
                                        <p:strVal val="visible"/>
                                      </p:to>
                                    </p:set>
                                    <p:animEffect filter="fade" transition="in">
                                      <p:cBhvr>
                                        <p:cTn dur="500"/>
                                        <p:tgtEl>
                                          <p:spTgt spid="2120"/>
                                        </p:tgtEl>
                                      </p:cBhvr>
                                    </p:animEffect>
                                  </p:childTnLst>
                                </p:cTn>
                              </p:par>
                              <p:par>
                                <p:cTn fill="hold" nodeType="withEffect" presetClass="entr" presetID="10" presetSubtype="0">
                                  <p:stCondLst>
                                    <p:cond delay="0"/>
                                  </p:stCondLst>
                                  <p:childTnLst>
                                    <p:set>
                                      <p:cBhvr>
                                        <p:cTn dur="1" fill="hold">
                                          <p:stCondLst>
                                            <p:cond delay="0"/>
                                          </p:stCondLst>
                                        </p:cTn>
                                        <p:tgtEl>
                                          <p:spTgt spid="2111"/>
                                        </p:tgtEl>
                                        <p:attrNameLst>
                                          <p:attrName>style.visibility</p:attrName>
                                        </p:attrNameLst>
                                      </p:cBhvr>
                                      <p:to>
                                        <p:strVal val="visible"/>
                                      </p:to>
                                    </p:set>
                                    <p:animEffect filter="fade" transition="in">
                                      <p:cBhvr>
                                        <p:cTn dur="500"/>
                                        <p:tgtEl>
                                          <p:spTgt spid="2111"/>
                                        </p:tgtEl>
                                      </p:cBhvr>
                                    </p:animEffect>
                                  </p:childTnLst>
                                </p:cTn>
                              </p:par>
                              <p:par>
                                <p:cTn fill="hold" nodeType="withEffect" presetClass="entr" presetID="10" presetSubtype="0">
                                  <p:stCondLst>
                                    <p:cond delay="0"/>
                                  </p:stCondLst>
                                  <p:childTnLst>
                                    <p:set>
                                      <p:cBhvr>
                                        <p:cTn dur="1" fill="hold">
                                          <p:stCondLst>
                                            <p:cond delay="0"/>
                                          </p:stCondLst>
                                        </p:cTn>
                                        <p:tgtEl>
                                          <p:spTgt spid="2130"/>
                                        </p:tgtEl>
                                        <p:attrNameLst>
                                          <p:attrName>style.visibility</p:attrName>
                                        </p:attrNameLst>
                                      </p:cBhvr>
                                      <p:to>
                                        <p:strVal val="visible"/>
                                      </p:to>
                                    </p:set>
                                    <p:animEffect filter="fade" transition="in">
                                      <p:cBhvr>
                                        <p:cTn dur="500"/>
                                        <p:tgtEl>
                                          <p:spTgt spid="213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22"/>
                                        </p:tgtEl>
                                        <p:attrNameLst>
                                          <p:attrName>style.visibility</p:attrName>
                                        </p:attrNameLst>
                                      </p:cBhvr>
                                      <p:to>
                                        <p:strVal val="visible"/>
                                      </p:to>
                                    </p:set>
                                    <p:animEffect filter="fade" transition="in">
                                      <p:cBhvr>
                                        <p:cTn dur="500"/>
                                        <p:tgtEl>
                                          <p:spTgt spid="2122"/>
                                        </p:tgtEl>
                                      </p:cBhvr>
                                    </p:animEffect>
                                  </p:childTnLst>
                                </p:cTn>
                              </p:par>
                              <p:par>
                                <p:cTn fill="hold" nodeType="withEffect" presetClass="entr" presetID="10" presetSubtype="0">
                                  <p:stCondLst>
                                    <p:cond delay="0"/>
                                  </p:stCondLst>
                                  <p:childTnLst>
                                    <p:set>
                                      <p:cBhvr>
                                        <p:cTn dur="1" fill="hold">
                                          <p:stCondLst>
                                            <p:cond delay="0"/>
                                          </p:stCondLst>
                                        </p:cTn>
                                        <p:tgtEl>
                                          <p:spTgt spid="2123"/>
                                        </p:tgtEl>
                                        <p:attrNameLst>
                                          <p:attrName>style.visibility</p:attrName>
                                        </p:attrNameLst>
                                      </p:cBhvr>
                                      <p:to>
                                        <p:strVal val="visible"/>
                                      </p:to>
                                    </p:set>
                                    <p:animEffect filter="fade" transition="in">
                                      <p:cBhvr>
                                        <p:cTn dur="500"/>
                                        <p:tgtEl>
                                          <p:spTgt spid="2123"/>
                                        </p:tgtEl>
                                      </p:cBhvr>
                                    </p:animEffect>
                                  </p:childTnLst>
                                </p:cTn>
                              </p:par>
                              <p:par>
                                <p:cTn fill="hold" nodeType="withEffect" presetClass="entr" presetID="10" presetSubtype="0">
                                  <p:stCondLst>
                                    <p:cond delay="0"/>
                                  </p:stCondLst>
                                  <p:childTnLst>
                                    <p:set>
                                      <p:cBhvr>
                                        <p:cTn dur="1" fill="hold">
                                          <p:stCondLst>
                                            <p:cond delay="0"/>
                                          </p:stCondLst>
                                        </p:cTn>
                                        <p:tgtEl>
                                          <p:spTgt spid="2124"/>
                                        </p:tgtEl>
                                        <p:attrNameLst>
                                          <p:attrName>style.visibility</p:attrName>
                                        </p:attrNameLst>
                                      </p:cBhvr>
                                      <p:to>
                                        <p:strVal val="visible"/>
                                      </p:to>
                                    </p:set>
                                    <p:animEffect filter="fade" transition="in">
                                      <p:cBhvr>
                                        <p:cTn dur="500"/>
                                        <p:tgtEl>
                                          <p:spTgt spid="2124"/>
                                        </p:tgtEl>
                                      </p:cBhvr>
                                    </p:animEffect>
                                  </p:childTnLst>
                                </p:cTn>
                              </p:par>
                              <p:par>
                                <p:cTn fill="hold" nodeType="withEffect" presetClass="entr" presetID="10" presetSubtype="0">
                                  <p:stCondLst>
                                    <p:cond delay="0"/>
                                  </p:stCondLst>
                                  <p:childTnLst>
                                    <p:set>
                                      <p:cBhvr>
                                        <p:cTn dur="1" fill="hold">
                                          <p:stCondLst>
                                            <p:cond delay="0"/>
                                          </p:stCondLst>
                                        </p:cTn>
                                        <p:tgtEl>
                                          <p:spTgt spid="2125"/>
                                        </p:tgtEl>
                                        <p:attrNameLst>
                                          <p:attrName>style.visibility</p:attrName>
                                        </p:attrNameLst>
                                      </p:cBhvr>
                                      <p:to>
                                        <p:strVal val="visible"/>
                                      </p:to>
                                    </p:set>
                                    <p:animEffect filter="fade" transition="in">
                                      <p:cBhvr>
                                        <p:cTn dur="500"/>
                                        <p:tgtEl>
                                          <p:spTgt spid="2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5" name="Shape 2135"/>
        <p:cNvGrpSpPr/>
        <p:nvPr/>
      </p:nvGrpSpPr>
      <p:grpSpPr>
        <a:xfrm>
          <a:off x="0" y="0"/>
          <a:ext cx="0" cy="0"/>
          <a:chOff x="0" y="0"/>
          <a:chExt cx="0" cy="0"/>
        </a:xfrm>
      </p:grpSpPr>
      <p:pic>
        <p:nvPicPr>
          <p:cNvPr id="2136" name="Google Shape;2136;p84"/>
          <p:cNvPicPr preferRelativeResize="0"/>
          <p:nvPr/>
        </p:nvPicPr>
        <p:blipFill rotWithShape="1">
          <a:blip r:embed="rId3">
            <a:alphaModFix/>
          </a:blip>
          <a:srcRect b="0" l="0" r="0" t="0"/>
          <a:stretch/>
        </p:blipFill>
        <p:spPr>
          <a:xfrm>
            <a:off x="5294550" y="1158949"/>
            <a:ext cx="6631151" cy="5175100"/>
          </a:xfrm>
          <a:prstGeom prst="rect">
            <a:avLst/>
          </a:prstGeom>
          <a:noFill/>
          <a:ln>
            <a:noFill/>
          </a:ln>
        </p:spPr>
      </p:pic>
      <p:sp>
        <p:nvSpPr>
          <p:cNvPr id="2137" name="Google Shape;2137;p84"/>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38" name="Google Shape;2138;p84"/>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39" name="Google Shape;2139;p84"/>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8</a:t>
            </a:r>
            <a:endParaRPr b="1" i="0" sz="4400" u="none" cap="none" strike="noStrike">
              <a:solidFill>
                <a:schemeClr val="lt1"/>
              </a:solidFill>
              <a:latin typeface="Arial"/>
              <a:ea typeface="Arial"/>
              <a:cs typeface="Arial"/>
              <a:sym typeface="Arial"/>
            </a:endParaRPr>
          </a:p>
        </p:txBody>
      </p:sp>
      <p:sp>
        <p:nvSpPr>
          <p:cNvPr id="2140" name="Google Shape;2140;p84"/>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税の国際比較</a:t>
            </a:r>
            <a:endParaRPr b="0" i="0" sz="1400" u="none" cap="none" strike="noStrike">
              <a:solidFill>
                <a:srgbClr val="000000"/>
              </a:solidFill>
              <a:latin typeface="Arial"/>
              <a:ea typeface="Arial"/>
              <a:cs typeface="Arial"/>
              <a:sym typeface="Arial"/>
            </a:endParaRPr>
          </a:p>
        </p:txBody>
      </p:sp>
      <p:sp>
        <p:nvSpPr>
          <p:cNvPr id="2141" name="Google Shape;2141;p84"/>
          <p:cNvSpPr txBox="1"/>
          <p:nvPr/>
        </p:nvSpPr>
        <p:spPr>
          <a:xfrm>
            <a:off x="475336" y="2200798"/>
            <a:ext cx="4333438" cy="141455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日本では平成元年から、消費者に広く公平に負担を求める消費税を導入しました。</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これと同じような「付加価値税」は広く世界150以上の国・地域で採用されています。</a:t>
            </a:r>
            <a:endParaRPr b="0" i="0" sz="1400" u="none" cap="none" strike="noStrike">
              <a:solidFill>
                <a:srgbClr val="000000"/>
              </a:solidFill>
              <a:latin typeface="Arial"/>
              <a:ea typeface="Arial"/>
              <a:cs typeface="Arial"/>
              <a:sym typeface="Arial"/>
            </a:endParaRPr>
          </a:p>
        </p:txBody>
      </p:sp>
      <p:sp>
        <p:nvSpPr>
          <p:cNvPr id="2142" name="Google Shape;2142;p84"/>
          <p:cNvSpPr/>
          <p:nvPr/>
        </p:nvSpPr>
        <p:spPr>
          <a:xfrm>
            <a:off x="436698" y="1096652"/>
            <a:ext cx="468000" cy="46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43" name="Google Shape;2143;p84"/>
          <p:cNvSpPr txBox="1"/>
          <p:nvPr/>
        </p:nvSpPr>
        <p:spPr>
          <a:xfrm>
            <a:off x="927757" y="1103504"/>
            <a:ext cx="40849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消費税</a:t>
            </a:r>
            <a:r>
              <a:rPr b="1" i="0" lang="ja-JP" sz="1800" u="none" cap="none" strike="noStrike">
                <a:solidFill>
                  <a:srgbClr val="1469A5"/>
                </a:solidFill>
                <a:latin typeface="Arial"/>
                <a:ea typeface="Arial"/>
                <a:cs typeface="Arial"/>
                <a:sym typeface="Arial"/>
              </a:rPr>
              <a:t>（付加価値税）</a:t>
            </a:r>
            <a:r>
              <a:rPr b="1" i="0" lang="ja-JP" sz="2000" u="none" cap="none" strike="noStrike">
                <a:solidFill>
                  <a:srgbClr val="1469A5"/>
                </a:solidFill>
                <a:latin typeface="Arial"/>
                <a:ea typeface="Arial"/>
                <a:cs typeface="Arial"/>
                <a:sym typeface="Arial"/>
              </a:rPr>
              <a:t>の国際比較</a:t>
            </a:r>
            <a:endParaRPr b="0" i="0" sz="1400" u="none" cap="none" strike="noStrike">
              <a:solidFill>
                <a:srgbClr val="000000"/>
              </a:solidFill>
              <a:latin typeface="Arial"/>
              <a:ea typeface="Arial"/>
              <a:cs typeface="Arial"/>
              <a:sym typeface="Arial"/>
            </a:endParaRPr>
          </a:p>
        </p:txBody>
      </p:sp>
      <p:sp>
        <p:nvSpPr>
          <p:cNvPr id="2144" name="Google Shape;2144;p84"/>
          <p:cNvSpPr txBox="1"/>
          <p:nvPr/>
        </p:nvSpPr>
        <p:spPr>
          <a:xfrm>
            <a:off x="451129" y="1103504"/>
            <a:ext cx="4391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1</a:t>
            </a:r>
            <a:endParaRPr b="1" i="0" sz="2000" u="none" cap="none" strike="noStrike">
              <a:solidFill>
                <a:srgbClr val="1469A5"/>
              </a:solidFill>
              <a:latin typeface="Arial"/>
              <a:ea typeface="Arial"/>
              <a:cs typeface="Arial"/>
              <a:sym typeface="Arial"/>
            </a:endParaRPr>
          </a:p>
        </p:txBody>
      </p:sp>
      <p:sp>
        <p:nvSpPr>
          <p:cNvPr id="2145" name="Google Shape;2145;p84"/>
          <p:cNvSpPr/>
          <p:nvPr/>
        </p:nvSpPr>
        <p:spPr>
          <a:xfrm>
            <a:off x="475336" y="1490029"/>
            <a:ext cx="4248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46" name="Google Shape;2146;p84"/>
          <p:cNvSpPr txBox="1"/>
          <p:nvPr/>
        </p:nvSpPr>
        <p:spPr>
          <a:xfrm>
            <a:off x="2010690" y="1035773"/>
            <a:ext cx="1262700" cy="215400"/>
          </a:xfrm>
          <a:prstGeom prst="rect">
            <a:avLst/>
          </a:prstGeom>
          <a:noFill/>
          <a:ln>
            <a:noFill/>
          </a:ln>
        </p:spPr>
        <p:txBody>
          <a:bodyPr anchorCtr="0" anchor="t" bIns="45700" lIns="91425" spcFirstLastPara="1" rIns="91425" wrap="square" tIns="45700">
            <a:spAutoFit/>
          </a:bodyPr>
          <a:lstStyle/>
          <a:p>
            <a:pPr indent="0" lvl="0" marL="0" marR="0" rtl="0" algn="just">
              <a:lnSpc>
                <a:spcPct val="130000"/>
              </a:lnSpc>
              <a:spcBef>
                <a:spcPts val="0"/>
              </a:spcBef>
              <a:spcAft>
                <a:spcPts val="0"/>
              </a:spcAft>
              <a:buClr>
                <a:srgbClr val="1469A5"/>
              </a:buClr>
              <a:buSzPts val="800"/>
              <a:buFont typeface="Arial"/>
              <a:buNone/>
            </a:pPr>
            <a:r>
              <a:rPr b="0" i="0" lang="ja-JP" sz="800" u="none" cap="none" strike="noStrike">
                <a:solidFill>
                  <a:srgbClr val="1469A5"/>
                </a:solidFill>
                <a:latin typeface="Arial"/>
                <a:ea typeface="Arial"/>
                <a:cs typeface="Arial"/>
                <a:sym typeface="Arial"/>
              </a:rPr>
              <a:t>ふ     か    か   ち   ぜい</a:t>
            </a:r>
            <a:endParaRPr b="0" i="0" sz="800" u="none" cap="none" strike="noStrike">
              <a:solidFill>
                <a:srgbClr val="1469A5"/>
              </a:solidFill>
              <a:latin typeface="Arial"/>
              <a:ea typeface="Arial"/>
              <a:cs typeface="Arial"/>
              <a:sym typeface="Arial"/>
            </a:endParaRPr>
          </a:p>
        </p:txBody>
      </p:sp>
      <p:pic>
        <p:nvPicPr>
          <p:cNvPr id="2147" name="Google Shape;2147;p84"/>
          <p:cNvPicPr preferRelativeResize="0"/>
          <p:nvPr/>
        </p:nvPicPr>
        <p:blipFill rotWithShape="1">
          <a:blip r:embed="rId4">
            <a:alphaModFix/>
          </a:blip>
          <a:srcRect b="54534" l="45168" r="0" t="0"/>
          <a:stretch/>
        </p:blipFill>
        <p:spPr>
          <a:xfrm>
            <a:off x="11068126" y="1974625"/>
            <a:ext cx="648538" cy="817217"/>
          </a:xfrm>
          <a:prstGeom prst="rect">
            <a:avLst/>
          </a:prstGeom>
          <a:noFill/>
          <a:ln>
            <a:noFill/>
          </a:ln>
        </p:spPr>
      </p:pic>
      <p:sp>
        <p:nvSpPr>
          <p:cNvPr id="2148" name="Google Shape;2148;p84"/>
          <p:cNvSpPr/>
          <p:nvPr/>
        </p:nvSpPr>
        <p:spPr>
          <a:xfrm>
            <a:off x="8979533" y="2008200"/>
            <a:ext cx="1868674" cy="672774"/>
          </a:xfrm>
          <a:prstGeom prst="wedgeRoundRectCallout">
            <a:avLst>
              <a:gd fmla="val 63950" name="adj1"/>
              <a:gd fmla="val -7106" name="adj2"/>
              <a:gd fmla="val 16667" name="adj3"/>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149" name="Google Shape;2149;p84"/>
          <p:cNvSpPr txBox="1"/>
          <p:nvPr/>
        </p:nvSpPr>
        <p:spPr>
          <a:xfrm>
            <a:off x="9035836" y="2082279"/>
            <a:ext cx="1868700" cy="535500"/>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税率の高い国と低い</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200"/>
              <a:buFont typeface="Arial"/>
              <a:buNone/>
            </a:pPr>
            <a:r>
              <a:rPr b="0" i="0" lang="ja-JP" sz="1200" u="none" cap="none" strike="noStrike">
                <a:solidFill>
                  <a:schemeClr val="dk1"/>
                </a:solidFill>
                <a:latin typeface="Arial"/>
                <a:ea typeface="Arial"/>
                <a:cs typeface="Arial"/>
                <a:sym typeface="Arial"/>
              </a:rPr>
              <a:t>国で何が違うのかな？</a:t>
            </a:r>
            <a:endParaRPr b="0" i="0" sz="1200" u="none" cap="none" strike="noStrike">
              <a:solidFill>
                <a:schemeClr val="dk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37"/>
                                        </p:tgtEl>
                                        <p:attrNameLst>
                                          <p:attrName>style.visibility</p:attrName>
                                        </p:attrNameLst>
                                      </p:cBhvr>
                                      <p:to>
                                        <p:strVal val="visible"/>
                                      </p:to>
                                    </p:set>
                                    <p:animEffect filter="fade" transition="in">
                                      <p:cBhvr>
                                        <p:cTn dur="500"/>
                                        <p:tgtEl>
                                          <p:spTgt spid="2137"/>
                                        </p:tgtEl>
                                      </p:cBhvr>
                                    </p:animEffect>
                                  </p:childTnLst>
                                </p:cTn>
                              </p:par>
                              <p:par>
                                <p:cTn fill="hold" nodeType="withEffect" presetClass="entr" presetID="10" presetSubtype="0">
                                  <p:stCondLst>
                                    <p:cond delay="0"/>
                                  </p:stCondLst>
                                  <p:childTnLst>
                                    <p:set>
                                      <p:cBhvr>
                                        <p:cTn dur="1" fill="hold">
                                          <p:stCondLst>
                                            <p:cond delay="0"/>
                                          </p:stCondLst>
                                        </p:cTn>
                                        <p:tgtEl>
                                          <p:spTgt spid="2138"/>
                                        </p:tgtEl>
                                        <p:attrNameLst>
                                          <p:attrName>style.visibility</p:attrName>
                                        </p:attrNameLst>
                                      </p:cBhvr>
                                      <p:to>
                                        <p:strVal val="visible"/>
                                      </p:to>
                                    </p:set>
                                    <p:animEffect filter="fade" transition="in">
                                      <p:cBhvr>
                                        <p:cTn dur="500"/>
                                        <p:tgtEl>
                                          <p:spTgt spid="2138"/>
                                        </p:tgtEl>
                                      </p:cBhvr>
                                    </p:animEffect>
                                  </p:childTnLst>
                                </p:cTn>
                              </p:par>
                              <p:par>
                                <p:cTn fill="hold" nodeType="withEffect" presetClass="entr" presetID="10" presetSubtype="0">
                                  <p:stCondLst>
                                    <p:cond delay="0"/>
                                  </p:stCondLst>
                                  <p:childTnLst>
                                    <p:set>
                                      <p:cBhvr>
                                        <p:cTn dur="1" fill="hold">
                                          <p:stCondLst>
                                            <p:cond delay="0"/>
                                          </p:stCondLst>
                                        </p:cTn>
                                        <p:tgtEl>
                                          <p:spTgt spid="2139"/>
                                        </p:tgtEl>
                                        <p:attrNameLst>
                                          <p:attrName>style.visibility</p:attrName>
                                        </p:attrNameLst>
                                      </p:cBhvr>
                                      <p:to>
                                        <p:strVal val="visible"/>
                                      </p:to>
                                    </p:set>
                                    <p:animEffect filter="fade" transition="in">
                                      <p:cBhvr>
                                        <p:cTn dur="500"/>
                                        <p:tgtEl>
                                          <p:spTgt spid="2139"/>
                                        </p:tgtEl>
                                      </p:cBhvr>
                                    </p:animEffect>
                                  </p:childTnLst>
                                </p:cTn>
                              </p:par>
                              <p:par>
                                <p:cTn fill="hold" nodeType="withEffect" presetClass="entr" presetID="10" presetSubtype="0">
                                  <p:stCondLst>
                                    <p:cond delay="0"/>
                                  </p:stCondLst>
                                  <p:childTnLst>
                                    <p:set>
                                      <p:cBhvr>
                                        <p:cTn dur="1" fill="hold">
                                          <p:stCondLst>
                                            <p:cond delay="0"/>
                                          </p:stCondLst>
                                        </p:cTn>
                                        <p:tgtEl>
                                          <p:spTgt spid="2140"/>
                                        </p:tgtEl>
                                        <p:attrNameLst>
                                          <p:attrName>style.visibility</p:attrName>
                                        </p:attrNameLst>
                                      </p:cBhvr>
                                      <p:to>
                                        <p:strVal val="visible"/>
                                      </p:to>
                                    </p:set>
                                    <p:animEffect filter="fade" transition="in">
                                      <p:cBhvr>
                                        <p:cTn dur="500"/>
                                        <p:tgtEl>
                                          <p:spTgt spid="21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42"/>
                                        </p:tgtEl>
                                        <p:attrNameLst>
                                          <p:attrName>style.visibility</p:attrName>
                                        </p:attrNameLst>
                                      </p:cBhvr>
                                      <p:to>
                                        <p:strVal val="visible"/>
                                      </p:to>
                                    </p:set>
                                    <p:animEffect filter="fade" transition="in">
                                      <p:cBhvr>
                                        <p:cTn dur="500"/>
                                        <p:tgtEl>
                                          <p:spTgt spid="2142"/>
                                        </p:tgtEl>
                                      </p:cBhvr>
                                    </p:animEffect>
                                  </p:childTnLst>
                                </p:cTn>
                              </p:par>
                              <p:par>
                                <p:cTn fill="hold" nodeType="withEffect" presetClass="entr" presetID="10" presetSubtype="0">
                                  <p:stCondLst>
                                    <p:cond delay="0"/>
                                  </p:stCondLst>
                                  <p:childTnLst>
                                    <p:set>
                                      <p:cBhvr>
                                        <p:cTn dur="1" fill="hold">
                                          <p:stCondLst>
                                            <p:cond delay="0"/>
                                          </p:stCondLst>
                                        </p:cTn>
                                        <p:tgtEl>
                                          <p:spTgt spid="2143"/>
                                        </p:tgtEl>
                                        <p:attrNameLst>
                                          <p:attrName>style.visibility</p:attrName>
                                        </p:attrNameLst>
                                      </p:cBhvr>
                                      <p:to>
                                        <p:strVal val="visible"/>
                                      </p:to>
                                    </p:set>
                                    <p:animEffect filter="fade" transition="in">
                                      <p:cBhvr>
                                        <p:cTn dur="500"/>
                                        <p:tgtEl>
                                          <p:spTgt spid="2143"/>
                                        </p:tgtEl>
                                      </p:cBhvr>
                                    </p:animEffect>
                                  </p:childTnLst>
                                </p:cTn>
                              </p:par>
                              <p:par>
                                <p:cTn fill="hold" nodeType="withEffect" presetClass="entr" presetID="10" presetSubtype="0">
                                  <p:stCondLst>
                                    <p:cond delay="0"/>
                                  </p:stCondLst>
                                  <p:childTnLst>
                                    <p:set>
                                      <p:cBhvr>
                                        <p:cTn dur="1" fill="hold">
                                          <p:stCondLst>
                                            <p:cond delay="0"/>
                                          </p:stCondLst>
                                        </p:cTn>
                                        <p:tgtEl>
                                          <p:spTgt spid="2144"/>
                                        </p:tgtEl>
                                        <p:attrNameLst>
                                          <p:attrName>style.visibility</p:attrName>
                                        </p:attrNameLst>
                                      </p:cBhvr>
                                      <p:to>
                                        <p:strVal val="visible"/>
                                      </p:to>
                                    </p:set>
                                    <p:animEffect filter="fade" transition="in">
                                      <p:cBhvr>
                                        <p:cTn dur="500"/>
                                        <p:tgtEl>
                                          <p:spTgt spid="2144"/>
                                        </p:tgtEl>
                                      </p:cBhvr>
                                    </p:animEffect>
                                  </p:childTnLst>
                                </p:cTn>
                              </p:par>
                              <p:par>
                                <p:cTn fill="hold" nodeType="withEffect" presetClass="entr" presetID="10" presetSubtype="0">
                                  <p:stCondLst>
                                    <p:cond delay="0"/>
                                  </p:stCondLst>
                                  <p:childTnLst>
                                    <p:set>
                                      <p:cBhvr>
                                        <p:cTn dur="1" fill="hold">
                                          <p:stCondLst>
                                            <p:cond delay="0"/>
                                          </p:stCondLst>
                                        </p:cTn>
                                        <p:tgtEl>
                                          <p:spTgt spid="2145"/>
                                        </p:tgtEl>
                                        <p:attrNameLst>
                                          <p:attrName>style.visibility</p:attrName>
                                        </p:attrNameLst>
                                      </p:cBhvr>
                                      <p:to>
                                        <p:strVal val="visible"/>
                                      </p:to>
                                    </p:set>
                                    <p:animEffect filter="fade" transition="in">
                                      <p:cBhvr>
                                        <p:cTn dur="500"/>
                                        <p:tgtEl>
                                          <p:spTgt spid="2145"/>
                                        </p:tgtEl>
                                      </p:cBhvr>
                                    </p:animEffect>
                                  </p:childTnLst>
                                </p:cTn>
                              </p:par>
                              <p:par>
                                <p:cTn fill="hold" nodeType="withEffect" presetClass="entr" presetID="10" presetSubtype="0">
                                  <p:stCondLst>
                                    <p:cond delay="0"/>
                                  </p:stCondLst>
                                  <p:childTnLst>
                                    <p:set>
                                      <p:cBhvr>
                                        <p:cTn dur="1" fill="hold">
                                          <p:stCondLst>
                                            <p:cond delay="0"/>
                                          </p:stCondLst>
                                        </p:cTn>
                                        <p:tgtEl>
                                          <p:spTgt spid="2146"/>
                                        </p:tgtEl>
                                        <p:attrNameLst>
                                          <p:attrName>style.visibility</p:attrName>
                                        </p:attrNameLst>
                                      </p:cBhvr>
                                      <p:to>
                                        <p:strVal val="visible"/>
                                      </p:to>
                                    </p:set>
                                    <p:animEffect filter="fade" transition="in">
                                      <p:cBhvr>
                                        <p:cTn dur="500"/>
                                        <p:tgtEl>
                                          <p:spTgt spid="2146"/>
                                        </p:tgtEl>
                                      </p:cBhvr>
                                    </p:animEffect>
                                  </p:childTnLst>
                                </p:cTn>
                              </p:par>
                              <p:par>
                                <p:cTn fill="hold" nodeType="withEffect" presetClass="entr" presetID="10" presetSubtype="0">
                                  <p:stCondLst>
                                    <p:cond delay="0"/>
                                  </p:stCondLst>
                                  <p:childTnLst>
                                    <p:set>
                                      <p:cBhvr>
                                        <p:cTn dur="1" fill="hold">
                                          <p:stCondLst>
                                            <p:cond delay="0"/>
                                          </p:stCondLst>
                                        </p:cTn>
                                        <p:tgtEl>
                                          <p:spTgt spid="2141"/>
                                        </p:tgtEl>
                                        <p:attrNameLst>
                                          <p:attrName>style.visibility</p:attrName>
                                        </p:attrNameLst>
                                      </p:cBhvr>
                                      <p:to>
                                        <p:strVal val="visible"/>
                                      </p:to>
                                    </p:set>
                                    <p:animEffect filter="fade" transition="in">
                                      <p:cBhvr>
                                        <p:cTn dur="500"/>
                                        <p:tgtEl>
                                          <p:spTgt spid="214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36"/>
                                        </p:tgtEl>
                                        <p:attrNameLst>
                                          <p:attrName>style.visibility</p:attrName>
                                        </p:attrNameLst>
                                      </p:cBhvr>
                                      <p:to>
                                        <p:strVal val="visible"/>
                                      </p:to>
                                    </p:set>
                                    <p:animEffect filter="fade" transition="in">
                                      <p:cBhvr>
                                        <p:cTn dur="500"/>
                                        <p:tgtEl>
                                          <p:spTgt spid="2136"/>
                                        </p:tgtEl>
                                      </p:cBhvr>
                                    </p:animEffect>
                                  </p:childTnLst>
                                </p:cTn>
                              </p:par>
                              <p:par>
                                <p:cTn fill="hold" nodeType="withEffect" presetClass="entr" presetID="10" presetSubtype="0">
                                  <p:stCondLst>
                                    <p:cond delay="0"/>
                                  </p:stCondLst>
                                  <p:childTnLst>
                                    <p:set>
                                      <p:cBhvr>
                                        <p:cTn dur="1" fill="hold">
                                          <p:stCondLst>
                                            <p:cond delay="0"/>
                                          </p:stCondLst>
                                        </p:cTn>
                                        <p:tgtEl>
                                          <p:spTgt spid="2148"/>
                                        </p:tgtEl>
                                        <p:attrNameLst>
                                          <p:attrName>style.visibility</p:attrName>
                                        </p:attrNameLst>
                                      </p:cBhvr>
                                      <p:to>
                                        <p:strVal val="visible"/>
                                      </p:to>
                                    </p:set>
                                    <p:animEffect filter="fade" transition="in">
                                      <p:cBhvr>
                                        <p:cTn dur="500"/>
                                        <p:tgtEl>
                                          <p:spTgt spid="2148"/>
                                        </p:tgtEl>
                                      </p:cBhvr>
                                    </p:animEffect>
                                  </p:childTnLst>
                                </p:cTn>
                              </p:par>
                              <p:par>
                                <p:cTn fill="hold" nodeType="withEffect" presetClass="entr" presetID="10" presetSubtype="0">
                                  <p:stCondLst>
                                    <p:cond delay="0"/>
                                  </p:stCondLst>
                                  <p:childTnLst>
                                    <p:set>
                                      <p:cBhvr>
                                        <p:cTn dur="1" fill="hold">
                                          <p:stCondLst>
                                            <p:cond delay="0"/>
                                          </p:stCondLst>
                                        </p:cTn>
                                        <p:tgtEl>
                                          <p:spTgt spid="2149"/>
                                        </p:tgtEl>
                                        <p:attrNameLst>
                                          <p:attrName>style.visibility</p:attrName>
                                        </p:attrNameLst>
                                      </p:cBhvr>
                                      <p:to>
                                        <p:strVal val="visible"/>
                                      </p:to>
                                    </p:set>
                                    <p:animEffect filter="fade" transition="in">
                                      <p:cBhvr>
                                        <p:cTn dur="500"/>
                                        <p:tgtEl>
                                          <p:spTgt spid="2149"/>
                                        </p:tgtEl>
                                      </p:cBhvr>
                                    </p:animEffect>
                                  </p:childTnLst>
                                </p:cTn>
                              </p:par>
                              <p:par>
                                <p:cTn fill="hold" nodeType="withEffect" presetClass="entr" presetID="10" presetSubtype="0">
                                  <p:stCondLst>
                                    <p:cond delay="0"/>
                                  </p:stCondLst>
                                  <p:childTnLst>
                                    <p:set>
                                      <p:cBhvr>
                                        <p:cTn dur="1" fill="hold">
                                          <p:stCondLst>
                                            <p:cond delay="0"/>
                                          </p:stCondLst>
                                        </p:cTn>
                                        <p:tgtEl>
                                          <p:spTgt spid="2147"/>
                                        </p:tgtEl>
                                        <p:attrNameLst>
                                          <p:attrName>style.visibility</p:attrName>
                                        </p:attrNameLst>
                                      </p:cBhvr>
                                      <p:to>
                                        <p:strVal val="visible"/>
                                      </p:to>
                                    </p:set>
                                    <p:animEffect filter="fade" transition="in">
                                      <p:cBhvr>
                                        <p:cTn dur="500"/>
                                        <p:tgtEl>
                                          <p:spTgt spid="2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4" name="Shape 2154"/>
        <p:cNvGrpSpPr/>
        <p:nvPr/>
      </p:nvGrpSpPr>
      <p:grpSpPr>
        <a:xfrm>
          <a:off x="0" y="0"/>
          <a:ext cx="0" cy="0"/>
          <a:chOff x="0" y="0"/>
          <a:chExt cx="0" cy="0"/>
        </a:xfrm>
      </p:grpSpPr>
      <p:sp>
        <p:nvSpPr>
          <p:cNvPr id="2155" name="Google Shape;2155;p85"/>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56" name="Google Shape;2156;p85"/>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57" name="Google Shape;2157;p85"/>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8</a:t>
            </a:r>
            <a:endParaRPr b="1" i="0" sz="4400" u="none" cap="none" strike="noStrike">
              <a:solidFill>
                <a:schemeClr val="lt1"/>
              </a:solidFill>
              <a:latin typeface="Arial"/>
              <a:ea typeface="Arial"/>
              <a:cs typeface="Arial"/>
              <a:sym typeface="Arial"/>
            </a:endParaRPr>
          </a:p>
        </p:txBody>
      </p:sp>
      <p:sp>
        <p:nvSpPr>
          <p:cNvPr id="2158" name="Google Shape;2158;p85"/>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税の国際比較</a:t>
            </a:r>
            <a:endParaRPr b="0" i="0" sz="1400" u="none" cap="none" strike="noStrike">
              <a:solidFill>
                <a:srgbClr val="000000"/>
              </a:solidFill>
              <a:latin typeface="Arial"/>
              <a:ea typeface="Arial"/>
              <a:cs typeface="Arial"/>
              <a:sym typeface="Arial"/>
            </a:endParaRPr>
          </a:p>
        </p:txBody>
      </p:sp>
      <p:sp>
        <p:nvSpPr>
          <p:cNvPr id="2159" name="Google Shape;2159;p85"/>
          <p:cNvSpPr txBox="1"/>
          <p:nvPr/>
        </p:nvSpPr>
        <p:spPr>
          <a:xfrm>
            <a:off x="475336" y="2200798"/>
            <a:ext cx="4338402" cy="244868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主要先進国に比べ、日本の社会保障は、社会保障費が増大する一方で、それに見合った負担は確保されておらず、給付と負担がアンバランスとなっていることがわかります。</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引き続き、社会保障の持続可能性を高めるため、歳出・歳入両面の改革の取組を続けていくことが必要です。</a:t>
            </a:r>
            <a:endParaRPr b="0" i="0" sz="1400" u="none" cap="none" strike="noStrike">
              <a:solidFill>
                <a:srgbClr val="000000"/>
              </a:solidFill>
              <a:latin typeface="Arial"/>
              <a:ea typeface="Arial"/>
              <a:cs typeface="Arial"/>
              <a:sym typeface="Arial"/>
            </a:endParaRPr>
          </a:p>
        </p:txBody>
      </p:sp>
      <p:sp>
        <p:nvSpPr>
          <p:cNvPr id="2160" name="Google Shape;2160;p85"/>
          <p:cNvSpPr/>
          <p:nvPr/>
        </p:nvSpPr>
        <p:spPr>
          <a:xfrm>
            <a:off x="436698" y="1096652"/>
            <a:ext cx="468000" cy="468000"/>
          </a:xfrm>
          <a:prstGeom prst="roundRect">
            <a:avLst>
              <a:gd fmla="val 12541" name="adj"/>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61" name="Google Shape;2161;p85"/>
          <p:cNvSpPr txBox="1"/>
          <p:nvPr/>
        </p:nvSpPr>
        <p:spPr>
          <a:xfrm>
            <a:off x="927757" y="1103504"/>
            <a:ext cx="408491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社会保障の給付と負担の関係</a:t>
            </a:r>
            <a:endParaRPr b="0" i="0" sz="1400" u="none" cap="none" strike="noStrike">
              <a:solidFill>
                <a:srgbClr val="000000"/>
              </a:solidFill>
              <a:latin typeface="Arial"/>
              <a:ea typeface="Arial"/>
              <a:cs typeface="Arial"/>
              <a:sym typeface="Arial"/>
            </a:endParaRPr>
          </a:p>
        </p:txBody>
      </p:sp>
      <p:sp>
        <p:nvSpPr>
          <p:cNvPr id="2162" name="Google Shape;2162;p85"/>
          <p:cNvSpPr txBox="1"/>
          <p:nvPr/>
        </p:nvSpPr>
        <p:spPr>
          <a:xfrm>
            <a:off x="451129" y="1103504"/>
            <a:ext cx="43913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1469A5"/>
                </a:solidFill>
                <a:latin typeface="Arial"/>
                <a:ea typeface="Arial"/>
                <a:cs typeface="Arial"/>
                <a:sym typeface="Arial"/>
              </a:rPr>
              <a:t>2</a:t>
            </a:r>
            <a:endParaRPr b="1" i="0" sz="2000" u="none" cap="none" strike="noStrike">
              <a:solidFill>
                <a:srgbClr val="1469A5"/>
              </a:solidFill>
              <a:latin typeface="Arial"/>
              <a:ea typeface="Arial"/>
              <a:cs typeface="Arial"/>
              <a:sym typeface="Arial"/>
            </a:endParaRPr>
          </a:p>
        </p:txBody>
      </p:sp>
      <p:sp>
        <p:nvSpPr>
          <p:cNvPr id="2163" name="Google Shape;2163;p85"/>
          <p:cNvSpPr/>
          <p:nvPr/>
        </p:nvSpPr>
        <p:spPr>
          <a:xfrm>
            <a:off x="475336" y="1490029"/>
            <a:ext cx="4248000" cy="72000"/>
          </a:xfrm>
          <a:prstGeom prst="rect">
            <a:avLst/>
          </a:prstGeom>
          <a:solidFill>
            <a:srgbClr val="D9E5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64" name="Google Shape;2164;p85"/>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65" name="Google Shape;2165;p85"/>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2166" name="Google Shape;2166;p85"/>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67" name="Google Shape;2167;p85">
            <a:hlinkClick action="ppaction://hlinksldjump" r:id="rId3"/>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68" name="Google Shape;2168;p85"/>
          <p:cNvPicPr preferRelativeResize="0"/>
          <p:nvPr/>
        </p:nvPicPr>
        <p:blipFill rotWithShape="1">
          <a:blip r:embed="rId4">
            <a:alphaModFix/>
          </a:blip>
          <a:srcRect b="0" l="0" r="0" t="0"/>
          <a:stretch/>
        </p:blipFill>
        <p:spPr>
          <a:xfrm>
            <a:off x="4286250" y="1103500"/>
            <a:ext cx="7753351" cy="5440849"/>
          </a:xfrm>
          <a:prstGeom prst="rect">
            <a:avLst/>
          </a:prstGeom>
          <a:noFill/>
          <a:ln>
            <a:noFill/>
          </a:ln>
        </p:spPr>
      </p:pic>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60"/>
                                        </p:tgtEl>
                                        <p:attrNameLst>
                                          <p:attrName>style.visibility</p:attrName>
                                        </p:attrNameLst>
                                      </p:cBhvr>
                                      <p:to>
                                        <p:strVal val="visible"/>
                                      </p:to>
                                    </p:set>
                                    <p:animEffect filter="fade" transition="in">
                                      <p:cBhvr>
                                        <p:cTn dur="500"/>
                                        <p:tgtEl>
                                          <p:spTgt spid="2160"/>
                                        </p:tgtEl>
                                      </p:cBhvr>
                                    </p:animEffect>
                                  </p:childTnLst>
                                </p:cTn>
                              </p:par>
                              <p:par>
                                <p:cTn fill="hold" nodeType="withEffect" presetClass="entr" presetID="10" presetSubtype="0">
                                  <p:stCondLst>
                                    <p:cond delay="0"/>
                                  </p:stCondLst>
                                  <p:childTnLst>
                                    <p:set>
                                      <p:cBhvr>
                                        <p:cTn dur="1" fill="hold">
                                          <p:stCondLst>
                                            <p:cond delay="0"/>
                                          </p:stCondLst>
                                        </p:cTn>
                                        <p:tgtEl>
                                          <p:spTgt spid="2161"/>
                                        </p:tgtEl>
                                        <p:attrNameLst>
                                          <p:attrName>style.visibility</p:attrName>
                                        </p:attrNameLst>
                                      </p:cBhvr>
                                      <p:to>
                                        <p:strVal val="visible"/>
                                      </p:to>
                                    </p:set>
                                    <p:animEffect filter="fade" transition="in">
                                      <p:cBhvr>
                                        <p:cTn dur="500"/>
                                        <p:tgtEl>
                                          <p:spTgt spid="2161"/>
                                        </p:tgtEl>
                                      </p:cBhvr>
                                    </p:animEffect>
                                  </p:childTnLst>
                                </p:cTn>
                              </p:par>
                              <p:par>
                                <p:cTn fill="hold" nodeType="withEffect" presetClass="entr" presetID="10" presetSubtype="0">
                                  <p:stCondLst>
                                    <p:cond delay="0"/>
                                  </p:stCondLst>
                                  <p:childTnLst>
                                    <p:set>
                                      <p:cBhvr>
                                        <p:cTn dur="1" fill="hold">
                                          <p:stCondLst>
                                            <p:cond delay="0"/>
                                          </p:stCondLst>
                                        </p:cTn>
                                        <p:tgtEl>
                                          <p:spTgt spid="2162"/>
                                        </p:tgtEl>
                                        <p:attrNameLst>
                                          <p:attrName>style.visibility</p:attrName>
                                        </p:attrNameLst>
                                      </p:cBhvr>
                                      <p:to>
                                        <p:strVal val="visible"/>
                                      </p:to>
                                    </p:set>
                                    <p:animEffect filter="fade" transition="in">
                                      <p:cBhvr>
                                        <p:cTn dur="500"/>
                                        <p:tgtEl>
                                          <p:spTgt spid="2162"/>
                                        </p:tgtEl>
                                      </p:cBhvr>
                                    </p:animEffect>
                                  </p:childTnLst>
                                </p:cTn>
                              </p:par>
                              <p:par>
                                <p:cTn fill="hold" nodeType="withEffect" presetClass="entr" presetID="10" presetSubtype="0">
                                  <p:stCondLst>
                                    <p:cond delay="0"/>
                                  </p:stCondLst>
                                  <p:childTnLst>
                                    <p:set>
                                      <p:cBhvr>
                                        <p:cTn dur="1" fill="hold">
                                          <p:stCondLst>
                                            <p:cond delay="0"/>
                                          </p:stCondLst>
                                        </p:cTn>
                                        <p:tgtEl>
                                          <p:spTgt spid="2163"/>
                                        </p:tgtEl>
                                        <p:attrNameLst>
                                          <p:attrName>style.visibility</p:attrName>
                                        </p:attrNameLst>
                                      </p:cBhvr>
                                      <p:to>
                                        <p:strVal val="visible"/>
                                      </p:to>
                                    </p:set>
                                    <p:animEffect filter="fade" transition="in">
                                      <p:cBhvr>
                                        <p:cTn dur="500"/>
                                        <p:tgtEl>
                                          <p:spTgt spid="2163"/>
                                        </p:tgtEl>
                                      </p:cBhvr>
                                    </p:animEffect>
                                  </p:childTnLst>
                                </p:cTn>
                              </p:par>
                              <p:par>
                                <p:cTn fill="hold" nodeType="withEffect" presetClass="entr" presetID="10" presetSubtype="0">
                                  <p:stCondLst>
                                    <p:cond delay="0"/>
                                  </p:stCondLst>
                                  <p:childTnLst>
                                    <p:set>
                                      <p:cBhvr>
                                        <p:cTn dur="1" fill="hold">
                                          <p:stCondLst>
                                            <p:cond delay="0"/>
                                          </p:stCondLst>
                                        </p:cTn>
                                        <p:tgtEl>
                                          <p:spTgt spid="2159"/>
                                        </p:tgtEl>
                                        <p:attrNameLst>
                                          <p:attrName>style.visibility</p:attrName>
                                        </p:attrNameLst>
                                      </p:cBhvr>
                                      <p:to>
                                        <p:strVal val="visible"/>
                                      </p:to>
                                    </p:set>
                                    <p:animEffect filter="fade" transition="in">
                                      <p:cBhvr>
                                        <p:cTn dur="500"/>
                                        <p:tgtEl>
                                          <p:spTgt spid="2159"/>
                                        </p:tgtEl>
                                      </p:cBhvr>
                                    </p:animEffect>
                                  </p:childTnLst>
                                </p:cTn>
                              </p:par>
                              <p:par>
                                <p:cTn fill="hold" nodeType="withEffect" presetClass="entr" presetID="10" presetSubtype="0">
                                  <p:stCondLst>
                                    <p:cond delay="0"/>
                                  </p:stCondLst>
                                  <p:childTnLst>
                                    <p:set>
                                      <p:cBhvr>
                                        <p:cTn dur="1" fill="hold">
                                          <p:stCondLst>
                                            <p:cond delay="0"/>
                                          </p:stCondLst>
                                        </p:cTn>
                                        <p:tgtEl>
                                          <p:spTgt spid="2164"/>
                                        </p:tgtEl>
                                        <p:attrNameLst>
                                          <p:attrName>style.visibility</p:attrName>
                                        </p:attrNameLst>
                                      </p:cBhvr>
                                      <p:to>
                                        <p:strVal val="visible"/>
                                      </p:to>
                                    </p:set>
                                    <p:animEffect filter="fade" transition="in">
                                      <p:cBhvr>
                                        <p:cTn dur="500"/>
                                        <p:tgtEl>
                                          <p:spTgt spid="2164"/>
                                        </p:tgtEl>
                                      </p:cBhvr>
                                    </p:animEffect>
                                  </p:childTnLst>
                                </p:cTn>
                              </p:par>
                              <p:par>
                                <p:cTn fill="hold" nodeType="withEffect" presetClass="entr" presetID="10" presetSubtype="0">
                                  <p:stCondLst>
                                    <p:cond delay="0"/>
                                  </p:stCondLst>
                                  <p:childTnLst>
                                    <p:set>
                                      <p:cBhvr>
                                        <p:cTn dur="1" fill="hold">
                                          <p:stCondLst>
                                            <p:cond delay="0"/>
                                          </p:stCondLst>
                                        </p:cTn>
                                        <p:tgtEl>
                                          <p:spTgt spid="2165"/>
                                        </p:tgtEl>
                                        <p:attrNameLst>
                                          <p:attrName>style.visibility</p:attrName>
                                        </p:attrNameLst>
                                      </p:cBhvr>
                                      <p:to>
                                        <p:strVal val="visible"/>
                                      </p:to>
                                    </p:set>
                                    <p:animEffect filter="fade" transition="in">
                                      <p:cBhvr>
                                        <p:cTn dur="500"/>
                                        <p:tgtEl>
                                          <p:spTgt spid="2165"/>
                                        </p:tgtEl>
                                      </p:cBhvr>
                                    </p:animEffect>
                                  </p:childTnLst>
                                </p:cTn>
                              </p:par>
                              <p:par>
                                <p:cTn fill="hold" nodeType="withEffect" presetClass="entr" presetID="10" presetSubtype="0">
                                  <p:stCondLst>
                                    <p:cond delay="0"/>
                                  </p:stCondLst>
                                  <p:childTnLst>
                                    <p:set>
                                      <p:cBhvr>
                                        <p:cTn dur="1" fill="hold">
                                          <p:stCondLst>
                                            <p:cond delay="0"/>
                                          </p:stCondLst>
                                        </p:cTn>
                                        <p:tgtEl>
                                          <p:spTgt spid="2166"/>
                                        </p:tgtEl>
                                        <p:attrNameLst>
                                          <p:attrName>style.visibility</p:attrName>
                                        </p:attrNameLst>
                                      </p:cBhvr>
                                      <p:to>
                                        <p:strVal val="visible"/>
                                      </p:to>
                                    </p:set>
                                    <p:animEffect filter="fade" transition="in">
                                      <p:cBhvr>
                                        <p:cTn dur="500"/>
                                        <p:tgtEl>
                                          <p:spTgt spid="2166"/>
                                        </p:tgtEl>
                                      </p:cBhvr>
                                    </p:animEffect>
                                  </p:childTnLst>
                                </p:cTn>
                              </p:par>
                              <p:par>
                                <p:cTn fill="hold" nodeType="withEffect" presetClass="entr" presetID="10" presetSubtype="0">
                                  <p:stCondLst>
                                    <p:cond delay="0"/>
                                  </p:stCondLst>
                                  <p:childTnLst>
                                    <p:set>
                                      <p:cBhvr>
                                        <p:cTn dur="1" fill="hold">
                                          <p:stCondLst>
                                            <p:cond delay="0"/>
                                          </p:stCondLst>
                                        </p:cTn>
                                        <p:tgtEl>
                                          <p:spTgt spid="2167"/>
                                        </p:tgtEl>
                                        <p:attrNameLst>
                                          <p:attrName>style.visibility</p:attrName>
                                        </p:attrNameLst>
                                      </p:cBhvr>
                                      <p:to>
                                        <p:strVal val="visible"/>
                                      </p:to>
                                    </p:set>
                                    <p:animEffect filter="fade" transition="in">
                                      <p:cBhvr>
                                        <p:cTn dur="500"/>
                                        <p:tgtEl>
                                          <p:spTgt spid="216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68"/>
                                        </p:tgtEl>
                                        <p:attrNameLst>
                                          <p:attrName>style.visibility</p:attrName>
                                        </p:attrNameLst>
                                      </p:cBhvr>
                                      <p:to>
                                        <p:strVal val="visible"/>
                                      </p:to>
                                    </p:set>
                                    <p:animEffect filter="fade" transition="in">
                                      <p:cBhvr>
                                        <p:cTn dur="500"/>
                                        <p:tgtEl>
                                          <p:spTgt spid="2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sp>
        <p:nvSpPr>
          <p:cNvPr id="2174" name="Google Shape;2174;p86"/>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75" name="Google Shape;2175;p86"/>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76" name="Google Shape;2176;p86"/>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9</a:t>
            </a:r>
            <a:endParaRPr b="1" i="0" sz="4400" u="none" cap="none" strike="noStrike">
              <a:solidFill>
                <a:schemeClr val="lt1"/>
              </a:solidFill>
              <a:latin typeface="Arial"/>
              <a:ea typeface="Arial"/>
              <a:cs typeface="Arial"/>
              <a:sym typeface="Arial"/>
            </a:endParaRPr>
          </a:p>
        </p:txBody>
      </p:sp>
      <p:sp>
        <p:nvSpPr>
          <p:cNvPr id="2177" name="Google Shape;2177;p86"/>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将来に向けて</a:t>
            </a:r>
            <a:endParaRPr b="0" i="0" sz="1400" u="none" cap="none" strike="noStrike">
              <a:solidFill>
                <a:srgbClr val="000000"/>
              </a:solidFill>
              <a:latin typeface="Arial"/>
              <a:ea typeface="Arial"/>
              <a:cs typeface="Arial"/>
              <a:sym typeface="Arial"/>
            </a:endParaRPr>
          </a:p>
        </p:txBody>
      </p:sp>
      <p:sp>
        <p:nvSpPr>
          <p:cNvPr id="2178" name="Google Shape;2178;p86"/>
          <p:cNvSpPr txBox="1"/>
          <p:nvPr/>
        </p:nvSpPr>
        <p:spPr>
          <a:xfrm>
            <a:off x="1388016" y="1325026"/>
            <a:ext cx="9740780" cy="2103974"/>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このようにわが国の財政は、将来への課題を抱えています。税金をどのように負担し、どのように使い、これからの日本をどのような国にしていくかは、私たち国民が決定しなければなりません。</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納税者として、税金への関心を高め、より正しく理解したいものです。</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税を正しく理解し、関心を持つことは、社会の一員として大切なことです。</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600"/>
              <a:buFont typeface="Arial"/>
              <a:buNone/>
            </a:pPr>
            <a:r>
              <a:rPr b="0" i="0" lang="ja-JP" sz="1600" u="none" cap="none" strike="noStrike">
                <a:solidFill>
                  <a:schemeClr val="dk1"/>
                </a:solidFill>
                <a:latin typeface="Arial"/>
                <a:ea typeface="Arial"/>
                <a:cs typeface="Arial"/>
                <a:sym typeface="Arial"/>
              </a:rPr>
              <a:t>税について学んだ後に、これからの税金のつかい道や集め方を考えてみましょう。</a:t>
            </a:r>
            <a:endParaRPr b="0" i="0" sz="1400" u="none" cap="none" strike="noStrike">
              <a:solidFill>
                <a:srgbClr val="000000"/>
              </a:solidFill>
              <a:latin typeface="Arial"/>
              <a:ea typeface="Arial"/>
              <a:cs typeface="Arial"/>
              <a:sym typeface="Arial"/>
            </a:endParaRPr>
          </a:p>
        </p:txBody>
      </p:sp>
      <p:sp>
        <p:nvSpPr>
          <p:cNvPr id="2179" name="Google Shape;2179;p86"/>
          <p:cNvSpPr/>
          <p:nvPr/>
        </p:nvSpPr>
        <p:spPr>
          <a:xfrm>
            <a:off x="2019171" y="3948408"/>
            <a:ext cx="8058280" cy="1336921"/>
          </a:xfrm>
          <a:prstGeom prst="roundRect">
            <a:avLst>
              <a:gd fmla="val 10367" name="adj"/>
            </a:avLst>
          </a:prstGeom>
          <a:solidFill>
            <a:srgbClr val="DCEAF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180" name="Google Shape;2180;p86"/>
          <p:cNvPicPr preferRelativeResize="0"/>
          <p:nvPr/>
        </p:nvPicPr>
        <p:blipFill rotWithShape="1">
          <a:blip r:embed="rId3">
            <a:alphaModFix/>
          </a:blip>
          <a:srcRect b="0" l="0" r="0" t="0"/>
          <a:stretch/>
        </p:blipFill>
        <p:spPr>
          <a:xfrm flipH="1">
            <a:off x="9000810" y="3622546"/>
            <a:ext cx="1667321" cy="1988643"/>
          </a:xfrm>
          <a:prstGeom prst="rect">
            <a:avLst/>
          </a:prstGeom>
          <a:noFill/>
          <a:ln>
            <a:noFill/>
          </a:ln>
        </p:spPr>
      </p:pic>
      <p:sp>
        <p:nvSpPr>
          <p:cNvPr id="2181" name="Google Shape;2181;p86"/>
          <p:cNvSpPr/>
          <p:nvPr/>
        </p:nvSpPr>
        <p:spPr>
          <a:xfrm>
            <a:off x="2402436" y="4267167"/>
            <a:ext cx="618978" cy="618978"/>
          </a:xfrm>
          <a:prstGeom prst="ellipse">
            <a:avLst/>
          </a:prstGeom>
          <a:solidFill>
            <a:srgbClr val="DE5C5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82" name="Google Shape;2182;p86"/>
          <p:cNvSpPr txBox="1"/>
          <p:nvPr/>
        </p:nvSpPr>
        <p:spPr>
          <a:xfrm>
            <a:off x="2402436" y="4357551"/>
            <a:ext cx="61897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JP" sz="1800" u="none" cap="none" strike="noStrike">
                <a:solidFill>
                  <a:schemeClr val="lt1"/>
                </a:solidFill>
                <a:latin typeface="Arial"/>
                <a:ea typeface="Arial"/>
                <a:cs typeface="Arial"/>
                <a:sym typeface="Arial"/>
              </a:rPr>
              <a:t>Q</a:t>
            </a:r>
            <a:r>
              <a:rPr b="1" i="0" lang="ja-JP" sz="2000" u="none" cap="none" strike="noStrike">
                <a:solidFill>
                  <a:schemeClr val="lt1"/>
                </a:solidFill>
                <a:latin typeface="Arial"/>
                <a:ea typeface="Arial"/>
                <a:cs typeface="Arial"/>
                <a:sym typeface="Arial"/>
              </a:rPr>
              <a:t>3</a:t>
            </a:r>
            <a:endParaRPr b="0" i="0" sz="1400" u="none" cap="none" strike="noStrike">
              <a:solidFill>
                <a:srgbClr val="000000"/>
              </a:solidFill>
              <a:latin typeface="Arial"/>
              <a:ea typeface="Arial"/>
              <a:cs typeface="Arial"/>
              <a:sym typeface="Arial"/>
            </a:endParaRPr>
          </a:p>
        </p:txBody>
      </p:sp>
      <p:sp>
        <p:nvSpPr>
          <p:cNvPr id="2183" name="Google Shape;2183;p86"/>
          <p:cNvSpPr txBox="1"/>
          <p:nvPr/>
        </p:nvSpPr>
        <p:spPr>
          <a:xfrm>
            <a:off x="3214811" y="4134997"/>
            <a:ext cx="5772150" cy="883319"/>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これからの税金の使いみちや集め方について、自分の意見を考えてみよう。</a:t>
            </a:r>
            <a:endParaRPr b="0" i="0" sz="1400" u="none" cap="none" strike="noStrike">
              <a:solidFill>
                <a:srgbClr val="000000"/>
              </a:solidFill>
              <a:latin typeface="Arial"/>
              <a:ea typeface="Arial"/>
              <a:cs typeface="Arial"/>
              <a:sym typeface="Arial"/>
            </a:endParaRPr>
          </a:p>
        </p:txBody>
      </p:sp>
      <p:sp>
        <p:nvSpPr>
          <p:cNvPr id="2184" name="Google Shape;2184;p86"/>
          <p:cNvSpPr txBox="1"/>
          <p:nvPr/>
        </p:nvSpPr>
        <p:spPr>
          <a:xfrm>
            <a:off x="3214811" y="5442745"/>
            <a:ext cx="5313466" cy="527388"/>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1100"/>
              <a:buFont typeface="Arial"/>
              <a:buNone/>
            </a:pPr>
            <a:r>
              <a:rPr b="0" i="0" lang="ja-JP" sz="1100" u="none" cap="none" strike="noStrike">
                <a:solidFill>
                  <a:srgbClr val="7F7F7F"/>
                </a:solidFill>
                <a:latin typeface="Arial"/>
                <a:ea typeface="Arial"/>
                <a:cs typeface="Arial"/>
                <a:sym typeface="Arial"/>
              </a:rPr>
              <a:t>政府税制調査会の意見（答申）が以下URLからご覧いただけます。</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1100"/>
              <a:buFont typeface="Arial"/>
              <a:buNone/>
            </a:pPr>
            <a:r>
              <a:rPr b="0" i="0" lang="ja-JP" sz="1100" u="sng" cap="none" strike="noStrike">
                <a:solidFill>
                  <a:schemeClr val="dk1"/>
                </a:solidFill>
                <a:latin typeface="Arial"/>
                <a:ea typeface="Arial"/>
                <a:cs typeface="Arial"/>
                <a:sym typeface="Arial"/>
                <a:hlinkClick r:id="rId4">
                  <a:extLst>
                    <a:ext uri="{A12FA001-AC4F-418D-AE19-62706E023703}">
                      <ahyp:hlinkClr val="tx"/>
                    </a:ext>
                  </a:extLst>
                </a:hlinkClick>
              </a:rPr>
              <a:t>https://www.cao.go.jp/zei-cho/shimon/5zen27kai_toshin.pdf</a:t>
            </a:r>
            <a:endParaRPr b="0" i="0" sz="1100" u="none" cap="none" strike="noStrike">
              <a:solidFill>
                <a:schemeClr val="dk1"/>
              </a:solidFill>
              <a:latin typeface="Arial"/>
              <a:ea typeface="Arial"/>
              <a:cs typeface="Arial"/>
              <a:sym typeface="Arial"/>
            </a:endParaRPr>
          </a:p>
        </p:txBody>
      </p:sp>
      <p:sp>
        <p:nvSpPr>
          <p:cNvPr id="2185" name="Google Shape;2185;p86"/>
          <p:cNvSpPr/>
          <p:nvPr/>
        </p:nvSpPr>
        <p:spPr>
          <a:xfrm>
            <a:off x="10835734" y="430905"/>
            <a:ext cx="1084631" cy="358231"/>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86" name="Google Shape;2186;p86"/>
          <p:cNvSpPr txBox="1"/>
          <p:nvPr/>
        </p:nvSpPr>
        <p:spPr>
          <a:xfrm>
            <a:off x="11031548" y="467310"/>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3F3F3F"/>
              </a:buClr>
              <a:buSzPts val="1100"/>
              <a:buFont typeface="Arial"/>
              <a:buNone/>
            </a:pPr>
            <a:r>
              <a:rPr b="0" i="0" lang="ja-JP" sz="1100" u="none" cap="none" strike="noStrike">
                <a:solidFill>
                  <a:srgbClr val="3F3F3F"/>
                </a:solidFill>
                <a:latin typeface="Arial"/>
                <a:ea typeface="Arial"/>
                <a:cs typeface="Arial"/>
                <a:sym typeface="Arial"/>
              </a:rPr>
              <a:t>目次へ</a:t>
            </a:r>
            <a:endParaRPr b="0" i="0" sz="1800" u="none" cap="none" strike="noStrike">
              <a:solidFill>
                <a:schemeClr val="dk1"/>
              </a:solidFill>
              <a:latin typeface="Arial"/>
              <a:ea typeface="Arial"/>
              <a:cs typeface="Arial"/>
              <a:sym typeface="Arial"/>
            </a:endParaRPr>
          </a:p>
        </p:txBody>
      </p:sp>
      <p:sp>
        <p:nvSpPr>
          <p:cNvPr id="2187" name="Google Shape;2187;p86"/>
          <p:cNvSpPr/>
          <p:nvPr/>
        </p:nvSpPr>
        <p:spPr>
          <a:xfrm rot="5400000">
            <a:off x="11602536" y="553532"/>
            <a:ext cx="131053" cy="112977"/>
          </a:xfrm>
          <a:prstGeom prst="triangle">
            <a:avLst>
              <a:gd fmla="val 50000" name="adj"/>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88" name="Google Shape;2188;p86">
            <a:hlinkClick action="ppaction://hlinksldjump" r:id="rId5"/>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4"/>
                                        </p:tgtEl>
                                        <p:attrNameLst>
                                          <p:attrName>style.visibility</p:attrName>
                                        </p:attrNameLst>
                                      </p:cBhvr>
                                      <p:to>
                                        <p:strVal val="visible"/>
                                      </p:to>
                                    </p:set>
                                    <p:animEffect filter="fade" transition="in">
                                      <p:cBhvr>
                                        <p:cTn dur="500"/>
                                        <p:tgtEl>
                                          <p:spTgt spid="2174"/>
                                        </p:tgtEl>
                                      </p:cBhvr>
                                    </p:animEffect>
                                  </p:childTnLst>
                                </p:cTn>
                              </p:par>
                              <p:par>
                                <p:cTn fill="hold" nodeType="withEffect" presetClass="entr" presetID="10" presetSubtype="0">
                                  <p:stCondLst>
                                    <p:cond delay="0"/>
                                  </p:stCondLst>
                                  <p:childTnLst>
                                    <p:set>
                                      <p:cBhvr>
                                        <p:cTn dur="1" fill="hold">
                                          <p:stCondLst>
                                            <p:cond delay="0"/>
                                          </p:stCondLst>
                                        </p:cTn>
                                        <p:tgtEl>
                                          <p:spTgt spid="2175"/>
                                        </p:tgtEl>
                                        <p:attrNameLst>
                                          <p:attrName>style.visibility</p:attrName>
                                        </p:attrNameLst>
                                      </p:cBhvr>
                                      <p:to>
                                        <p:strVal val="visible"/>
                                      </p:to>
                                    </p:set>
                                    <p:animEffect filter="fade" transition="in">
                                      <p:cBhvr>
                                        <p:cTn dur="500"/>
                                        <p:tgtEl>
                                          <p:spTgt spid="2175"/>
                                        </p:tgtEl>
                                      </p:cBhvr>
                                    </p:animEffect>
                                  </p:childTnLst>
                                </p:cTn>
                              </p:par>
                              <p:par>
                                <p:cTn fill="hold" nodeType="withEffect" presetClass="entr" presetID="10" presetSubtype="0">
                                  <p:stCondLst>
                                    <p:cond delay="0"/>
                                  </p:stCondLst>
                                  <p:childTnLst>
                                    <p:set>
                                      <p:cBhvr>
                                        <p:cTn dur="1" fill="hold">
                                          <p:stCondLst>
                                            <p:cond delay="0"/>
                                          </p:stCondLst>
                                        </p:cTn>
                                        <p:tgtEl>
                                          <p:spTgt spid="2176"/>
                                        </p:tgtEl>
                                        <p:attrNameLst>
                                          <p:attrName>style.visibility</p:attrName>
                                        </p:attrNameLst>
                                      </p:cBhvr>
                                      <p:to>
                                        <p:strVal val="visible"/>
                                      </p:to>
                                    </p:set>
                                    <p:animEffect filter="fade" transition="in">
                                      <p:cBhvr>
                                        <p:cTn dur="500"/>
                                        <p:tgtEl>
                                          <p:spTgt spid="2176"/>
                                        </p:tgtEl>
                                      </p:cBhvr>
                                    </p:animEffect>
                                  </p:childTnLst>
                                </p:cTn>
                              </p:par>
                              <p:par>
                                <p:cTn fill="hold" nodeType="withEffect" presetClass="entr" presetID="10" presetSubtype="0">
                                  <p:stCondLst>
                                    <p:cond delay="0"/>
                                  </p:stCondLst>
                                  <p:childTnLst>
                                    <p:set>
                                      <p:cBhvr>
                                        <p:cTn dur="1" fill="hold">
                                          <p:stCondLst>
                                            <p:cond delay="0"/>
                                          </p:stCondLst>
                                        </p:cTn>
                                        <p:tgtEl>
                                          <p:spTgt spid="2177"/>
                                        </p:tgtEl>
                                        <p:attrNameLst>
                                          <p:attrName>style.visibility</p:attrName>
                                        </p:attrNameLst>
                                      </p:cBhvr>
                                      <p:to>
                                        <p:strVal val="visible"/>
                                      </p:to>
                                    </p:set>
                                    <p:animEffect filter="fade" transition="in">
                                      <p:cBhvr>
                                        <p:cTn dur="500"/>
                                        <p:tgtEl>
                                          <p:spTgt spid="217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78"/>
                                        </p:tgtEl>
                                        <p:attrNameLst>
                                          <p:attrName>style.visibility</p:attrName>
                                        </p:attrNameLst>
                                      </p:cBhvr>
                                      <p:to>
                                        <p:strVal val="visible"/>
                                      </p:to>
                                    </p:set>
                                    <p:animEffect filter="fade" transition="in">
                                      <p:cBhvr>
                                        <p:cTn dur="500"/>
                                        <p:tgtEl>
                                          <p:spTgt spid="2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1"/>
                                        </p:tgtEl>
                                        <p:attrNameLst>
                                          <p:attrName>style.visibility</p:attrName>
                                        </p:attrNameLst>
                                      </p:cBhvr>
                                      <p:to>
                                        <p:strVal val="visible"/>
                                      </p:to>
                                    </p:set>
                                    <p:animEffect filter="fade" transition="in">
                                      <p:cBhvr>
                                        <p:cTn dur="500"/>
                                        <p:tgtEl>
                                          <p:spTgt spid="2181"/>
                                        </p:tgtEl>
                                      </p:cBhvr>
                                    </p:animEffect>
                                  </p:childTnLst>
                                </p:cTn>
                              </p:par>
                              <p:par>
                                <p:cTn fill="hold" nodeType="withEffect" presetClass="entr" presetID="10" presetSubtype="0">
                                  <p:stCondLst>
                                    <p:cond delay="0"/>
                                  </p:stCondLst>
                                  <p:childTnLst>
                                    <p:set>
                                      <p:cBhvr>
                                        <p:cTn dur="1" fill="hold">
                                          <p:stCondLst>
                                            <p:cond delay="0"/>
                                          </p:stCondLst>
                                        </p:cTn>
                                        <p:tgtEl>
                                          <p:spTgt spid="2182"/>
                                        </p:tgtEl>
                                        <p:attrNameLst>
                                          <p:attrName>style.visibility</p:attrName>
                                        </p:attrNameLst>
                                      </p:cBhvr>
                                      <p:to>
                                        <p:strVal val="visible"/>
                                      </p:to>
                                    </p:set>
                                    <p:animEffect filter="fade" transition="in">
                                      <p:cBhvr>
                                        <p:cTn dur="500"/>
                                        <p:tgtEl>
                                          <p:spTgt spid="2182"/>
                                        </p:tgtEl>
                                      </p:cBhvr>
                                    </p:animEffect>
                                  </p:childTnLst>
                                </p:cTn>
                              </p:par>
                              <p:par>
                                <p:cTn fill="hold" nodeType="withEffect" presetClass="entr" presetID="10" presetSubtype="0">
                                  <p:stCondLst>
                                    <p:cond delay="0"/>
                                  </p:stCondLst>
                                  <p:childTnLst>
                                    <p:set>
                                      <p:cBhvr>
                                        <p:cTn dur="1" fill="hold">
                                          <p:stCondLst>
                                            <p:cond delay="0"/>
                                          </p:stCondLst>
                                        </p:cTn>
                                        <p:tgtEl>
                                          <p:spTgt spid="2183"/>
                                        </p:tgtEl>
                                        <p:attrNameLst>
                                          <p:attrName>style.visibility</p:attrName>
                                        </p:attrNameLst>
                                      </p:cBhvr>
                                      <p:to>
                                        <p:strVal val="visible"/>
                                      </p:to>
                                    </p:set>
                                    <p:animEffect filter="fade" transition="in">
                                      <p:cBhvr>
                                        <p:cTn dur="500"/>
                                        <p:tgtEl>
                                          <p:spTgt spid="2183"/>
                                        </p:tgtEl>
                                      </p:cBhvr>
                                    </p:animEffect>
                                  </p:childTnLst>
                                </p:cTn>
                              </p:par>
                              <p:par>
                                <p:cTn fill="hold" nodeType="withEffect" presetClass="entr" presetID="10" presetSubtype="0">
                                  <p:stCondLst>
                                    <p:cond delay="0"/>
                                  </p:stCondLst>
                                  <p:childTnLst>
                                    <p:set>
                                      <p:cBhvr>
                                        <p:cTn dur="1" fill="hold">
                                          <p:stCondLst>
                                            <p:cond delay="0"/>
                                          </p:stCondLst>
                                        </p:cTn>
                                        <p:tgtEl>
                                          <p:spTgt spid="2179"/>
                                        </p:tgtEl>
                                        <p:attrNameLst>
                                          <p:attrName>style.visibility</p:attrName>
                                        </p:attrNameLst>
                                      </p:cBhvr>
                                      <p:to>
                                        <p:strVal val="visible"/>
                                      </p:to>
                                    </p:set>
                                    <p:animEffect filter="fade" transition="in">
                                      <p:cBhvr>
                                        <p:cTn dur="500"/>
                                        <p:tgtEl>
                                          <p:spTgt spid="2179"/>
                                        </p:tgtEl>
                                      </p:cBhvr>
                                    </p:animEffect>
                                  </p:childTnLst>
                                </p:cTn>
                              </p:par>
                              <p:par>
                                <p:cTn fill="hold" nodeType="withEffect" presetClass="entr" presetID="2" presetSubtype="2">
                                  <p:stCondLst>
                                    <p:cond delay="0"/>
                                  </p:stCondLst>
                                  <p:childTnLst>
                                    <p:set>
                                      <p:cBhvr>
                                        <p:cTn dur="1" fill="hold">
                                          <p:stCondLst>
                                            <p:cond delay="0"/>
                                          </p:stCondLst>
                                        </p:cTn>
                                        <p:tgtEl>
                                          <p:spTgt spid="2180"/>
                                        </p:tgtEl>
                                        <p:attrNameLst>
                                          <p:attrName>style.visibility</p:attrName>
                                        </p:attrNameLst>
                                      </p:cBhvr>
                                      <p:to>
                                        <p:strVal val="visible"/>
                                      </p:to>
                                    </p:set>
                                    <p:anim calcmode="lin" valueType="num">
                                      <p:cBhvr additive="base">
                                        <p:cTn dur="500"/>
                                        <p:tgtEl>
                                          <p:spTgt spid="2180"/>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84"/>
                                        </p:tgtEl>
                                        <p:attrNameLst>
                                          <p:attrName>style.visibility</p:attrName>
                                        </p:attrNameLst>
                                      </p:cBhvr>
                                      <p:to>
                                        <p:strVal val="visible"/>
                                      </p:to>
                                    </p:set>
                                    <p:animEffect filter="fade" transition="in">
                                      <p:cBhvr>
                                        <p:cTn dur="500"/>
                                        <p:tgtEl>
                                          <p:spTgt spid="2184"/>
                                        </p:tgtEl>
                                      </p:cBhvr>
                                    </p:animEffect>
                                  </p:childTnLst>
                                </p:cTn>
                              </p:par>
                              <p:par>
                                <p:cTn fill="hold" nodeType="withEffect" presetClass="entr" presetID="10" presetSubtype="0">
                                  <p:stCondLst>
                                    <p:cond delay="0"/>
                                  </p:stCondLst>
                                  <p:childTnLst>
                                    <p:set>
                                      <p:cBhvr>
                                        <p:cTn dur="1" fill="hold">
                                          <p:stCondLst>
                                            <p:cond delay="0"/>
                                          </p:stCondLst>
                                        </p:cTn>
                                        <p:tgtEl>
                                          <p:spTgt spid="2185"/>
                                        </p:tgtEl>
                                        <p:attrNameLst>
                                          <p:attrName>style.visibility</p:attrName>
                                        </p:attrNameLst>
                                      </p:cBhvr>
                                      <p:to>
                                        <p:strVal val="visible"/>
                                      </p:to>
                                    </p:set>
                                    <p:animEffect filter="fade" transition="in">
                                      <p:cBhvr>
                                        <p:cTn dur="500"/>
                                        <p:tgtEl>
                                          <p:spTgt spid="2185"/>
                                        </p:tgtEl>
                                      </p:cBhvr>
                                    </p:animEffect>
                                  </p:childTnLst>
                                </p:cTn>
                              </p:par>
                              <p:par>
                                <p:cTn fill="hold" nodeType="withEffect" presetClass="entr" presetID="10" presetSubtype="0">
                                  <p:stCondLst>
                                    <p:cond delay="0"/>
                                  </p:stCondLst>
                                  <p:childTnLst>
                                    <p:set>
                                      <p:cBhvr>
                                        <p:cTn dur="1" fill="hold">
                                          <p:stCondLst>
                                            <p:cond delay="0"/>
                                          </p:stCondLst>
                                        </p:cTn>
                                        <p:tgtEl>
                                          <p:spTgt spid="2186"/>
                                        </p:tgtEl>
                                        <p:attrNameLst>
                                          <p:attrName>style.visibility</p:attrName>
                                        </p:attrNameLst>
                                      </p:cBhvr>
                                      <p:to>
                                        <p:strVal val="visible"/>
                                      </p:to>
                                    </p:set>
                                    <p:animEffect filter="fade" transition="in">
                                      <p:cBhvr>
                                        <p:cTn dur="500"/>
                                        <p:tgtEl>
                                          <p:spTgt spid="2186"/>
                                        </p:tgtEl>
                                      </p:cBhvr>
                                    </p:animEffect>
                                  </p:childTnLst>
                                </p:cTn>
                              </p:par>
                              <p:par>
                                <p:cTn fill="hold" nodeType="withEffect" presetClass="entr" presetID="10" presetSubtype="0">
                                  <p:stCondLst>
                                    <p:cond delay="0"/>
                                  </p:stCondLst>
                                  <p:childTnLst>
                                    <p:set>
                                      <p:cBhvr>
                                        <p:cTn dur="1" fill="hold">
                                          <p:stCondLst>
                                            <p:cond delay="0"/>
                                          </p:stCondLst>
                                        </p:cTn>
                                        <p:tgtEl>
                                          <p:spTgt spid="2187"/>
                                        </p:tgtEl>
                                        <p:attrNameLst>
                                          <p:attrName>style.visibility</p:attrName>
                                        </p:attrNameLst>
                                      </p:cBhvr>
                                      <p:to>
                                        <p:strVal val="visible"/>
                                      </p:to>
                                    </p:set>
                                    <p:animEffect filter="fade" transition="in">
                                      <p:cBhvr>
                                        <p:cTn dur="500"/>
                                        <p:tgtEl>
                                          <p:spTgt spid="2187"/>
                                        </p:tgtEl>
                                      </p:cBhvr>
                                    </p:animEffect>
                                  </p:childTnLst>
                                </p:cTn>
                              </p:par>
                              <p:par>
                                <p:cTn fill="hold" nodeType="withEffect" presetClass="entr" presetID="10" presetSubtype="0">
                                  <p:stCondLst>
                                    <p:cond delay="0"/>
                                  </p:stCondLst>
                                  <p:childTnLst>
                                    <p:set>
                                      <p:cBhvr>
                                        <p:cTn dur="1" fill="hold">
                                          <p:stCondLst>
                                            <p:cond delay="0"/>
                                          </p:stCondLst>
                                        </p:cTn>
                                        <p:tgtEl>
                                          <p:spTgt spid="2188"/>
                                        </p:tgtEl>
                                        <p:attrNameLst>
                                          <p:attrName>style.visibility</p:attrName>
                                        </p:attrNameLst>
                                      </p:cBhvr>
                                      <p:to>
                                        <p:strVal val="visible"/>
                                      </p:to>
                                    </p:set>
                                    <p:animEffect filter="fade" transition="in">
                                      <p:cBhvr>
                                        <p:cTn dur="500"/>
                                        <p:tgtEl>
                                          <p:spTgt spid="2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pic>
        <p:nvPicPr>
          <p:cNvPr descr="コンピュータ が含まれている画像&#10;&#10;自動的に生成された説明" id="2194" name="Google Shape;2194;p87"/>
          <p:cNvPicPr preferRelativeResize="0"/>
          <p:nvPr/>
        </p:nvPicPr>
        <p:blipFill rotWithShape="1">
          <a:blip r:embed="rId3">
            <a:alphaModFix/>
          </a:blip>
          <a:srcRect b="0" l="0" r="0" t="0"/>
          <a:stretch/>
        </p:blipFill>
        <p:spPr>
          <a:xfrm>
            <a:off x="900300" y="3708924"/>
            <a:ext cx="3519006" cy="2470821"/>
          </a:xfrm>
          <a:prstGeom prst="rect">
            <a:avLst/>
          </a:prstGeom>
          <a:noFill/>
          <a:ln>
            <a:noFill/>
          </a:ln>
        </p:spPr>
      </p:pic>
      <p:pic>
        <p:nvPicPr>
          <p:cNvPr id="2195" name="Google Shape;2195;p87"/>
          <p:cNvPicPr preferRelativeResize="0"/>
          <p:nvPr/>
        </p:nvPicPr>
        <p:blipFill rotWithShape="1">
          <a:blip r:embed="rId4">
            <a:alphaModFix/>
          </a:blip>
          <a:srcRect b="1106" l="1501" r="1674" t="1897"/>
          <a:stretch/>
        </p:blipFill>
        <p:spPr>
          <a:xfrm>
            <a:off x="2490716" y="4459927"/>
            <a:ext cx="970647" cy="733046"/>
          </a:xfrm>
          <a:prstGeom prst="rect">
            <a:avLst/>
          </a:prstGeom>
          <a:noFill/>
          <a:ln cap="flat" cmpd="sng" w="12700">
            <a:solidFill>
              <a:schemeClr val="dk1"/>
            </a:solidFill>
            <a:prstDash val="solid"/>
            <a:round/>
            <a:headEnd len="sm" w="sm" type="none"/>
            <a:tailEnd len="sm" w="sm" type="none"/>
          </a:ln>
        </p:spPr>
      </p:pic>
      <p:grpSp>
        <p:nvGrpSpPr>
          <p:cNvPr id="2196" name="Google Shape;2196;p87"/>
          <p:cNvGrpSpPr/>
          <p:nvPr/>
        </p:nvGrpSpPr>
        <p:grpSpPr>
          <a:xfrm>
            <a:off x="323854" y="1369529"/>
            <a:ext cx="5010146" cy="2059770"/>
            <a:chOff x="323854" y="1369529"/>
            <a:chExt cx="5010146" cy="2059770"/>
          </a:xfrm>
        </p:grpSpPr>
        <p:sp>
          <p:nvSpPr>
            <p:cNvPr id="2197" name="Google Shape;2197;p87"/>
            <p:cNvSpPr/>
            <p:nvPr/>
          </p:nvSpPr>
          <p:spPr>
            <a:xfrm>
              <a:off x="323854" y="1369529"/>
              <a:ext cx="4735806" cy="2059770"/>
            </a:xfrm>
            <a:prstGeom prst="roundRect">
              <a:avLst>
                <a:gd fmla="val 3015" name="adj"/>
              </a:avLst>
            </a:prstGeom>
            <a:solidFill>
              <a:schemeClr val="lt1"/>
            </a:solidFill>
            <a:ln cap="flat" cmpd="sng" w="28575">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98" name="Google Shape;2198;p87"/>
            <p:cNvSpPr txBox="1"/>
            <p:nvPr/>
          </p:nvSpPr>
          <p:spPr>
            <a:xfrm>
              <a:off x="399826" y="2337837"/>
              <a:ext cx="4934174" cy="97513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400"/>
                <a:buFont typeface="Arial"/>
                <a:buNone/>
              </a:pPr>
              <a:r>
                <a:rPr b="1" i="0" lang="ja-JP" sz="2400" u="none" cap="none" strike="noStrike">
                  <a:solidFill>
                    <a:srgbClr val="FF0000"/>
                  </a:solidFill>
                  <a:latin typeface="Arial"/>
                  <a:ea typeface="Arial"/>
                  <a:cs typeface="Arial"/>
                  <a:sym typeface="Arial"/>
                </a:rPr>
                <a:t>国税庁ホームページの</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800"/>
                <a:buFont typeface="Arial"/>
                <a:buNone/>
              </a:pPr>
              <a:r>
                <a:rPr b="1" i="0" lang="ja-JP" sz="2800" u="none" cap="none" strike="noStrike">
                  <a:solidFill>
                    <a:srgbClr val="FF0000"/>
                  </a:solidFill>
                  <a:latin typeface="Arial"/>
                  <a:ea typeface="Arial"/>
                  <a:cs typeface="Arial"/>
                  <a:sym typeface="Arial"/>
                </a:rPr>
                <a:t>「税の学習コーナー」</a:t>
              </a:r>
              <a:r>
                <a:rPr b="0" i="0" lang="ja-JP" sz="1800" u="none" cap="none" strike="noStrike">
                  <a:solidFill>
                    <a:schemeClr val="dk1"/>
                  </a:solidFill>
                  <a:latin typeface="Arial"/>
                  <a:ea typeface="Arial"/>
                  <a:cs typeface="Arial"/>
                  <a:sym typeface="Arial"/>
                </a:rPr>
                <a:t>を見てね。</a:t>
              </a:r>
              <a:endParaRPr b="0" i="0" sz="1400" u="none" cap="none" strike="noStrike">
                <a:solidFill>
                  <a:srgbClr val="000000"/>
                </a:solidFill>
                <a:latin typeface="Arial"/>
                <a:ea typeface="Arial"/>
                <a:cs typeface="Arial"/>
                <a:sym typeface="Arial"/>
              </a:endParaRPr>
            </a:p>
          </p:txBody>
        </p:sp>
        <p:sp>
          <p:nvSpPr>
            <p:cNvPr id="2199" name="Google Shape;2199;p87"/>
            <p:cNvSpPr txBox="1"/>
            <p:nvPr/>
          </p:nvSpPr>
          <p:spPr>
            <a:xfrm>
              <a:off x="399826" y="1483126"/>
              <a:ext cx="4189463" cy="70724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税金について、</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もっと詳しく知りたい人は、</a:t>
              </a:r>
              <a:endParaRPr b="0" i="0" sz="1800" u="none" cap="none" strike="noStrike">
                <a:solidFill>
                  <a:schemeClr val="dk1"/>
                </a:solidFill>
                <a:latin typeface="Arial"/>
                <a:ea typeface="Arial"/>
                <a:cs typeface="Arial"/>
                <a:sym typeface="Arial"/>
              </a:endParaRPr>
            </a:p>
          </p:txBody>
        </p:sp>
      </p:grpSp>
      <p:pic>
        <p:nvPicPr>
          <p:cNvPr descr="テーブル&#10;&#10;AI 生成コンテンツは誤りを含む可能性があります。" id="2200" name="Google Shape;2200;p87"/>
          <p:cNvPicPr preferRelativeResize="0"/>
          <p:nvPr/>
        </p:nvPicPr>
        <p:blipFill rotWithShape="1">
          <a:blip r:embed="rId5">
            <a:alphaModFix/>
          </a:blip>
          <a:srcRect b="0" l="0" r="0" t="0"/>
          <a:stretch/>
        </p:blipFill>
        <p:spPr>
          <a:xfrm>
            <a:off x="5625165" y="1192794"/>
            <a:ext cx="6023147" cy="5225143"/>
          </a:xfrm>
          <a:prstGeom prst="rect">
            <a:avLst/>
          </a:prstGeom>
          <a:noFill/>
          <a:ln cap="flat" cmpd="sng" w="38100">
            <a:solidFill>
              <a:schemeClr val="accent1"/>
            </a:solidFill>
            <a:prstDash val="solid"/>
            <a:round/>
            <a:headEnd len="sm" w="sm" type="none"/>
            <a:tailEnd len="sm" w="sm" type="none"/>
          </a:ln>
        </p:spPr>
      </p:pic>
      <p:sp>
        <p:nvSpPr>
          <p:cNvPr id="2201" name="Google Shape;2201;p87"/>
          <p:cNvSpPr txBox="1"/>
          <p:nvPr/>
        </p:nvSpPr>
        <p:spPr>
          <a:xfrm>
            <a:off x="1778485" y="6503649"/>
            <a:ext cx="105633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747474"/>
                </a:solidFill>
                <a:latin typeface="Arial"/>
                <a:ea typeface="Arial"/>
                <a:cs typeface="Arial"/>
                <a:sym typeface="Arial"/>
              </a:rPr>
              <a:t>税の学習コーナー  </a:t>
            </a:r>
            <a:r>
              <a:rPr b="0" i="0" lang="ja-JP" sz="1100" u="sng" cap="none" strike="noStrike">
                <a:solidFill>
                  <a:srgbClr val="747474"/>
                </a:solidFill>
                <a:latin typeface="Arial"/>
                <a:ea typeface="Arial"/>
                <a:cs typeface="Arial"/>
                <a:sym typeface="Arial"/>
                <a:hlinkClick r:id="rId6">
                  <a:extLst>
                    <a:ext uri="{A12FA001-AC4F-418D-AE19-62706E023703}">
                      <ahyp:hlinkClr val="tx"/>
                    </a:ext>
                  </a:extLst>
                </a:hlinkClick>
              </a:rPr>
              <a:t>https://www.nta.go.jp/taxes/kids/index.htm</a:t>
            </a:r>
            <a:r>
              <a:rPr b="0" i="0" lang="ja-JP" sz="1100" u="none" cap="none" strike="noStrike">
                <a:solidFill>
                  <a:srgbClr val="747474"/>
                </a:solidFill>
                <a:latin typeface="Arial"/>
                <a:ea typeface="Arial"/>
                <a:cs typeface="Arial"/>
                <a:sym typeface="Arial"/>
              </a:rPr>
              <a:t> （国税庁HP）</a:t>
            </a:r>
            <a:endParaRPr b="0" i="0" sz="1100" u="none" cap="none" strike="noStrike">
              <a:solidFill>
                <a:srgbClr val="747474"/>
              </a:solidFill>
              <a:latin typeface="Arial"/>
              <a:ea typeface="Arial"/>
              <a:cs typeface="Arial"/>
              <a:sym typeface="Arial"/>
            </a:endParaRPr>
          </a:p>
        </p:txBody>
      </p:sp>
      <p:sp>
        <p:nvSpPr>
          <p:cNvPr id="2202" name="Google Shape;2202;p87"/>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03" name="Google Shape;2203;p87"/>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04" name="Google Shape;2204;p87"/>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10</a:t>
            </a:r>
            <a:endParaRPr b="1" i="0" sz="4400" u="none" cap="none" strike="noStrike">
              <a:solidFill>
                <a:schemeClr val="lt1"/>
              </a:solidFill>
              <a:latin typeface="Arial"/>
              <a:ea typeface="Arial"/>
              <a:cs typeface="Arial"/>
              <a:sym typeface="Arial"/>
            </a:endParaRPr>
          </a:p>
        </p:txBody>
      </p:sp>
      <p:sp>
        <p:nvSpPr>
          <p:cNvPr id="2205" name="Google Shape;2205;p87"/>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インターネットで税金のことを調べることができます</a:t>
            </a:r>
            <a:endParaRPr b="0" i="0" sz="1400" u="none" cap="none" strike="noStrike">
              <a:solidFill>
                <a:srgbClr val="000000"/>
              </a:solidFill>
              <a:latin typeface="Arial"/>
              <a:ea typeface="Arial"/>
              <a:cs typeface="Arial"/>
              <a:sym typeface="Arial"/>
            </a:endParaRPr>
          </a:p>
        </p:txBody>
      </p:sp>
      <p:sp>
        <p:nvSpPr>
          <p:cNvPr id="2206" name="Google Shape;2206;p87"/>
          <p:cNvSpPr/>
          <p:nvPr/>
        </p:nvSpPr>
        <p:spPr>
          <a:xfrm>
            <a:off x="399825" y="6481500"/>
            <a:ext cx="1330200" cy="314700"/>
          </a:xfrm>
          <a:prstGeom prst="roundRect">
            <a:avLst>
              <a:gd fmla="val 16667" name="adj"/>
            </a:avLst>
          </a:prstGeom>
          <a:solidFill>
            <a:schemeClr val="lt1"/>
          </a:solidFill>
          <a:ln cap="flat" cmpd="sng" w="19050">
            <a:solidFill>
              <a:srgbClr val="0070C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07" name="Google Shape;2207;p87"/>
          <p:cNvSpPr txBox="1"/>
          <p:nvPr/>
        </p:nvSpPr>
        <p:spPr>
          <a:xfrm>
            <a:off x="427840" y="6486950"/>
            <a:ext cx="1272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70C0"/>
                </a:solidFill>
                <a:latin typeface="Arial"/>
                <a:ea typeface="Arial"/>
                <a:cs typeface="Arial"/>
                <a:sym typeface="Arial"/>
              </a:rPr>
              <a:t>詳しく学ぼう</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02"/>
                                        </p:tgtEl>
                                        <p:attrNameLst>
                                          <p:attrName>style.visibility</p:attrName>
                                        </p:attrNameLst>
                                      </p:cBhvr>
                                      <p:to>
                                        <p:strVal val="visible"/>
                                      </p:to>
                                    </p:set>
                                    <p:animEffect filter="fade" transition="in">
                                      <p:cBhvr>
                                        <p:cTn dur="500"/>
                                        <p:tgtEl>
                                          <p:spTgt spid="2202"/>
                                        </p:tgtEl>
                                      </p:cBhvr>
                                    </p:animEffect>
                                  </p:childTnLst>
                                </p:cTn>
                              </p:par>
                              <p:par>
                                <p:cTn fill="hold" nodeType="withEffect" presetClass="entr" presetID="10" presetSubtype="0">
                                  <p:stCondLst>
                                    <p:cond delay="0"/>
                                  </p:stCondLst>
                                  <p:childTnLst>
                                    <p:set>
                                      <p:cBhvr>
                                        <p:cTn dur="1" fill="hold">
                                          <p:stCondLst>
                                            <p:cond delay="0"/>
                                          </p:stCondLst>
                                        </p:cTn>
                                        <p:tgtEl>
                                          <p:spTgt spid="2203"/>
                                        </p:tgtEl>
                                        <p:attrNameLst>
                                          <p:attrName>style.visibility</p:attrName>
                                        </p:attrNameLst>
                                      </p:cBhvr>
                                      <p:to>
                                        <p:strVal val="visible"/>
                                      </p:to>
                                    </p:set>
                                    <p:animEffect filter="fade" transition="in">
                                      <p:cBhvr>
                                        <p:cTn dur="500"/>
                                        <p:tgtEl>
                                          <p:spTgt spid="2203"/>
                                        </p:tgtEl>
                                      </p:cBhvr>
                                    </p:animEffect>
                                  </p:childTnLst>
                                </p:cTn>
                              </p:par>
                              <p:par>
                                <p:cTn fill="hold" nodeType="withEffect" presetClass="entr" presetID="10" presetSubtype="0">
                                  <p:stCondLst>
                                    <p:cond delay="0"/>
                                  </p:stCondLst>
                                  <p:childTnLst>
                                    <p:set>
                                      <p:cBhvr>
                                        <p:cTn dur="1" fill="hold">
                                          <p:stCondLst>
                                            <p:cond delay="0"/>
                                          </p:stCondLst>
                                        </p:cTn>
                                        <p:tgtEl>
                                          <p:spTgt spid="2204"/>
                                        </p:tgtEl>
                                        <p:attrNameLst>
                                          <p:attrName>style.visibility</p:attrName>
                                        </p:attrNameLst>
                                      </p:cBhvr>
                                      <p:to>
                                        <p:strVal val="visible"/>
                                      </p:to>
                                    </p:set>
                                    <p:animEffect filter="fade" transition="in">
                                      <p:cBhvr>
                                        <p:cTn dur="500"/>
                                        <p:tgtEl>
                                          <p:spTgt spid="2204"/>
                                        </p:tgtEl>
                                      </p:cBhvr>
                                    </p:animEffect>
                                  </p:childTnLst>
                                </p:cTn>
                              </p:par>
                              <p:par>
                                <p:cTn fill="hold" nodeType="withEffect" presetClass="entr" presetID="10" presetSubtype="0">
                                  <p:stCondLst>
                                    <p:cond delay="0"/>
                                  </p:stCondLst>
                                  <p:childTnLst>
                                    <p:set>
                                      <p:cBhvr>
                                        <p:cTn dur="1" fill="hold">
                                          <p:stCondLst>
                                            <p:cond delay="0"/>
                                          </p:stCondLst>
                                        </p:cTn>
                                        <p:tgtEl>
                                          <p:spTgt spid="2205"/>
                                        </p:tgtEl>
                                        <p:attrNameLst>
                                          <p:attrName>style.visibility</p:attrName>
                                        </p:attrNameLst>
                                      </p:cBhvr>
                                      <p:to>
                                        <p:strVal val="visible"/>
                                      </p:to>
                                    </p:set>
                                    <p:animEffect filter="fade" transition="in">
                                      <p:cBhvr>
                                        <p:cTn dur="500"/>
                                        <p:tgtEl>
                                          <p:spTgt spid="220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196"/>
                                        </p:tgtEl>
                                        <p:attrNameLst>
                                          <p:attrName>style.visibility</p:attrName>
                                        </p:attrNameLst>
                                      </p:cBhvr>
                                      <p:to>
                                        <p:strVal val="visible"/>
                                      </p:to>
                                    </p:set>
                                    <p:animEffect filter="fade" transition="in">
                                      <p:cBhvr>
                                        <p:cTn dur="500"/>
                                        <p:tgtEl>
                                          <p:spTgt spid="2196"/>
                                        </p:tgtEl>
                                      </p:cBhvr>
                                    </p:animEffect>
                                  </p:childTnLst>
                                </p:cTn>
                              </p:par>
                              <p:par>
                                <p:cTn fill="hold" nodeType="withEffect" presetClass="entr" presetID="10" presetSubtype="0">
                                  <p:stCondLst>
                                    <p:cond delay="0"/>
                                  </p:stCondLst>
                                  <p:childTnLst>
                                    <p:set>
                                      <p:cBhvr>
                                        <p:cTn dur="1" fill="hold">
                                          <p:stCondLst>
                                            <p:cond delay="0"/>
                                          </p:stCondLst>
                                        </p:cTn>
                                        <p:tgtEl>
                                          <p:spTgt spid="2194"/>
                                        </p:tgtEl>
                                        <p:attrNameLst>
                                          <p:attrName>style.visibility</p:attrName>
                                        </p:attrNameLst>
                                      </p:cBhvr>
                                      <p:to>
                                        <p:strVal val="visible"/>
                                      </p:to>
                                    </p:set>
                                    <p:animEffect filter="fade" transition="in">
                                      <p:cBhvr>
                                        <p:cTn dur="500"/>
                                        <p:tgtEl>
                                          <p:spTgt spid="21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95"/>
                                        </p:tgtEl>
                                        <p:attrNameLst>
                                          <p:attrName>style.visibility</p:attrName>
                                        </p:attrNameLst>
                                      </p:cBhvr>
                                      <p:to>
                                        <p:strVal val="visible"/>
                                      </p:to>
                                    </p:set>
                                    <p:animEffect filter="fade" transition="in">
                                      <p:cBhvr>
                                        <p:cTn dur="500"/>
                                        <p:tgtEl>
                                          <p:spTgt spid="2195"/>
                                        </p:tgtEl>
                                      </p:cBhvr>
                                    </p:animEffect>
                                  </p:childTnLst>
                                </p:cTn>
                              </p:par>
                              <p:par>
                                <p:cTn fill="hold" nodeType="withEffect" presetClass="entr" presetID="10" presetSubtype="0">
                                  <p:stCondLst>
                                    <p:cond delay="0"/>
                                  </p:stCondLst>
                                  <p:childTnLst>
                                    <p:set>
                                      <p:cBhvr>
                                        <p:cTn dur="1" fill="hold">
                                          <p:stCondLst>
                                            <p:cond delay="0"/>
                                          </p:stCondLst>
                                        </p:cTn>
                                        <p:tgtEl>
                                          <p:spTgt spid="2200"/>
                                        </p:tgtEl>
                                        <p:attrNameLst>
                                          <p:attrName>style.visibility</p:attrName>
                                        </p:attrNameLst>
                                      </p:cBhvr>
                                      <p:to>
                                        <p:strVal val="visible"/>
                                      </p:to>
                                    </p:set>
                                    <p:animEffect filter="fade" transition="in">
                                      <p:cBhvr>
                                        <p:cTn dur="500"/>
                                        <p:tgtEl>
                                          <p:spTgt spid="2200"/>
                                        </p:tgtEl>
                                      </p:cBhvr>
                                    </p:animEffect>
                                  </p:childTnLst>
                                </p:cTn>
                              </p:par>
                              <p:par>
                                <p:cTn fill="hold" nodeType="withEffect" presetClass="entr" presetID="10" presetSubtype="0">
                                  <p:stCondLst>
                                    <p:cond delay="0"/>
                                  </p:stCondLst>
                                  <p:childTnLst>
                                    <p:set>
                                      <p:cBhvr>
                                        <p:cTn dur="1" fill="hold">
                                          <p:stCondLst>
                                            <p:cond delay="0"/>
                                          </p:stCondLst>
                                        </p:cTn>
                                        <p:tgtEl>
                                          <p:spTgt spid="2201"/>
                                        </p:tgtEl>
                                        <p:attrNameLst>
                                          <p:attrName>style.visibility</p:attrName>
                                        </p:attrNameLst>
                                      </p:cBhvr>
                                      <p:to>
                                        <p:strVal val="visible"/>
                                      </p:to>
                                    </p:set>
                                    <p:animEffect filter="fade" transition="in">
                                      <p:cBhvr>
                                        <p:cTn dur="500"/>
                                        <p:tgtEl>
                                          <p:spTgt spid="2201"/>
                                        </p:tgtEl>
                                      </p:cBhvr>
                                    </p:animEffect>
                                  </p:childTnLst>
                                </p:cTn>
                              </p:par>
                              <p:par>
                                <p:cTn fill="hold" nodeType="withEffect" presetClass="entr" presetID="10" presetSubtype="0">
                                  <p:stCondLst>
                                    <p:cond delay="0"/>
                                  </p:stCondLst>
                                  <p:childTnLst>
                                    <p:set>
                                      <p:cBhvr>
                                        <p:cTn dur="1" fill="hold">
                                          <p:stCondLst>
                                            <p:cond delay="0"/>
                                          </p:stCondLst>
                                        </p:cTn>
                                        <p:tgtEl>
                                          <p:spTgt spid="2206"/>
                                        </p:tgtEl>
                                        <p:attrNameLst>
                                          <p:attrName>style.visibility</p:attrName>
                                        </p:attrNameLst>
                                      </p:cBhvr>
                                      <p:to>
                                        <p:strVal val="visible"/>
                                      </p:to>
                                    </p:set>
                                    <p:animEffect filter="fade" transition="in">
                                      <p:cBhvr>
                                        <p:cTn dur="500"/>
                                        <p:tgtEl>
                                          <p:spTgt spid="2206"/>
                                        </p:tgtEl>
                                      </p:cBhvr>
                                    </p:animEffect>
                                  </p:childTnLst>
                                </p:cTn>
                              </p:par>
                              <p:par>
                                <p:cTn fill="hold" nodeType="withEffect" presetClass="entr" presetID="10" presetSubtype="0">
                                  <p:stCondLst>
                                    <p:cond delay="0"/>
                                  </p:stCondLst>
                                  <p:childTnLst>
                                    <p:set>
                                      <p:cBhvr>
                                        <p:cTn dur="1" fill="hold">
                                          <p:stCondLst>
                                            <p:cond delay="0"/>
                                          </p:stCondLst>
                                        </p:cTn>
                                        <p:tgtEl>
                                          <p:spTgt spid="2207"/>
                                        </p:tgtEl>
                                        <p:attrNameLst>
                                          <p:attrName>style.visibility</p:attrName>
                                        </p:attrNameLst>
                                      </p:cBhvr>
                                      <p:to>
                                        <p:strVal val="visible"/>
                                      </p:to>
                                    </p:set>
                                    <p:animEffect filter="fade" transition="in">
                                      <p:cBhvr>
                                        <p:cTn dur="500"/>
                                        <p:tgtEl>
                                          <p:spTgt spid="2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2" name="Shape 2212"/>
        <p:cNvGrpSpPr/>
        <p:nvPr/>
      </p:nvGrpSpPr>
      <p:grpSpPr>
        <a:xfrm>
          <a:off x="0" y="0"/>
          <a:ext cx="0" cy="0"/>
          <a:chOff x="0" y="0"/>
          <a:chExt cx="0" cy="0"/>
        </a:xfrm>
      </p:grpSpPr>
      <p:grpSp>
        <p:nvGrpSpPr>
          <p:cNvPr id="2213" name="Google Shape;2213;p88"/>
          <p:cNvGrpSpPr/>
          <p:nvPr/>
        </p:nvGrpSpPr>
        <p:grpSpPr>
          <a:xfrm>
            <a:off x="5206913" y="1369232"/>
            <a:ext cx="6780456" cy="5070772"/>
            <a:chOff x="3414319" y="1623022"/>
            <a:chExt cx="3907984" cy="3010239"/>
          </a:xfrm>
        </p:grpSpPr>
        <p:sp>
          <p:nvSpPr>
            <p:cNvPr id="2214" name="Google Shape;2214;p88"/>
            <p:cNvSpPr/>
            <p:nvPr/>
          </p:nvSpPr>
          <p:spPr>
            <a:xfrm>
              <a:off x="3414319" y="1631581"/>
              <a:ext cx="3865921" cy="3001680"/>
            </a:xfrm>
            <a:prstGeom prst="roundRect">
              <a:avLst>
                <a:gd fmla="val 689" name="adj"/>
              </a:avLst>
            </a:prstGeom>
            <a:solidFill>
              <a:schemeClr val="lt1"/>
            </a:solidFill>
            <a:ln cap="flat" cmpd="sng" w="28575">
              <a:solidFill>
                <a:srgbClr val="005BAC"/>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215" name="Google Shape;2215;p88"/>
            <p:cNvPicPr preferRelativeResize="0"/>
            <p:nvPr/>
          </p:nvPicPr>
          <p:blipFill rotWithShape="1">
            <a:blip r:embed="rId3">
              <a:alphaModFix/>
            </a:blip>
            <a:srcRect b="32277" l="0" r="0" t="0"/>
            <a:stretch/>
          </p:blipFill>
          <p:spPr>
            <a:xfrm>
              <a:off x="3485163" y="1623022"/>
              <a:ext cx="3837140" cy="3001680"/>
            </a:xfrm>
            <a:prstGeom prst="rect">
              <a:avLst/>
            </a:prstGeom>
            <a:noFill/>
            <a:ln>
              <a:noFill/>
            </a:ln>
          </p:spPr>
        </p:pic>
      </p:grpSp>
      <p:sp>
        <p:nvSpPr>
          <p:cNvPr id="2216" name="Google Shape;2216;p88"/>
          <p:cNvSpPr txBox="1"/>
          <p:nvPr/>
        </p:nvSpPr>
        <p:spPr>
          <a:xfrm>
            <a:off x="1757319" y="6503649"/>
            <a:ext cx="105633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ja-JP" sz="1100" u="none" cap="none" strike="noStrike">
                <a:solidFill>
                  <a:srgbClr val="747474"/>
                </a:solidFill>
                <a:latin typeface="Arial"/>
                <a:ea typeface="Arial"/>
                <a:cs typeface="Arial"/>
                <a:sym typeface="Arial"/>
              </a:rPr>
              <a:t>県税情報　</a:t>
            </a:r>
            <a:r>
              <a:rPr b="0" i="0" lang="ja-JP" sz="1100" u="sng" cap="none" strike="noStrike">
                <a:solidFill>
                  <a:srgbClr val="747474"/>
                </a:solidFill>
                <a:latin typeface="Arial"/>
                <a:ea typeface="Arial"/>
                <a:cs typeface="Arial"/>
                <a:sym typeface="Arial"/>
                <a:hlinkClick r:id="rId4">
                  <a:extLst>
                    <a:ext uri="{A12FA001-AC4F-418D-AE19-62706E023703}">
                      <ahyp:hlinkClr val="tx"/>
                    </a:ext>
                  </a:extLst>
                </a:hlinkClick>
              </a:rPr>
              <a:t>https://www.pref.fukuoka.lg.jp/life/1/7/24/</a:t>
            </a:r>
            <a:r>
              <a:rPr b="0" i="0" lang="ja-JP" sz="1100" u="none" cap="none" strike="noStrike">
                <a:solidFill>
                  <a:srgbClr val="747474"/>
                </a:solidFill>
                <a:latin typeface="Arial"/>
                <a:ea typeface="Arial"/>
                <a:cs typeface="Arial"/>
                <a:sym typeface="Arial"/>
              </a:rPr>
              <a:t> （福岡県庁HP）</a:t>
            </a:r>
            <a:endParaRPr b="0" i="0" sz="1100" u="none" cap="none" strike="noStrike">
              <a:solidFill>
                <a:srgbClr val="747474"/>
              </a:solidFill>
              <a:latin typeface="Arial"/>
              <a:ea typeface="Arial"/>
              <a:cs typeface="Arial"/>
              <a:sym typeface="Arial"/>
            </a:endParaRPr>
          </a:p>
        </p:txBody>
      </p:sp>
      <p:sp>
        <p:nvSpPr>
          <p:cNvPr id="2217" name="Google Shape;2217;p88"/>
          <p:cNvSpPr/>
          <p:nvPr/>
        </p:nvSpPr>
        <p:spPr>
          <a:xfrm>
            <a:off x="323854" y="1369529"/>
            <a:ext cx="4735806" cy="2059770"/>
          </a:xfrm>
          <a:prstGeom prst="roundRect">
            <a:avLst>
              <a:gd fmla="val 3015" name="adj"/>
            </a:avLst>
          </a:prstGeom>
          <a:solidFill>
            <a:schemeClr val="lt1"/>
          </a:solidFill>
          <a:ln cap="flat" cmpd="sng" w="28575">
            <a:solidFill>
              <a:schemeClr val="dk1"/>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18" name="Google Shape;2218;p88"/>
          <p:cNvSpPr txBox="1"/>
          <p:nvPr/>
        </p:nvSpPr>
        <p:spPr>
          <a:xfrm>
            <a:off x="399826" y="2337837"/>
            <a:ext cx="4519955" cy="975139"/>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2400"/>
              <a:buFont typeface="Arial"/>
              <a:buNone/>
            </a:pPr>
            <a:r>
              <a:rPr b="1" i="0" lang="ja-JP" sz="2400" u="none" cap="none" strike="noStrike">
                <a:solidFill>
                  <a:srgbClr val="FF0000"/>
                </a:solidFill>
                <a:latin typeface="Arial"/>
                <a:ea typeface="Arial"/>
                <a:cs typeface="Arial"/>
                <a:sym typeface="Arial"/>
              </a:rPr>
              <a:t>福岡県庁ホームページの</a:t>
            </a:r>
            <a:endParaRPr b="1" i="0" sz="2400" u="none" cap="none" strike="noStrike">
              <a:solidFill>
                <a:srgbClr val="FF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2800"/>
              <a:buFont typeface="Arial"/>
              <a:buNone/>
            </a:pPr>
            <a:r>
              <a:rPr b="1" i="0" lang="ja-JP" sz="2800" u="none" cap="none" strike="noStrike">
                <a:solidFill>
                  <a:srgbClr val="FF0000"/>
                </a:solidFill>
                <a:latin typeface="Arial"/>
                <a:ea typeface="Arial"/>
                <a:cs typeface="Arial"/>
                <a:sym typeface="Arial"/>
              </a:rPr>
              <a:t>「県税情報」</a:t>
            </a:r>
            <a:r>
              <a:rPr b="0" i="0" lang="ja-JP" sz="1800" u="none" cap="none" strike="noStrike">
                <a:solidFill>
                  <a:schemeClr val="dk1"/>
                </a:solidFill>
                <a:latin typeface="Arial"/>
                <a:ea typeface="Arial"/>
                <a:cs typeface="Arial"/>
                <a:sym typeface="Arial"/>
              </a:rPr>
              <a:t>を見てね。</a:t>
            </a:r>
            <a:endParaRPr b="0" i="0" sz="1400" u="none" cap="none" strike="noStrike">
              <a:solidFill>
                <a:srgbClr val="000000"/>
              </a:solidFill>
              <a:latin typeface="Arial"/>
              <a:ea typeface="Arial"/>
              <a:cs typeface="Arial"/>
              <a:sym typeface="Arial"/>
            </a:endParaRPr>
          </a:p>
        </p:txBody>
      </p:sp>
      <p:sp>
        <p:nvSpPr>
          <p:cNvPr id="2219" name="Google Shape;2219;p88"/>
          <p:cNvSpPr txBox="1"/>
          <p:nvPr/>
        </p:nvSpPr>
        <p:spPr>
          <a:xfrm>
            <a:off x="399826" y="1483126"/>
            <a:ext cx="4189463" cy="707245"/>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福岡県の税金について、</a:t>
            </a:r>
            <a:endParaRPr b="0" i="0" sz="1800" u="none" cap="none" strike="noStrike">
              <a:solidFill>
                <a:schemeClr val="dk1"/>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もっと詳しく知りたい人は、</a:t>
            </a:r>
            <a:endParaRPr b="0" i="0" sz="1800" u="none" cap="none" strike="noStrike">
              <a:solidFill>
                <a:schemeClr val="dk1"/>
              </a:solidFill>
              <a:latin typeface="Arial"/>
              <a:ea typeface="Arial"/>
              <a:cs typeface="Arial"/>
              <a:sym typeface="Arial"/>
            </a:endParaRPr>
          </a:p>
        </p:txBody>
      </p:sp>
      <p:sp>
        <p:nvSpPr>
          <p:cNvPr id="2220" name="Google Shape;2220;p88"/>
          <p:cNvSpPr/>
          <p:nvPr/>
        </p:nvSpPr>
        <p:spPr>
          <a:xfrm>
            <a:off x="142185" y="191285"/>
            <a:ext cx="11907630" cy="788230"/>
          </a:xfrm>
          <a:prstGeom prst="roundRect">
            <a:avLst>
              <a:gd fmla="val 4950" name="adj"/>
            </a:avLst>
          </a:prstGeom>
          <a:solidFill>
            <a:srgbClr val="7591B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21" name="Google Shape;2221;p88"/>
          <p:cNvSpPr/>
          <p:nvPr/>
        </p:nvSpPr>
        <p:spPr>
          <a:xfrm>
            <a:off x="142186" y="191285"/>
            <a:ext cx="1032789" cy="788230"/>
          </a:xfrm>
          <a:custGeom>
            <a:rect b="b" l="l" r="r" t="t"/>
            <a:pathLst>
              <a:path extrusionOk="0" h="788230" w="1032789">
                <a:moveTo>
                  <a:pt x="39017" y="0"/>
                </a:moveTo>
                <a:lnTo>
                  <a:pt x="1023658" y="0"/>
                </a:lnTo>
                <a:lnTo>
                  <a:pt x="1032789" y="3782"/>
                </a:lnTo>
                <a:lnTo>
                  <a:pt x="1032789" y="784448"/>
                </a:lnTo>
                <a:lnTo>
                  <a:pt x="1023658" y="788230"/>
                </a:lnTo>
                <a:lnTo>
                  <a:pt x="39017" y="788230"/>
                </a:lnTo>
                <a:cubicBezTo>
                  <a:pt x="17469" y="788230"/>
                  <a:pt x="0" y="770761"/>
                  <a:pt x="0" y="749213"/>
                </a:cubicBezTo>
                <a:lnTo>
                  <a:pt x="0" y="39017"/>
                </a:lnTo>
                <a:cubicBezTo>
                  <a:pt x="0" y="17469"/>
                  <a:pt x="17469" y="0"/>
                  <a:pt x="39017" y="0"/>
                </a:cubicBezTo>
                <a:close/>
              </a:path>
            </a:pathLst>
          </a:custGeom>
          <a:solidFill>
            <a:srgbClr val="1469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22" name="Google Shape;2222;p88"/>
          <p:cNvSpPr txBox="1"/>
          <p:nvPr/>
        </p:nvSpPr>
        <p:spPr>
          <a:xfrm>
            <a:off x="172070" y="200700"/>
            <a:ext cx="1002906" cy="76940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Arial"/>
              <a:buNone/>
            </a:pPr>
            <a:r>
              <a:rPr b="1" i="0" lang="ja-JP" sz="4400" u="none" cap="none" strike="noStrike">
                <a:solidFill>
                  <a:schemeClr val="lt1"/>
                </a:solidFill>
                <a:latin typeface="Arial"/>
                <a:ea typeface="Arial"/>
                <a:cs typeface="Arial"/>
                <a:sym typeface="Arial"/>
              </a:rPr>
              <a:t>10</a:t>
            </a:r>
            <a:endParaRPr b="1" i="0" sz="4400" u="none" cap="none" strike="noStrike">
              <a:solidFill>
                <a:schemeClr val="lt1"/>
              </a:solidFill>
              <a:latin typeface="Arial"/>
              <a:ea typeface="Arial"/>
              <a:cs typeface="Arial"/>
              <a:sym typeface="Arial"/>
            </a:endParaRPr>
          </a:p>
        </p:txBody>
      </p:sp>
      <p:sp>
        <p:nvSpPr>
          <p:cNvPr id="2223" name="Google Shape;2223;p88"/>
          <p:cNvSpPr txBox="1"/>
          <p:nvPr/>
        </p:nvSpPr>
        <p:spPr>
          <a:xfrm>
            <a:off x="1244137" y="308422"/>
            <a:ext cx="10681564" cy="55395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i="0" lang="ja-JP" sz="3000" u="none" cap="none" strike="noStrike">
                <a:solidFill>
                  <a:schemeClr val="lt1"/>
                </a:solidFill>
                <a:latin typeface="Arial"/>
                <a:ea typeface="Arial"/>
                <a:cs typeface="Arial"/>
                <a:sym typeface="Arial"/>
              </a:rPr>
              <a:t>インターネットで税金のことを調べることができます</a:t>
            </a:r>
            <a:endParaRPr b="0" i="0" sz="1400" u="none" cap="none" strike="noStrike">
              <a:solidFill>
                <a:srgbClr val="000000"/>
              </a:solidFill>
              <a:latin typeface="Arial"/>
              <a:ea typeface="Arial"/>
              <a:cs typeface="Arial"/>
              <a:sym typeface="Arial"/>
            </a:endParaRPr>
          </a:p>
        </p:txBody>
      </p:sp>
      <p:pic>
        <p:nvPicPr>
          <p:cNvPr descr="コンピュータ が含まれている画像&#10;&#10;自動的に生成された説明" id="2224" name="Google Shape;2224;p88"/>
          <p:cNvPicPr preferRelativeResize="0"/>
          <p:nvPr/>
        </p:nvPicPr>
        <p:blipFill rotWithShape="1">
          <a:blip r:embed="rId5">
            <a:alphaModFix/>
          </a:blip>
          <a:srcRect b="0" l="0" r="0" t="0"/>
          <a:stretch/>
        </p:blipFill>
        <p:spPr>
          <a:xfrm>
            <a:off x="900300" y="3708924"/>
            <a:ext cx="3519006" cy="2470821"/>
          </a:xfrm>
          <a:prstGeom prst="rect">
            <a:avLst/>
          </a:prstGeom>
          <a:noFill/>
          <a:ln>
            <a:noFill/>
          </a:ln>
        </p:spPr>
      </p:pic>
      <p:pic>
        <p:nvPicPr>
          <p:cNvPr id="2225" name="Google Shape;2225;p88"/>
          <p:cNvPicPr preferRelativeResize="0"/>
          <p:nvPr/>
        </p:nvPicPr>
        <p:blipFill rotWithShape="1">
          <a:blip r:embed="rId3">
            <a:alphaModFix/>
          </a:blip>
          <a:srcRect b="38227" l="6058" r="7609" t="2498"/>
          <a:stretch/>
        </p:blipFill>
        <p:spPr>
          <a:xfrm>
            <a:off x="2494557" y="4451541"/>
            <a:ext cx="956477" cy="736471"/>
          </a:xfrm>
          <a:prstGeom prst="rect">
            <a:avLst/>
          </a:prstGeom>
          <a:noFill/>
          <a:ln>
            <a:noFill/>
          </a:ln>
        </p:spPr>
      </p:pic>
      <p:sp>
        <p:nvSpPr>
          <p:cNvPr id="2226" name="Google Shape;2226;p88"/>
          <p:cNvSpPr/>
          <p:nvPr/>
        </p:nvSpPr>
        <p:spPr>
          <a:xfrm>
            <a:off x="399825" y="6481500"/>
            <a:ext cx="1330200" cy="314700"/>
          </a:xfrm>
          <a:prstGeom prst="roundRect">
            <a:avLst>
              <a:gd fmla="val 16667" name="adj"/>
            </a:avLst>
          </a:prstGeom>
          <a:solidFill>
            <a:schemeClr val="lt1"/>
          </a:solidFill>
          <a:ln cap="flat" cmpd="sng" w="19050">
            <a:solidFill>
              <a:srgbClr val="0070C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27" name="Google Shape;2227;p88"/>
          <p:cNvSpPr txBox="1"/>
          <p:nvPr/>
        </p:nvSpPr>
        <p:spPr>
          <a:xfrm>
            <a:off x="427840" y="6486950"/>
            <a:ext cx="1272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JP" sz="1400" u="none" cap="none" strike="noStrike">
                <a:solidFill>
                  <a:srgbClr val="0070C0"/>
                </a:solidFill>
                <a:latin typeface="Arial"/>
                <a:ea typeface="Arial"/>
                <a:cs typeface="Arial"/>
                <a:sym typeface="Arial"/>
              </a:rPr>
              <a:t>詳しく学ぼう</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19"/>
                                        </p:tgtEl>
                                        <p:attrNameLst>
                                          <p:attrName>style.visibility</p:attrName>
                                        </p:attrNameLst>
                                      </p:cBhvr>
                                      <p:to>
                                        <p:strVal val="visible"/>
                                      </p:to>
                                    </p:set>
                                    <p:animEffect filter="fade" transition="in">
                                      <p:cBhvr>
                                        <p:cTn dur="500"/>
                                        <p:tgtEl>
                                          <p:spTgt spid="2219"/>
                                        </p:tgtEl>
                                      </p:cBhvr>
                                    </p:animEffect>
                                  </p:childTnLst>
                                </p:cTn>
                              </p:par>
                              <p:par>
                                <p:cTn fill="hold" nodeType="withEffect" presetClass="entr" presetID="10" presetSubtype="0">
                                  <p:stCondLst>
                                    <p:cond delay="0"/>
                                  </p:stCondLst>
                                  <p:childTnLst>
                                    <p:set>
                                      <p:cBhvr>
                                        <p:cTn dur="1" fill="hold">
                                          <p:stCondLst>
                                            <p:cond delay="0"/>
                                          </p:stCondLst>
                                        </p:cTn>
                                        <p:tgtEl>
                                          <p:spTgt spid="2218"/>
                                        </p:tgtEl>
                                        <p:attrNameLst>
                                          <p:attrName>style.visibility</p:attrName>
                                        </p:attrNameLst>
                                      </p:cBhvr>
                                      <p:to>
                                        <p:strVal val="visible"/>
                                      </p:to>
                                    </p:set>
                                    <p:animEffect filter="fade" transition="in">
                                      <p:cBhvr>
                                        <p:cTn dur="500"/>
                                        <p:tgtEl>
                                          <p:spTgt spid="221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25"/>
                                        </p:tgtEl>
                                        <p:attrNameLst>
                                          <p:attrName>style.visibility</p:attrName>
                                        </p:attrNameLst>
                                      </p:cBhvr>
                                      <p:to>
                                        <p:strVal val="visible"/>
                                      </p:to>
                                    </p:set>
                                    <p:animEffect filter="fade" transition="in">
                                      <p:cBhvr>
                                        <p:cTn dur="500"/>
                                        <p:tgtEl>
                                          <p:spTgt spid="2225"/>
                                        </p:tgtEl>
                                      </p:cBhvr>
                                    </p:animEffect>
                                  </p:childTnLst>
                                </p:cTn>
                              </p:par>
                              <p:par>
                                <p:cTn fill="hold" nodeType="withEffect" presetClass="entr" presetID="10" presetSubtype="0">
                                  <p:stCondLst>
                                    <p:cond delay="0"/>
                                  </p:stCondLst>
                                  <p:childTnLst>
                                    <p:set>
                                      <p:cBhvr>
                                        <p:cTn dur="1" fill="hold">
                                          <p:stCondLst>
                                            <p:cond delay="0"/>
                                          </p:stCondLst>
                                        </p:cTn>
                                        <p:tgtEl>
                                          <p:spTgt spid="2213"/>
                                        </p:tgtEl>
                                        <p:attrNameLst>
                                          <p:attrName>style.visibility</p:attrName>
                                        </p:attrNameLst>
                                      </p:cBhvr>
                                      <p:to>
                                        <p:strVal val="visible"/>
                                      </p:to>
                                    </p:set>
                                    <p:animEffect filter="fade" transition="in">
                                      <p:cBhvr>
                                        <p:cTn dur="500"/>
                                        <p:tgtEl>
                                          <p:spTgt spid="2213"/>
                                        </p:tgtEl>
                                      </p:cBhvr>
                                    </p:animEffect>
                                  </p:childTnLst>
                                </p:cTn>
                              </p:par>
                              <p:par>
                                <p:cTn fill="hold" nodeType="withEffect" presetClass="entr" presetID="10" presetSubtype="0">
                                  <p:stCondLst>
                                    <p:cond delay="0"/>
                                  </p:stCondLst>
                                  <p:childTnLst>
                                    <p:set>
                                      <p:cBhvr>
                                        <p:cTn dur="1" fill="hold">
                                          <p:stCondLst>
                                            <p:cond delay="0"/>
                                          </p:stCondLst>
                                        </p:cTn>
                                        <p:tgtEl>
                                          <p:spTgt spid="2216"/>
                                        </p:tgtEl>
                                        <p:attrNameLst>
                                          <p:attrName>style.visibility</p:attrName>
                                        </p:attrNameLst>
                                      </p:cBhvr>
                                      <p:to>
                                        <p:strVal val="visible"/>
                                      </p:to>
                                    </p:set>
                                    <p:animEffect filter="fade" transition="in">
                                      <p:cBhvr>
                                        <p:cTn dur="500"/>
                                        <p:tgtEl>
                                          <p:spTgt spid="2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2" name="Shape 2232"/>
        <p:cNvGrpSpPr/>
        <p:nvPr/>
      </p:nvGrpSpPr>
      <p:grpSpPr>
        <a:xfrm>
          <a:off x="0" y="0"/>
          <a:ext cx="0" cy="0"/>
          <a:chOff x="0" y="0"/>
          <a:chExt cx="0" cy="0"/>
        </a:xfrm>
      </p:grpSpPr>
      <p:grpSp>
        <p:nvGrpSpPr>
          <p:cNvPr id="2233" name="Google Shape;2233;p89"/>
          <p:cNvGrpSpPr/>
          <p:nvPr/>
        </p:nvGrpSpPr>
        <p:grpSpPr>
          <a:xfrm>
            <a:off x="1803827" y="847731"/>
            <a:ext cx="8220703" cy="2999065"/>
            <a:chOff x="1803827" y="847731"/>
            <a:chExt cx="8220703" cy="2999065"/>
          </a:xfrm>
        </p:grpSpPr>
        <p:pic>
          <p:nvPicPr>
            <p:cNvPr descr="ゲームのキャラクター&#10;&#10;AI 生成コンテンツは誤りを含む可能性があります。" id="2234" name="Google Shape;2234;p89"/>
            <p:cNvPicPr preferRelativeResize="0"/>
            <p:nvPr/>
          </p:nvPicPr>
          <p:blipFill rotWithShape="1">
            <a:blip r:embed="rId3">
              <a:alphaModFix/>
            </a:blip>
            <a:srcRect b="9747" l="8412" r="52015" t="33383"/>
            <a:stretch/>
          </p:blipFill>
          <p:spPr>
            <a:xfrm>
              <a:off x="4429626" y="847731"/>
              <a:ext cx="3332747" cy="2692792"/>
            </a:xfrm>
            <a:prstGeom prst="rect">
              <a:avLst/>
            </a:prstGeom>
            <a:noFill/>
            <a:ln>
              <a:noFill/>
            </a:ln>
          </p:spPr>
        </p:pic>
        <p:sp>
          <p:nvSpPr>
            <p:cNvPr id="2235" name="Google Shape;2235;p89"/>
            <p:cNvSpPr/>
            <p:nvPr/>
          </p:nvSpPr>
          <p:spPr>
            <a:xfrm>
              <a:off x="8353622" y="984045"/>
              <a:ext cx="1670908" cy="195300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36" name="Google Shape;2236;p89"/>
            <p:cNvGrpSpPr/>
            <p:nvPr/>
          </p:nvGrpSpPr>
          <p:grpSpPr>
            <a:xfrm>
              <a:off x="1803827" y="1150998"/>
              <a:ext cx="2211557" cy="1786056"/>
              <a:chOff x="5610225" y="3133725"/>
              <a:chExt cx="971550" cy="784625"/>
            </a:xfrm>
          </p:grpSpPr>
          <p:sp>
            <p:nvSpPr>
              <p:cNvPr id="2237" name="Google Shape;2237;p89"/>
              <p:cNvSpPr/>
              <p:nvPr/>
            </p:nvSpPr>
            <p:spPr>
              <a:xfrm>
                <a:off x="5643562" y="3133725"/>
                <a:ext cx="904875" cy="590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8" name="Google Shape;2238;p89"/>
              <p:cNvSpPr/>
              <p:nvPr/>
            </p:nvSpPr>
            <p:spPr>
              <a:xfrm>
                <a:off x="5610225" y="3813575"/>
                <a:ext cx="971550" cy="10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239" name="Google Shape;2239;p89"/>
            <p:cNvSpPr/>
            <p:nvPr/>
          </p:nvSpPr>
          <p:spPr>
            <a:xfrm>
              <a:off x="4097608" y="3623625"/>
              <a:ext cx="3996785" cy="22317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40" name="Google Shape;2240;p89"/>
          <p:cNvGrpSpPr/>
          <p:nvPr/>
        </p:nvGrpSpPr>
        <p:grpSpPr>
          <a:xfrm>
            <a:off x="489902" y="4241425"/>
            <a:ext cx="11212196" cy="2022377"/>
            <a:chOff x="569495" y="4241425"/>
            <a:chExt cx="11212196" cy="2022377"/>
          </a:xfrm>
        </p:grpSpPr>
        <p:sp>
          <p:nvSpPr>
            <p:cNvPr id="2241" name="Google Shape;2241;p89"/>
            <p:cNvSpPr/>
            <p:nvPr/>
          </p:nvSpPr>
          <p:spPr>
            <a:xfrm>
              <a:off x="569495" y="4448719"/>
              <a:ext cx="7524898" cy="1815083"/>
            </a:xfrm>
            <a:prstGeom prst="roundRect">
              <a:avLst>
                <a:gd fmla="val 10701" name="adj"/>
              </a:avLst>
            </a:prstGeom>
            <a:solidFill>
              <a:schemeClr val="lt1"/>
            </a:solidFill>
            <a:ln cap="flat" cmpd="sng" w="31750">
              <a:solidFill>
                <a:srgbClr val="73B0E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242" name="Google Shape;2242;p89"/>
            <p:cNvGrpSpPr/>
            <p:nvPr/>
          </p:nvGrpSpPr>
          <p:grpSpPr>
            <a:xfrm>
              <a:off x="985743" y="4241428"/>
              <a:ext cx="4269830" cy="423469"/>
              <a:chOff x="985743" y="4558900"/>
              <a:chExt cx="4269830" cy="423469"/>
            </a:xfrm>
          </p:grpSpPr>
          <p:sp>
            <p:nvSpPr>
              <p:cNvPr id="2243" name="Google Shape;2243;p89"/>
              <p:cNvSpPr/>
              <p:nvPr/>
            </p:nvSpPr>
            <p:spPr>
              <a:xfrm>
                <a:off x="1093995" y="4703168"/>
                <a:ext cx="4140000" cy="1260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44" name="Google Shape;2244;p89"/>
              <p:cNvSpPr txBox="1"/>
              <p:nvPr/>
            </p:nvSpPr>
            <p:spPr>
              <a:xfrm>
                <a:off x="985743" y="4582259"/>
                <a:ext cx="56247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73B0E0"/>
                    </a:solidFill>
                    <a:latin typeface="Arial"/>
                    <a:ea typeface="Arial"/>
                    <a:cs typeface="Arial"/>
                    <a:sym typeface="Arial"/>
                  </a:rPr>
                  <a:t>◎</a:t>
                </a:r>
                <a:endParaRPr b="0" i="0" sz="2000" u="none" cap="none" strike="noStrike">
                  <a:solidFill>
                    <a:schemeClr val="dk1"/>
                  </a:solidFill>
                  <a:latin typeface="Arial"/>
                  <a:ea typeface="Arial"/>
                  <a:cs typeface="Arial"/>
                  <a:sym typeface="Arial"/>
                </a:endParaRPr>
              </a:p>
            </p:txBody>
          </p:sp>
          <p:sp>
            <p:nvSpPr>
              <p:cNvPr id="2245" name="Google Shape;2245;p89"/>
              <p:cNvSpPr txBox="1"/>
              <p:nvPr/>
            </p:nvSpPr>
            <p:spPr>
              <a:xfrm>
                <a:off x="1266981" y="4558900"/>
                <a:ext cx="398859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 編集に協力していただいた先生</a:t>
                </a:r>
                <a:endParaRPr b="0" i="0" sz="1400" u="none" cap="none" strike="noStrike">
                  <a:solidFill>
                    <a:srgbClr val="000000"/>
                  </a:solidFill>
                  <a:latin typeface="Arial"/>
                  <a:ea typeface="Arial"/>
                  <a:cs typeface="Arial"/>
                  <a:sym typeface="Arial"/>
                </a:endParaRPr>
              </a:p>
            </p:txBody>
          </p:sp>
        </p:grpSp>
        <p:sp>
          <p:nvSpPr>
            <p:cNvPr id="2246" name="Google Shape;2246;p89"/>
            <p:cNvSpPr/>
            <p:nvPr/>
          </p:nvSpPr>
          <p:spPr>
            <a:xfrm>
              <a:off x="8420152" y="4448719"/>
              <a:ext cx="3361539" cy="1815083"/>
            </a:xfrm>
            <a:prstGeom prst="roundRect">
              <a:avLst>
                <a:gd fmla="val 10701" name="adj"/>
              </a:avLst>
            </a:prstGeom>
            <a:solidFill>
              <a:schemeClr val="lt1"/>
            </a:solidFill>
            <a:ln cap="flat" cmpd="sng" w="31750">
              <a:solidFill>
                <a:srgbClr val="73B0E0"/>
              </a:solidFill>
              <a:prstDash val="solid"/>
              <a:miter lim="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47" name="Google Shape;2247;p89"/>
            <p:cNvSpPr txBox="1"/>
            <p:nvPr/>
          </p:nvSpPr>
          <p:spPr>
            <a:xfrm>
              <a:off x="860626" y="4785806"/>
              <a:ext cx="408316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福岡県教育庁教育振興部義務教育課</a:t>
              </a:r>
              <a:endParaRPr b="0" i="0" sz="1400" u="none" cap="none" strike="noStrike">
                <a:solidFill>
                  <a:srgbClr val="000000"/>
                </a:solidFill>
                <a:latin typeface="Arial"/>
                <a:ea typeface="Arial"/>
                <a:cs typeface="Arial"/>
                <a:sym typeface="Arial"/>
              </a:endParaRPr>
            </a:p>
          </p:txBody>
        </p:sp>
        <p:sp>
          <p:nvSpPr>
            <p:cNvPr id="2248" name="Google Shape;2248;p89"/>
            <p:cNvSpPr txBox="1"/>
            <p:nvPr/>
          </p:nvSpPr>
          <p:spPr>
            <a:xfrm>
              <a:off x="4988249" y="4785806"/>
              <a:ext cx="118800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指導主事</a:t>
              </a:r>
              <a:endParaRPr b="0" i="0" sz="1400" u="none" cap="none" strike="noStrike">
                <a:solidFill>
                  <a:srgbClr val="000000"/>
                </a:solidFill>
                <a:latin typeface="Arial"/>
                <a:ea typeface="Arial"/>
                <a:cs typeface="Arial"/>
                <a:sym typeface="Arial"/>
              </a:endParaRPr>
            </a:p>
          </p:txBody>
        </p:sp>
        <p:sp>
          <p:nvSpPr>
            <p:cNvPr id="2249" name="Google Shape;2249;p89"/>
            <p:cNvSpPr txBox="1"/>
            <p:nvPr/>
          </p:nvSpPr>
          <p:spPr>
            <a:xfrm>
              <a:off x="860626" y="5234601"/>
              <a:ext cx="237757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須恵町立須恵中学校</a:t>
              </a:r>
              <a:endParaRPr b="0" i="0" sz="1800" u="none" cap="none" strike="noStrike">
                <a:solidFill>
                  <a:schemeClr val="dk1"/>
                </a:solidFill>
                <a:latin typeface="Arial"/>
                <a:ea typeface="Arial"/>
                <a:cs typeface="Arial"/>
                <a:sym typeface="Arial"/>
              </a:endParaRPr>
            </a:p>
          </p:txBody>
        </p:sp>
        <p:sp>
          <p:nvSpPr>
            <p:cNvPr id="2250" name="Google Shape;2250;p89"/>
            <p:cNvSpPr txBox="1"/>
            <p:nvPr/>
          </p:nvSpPr>
          <p:spPr>
            <a:xfrm>
              <a:off x="4988249" y="5234601"/>
              <a:ext cx="118800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主幹教諭</a:t>
              </a:r>
              <a:endParaRPr b="0" i="0" sz="1800" u="none" cap="none" strike="noStrike">
                <a:solidFill>
                  <a:schemeClr val="dk1"/>
                </a:solidFill>
                <a:latin typeface="Arial"/>
                <a:ea typeface="Arial"/>
                <a:cs typeface="Arial"/>
                <a:sym typeface="Arial"/>
              </a:endParaRPr>
            </a:p>
          </p:txBody>
        </p:sp>
        <p:sp>
          <p:nvSpPr>
            <p:cNvPr id="2251" name="Google Shape;2251;p89"/>
            <p:cNvSpPr txBox="1"/>
            <p:nvPr/>
          </p:nvSpPr>
          <p:spPr>
            <a:xfrm>
              <a:off x="860626" y="5683397"/>
              <a:ext cx="271099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行橋市立仲津中学校　　</a:t>
              </a:r>
              <a:endParaRPr b="0" i="0" sz="1800" u="none" cap="none" strike="noStrike">
                <a:solidFill>
                  <a:schemeClr val="dk1"/>
                </a:solidFill>
                <a:latin typeface="Arial"/>
                <a:ea typeface="Arial"/>
                <a:cs typeface="Arial"/>
                <a:sym typeface="Arial"/>
              </a:endParaRPr>
            </a:p>
          </p:txBody>
        </p:sp>
        <p:sp>
          <p:nvSpPr>
            <p:cNvPr id="2252" name="Google Shape;2252;p89"/>
            <p:cNvSpPr txBox="1"/>
            <p:nvPr/>
          </p:nvSpPr>
          <p:spPr>
            <a:xfrm>
              <a:off x="4988249" y="5683397"/>
              <a:ext cx="1188000"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教諭</a:t>
              </a:r>
              <a:endParaRPr b="0" i="0" sz="1400" u="none" cap="none" strike="noStrike">
                <a:solidFill>
                  <a:srgbClr val="000000"/>
                </a:solidFill>
                <a:latin typeface="Arial"/>
                <a:ea typeface="Arial"/>
                <a:cs typeface="Arial"/>
                <a:sym typeface="Arial"/>
              </a:endParaRPr>
            </a:p>
          </p:txBody>
        </p:sp>
        <p:sp>
          <p:nvSpPr>
            <p:cNvPr id="2253" name="Google Shape;2253;p89"/>
            <p:cNvSpPr txBox="1"/>
            <p:nvPr/>
          </p:nvSpPr>
          <p:spPr>
            <a:xfrm>
              <a:off x="6612622" y="4785806"/>
              <a:ext cx="1205779"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長家　聡</a:t>
              </a:r>
              <a:endParaRPr b="0" i="0" sz="1400" u="none" cap="none" strike="noStrike">
                <a:solidFill>
                  <a:srgbClr val="000000"/>
                </a:solidFill>
                <a:latin typeface="Arial"/>
                <a:ea typeface="Arial"/>
                <a:cs typeface="Arial"/>
                <a:sym typeface="Arial"/>
              </a:endParaRPr>
            </a:p>
          </p:txBody>
        </p:sp>
        <p:sp>
          <p:nvSpPr>
            <p:cNvPr id="2254" name="Google Shape;2254;p89"/>
            <p:cNvSpPr txBox="1"/>
            <p:nvPr/>
          </p:nvSpPr>
          <p:spPr>
            <a:xfrm>
              <a:off x="6612622" y="5234601"/>
              <a:ext cx="1205779"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奥村公輔</a:t>
              </a:r>
              <a:endParaRPr b="0" i="0" sz="1400" u="none" cap="none" strike="noStrike">
                <a:solidFill>
                  <a:srgbClr val="000000"/>
                </a:solidFill>
                <a:latin typeface="Arial"/>
                <a:ea typeface="Arial"/>
                <a:cs typeface="Arial"/>
                <a:sym typeface="Arial"/>
              </a:endParaRPr>
            </a:p>
          </p:txBody>
        </p:sp>
        <p:sp>
          <p:nvSpPr>
            <p:cNvPr id="2255" name="Google Shape;2255;p89"/>
            <p:cNvSpPr txBox="1"/>
            <p:nvPr/>
          </p:nvSpPr>
          <p:spPr>
            <a:xfrm>
              <a:off x="6612622" y="5683397"/>
              <a:ext cx="1205779" cy="36933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ja-JP" sz="1800" u="none" cap="none" strike="noStrike">
                  <a:solidFill>
                    <a:schemeClr val="dk1"/>
                  </a:solidFill>
                  <a:latin typeface="Arial"/>
                  <a:ea typeface="Arial"/>
                  <a:cs typeface="Arial"/>
                  <a:sym typeface="Arial"/>
                </a:rPr>
                <a:t>毛利拓也</a:t>
              </a:r>
              <a:endParaRPr b="0" i="0" sz="1400" u="none" cap="none" strike="noStrike">
                <a:solidFill>
                  <a:srgbClr val="000000"/>
                </a:solidFill>
                <a:latin typeface="Arial"/>
                <a:ea typeface="Arial"/>
                <a:cs typeface="Arial"/>
                <a:sym typeface="Arial"/>
              </a:endParaRPr>
            </a:p>
          </p:txBody>
        </p:sp>
        <p:grpSp>
          <p:nvGrpSpPr>
            <p:cNvPr id="2256" name="Google Shape;2256;p89"/>
            <p:cNvGrpSpPr/>
            <p:nvPr/>
          </p:nvGrpSpPr>
          <p:grpSpPr>
            <a:xfrm>
              <a:off x="8643238" y="4241425"/>
              <a:ext cx="2012529" cy="423472"/>
              <a:chOff x="8643238" y="4558897"/>
              <a:chExt cx="2012529" cy="423472"/>
            </a:xfrm>
          </p:grpSpPr>
          <p:sp>
            <p:nvSpPr>
              <p:cNvPr id="2257" name="Google Shape;2257;p89"/>
              <p:cNvSpPr/>
              <p:nvPr/>
            </p:nvSpPr>
            <p:spPr>
              <a:xfrm>
                <a:off x="8751490" y="4703168"/>
                <a:ext cx="1656000" cy="12604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58" name="Google Shape;2258;p89"/>
              <p:cNvSpPr txBox="1"/>
              <p:nvPr/>
            </p:nvSpPr>
            <p:spPr>
              <a:xfrm>
                <a:off x="8643238" y="4582259"/>
                <a:ext cx="562477"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JP" sz="2000" u="none" cap="none" strike="noStrike">
                    <a:solidFill>
                      <a:srgbClr val="73B0E0"/>
                    </a:solidFill>
                    <a:latin typeface="Arial"/>
                    <a:ea typeface="Arial"/>
                    <a:cs typeface="Arial"/>
                    <a:sym typeface="Arial"/>
                  </a:rPr>
                  <a:t>◎</a:t>
                </a:r>
                <a:endParaRPr b="0" i="0" sz="2000" u="none" cap="none" strike="noStrike">
                  <a:solidFill>
                    <a:schemeClr val="dk1"/>
                  </a:solidFill>
                  <a:latin typeface="Arial"/>
                  <a:ea typeface="Arial"/>
                  <a:cs typeface="Arial"/>
                  <a:sym typeface="Arial"/>
                </a:endParaRPr>
              </a:p>
            </p:txBody>
          </p:sp>
          <p:sp>
            <p:nvSpPr>
              <p:cNvPr id="2259" name="Google Shape;2259;p89"/>
              <p:cNvSpPr txBox="1"/>
              <p:nvPr/>
            </p:nvSpPr>
            <p:spPr>
              <a:xfrm>
                <a:off x="8924467" y="4558897"/>
                <a:ext cx="17313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ja-JP" sz="2000" u="none" cap="none" strike="noStrike">
                    <a:solidFill>
                      <a:schemeClr val="dk1"/>
                    </a:solidFill>
                    <a:latin typeface="Arial"/>
                    <a:ea typeface="Arial"/>
                    <a:cs typeface="Arial"/>
                    <a:sym typeface="Arial"/>
                  </a:rPr>
                  <a:t> 編集・発行</a:t>
                </a:r>
                <a:endParaRPr b="0" i="0" sz="1400" u="none" cap="none" strike="noStrike">
                  <a:solidFill>
                    <a:srgbClr val="000000"/>
                  </a:solidFill>
                  <a:latin typeface="Arial"/>
                  <a:ea typeface="Arial"/>
                  <a:cs typeface="Arial"/>
                  <a:sym typeface="Arial"/>
                </a:endParaRPr>
              </a:p>
            </p:txBody>
          </p:sp>
        </p:grpSp>
        <p:sp>
          <p:nvSpPr>
            <p:cNvPr id="2260" name="Google Shape;2260;p89"/>
            <p:cNvSpPr txBox="1"/>
            <p:nvPr/>
          </p:nvSpPr>
          <p:spPr>
            <a:xfrm>
              <a:off x="8867614" y="4964580"/>
              <a:ext cx="2659705"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福岡県租税教育</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ja-JP" sz="2400" u="none" cap="none" strike="noStrike">
                  <a:solidFill>
                    <a:schemeClr val="dk1"/>
                  </a:solidFill>
                  <a:latin typeface="Arial"/>
                  <a:ea typeface="Arial"/>
                  <a:cs typeface="Arial"/>
                  <a:sym typeface="Arial"/>
                </a:rPr>
                <a:t>推進協議会</a:t>
              </a:r>
              <a:endParaRPr b="0" i="0" sz="1400" u="none" cap="none" strike="noStrike">
                <a:solidFill>
                  <a:srgbClr val="000000"/>
                </a:solidFill>
                <a:latin typeface="Arial"/>
                <a:ea typeface="Arial"/>
                <a:cs typeface="Arial"/>
                <a:sym typeface="Arial"/>
              </a:endParaRPr>
            </a:p>
          </p:txBody>
        </p:sp>
      </p:grpSp>
      <p:grpSp>
        <p:nvGrpSpPr>
          <p:cNvPr id="2261" name="Google Shape;2261;p89"/>
          <p:cNvGrpSpPr/>
          <p:nvPr/>
        </p:nvGrpSpPr>
        <p:grpSpPr>
          <a:xfrm>
            <a:off x="10835734" y="430905"/>
            <a:ext cx="1084631" cy="358231"/>
            <a:chOff x="7808118" y="231384"/>
            <a:chExt cx="1084631" cy="358231"/>
          </a:xfrm>
        </p:grpSpPr>
        <p:sp>
          <p:nvSpPr>
            <p:cNvPr id="2262" name="Google Shape;2262;p89"/>
            <p:cNvSpPr/>
            <p:nvPr/>
          </p:nvSpPr>
          <p:spPr>
            <a:xfrm>
              <a:off x="7808118" y="231384"/>
              <a:ext cx="1084631" cy="358231"/>
            </a:xfrm>
            <a:prstGeom prst="rect">
              <a:avLst/>
            </a:prstGeom>
            <a:solidFill>
              <a:schemeClr val="dk1">
                <a:alpha val="50196"/>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2263" name="Google Shape;2263;p89"/>
            <p:cNvGrpSpPr/>
            <p:nvPr/>
          </p:nvGrpSpPr>
          <p:grpSpPr>
            <a:xfrm>
              <a:off x="8003932" y="267789"/>
              <a:ext cx="693003" cy="261610"/>
              <a:chOff x="8111396" y="267789"/>
              <a:chExt cx="693003" cy="261610"/>
            </a:xfrm>
          </p:grpSpPr>
          <p:sp>
            <p:nvSpPr>
              <p:cNvPr id="2264" name="Google Shape;2264;p89"/>
              <p:cNvSpPr txBox="1"/>
              <p:nvPr/>
            </p:nvSpPr>
            <p:spPr>
              <a:xfrm>
                <a:off x="8111396" y="267789"/>
                <a:ext cx="604653" cy="26161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chemeClr val="lt1"/>
                  </a:buClr>
                  <a:buSzPts val="1100"/>
                  <a:buFont typeface="Arial"/>
                  <a:buNone/>
                </a:pPr>
                <a:r>
                  <a:rPr b="0" i="0" lang="ja-JP" sz="1100" u="none" cap="none" strike="noStrike">
                    <a:solidFill>
                      <a:schemeClr val="lt1"/>
                    </a:solidFill>
                    <a:latin typeface="Arial"/>
                    <a:ea typeface="Arial"/>
                    <a:cs typeface="Arial"/>
                    <a:sym typeface="Arial"/>
                  </a:rPr>
                  <a:t>目次へ</a:t>
                </a:r>
                <a:endParaRPr b="0" i="0" sz="1800" u="none" cap="none" strike="noStrike">
                  <a:solidFill>
                    <a:schemeClr val="lt1"/>
                  </a:solidFill>
                  <a:latin typeface="Arial"/>
                  <a:ea typeface="Arial"/>
                  <a:cs typeface="Arial"/>
                  <a:sym typeface="Arial"/>
                </a:endParaRPr>
              </a:p>
            </p:txBody>
          </p:sp>
          <p:sp>
            <p:nvSpPr>
              <p:cNvPr id="2265" name="Google Shape;2265;p89"/>
              <p:cNvSpPr/>
              <p:nvPr/>
            </p:nvSpPr>
            <p:spPr>
              <a:xfrm rot="5400000">
                <a:off x="8682384" y="354011"/>
                <a:ext cx="131053" cy="112977"/>
              </a:xfrm>
              <a:prstGeom prst="triangle">
                <a:avLst>
                  <a:gd fmla="val 5000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sp>
        <p:nvSpPr>
          <p:cNvPr id="2266" name="Google Shape;2266;p89">
            <a:hlinkClick action="ppaction://hlinksldjump" r:id="rId4"/>
          </p:cNvPr>
          <p:cNvSpPr/>
          <p:nvPr/>
        </p:nvSpPr>
        <p:spPr>
          <a:xfrm>
            <a:off x="10835734" y="430905"/>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67" name="Google Shape;2267;p89"/>
          <p:cNvSpPr txBox="1"/>
          <p:nvPr/>
        </p:nvSpPr>
        <p:spPr>
          <a:xfrm>
            <a:off x="781033" y="6277265"/>
            <a:ext cx="339548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ja-JP" sz="1050" u="none" cap="none" strike="noStrike">
                <a:solidFill>
                  <a:schemeClr val="dk1"/>
                </a:solidFill>
                <a:latin typeface="Arial"/>
                <a:ea typeface="Arial"/>
                <a:cs typeface="Arial"/>
                <a:sym typeface="Arial"/>
              </a:rPr>
              <a:t>（注）所属の肩書きは、令和8年5月時のものです。</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33"/>
                                        </p:tgtEl>
                                        <p:attrNameLst>
                                          <p:attrName>style.visibility</p:attrName>
                                        </p:attrNameLst>
                                      </p:cBhvr>
                                      <p:to>
                                        <p:strVal val="visible"/>
                                      </p:to>
                                    </p:set>
                                    <p:animEffect filter="fade" transition="in">
                                      <p:cBhvr>
                                        <p:cTn dur="500"/>
                                        <p:tgtEl>
                                          <p:spTgt spid="2233"/>
                                        </p:tgtEl>
                                      </p:cBhvr>
                                    </p:animEffect>
                                  </p:childTnLst>
                                </p:cTn>
                              </p:par>
                              <p:par>
                                <p:cTn fill="hold" nodeType="withEffect" presetClass="entr" presetID="10" presetSubtype="0">
                                  <p:stCondLst>
                                    <p:cond delay="0"/>
                                  </p:stCondLst>
                                  <p:childTnLst>
                                    <p:set>
                                      <p:cBhvr>
                                        <p:cTn dur="1" fill="hold">
                                          <p:stCondLst>
                                            <p:cond delay="0"/>
                                          </p:stCondLst>
                                        </p:cTn>
                                        <p:tgtEl>
                                          <p:spTgt spid="2240"/>
                                        </p:tgtEl>
                                        <p:attrNameLst>
                                          <p:attrName>style.visibility</p:attrName>
                                        </p:attrNameLst>
                                      </p:cBhvr>
                                      <p:to>
                                        <p:strVal val="visible"/>
                                      </p:to>
                                    </p:set>
                                    <p:animEffect filter="fade" transition="in">
                                      <p:cBhvr>
                                        <p:cTn dur="500"/>
                                        <p:tgtEl>
                                          <p:spTgt spid="2240"/>
                                        </p:tgtEl>
                                      </p:cBhvr>
                                    </p:animEffect>
                                  </p:childTnLst>
                                </p:cTn>
                              </p:par>
                              <p:par>
                                <p:cTn fill="hold" nodeType="withEffect" presetClass="entr" presetID="10" presetSubtype="0">
                                  <p:stCondLst>
                                    <p:cond delay="0"/>
                                  </p:stCondLst>
                                  <p:childTnLst>
                                    <p:set>
                                      <p:cBhvr>
                                        <p:cTn dur="1" fill="hold">
                                          <p:stCondLst>
                                            <p:cond delay="0"/>
                                          </p:stCondLst>
                                        </p:cTn>
                                        <p:tgtEl>
                                          <p:spTgt spid="2261"/>
                                        </p:tgtEl>
                                        <p:attrNameLst>
                                          <p:attrName>style.visibility</p:attrName>
                                        </p:attrNameLst>
                                      </p:cBhvr>
                                      <p:to>
                                        <p:strVal val="visible"/>
                                      </p:to>
                                    </p:set>
                                    <p:animEffect filter="fade" transition="in">
                                      <p:cBhvr>
                                        <p:cTn dur="500"/>
                                        <p:tgtEl>
                                          <p:spTgt spid="2261"/>
                                        </p:tgtEl>
                                      </p:cBhvr>
                                    </p:animEffect>
                                  </p:childTnLst>
                                </p:cTn>
                              </p:par>
                              <p:par>
                                <p:cTn fill="hold" nodeType="withEffect" presetClass="entr" presetID="10" presetSubtype="0">
                                  <p:stCondLst>
                                    <p:cond delay="0"/>
                                  </p:stCondLst>
                                  <p:childTnLst>
                                    <p:set>
                                      <p:cBhvr>
                                        <p:cTn dur="1" fill="hold">
                                          <p:stCondLst>
                                            <p:cond delay="0"/>
                                          </p:stCondLst>
                                        </p:cTn>
                                        <p:tgtEl>
                                          <p:spTgt spid="2267"/>
                                        </p:tgtEl>
                                        <p:attrNameLst>
                                          <p:attrName>style.visibility</p:attrName>
                                        </p:attrNameLst>
                                      </p:cBhvr>
                                      <p:to>
                                        <p:strVal val="visible"/>
                                      </p:to>
                                    </p:set>
                                    <p:animEffect filter="fade" transition="in">
                                      <p:cBhvr>
                                        <p:cTn dur="500"/>
                                        <p:tgtEl>
                                          <p:spTgt spid="2267"/>
                                        </p:tgtEl>
                                      </p:cBhvr>
                                    </p:animEffect>
                                  </p:childTnLst>
                                </p:cTn>
                              </p:par>
                            </p:childTnLst>
                          </p:cTn>
                        </p:par>
                        <p:par>
                          <p:cTn fill="hold">
                            <p:stCondLst>
                              <p:cond delay="500"/>
                            </p:stCondLst>
                            <p:childTnLst>
                              <p:par>
                                <p:cTn fill="hold" nodeType="afterEffect" presetClass="entr" presetID="1" presetSubtype="0">
                                  <p:stCondLst>
                                    <p:cond delay="0"/>
                                  </p:stCondLst>
                                  <p:childTnLst>
                                    <p:set>
                                      <p:cBhvr>
                                        <p:cTn dur="1" fill="hold">
                                          <p:stCondLst>
                                            <p:cond delay="0"/>
                                          </p:stCondLst>
                                        </p:cTn>
                                        <p:tgtEl>
                                          <p:spTgt spid="22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18"/>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24" name="Google Shape;424;p18"/>
          <p:cNvGrpSpPr/>
          <p:nvPr/>
        </p:nvGrpSpPr>
        <p:grpSpPr>
          <a:xfrm>
            <a:off x="3501299" y="1739467"/>
            <a:ext cx="5189402" cy="4310210"/>
            <a:chOff x="3501299" y="1739467"/>
            <a:chExt cx="5189402" cy="4310210"/>
          </a:xfrm>
        </p:grpSpPr>
        <p:sp>
          <p:nvSpPr>
            <p:cNvPr id="425" name="Google Shape;425;p18"/>
            <p:cNvSpPr/>
            <p:nvPr/>
          </p:nvSpPr>
          <p:spPr>
            <a:xfrm>
              <a:off x="3501299" y="1739467"/>
              <a:ext cx="5189402" cy="431021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6" name="Google Shape;426;p18"/>
            <p:cNvSpPr txBox="1"/>
            <p:nvPr/>
          </p:nvSpPr>
          <p:spPr>
            <a:xfrm>
              <a:off x="3631661" y="4927529"/>
              <a:ext cx="4928679" cy="867890"/>
            </a:xfrm>
            <a:prstGeom prst="rect">
              <a:avLst/>
            </a:prstGeom>
            <a:noFill/>
            <a:ln>
              <a:noFill/>
            </a:ln>
          </p:spPr>
          <p:txBody>
            <a:bodyPr anchorCtr="0" anchor="t" bIns="45700" lIns="91425" spcFirstLastPara="1" rIns="91425" wrap="square" tIns="45700">
              <a:spAutoFit/>
            </a:bodyPr>
            <a:lstStyle/>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みやこ伊良原学園</a:t>
              </a:r>
              <a:endParaRPr b="1" i="0" sz="1800" u="none" cap="none" strike="noStrike">
                <a:solidFill>
                  <a:schemeClr val="dk1"/>
                </a:solidFill>
                <a:latin typeface="Arial"/>
                <a:ea typeface="Arial"/>
                <a:cs typeface="Arial"/>
                <a:sym typeface="Arial"/>
              </a:endParaRPr>
            </a:p>
            <a:p>
              <a:pPr indent="0" lvl="0" marL="0" marR="0" rtl="0" algn="ctr">
                <a:lnSpc>
                  <a:spcPct val="140000"/>
                </a:lnSpc>
                <a:spcBef>
                  <a:spcPts val="0"/>
                </a:spcBef>
                <a:spcAft>
                  <a:spcPts val="0"/>
                </a:spcAft>
                <a:buClr>
                  <a:schemeClr val="dk1"/>
                </a:buClr>
                <a:buSzPts val="1800"/>
                <a:buFont typeface="Arial"/>
                <a:buNone/>
              </a:pPr>
              <a:r>
                <a:rPr b="1" i="0" lang="ja-JP" sz="1800" u="none" cap="none" strike="noStrike">
                  <a:solidFill>
                    <a:schemeClr val="dk1"/>
                  </a:solidFill>
                  <a:latin typeface="Arial"/>
                  <a:ea typeface="Arial"/>
                  <a:cs typeface="Arial"/>
                  <a:sym typeface="Arial"/>
                </a:rPr>
                <a:t>（みやこ町）</a:t>
              </a:r>
              <a:endParaRPr b="1" i="0" sz="2400" u="none" cap="none" strike="noStrike">
                <a:solidFill>
                  <a:schemeClr val="dk1"/>
                </a:solidFill>
                <a:latin typeface="Arial"/>
                <a:ea typeface="Arial"/>
                <a:cs typeface="Arial"/>
                <a:sym typeface="Arial"/>
              </a:endParaRPr>
            </a:p>
          </p:txBody>
        </p:sp>
        <p:pic>
          <p:nvPicPr>
            <p:cNvPr id="427" name="Google Shape;427;p18"/>
            <p:cNvPicPr preferRelativeResize="0"/>
            <p:nvPr/>
          </p:nvPicPr>
          <p:blipFill rotWithShape="1">
            <a:blip r:embed="rId3">
              <a:alphaModFix/>
            </a:blip>
            <a:srcRect b="7626" l="0" r="0" t="7626"/>
            <a:stretch/>
          </p:blipFill>
          <p:spPr>
            <a:xfrm>
              <a:off x="3600824" y="1853430"/>
              <a:ext cx="4990353" cy="2818370"/>
            </a:xfrm>
            <a:prstGeom prst="rect">
              <a:avLst/>
            </a:prstGeom>
            <a:noFill/>
            <a:ln>
              <a:noFill/>
            </a:ln>
          </p:spPr>
        </p:pic>
      </p:grpSp>
      <p:sp>
        <p:nvSpPr>
          <p:cNvPr id="428" name="Google Shape;428;p18">
            <a:hlinkClick action="ppaction://hlinksldjump" r:id="rId4"/>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24"/>
                                        </p:tgtEl>
                                        <p:attrNameLst>
                                          <p:attrName>style.visibility</p:attrName>
                                        </p:attrNameLst>
                                      </p:cBhvr>
                                      <p:to>
                                        <p:strVal val="visible"/>
                                      </p:to>
                                    </p:set>
                                    <p:anim calcmode="lin" valueType="num">
                                      <p:cBhvr additive="base">
                                        <p:cTn dur="500"/>
                                        <p:tgtEl>
                                          <p:spTgt spid="424"/>
                                        </p:tgtEl>
                                        <p:attrNameLst>
                                          <p:attrName>ppt_w</p:attrName>
                                        </p:attrNameLst>
                                      </p:cBhvr>
                                      <p:tavLst>
                                        <p:tav fmla="" tm="0">
                                          <p:val>
                                            <p:strVal val="0"/>
                                          </p:val>
                                        </p:tav>
                                        <p:tav fmla="" tm="100000">
                                          <p:val>
                                            <p:strVal val="#ppt_w"/>
                                          </p:val>
                                        </p:tav>
                                      </p:tavLst>
                                    </p:anim>
                                    <p:anim calcmode="lin" valueType="num">
                                      <p:cBhvr additive="base">
                                        <p:cTn dur="500"/>
                                        <p:tgtEl>
                                          <p:spTgt spid="42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19">
            <a:hlinkClick action="ppaction://hlinksldjump" r:id="rId3"/>
          </p:cNvPr>
          <p:cNvSpPr/>
          <p:nvPr/>
        </p:nvSpPr>
        <p:spPr>
          <a:xfrm>
            <a:off x="4920434" y="3304378"/>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4" name="Google Shape;434;p19">
            <a:hlinkClick action="ppaction://hlinksldjump" r:id="rId4"/>
          </p:cNvPr>
          <p:cNvSpPr/>
          <p:nvPr/>
        </p:nvSpPr>
        <p:spPr>
          <a:xfrm>
            <a:off x="6907372" y="3178389"/>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5" name="Google Shape;435;p19">
            <a:hlinkClick action="ppaction://hlinksldjump" r:id="rId5"/>
          </p:cNvPr>
          <p:cNvSpPr/>
          <p:nvPr/>
        </p:nvSpPr>
        <p:spPr>
          <a:xfrm>
            <a:off x="5401922" y="457597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6" name="Google Shape;436;p19">
            <a:hlinkClick action="ppaction://hlinksldjump" r:id="rId6"/>
          </p:cNvPr>
          <p:cNvSpPr/>
          <p:nvPr/>
        </p:nvSpPr>
        <p:spPr>
          <a:xfrm>
            <a:off x="5776333" y="336053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7" name="Google Shape;437;p19">
            <a:hlinkClick action="ppaction://hlinksldjump" r:id="rId7"/>
          </p:cNvPr>
          <p:cNvSpPr/>
          <p:nvPr/>
        </p:nvSpPr>
        <p:spPr>
          <a:xfrm>
            <a:off x="7260479" y="225493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8" name="Google Shape;438;p19">
            <a:hlinkClick action="ppaction://hlinksldjump" r:id="rId8"/>
          </p:cNvPr>
          <p:cNvSpPr/>
          <p:nvPr/>
        </p:nvSpPr>
        <p:spPr>
          <a:xfrm>
            <a:off x="5172682" y="362938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9" name="Google Shape;439;p19">
            <a:hlinkClick action="ppaction://hlinksldjump" r:id="rId9"/>
          </p:cNvPr>
          <p:cNvSpPr/>
          <p:nvPr/>
        </p:nvSpPr>
        <p:spPr>
          <a:xfrm>
            <a:off x="5288276" y="5070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0" name="Google Shape;440;p19">
            <a:hlinkClick action="ppaction://hlinksldjump" r:id="rId10"/>
          </p:cNvPr>
          <p:cNvSpPr/>
          <p:nvPr/>
        </p:nvSpPr>
        <p:spPr>
          <a:xfrm>
            <a:off x="5900959" y="1968723"/>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1" name="Google Shape;441;p19">
            <a:hlinkClick action="ppaction://hlinksldjump" r:id="rId11"/>
          </p:cNvPr>
          <p:cNvSpPr/>
          <p:nvPr/>
        </p:nvSpPr>
        <p:spPr>
          <a:xfrm>
            <a:off x="5243028" y="3321000"/>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2" name="Google Shape;442;p19">
            <a:hlinkClick action="ppaction://hlinksldjump" r:id="rId12"/>
          </p:cNvPr>
          <p:cNvSpPr/>
          <p:nvPr/>
        </p:nvSpPr>
        <p:spPr>
          <a:xfrm>
            <a:off x="6400740" y="281355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3" name="Google Shape;443;p19">
            <a:hlinkClick action="ppaction://hlinksldjump" r:id="rId13"/>
          </p:cNvPr>
          <p:cNvSpPr/>
          <p:nvPr/>
        </p:nvSpPr>
        <p:spPr>
          <a:xfrm>
            <a:off x="5617616" y="4854801"/>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4" name="Google Shape;444;p19">
            <a:hlinkClick action="ppaction://hlinksldjump" r:id="rId14"/>
          </p:cNvPr>
          <p:cNvSpPr/>
          <p:nvPr/>
        </p:nvSpPr>
        <p:spPr>
          <a:xfrm>
            <a:off x="5135028" y="5857184"/>
            <a:ext cx="216000" cy="216000"/>
          </a:xfrm>
          <a:prstGeom prst="ellipse">
            <a:avLst/>
          </a:prstGeom>
          <a:solidFill>
            <a:srgbClr val="C00000">
              <a:alpha val="70196"/>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45" name="Google Shape;445;p19">
            <a:hlinkClick action="ppaction://hlinksldjump" r:id="rId15"/>
          </p:cNvPr>
          <p:cNvSpPr/>
          <p:nvPr/>
        </p:nvSpPr>
        <p:spPr>
          <a:xfrm>
            <a:off x="10913791" y="317657"/>
            <a:ext cx="1084631" cy="358231"/>
          </a:xfrm>
          <a:prstGeom prst="rect">
            <a:avLst/>
          </a:prstGeom>
          <a:solidFill>
            <a:schemeClr val="lt1">
              <a:alpha val="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500"/>
                                        <p:tgtEl>
                                          <p:spTgt spid="436"/>
                                        </p:tgtEl>
                                        <p:attrNameLst>
                                          <p:attrName>ppt_w</p:attrName>
                                        </p:attrNameLst>
                                      </p:cBhvr>
                                      <p:tavLst>
                                        <p:tav fmla="" tm="0">
                                          <p:val>
                                            <p:strVal val="0"/>
                                          </p:val>
                                        </p:tav>
                                        <p:tav fmla="" tm="100000">
                                          <p:val>
                                            <p:strVal val="#ppt_w"/>
                                          </p:val>
                                        </p:tav>
                                      </p:tavLst>
                                    </p:anim>
                                    <p:anim calcmode="lin" valueType="num">
                                      <p:cBhvr additive="base">
                                        <p:cTn dur="500"/>
                                        <p:tgtEl>
                                          <p:spTgt spid="436"/>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500"/>
                                        <p:tgtEl>
                                          <p:spTgt spid="437"/>
                                        </p:tgtEl>
                                        <p:attrNameLst>
                                          <p:attrName>ppt_w</p:attrName>
                                        </p:attrNameLst>
                                      </p:cBhvr>
                                      <p:tavLst>
                                        <p:tav fmla="" tm="0">
                                          <p:val>
                                            <p:strVal val="0"/>
                                          </p:val>
                                        </p:tav>
                                        <p:tav fmla="" tm="100000">
                                          <p:val>
                                            <p:strVal val="#ppt_w"/>
                                          </p:val>
                                        </p:tav>
                                      </p:tavLst>
                                    </p:anim>
                                    <p:anim calcmode="lin" valueType="num">
                                      <p:cBhvr additive="base">
                                        <p:cTn dur="500"/>
                                        <p:tgtEl>
                                          <p:spTgt spid="43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500"/>
                                        <p:tgtEl>
                                          <p:spTgt spid="438"/>
                                        </p:tgtEl>
                                        <p:attrNameLst>
                                          <p:attrName>ppt_w</p:attrName>
                                        </p:attrNameLst>
                                      </p:cBhvr>
                                      <p:tavLst>
                                        <p:tav fmla="" tm="0">
                                          <p:val>
                                            <p:strVal val="0"/>
                                          </p:val>
                                        </p:tav>
                                        <p:tav fmla="" tm="100000">
                                          <p:val>
                                            <p:strVal val="#ppt_w"/>
                                          </p:val>
                                        </p:tav>
                                      </p:tavLst>
                                    </p:anim>
                                    <p:anim calcmode="lin" valueType="num">
                                      <p:cBhvr additive="base">
                                        <p:cTn dur="500"/>
                                        <p:tgtEl>
                                          <p:spTgt spid="43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500"/>
                                        <p:tgtEl>
                                          <p:spTgt spid="439"/>
                                        </p:tgtEl>
                                        <p:attrNameLst>
                                          <p:attrName>ppt_w</p:attrName>
                                        </p:attrNameLst>
                                      </p:cBhvr>
                                      <p:tavLst>
                                        <p:tav fmla="" tm="0">
                                          <p:val>
                                            <p:strVal val="0"/>
                                          </p:val>
                                        </p:tav>
                                        <p:tav fmla="" tm="100000">
                                          <p:val>
                                            <p:strVal val="#ppt_w"/>
                                          </p:val>
                                        </p:tav>
                                      </p:tavLst>
                                    </p:anim>
                                    <p:anim calcmode="lin" valueType="num">
                                      <p:cBhvr additive="base">
                                        <p:cTn dur="500"/>
                                        <p:tgtEl>
                                          <p:spTgt spid="43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500"/>
                                        <p:tgtEl>
                                          <p:spTgt spid="440"/>
                                        </p:tgtEl>
                                        <p:attrNameLst>
                                          <p:attrName>ppt_w</p:attrName>
                                        </p:attrNameLst>
                                      </p:cBhvr>
                                      <p:tavLst>
                                        <p:tav fmla="" tm="0">
                                          <p:val>
                                            <p:strVal val="0"/>
                                          </p:val>
                                        </p:tav>
                                        <p:tav fmla="" tm="100000">
                                          <p:val>
                                            <p:strVal val="#ppt_w"/>
                                          </p:val>
                                        </p:tav>
                                      </p:tavLst>
                                    </p:anim>
                                    <p:anim calcmode="lin" valueType="num">
                                      <p:cBhvr additive="base">
                                        <p:cTn dur="500"/>
                                        <p:tgtEl>
                                          <p:spTgt spid="44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500"/>
                                        <p:tgtEl>
                                          <p:spTgt spid="441"/>
                                        </p:tgtEl>
                                        <p:attrNameLst>
                                          <p:attrName>ppt_w</p:attrName>
                                        </p:attrNameLst>
                                      </p:cBhvr>
                                      <p:tavLst>
                                        <p:tav fmla="" tm="0">
                                          <p:val>
                                            <p:strVal val="0"/>
                                          </p:val>
                                        </p:tav>
                                        <p:tav fmla="" tm="100000">
                                          <p:val>
                                            <p:strVal val="#ppt_w"/>
                                          </p:val>
                                        </p:tav>
                                      </p:tavLst>
                                    </p:anim>
                                    <p:anim calcmode="lin" valueType="num">
                                      <p:cBhvr additive="base">
                                        <p:cTn dur="500"/>
                                        <p:tgtEl>
                                          <p:spTgt spid="44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2"/>
                                        </p:tgtEl>
                                        <p:attrNameLst>
                                          <p:attrName>style.visibility</p:attrName>
                                        </p:attrNameLst>
                                      </p:cBhvr>
                                      <p:to>
                                        <p:strVal val="visible"/>
                                      </p:to>
                                    </p:set>
                                    <p:anim calcmode="lin" valueType="num">
                                      <p:cBhvr additive="base">
                                        <p:cTn dur="500"/>
                                        <p:tgtEl>
                                          <p:spTgt spid="442"/>
                                        </p:tgtEl>
                                        <p:attrNameLst>
                                          <p:attrName>ppt_w</p:attrName>
                                        </p:attrNameLst>
                                      </p:cBhvr>
                                      <p:tavLst>
                                        <p:tav fmla="" tm="0">
                                          <p:val>
                                            <p:strVal val="0"/>
                                          </p:val>
                                        </p:tav>
                                        <p:tav fmla="" tm="100000">
                                          <p:val>
                                            <p:strVal val="#ppt_w"/>
                                          </p:val>
                                        </p:tav>
                                      </p:tavLst>
                                    </p:anim>
                                    <p:anim calcmode="lin" valueType="num">
                                      <p:cBhvr additive="base">
                                        <p:cTn dur="500"/>
                                        <p:tgtEl>
                                          <p:spTgt spid="44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3"/>
                                        </p:tgtEl>
                                        <p:attrNameLst>
                                          <p:attrName>style.visibility</p:attrName>
                                        </p:attrNameLst>
                                      </p:cBhvr>
                                      <p:to>
                                        <p:strVal val="visible"/>
                                      </p:to>
                                    </p:set>
                                    <p:anim calcmode="lin" valueType="num">
                                      <p:cBhvr additive="base">
                                        <p:cTn dur="500"/>
                                        <p:tgtEl>
                                          <p:spTgt spid="443"/>
                                        </p:tgtEl>
                                        <p:attrNameLst>
                                          <p:attrName>ppt_w</p:attrName>
                                        </p:attrNameLst>
                                      </p:cBhvr>
                                      <p:tavLst>
                                        <p:tav fmla="" tm="0">
                                          <p:val>
                                            <p:strVal val="0"/>
                                          </p:val>
                                        </p:tav>
                                        <p:tav fmla="" tm="100000">
                                          <p:val>
                                            <p:strVal val="#ppt_w"/>
                                          </p:val>
                                        </p:tav>
                                      </p:tavLst>
                                    </p:anim>
                                    <p:anim calcmode="lin" valueType="num">
                                      <p:cBhvr additive="base">
                                        <p:cTn dur="500"/>
                                        <p:tgtEl>
                                          <p:spTgt spid="44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44"/>
                                        </p:tgtEl>
                                        <p:attrNameLst>
                                          <p:attrName>style.visibility</p:attrName>
                                        </p:attrNameLst>
                                      </p:cBhvr>
                                      <p:to>
                                        <p:strVal val="visible"/>
                                      </p:to>
                                    </p:set>
                                    <p:anim calcmode="lin" valueType="num">
                                      <p:cBhvr additive="base">
                                        <p:cTn dur="500"/>
                                        <p:tgtEl>
                                          <p:spTgt spid="444"/>
                                        </p:tgtEl>
                                        <p:attrNameLst>
                                          <p:attrName>ppt_w</p:attrName>
                                        </p:attrNameLst>
                                      </p:cBhvr>
                                      <p:tavLst>
                                        <p:tav fmla="" tm="0">
                                          <p:val>
                                            <p:strVal val="0"/>
                                          </p:val>
                                        </p:tav>
                                        <p:tav fmla="" tm="100000">
                                          <p:val>
                                            <p:strVal val="#ppt_w"/>
                                          </p:val>
                                        </p:tav>
                                      </p:tavLst>
                                    </p:anim>
                                    <p:anim calcmode="lin" valueType="num">
                                      <p:cBhvr additive="base">
                                        <p:cTn dur="500"/>
                                        <p:tgtEl>
                                          <p:spTgt spid="44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500"/>
                                        <p:tgtEl>
                                          <p:spTgt spid="433"/>
                                        </p:tgtEl>
                                        <p:attrNameLst>
                                          <p:attrName>ppt_w</p:attrName>
                                        </p:attrNameLst>
                                      </p:cBhvr>
                                      <p:tavLst>
                                        <p:tav fmla="" tm="0">
                                          <p:val>
                                            <p:strVal val="0"/>
                                          </p:val>
                                        </p:tav>
                                        <p:tav fmla="" tm="100000">
                                          <p:val>
                                            <p:strVal val="#ppt_w"/>
                                          </p:val>
                                        </p:tav>
                                      </p:tavLst>
                                    </p:anim>
                                    <p:anim calcmode="lin" valueType="num">
                                      <p:cBhvr additive="base">
                                        <p:cTn dur="500"/>
                                        <p:tgtEl>
                                          <p:spTgt spid="43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500"/>
                                        <p:tgtEl>
                                          <p:spTgt spid="435"/>
                                        </p:tgtEl>
                                        <p:attrNameLst>
                                          <p:attrName>ppt_w</p:attrName>
                                        </p:attrNameLst>
                                      </p:cBhvr>
                                      <p:tavLst>
                                        <p:tav fmla="" tm="0">
                                          <p:val>
                                            <p:strVal val="0"/>
                                          </p:val>
                                        </p:tav>
                                        <p:tav fmla="" tm="100000">
                                          <p:val>
                                            <p:strVal val="#ppt_w"/>
                                          </p:val>
                                        </p:tav>
                                      </p:tavLst>
                                    </p:anim>
                                    <p:anim calcmode="lin" valueType="num">
                                      <p:cBhvr additive="base">
                                        <p:cTn dur="500"/>
                                        <p:tgtEl>
                                          <p:spTgt spid="43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500"/>
                                        <p:tgtEl>
                                          <p:spTgt spid="434"/>
                                        </p:tgtEl>
                                        <p:attrNameLst>
                                          <p:attrName>ppt_w</p:attrName>
                                        </p:attrNameLst>
                                      </p:cBhvr>
                                      <p:tavLst>
                                        <p:tav fmla="" tm="0">
                                          <p:val>
                                            <p:strVal val="0"/>
                                          </p:val>
                                        </p:tav>
                                        <p:tav fmla="" tm="100000">
                                          <p:val>
                                            <p:strVal val="#ppt_w"/>
                                          </p:val>
                                        </p:tav>
                                      </p:tavLst>
                                    </p:anim>
                                    <p:anim calcmode="lin" valueType="num">
                                      <p:cBhvr additive="base">
                                        <p:cTn dur="500"/>
                                        <p:tgtEl>
                                          <p:spTgt spid="43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