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0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Lst>
  <p:sldSz cx="12192000" cy="6858000"/>
  <p:notesSz cx="6858000" cy="9144000"/>
  <p:embeddedFontLst>
    <p:embeddedFont>
      <p:font typeface="BIZ UDPGothic" panose="020B0400000000000000" pitchFamily="50" charset="-128"/>
      <p:regular r:id="rId104"/>
      <p:bold r:id="rId10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1617">
          <p15:clr>
            <a:srgbClr val="A4A3A4"/>
          </p15:clr>
        </p15:guide>
        <p15:guide id="2" pos="5813">
          <p15:clr>
            <a:srgbClr val="A4A3A4"/>
          </p15:clr>
        </p15:guide>
        <p15:guide id="3" orient="horz" pos="197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2" d="100"/>
          <a:sy n="102" d="100"/>
        </p:scale>
        <p:origin x="132" y="162"/>
      </p:cViewPr>
      <p:guideLst>
        <p:guide pos="1617"/>
        <p:guide pos="5813"/>
        <p:guide orient="horz" pos="197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viewProps" Target="view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notesMaster" Target="notesMasters/notesMaster1.xml"/><Relationship Id="rId108"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font" Target="fonts/font1.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font" Target="fonts/font2.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ja-JP"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4" name="Google Shape;24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5" name="Google Shape;365;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6" name="Google Shape;366;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10</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4"/>
        <p:cNvGrpSpPr/>
        <p:nvPr/>
      </p:nvGrpSpPr>
      <p:grpSpPr>
        <a:xfrm>
          <a:off x="0" y="0"/>
          <a:ext cx="0" cy="0"/>
          <a:chOff x="0" y="0"/>
          <a:chExt cx="0" cy="0"/>
        </a:xfrm>
      </p:grpSpPr>
      <p:sp>
        <p:nvSpPr>
          <p:cNvPr id="4965" name="Google Shape;4965;p1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66" name="Google Shape;4966;p10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67" name="Google Shape;4967;p10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100</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6"/>
        <p:cNvGrpSpPr/>
        <p:nvPr/>
      </p:nvGrpSpPr>
      <p:grpSpPr>
        <a:xfrm>
          <a:off x="0" y="0"/>
          <a:ext cx="0" cy="0"/>
          <a:chOff x="0" y="0"/>
          <a:chExt cx="0" cy="0"/>
        </a:xfrm>
      </p:grpSpPr>
      <p:sp>
        <p:nvSpPr>
          <p:cNvPr id="4987" name="Google Shape;4987;p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88" name="Google Shape;4988;p10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89" name="Google Shape;4989;p10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101</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8" name="Google Shape;378;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2" name="Google Shape;39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3" name="Google Shape;40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7" name="Google Shape;417;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8" name="Google Shape;418;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0" name="Google Shape;43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4" name="Google Shape;44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6" name="Google Shape;45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0" name="Google Shape;47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3" name="Google Shape;483;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8" name="Google Shape;25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7" name="Google Shape;497;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7" name="Google Shape;607;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5" name="Google Shape;655;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6" name="Google Shape;656;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1" name="Google Shape;731;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4" name="Google Shape;804;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05" name="Google Shape;805;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8" name="Google Shape;908;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09" name="Google Shape;909;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8"/>
        <p:cNvGrpSpPr/>
        <p:nvPr/>
      </p:nvGrpSpPr>
      <p:grpSpPr>
        <a:xfrm>
          <a:off x="0" y="0"/>
          <a:ext cx="0" cy="0"/>
          <a:chOff x="0" y="0"/>
          <a:chExt cx="0" cy="0"/>
        </a:xfrm>
      </p:grpSpPr>
      <p:sp>
        <p:nvSpPr>
          <p:cNvPr id="979" name="Google Shape;979;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0" name="Google Shape;980;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1" name="Google Shape;981;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1"/>
        <p:cNvGrpSpPr/>
        <p:nvPr/>
      </p:nvGrpSpPr>
      <p:grpSpPr>
        <a:xfrm>
          <a:off x="0" y="0"/>
          <a:ext cx="0" cy="0"/>
          <a:chOff x="0" y="0"/>
          <a:chExt cx="0" cy="0"/>
        </a:xfrm>
      </p:grpSpPr>
      <p:sp>
        <p:nvSpPr>
          <p:cNvPr id="1102" name="Google Shape;1102;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3" name="Google Shape;1103;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04" name="Google Shape;1104;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0"/>
        <p:cNvGrpSpPr/>
        <p:nvPr/>
      </p:nvGrpSpPr>
      <p:grpSpPr>
        <a:xfrm>
          <a:off x="0" y="0"/>
          <a:ext cx="0" cy="0"/>
          <a:chOff x="0" y="0"/>
          <a:chExt cx="0" cy="0"/>
        </a:xfrm>
      </p:grpSpPr>
      <p:sp>
        <p:nvSpPr>
          <p:cNvPr id="1151" name="Google Shape;1151;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2" name="Google Shape;1152;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53" name="Google Shape;1153;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8"/>
        <p:cNvGrpSpPr/>
        <p:nvPr/>
      </p:nvGrpSpPr>
      <p:grpSpPr>
        <a:xfrm>
          <a:off x="0" y="0"/>
          <a:ext cx="0" cy="0"/>
          <a:chOff x="0" y="0"/>
          <a:chExt cx="0" cy="0"/>
        </a:xfrm>
      </p:grpSpPr>
      <p:sp>
        <p:nvSpPr>
          <p:cNvPr id="1199" name="Google Shape;1199;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0" name="Google Shape;1200;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01" name="Google Shape;1201;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9" name="Google Shape;26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7"/>
        <p:cNvGrpSpPr/>
        <p:nvPr/>
      </p:nvGrpSpPr>
      <p:grpSpPr>
        <a:xfrm>
          <a:off x="0" y="0"/>
          <a:ext cx="0" cy="0"/>
          <a:chOff x="0" y="0"/>
          <a:chExt cx="0" cy="0"/>
        </a:xfrm>
      </p:grpSpPr>
      <p:sp>
        <p:nvSpPr>
          <p:cNvPr id="1248" name="Google Shape;1248;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9" name="Google Shape;1249;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50" name="Google Shape;1250;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6"/>
        <p:cNvGrpSpPr/>
        <p:nvPr/>
      </p:nvGrpSpPr>
      <p:grpSpPr>
        <a:xfrm>
          <a:off x="0" y="0"/>
          <a:ext cx="0" cy="0"/>
          <a:chOff x="0" y="0"/>
          <a:chExt cx="0" cy="0"/>
        </a:xfrm>
      </p:grpSpPr>
      <p:sp>
        <p:nvSpPr>
          <p:cNvPr id="1297" name="Google Shape;1297;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8" name="Google Shape;1298;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99" name="Google Shape;1299;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5"/>
        <p:cNvGrpSpPr/>
        <p:nvPr/>
      </p:nvGrpSpPr>
      <p:grpSpPr>
        <a:xfrm>
          <a:off x="0" y="0"/>
          <a:ext cx="0" cy="0"/>
          <a:chOff x="0" y="0"/>
          <a:chExt cx="0" cy="0"/>
        </a:xfrm>
      </p:grpSpPr>
      <p:sp>
        <p:nvSpPr>
          <p:cNvPr id="1346" name="Google Shape;1346;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7" name="Google Shape;1347;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48" name="Google Shape;1348;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0"/>
        <p:cNvGrpSpPr/>
        <p:nvPr/>
      </p:nvGrpSpPr>
      <p:grpSpPr>
        <a:xfrm>
          <a:off x="0" y="0"/>
          <a:ext cx="0" cy="0"/>
          <a:chOff x="0" y="0"/>
          <a:chExt cx="0" cy="0"/>
        </a:xfrm>
      </p:grpSpPr>
      <p:sp>
        <p:nvSpPr>
          <p:cNvPr id="1401" name="Google Shape;1401;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2" name="Google Shape;1402;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03" name="Google Shape;1403;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0"/>
        <p:cNvGrpSpPr/>
        <p:nvPr/>
      </p:nvGrpSpPr>
      <p:grpSpPr>
        <a:xfrm>
          <a:off x="0" y="0"/>
          <a:ext cx="0" cy="0"/>
          <a:chOff x="0" y="0"/>
          <a:chExt cx="0" cy="0"/>
        </a:xfrm>
      </p:grpSpPr>
      <p:sp>
        <p:nvSpPr>
          <p:cNvPr id="1441" name="Google Shape;1441;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2" name="Google Shape;1442;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43" name="Google Shape;1443;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1"/>
        <p:cNvGrpSpPr/>
        <p:nvPr/>
      </p:nvGrpSpPr>
      <p:grpSpPr>
        <a:xfrm>
          <a:off x="0" y="0"/>
          <a:ext cx="0" cy="0"/>
          <a:chOff x="0" y="0"/>
          <a:chExt cx="0" cy="0"/>
        </a:xfrm>
      </p:grpSpPr>
      <p:sp>
        <p:nvSpPr>
          <p:cNvPr id="1512" name="Google Shape;1512;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3" name="Google Shape;1513;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4" name="Google Shape;1514;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8"/>
        <p:cNvGrpSpPr/>
        <p:nvPr/>
      </p:nvGrpSpPr>
      <p:grpSpPr>
        <a:xfrm>
          <a:off x="0" y="0"/>
          <a:ext cx="0" cy="0"/>
          <a:chOff x="0" y="0"/>
          <a:chExt cx="0" cy="0"/>
        </a:xfrm>
      </p:grpSpPr>
      <p:sp>
        <p:nvSpPr>
          <p:cNvPr id="1559" name="Google Shape;1559;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0" name="Google Shape;1560;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61" name="Google Shape;1561;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2"/>
        <p:cNvGrpSpPr/>
        <p:nvPr/>
      </p:nvGrpSpPr>
      <p:grpSpPr>
        <a:xfrm>
          <a:off x="0" y="0"/>
          <a:ext cx="0" cy="0"/>
          <a:chOff x="0" y="0"/>
          <a:chExt cx="0" cy="0"/>
        </a:xfrm>
      </p:grpSpPr>
      <p:sp>
        <p:nvSpPr>
          <p:cNvPr id="1603" name="Google Shape;1603;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4" name="Google Shape;1604;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05" name="Google Shape;1605;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9"/>
        <p:cNvGrpSpPr/>
        <p:nvPr/>
      </p:nvGrpSpPr>
      <p:grpSpPr>
        <a:xfrm>
          <a:off x="0" y="0"/>
          <a:ext cx="0" cy="0"/>
          <a:chOff x="0" y="0"/>
          <a:chExt cx="0" cy="0"/>
        </a:xfrm>
      </p:grpSpPr>
      <p:sp>
        <p:nvSpPr>
          <p:cNvPr id="1650" name="Google Shape;1650;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1" name="Google Shape;1651;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52" name="Google Shape;1652;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4"/>
        <p:cNvGrpSpPr/>
        <p:nvPr/>
      </p:nvGrpSpPr>
      <p:grpSpPr>
        <a:xfrm>
          <a:off x="0" y="0"/>
          <a:ext cx="0" cy="0"/>
          <a:chOff x="0" y="0"/>
          <a:chExt cx="0" cy="0"/>
        </a:xfrm>
      </p:grpSpPr>
      <p:sp>
        <p:nvSpPr>
          <p:cNvPr id="1695" name="Google Shape;1695;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6" name="Google Shape;1696;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97" name="Google Shape;1697;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3" name="Google Shape;28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1"/>
        <p:cNvGrpSpPr/>
        <p:nvPr/>
      </p:nvGrpSpPr>
      <p:grpSpPr>
        <a:xfrm>
          <a:off x="0" y="0"/>
          <a:ext cx="0" cy="0"/>
          <a:chOff x="0" y="0"/>
          <a:chExt cx="0" cy="0"/>
        </a:xfrm>
      </p:grpSpPr>
      <p:sp>
        <p:nvSpPr>
          <p:cNvPr id="1742" name="Google Shape;1742;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3" name="Google Shape;1743;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44" name="Google Shape;1744;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2"/>
        <p:cNvGrpSpPr/>
        <p:nvPr/>
      </p:nvGrpSpPr>
      <p:grpSpPr>
        <a:xfrm>
          <a:off x="0" y="0"/>
          <a:ext cx="0" cy="0"/>
          <a:chOff x="0" y="0"/>
          <a:chExt cx="0" cy="0"/>
        </a:xfrm>
      </p:grpSpPr>
      <p:sp>
        <p:nvSpPr>
          <p:cNvPr id="1793" name="Google Shape;1793;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4" name="Google Shape;1794;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95" name="Google Shape;1795;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3"/>
        <p:cNvGrpSpPr/>
        <p:nvPr/>
      </p:nvGrpSpPr>
      <p:grpSpPr>
        <a:xfrm>
          <a:off x="0" y="0"/>
          <a:ext cx="0" cy="0"/>
          <a:chOff x="0" y="0"/>
          <a:chExt cx="0" cy="0"/>
        </a:xfrm>
      </p:grpSpPr>
      <p:sp>
        <p:nvSpPr>
          <p:cNvPr id="1854" name="Google Shape;1854;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5" name="Google Shape;1855;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56" name="Google Shape;1856;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8"/>
        <p:cNvGrpSpPr/>
        <p:nvPr/>
      </p:nvGrpSpPr>
      <p:grpSpPr>
        <a:xfrm>
          <a:off x="0" y="0"/>
          <a:ext cx="0" cy="0"/>
          <a:chOff x="0" y="0"/>
          <a:chExt cx="0" cy="0"/>
        </a:xfrm>
      </p:grpSpPr>
      <p:sp>
        <p:nvSpPr>
          <p:cNvPr id="1919" name="Google Shape;1919;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0" name="Google Shape;1920;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21" name="Google Shape;1921;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3"/>
        <p:cNvGrpSpPr/>
        <p:nvPr/>
      </p:nvGrpSpPr>
      <p:grpSpPr>
        <a:xfrm>
          <a:off x="0" y="0"/>
          <a:ext cx="0" cy="0"/>
          <a:chOff x="0" y="0"/>
          <a:chExt cx="0" cy="0"/>
        </a:xfrm>
      </p:grpSpPr>
      <p:sp>
        <p:nvSpPr>
          <p:cNvPr id="1984" name="Google Shape;1984;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5" name="Google Shape;1985;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86" name="Google Shape;1986;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3"/>
        <p:cNvGrpSpPr/>
        <p:nvPr/>
      </p:nvGrpSpPr>
      <p:grpSpPr>
        <a:xfrm>
          <a:off x="0" y="0"/>
          <a:ext cx="0" cy="0"/>
          <a:chOff x="0" y="0"/>
          <a:chExt cx="0" cy="0"/>
        </a:xfrm>
      </p:grpSpPr>
      <p:sp>
        <p:nvSpPr>
          <p:cNvPr id="2034" name="Google Shape;2034;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5" name="Google Shape;2035;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36" name="Google Shape;2036;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1"/>
        <p:cNvGrpSpPr/>
        <p:nvPr/>
      </p:nvGrpSpPr>
      <p:grpSpPr>
        <a:xfrm>
          <a:off x="0" y="0"/>
          <a:ext cx="0" cy="0"/>
          <a:chOff x="0" y="0"/>
          <a:chExt cx="0" cy="0"/>
        </a:xfrm>
      </p:grpSpPr>
      <p:sp>
        <p:nvSpPr>
          <p:cNvPr id="2082" name="Google Shape;2082;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3" name="Google Shape;2083;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84" name="Google Shape;2084;p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7"/>
        <p:cNvGrpSpPr/>
        <p:nvPr/>
      </p:nvGrpSpPr>
      <p:grpSpPr>
        <a:xfrm>
          <a:off x="0" y="0"/>
          <a:ext cx="0" cy="0"/>
          <a:chOff x="0" y="0"/>
          <a:chExt cx="0" cy="0"/>
        </a:xfrm>
      </p:grpSpPr>
      <p:sp>
        <p:nvSpPr>
          <p:cNvPr id="2128" name="Google Shape;2128;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9" name="Google Shape;2129;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30" name="Google Shape;2130;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5"/>
        <p:cNvGrpSpPr/>
        <p:nvPr/>
      </p:nvGrpSpPr>
      <p:grpSpPr>
        <a:xfrm>
          <a:off x="0" y="0"/>
          <a:ext cx="0" cy="0"/>
          <a:chOff x="0" y="0"/>
          <a:chExt cx="0" cy="0"/>
        </a:xfrm>
      </p:grpSpPr>
      <p:sp>
        <p:nvSpPr>
          <p:cNvPr id="2176" name="Google Shape;2176;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7" name="Google Shape;2177;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78" name="Google Shape;2178;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2"/>
        <p:cNvGrpSpPr/>
        <p:nvPr/>
      </p:nvGrpSpPr>
      <p:grpSpPr>
        <a:xfrm>
          <a:off x="0" y="0"/>
          <a:ext cx="0" cy="0"/>
          <a:chOff x="0" y="0"/>
          <a:chExt cx="0" cy="0"/>
        </a:xfrm>
      </p:grpSpPr>
      <p:sp>
        <p:nvSpPr>
          <p:cNvPr id="2223" name="Google Shape;2223;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4" name="Google Shape;2224;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25" name="Google Shape;2225;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8" name="Google Shape;29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0"/>
        <p:cNvGrpSpPr/>
        <p:nvPr/>
      </p:nvGrpSpPr>
      <p:grpSpPr>
        <a:xfrm>
          <a:off x="0" y="0"/>
          <a:ext cx="0" cy="0"/>
          <a:chOff x="0" y="0"/>
          <a:chExt cx="0" cy="0"/>
        </a:xfrm>
      </p:grpSpPr>
      <p:sp>
        <p:nvSpPr>
          <p:cNvPr id="2271" name="Google Shape;2271;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2" name="Google Shape;2272;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73" name="Google Shape;2273;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2"/>
        <p:cNvGrpSpPr/>
        <p:nvPr/>
      </p:nvGrpSpPr>
      <p:grpSpPr>
        <a:xfrm>
          <a:off x="0" y="0"/>
          <a:ext cx="0" cy="0"/>
          <a:chOff x="0" y="0"/>
          <a:chExt cx="0" cy="0"/>
        </a:xfrm>
      </p:grpSpPr>
      <p:sp>
        <p:nvSpPr>
          <p:cNvPr id="2323" name="Google Shape;2323;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24" name="Google Shape;2324;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3"/>
        <p:cNvGrpSpPr/>
        <p:nvPr/>
      </p:nvGrpSpPr>
      <p:grpSpPr>
        <a:xfrm>
          <a:off x="0" y="0"/>
          <a:ext cx="0" cy="0"/>
          <a:chOff x="0" y="0"/>
          <a:chExt cx="0" cy="0"/>
        </a:xfrm>
      </p:grpSpPr>
      <p:sp>
        <p:nvSpPr>
          <p:cNvPr id="2354" name="Google Shape;2354;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5" name="Google Shape;2355;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56" name="Google Shape;2356;p5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6" name="Google Shape;2406;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07" name="Google Shape;2407;p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4"/>
        <p:cNvGrpSpPr/>
        <p:nvPr/>
      </p:nvGrpSpPr>
      <p:grpSpPr>
        <a:xfrm>
          <a:off x="0" y="0"/>
          <a:ext cx="0" cy="0"/>
          <a:chOff x="0" y="0"/>
          <a:chExt cx="0" cy="0"/>
        </a:xfrm>
      </p:grpSpPr>
      <p:sp>
        <p:nvSpPr>
          <p:cNvPr id="2475" name="Google Shape;2475;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6" name="Google Shape;2476;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77" name="Google Shape;2477;p5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6"/>
        <p:cNvGrpSpPr/>
        <p:nvPr/>
      </p:nvGrpSpPr>
      <p:grpSpPr>
        <a:xfrm>
          <a:off x="0" y="0"/>
          <a:ext cx="0" cy="0"/>
          <a:chOff x="0" y="0"/>
          <a:chExt cx="0" cy="0"/>
        </a:xfrm>
      </p:grpSpPr>
      <p:sp>
        <p:nvSpPr>
          <p:cNvPr id="2527" name="Google Shape;2527;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8" name="Google Shape;2528;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29" name="Google Shape;2529;p5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5"/>
        <p:cNvGrpSpPr/>
        <p:nvPr/>
      </p:nvGrpSpPr>
      <p:grpSpPr>
        <a:xfrm>
          <a:off x="0" y="0"/>
          <a:ext cx="0" cy="0"/>
          <a:chOff x="0" y="0"/>
          <a:chExt cx="0" cy="0"/>
        </a:xfrm>
      </p:grpSpPr>
      <p:sp>
        <p:nvSpPr>
          <p:cNvPr id="2636" name="Google Shape;2636;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7" name="Google Shape;2637;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38" name="Google Shape;2638;p5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7"/>
        <p:cNvGrpSpPr/>
        <p:nvPr/>
      </p:nvGrpSpPr>
      <p:grpSpPr>
        <a:xfrm>
          <a:off x="0" y="0"/>
          <a:ext cx="0" cy="0"/>
          <a:chOff x="0" y="0"/>
          <a:chExt cx="0" cy="0"/>
        </a:xfrm>
      </p:grpSpPr>
      <p:sp>
        <p:nvSpPr>
          <p:cNvPr id="2678" name="Google Shape;2678;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79" name="Google Shape;2679;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80" name="Google Shape;2680;p5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4"/>
        <p:cNvGrpSpPr/>
        <p:nvPr/>
      </p:nvGrpSpPr>
      <p:grpSpPr>
        <a:xfrm>
          <a:off x="0" y="0"/>
          <a:ext cx="0" cy="0"/>
          <a:chOff x="0" y="0"/>
          <a:chExt cx="0" cy="0"/>
        </a:xfrm>
      </p:grpSpPr>
      <p:sp>
        <p:nvSpPr>
          <p:cNvPr id="2715" name="Google Shape;2715;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6" name="Google Shape;2716;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17" name="Google Shape;2717;p5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5"/>
        <p:cNvGrpSpPr/>
        <p:nvPr/>
      </p:nvGrpSpPr>
      <p:grpSpPr>
        <a:xfrm>
          <a:off x="0" y="0"/>
          <a:ext cx="0" cy="0"/>
          <a:chOff x="0" y="0"/>
          <a:chExt cx="0" cy="0"/>
        </a:xfrm>
      </p:grpSpPr>
      <p:sp>
        <p:nvSpPr>
          <p:cNvPr id="2756" name="Google Shape;2756;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7" name="Google Shape;2757;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58" name="Google Shape;2758;p5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2" name="Google Shape;31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2"/>
        <p:cNvGrpSpPr/>
        <p:nvPr/>
      </p:nvGrpSpPr>
      <p:grpSpPr>
        <a:xfrm>
          <a:off x="0" y="0"/>
          <a:ext cx="0" cy="0"/>
          <a:chOff x="0" y="0"/>
          <a:chExt cx="0" cy="0"/>
        </a:xfrm>
      </p:grpSpPr>
      <p:sp>
        <p:nvSpPr>
          <p:cNvPr id="2793" name="Google Shape;2793;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94" name="Google Shape;2794;p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95" name="Google Shape;2795;p6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3"/>
        <p:cNvGrpSpPr/>
        <p:nvPr/>
      </p:nvGrpSpPr>
      <p:grpSpPr>
        <a:xfrm>
          <a:off x="0" y="0"/>
          <a:ext cx="0" cy="0"/>
          <a:chOff x="0" y="0"/>
          <a:chExt cx="0" cy="0"/>
        </a:xfrm>
      </p:grpSpPr>
      <p:sp>
        <p:nvSpPr>
          <p:cNvPr id="2834" name="Google Shape;2834;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5" name="Google Shape;2835;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36" name="Google Shape;2836;p6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7"/>
        <p:cNvGrpSpPr/>
        <p:nvPr/>
      </p:nvGrpSpPr>
      <p:grpSpPr>
        <a:xfrm>
          <a:off x="0" y="0"/>
          <a:ext cx="0" cy="0"/>
          <a:chOff x="0" y="0"/>
          <a:chExt cx="0" cy="0"/>
        </a:xfrm>
      </p:grpSpPr>
      <p:sp>
        <p:nvSpPr>
          <p:cNvPr id="2878" name="Google Shape;2878;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79" name="Google Shape;2879;p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80" name="Google Shape;2880;p6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3"/>
        <p:cNvGrpSpPr/>
        <p:nvPr/>
      </p:nvGrpSpPr>
      <p:grpSpPr>
        <a:xfrm>
          <a:off x="0" y="0"/>
          <a:ext cx="0" cy="0"/>
          <a:chOff x="0" y="0"/>
          <a:chExt cx="0" cy="0"/>
        </a:xfrm>
      </p:grpSpPr>
      <p:sp>
        <p:nvSpPr>
          <p:cNvPr id="2934" name="Google Shape;2934;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35" name="Google Shape;2935;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2"/>
        <p:cNvGrpSpPr/>
        <p:nvPr/>
      </p:nvGrpSpPr>
      <p:grpSpPr>
        <a:xfrm>
          <a:off x="0" y="0"/>
          <a:ext cx="0" cy="0"/>
          <a:chOff x="0" y="0"/>
          <a:chExt cx="0" cy="0"/>
        </a:xfrm>
      </p:grpSpPr>
      <p:sp>
        <p:nvSpPr>
          <p:cNvPr id="3033" name="Google Shape;3033;p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34" name="Google Shape;3034;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1"/>
        <p:cNvGrpSpPr/>
        <p:nvPr/>
      </p:nvGrpSpPr>
      <p:grpSpPr>
        <a:xfrm>
          <a:off x="0" y="0"/>
          <a:ext cx="0" cy="0"/>
          <a:chOff x="0" y="0"/>
          <a:chExt cx="0" cy="0"/>
        </a:xfrm>
      </p:grpSpPr>
      <p:sp>
        <p:nvSpPr>
          <p:cNvPr id="3052" name="Google Shape;3052;p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53" name="Google Shape;3053;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0"/>
        <p:cNvGrpSpPr/>
        <p:nvPr/>
      </p:nvGrpSpPr>
      <p:grpSpPr>
        <a:xfrm>
          <a:off x="0" y="0"/>
          <a:ext cx="0" cy="0"/>
          <a:chOff x="0" y="0"/>
          <a:chExt cx="0" cy="0"/>
        </a:xfrm>
      </p:grpSpPr>
      <p:sp>
        <p:nvSpPr>
          <p:cNvPr id="3141" name="Google Shape;3141;p6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42" name="Google Shape;3142;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9"/>
        <p:cNvGrpSpPr/>
        <p:nvPr/>
      </p:nvGrpSpPr>
      <p:grpSpPr>
        <a:xfrm>
          <a:off x="0" y="0"/>
          <a:ext cx="0" cy="0"/>
          <a:chOff x="0" y="0"/>
          <a:chExt cx="0" cy="0"/>
        </a:xfrm>
      </p:grpSpPr>
      <p:sp>
        <p:nvSpPr>
          <p:cNvPr id="3160" name="Google Shape;3160;p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61" name="Google Shape;3161;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8"/>
        <p:cNvGrpSpPr/>
        <p:nvPr/>
      </p:nvGrpSpPr>
      <p:grpSpPr>
        <a:xfrm>
          <a:off x="0" y="0"/>
          <a:ext cx="0" cy="0"/>
          <a:chOff x="0" y="0"/>
          <a:chExt cx="0" cy="0"/>
        </a:xfrm>
      </p:grpSpPr>
      <p:sp>
        <p:nvSpPr>
          <p:cNvPr id="3249" name="Google Shape;3249;p6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50" name="Google Shape;3250;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7"/>
        <p:cNvGrpSpPr/>
        <p:nvPr/>
      </p:nvGrpSpPr>
      <p:grpSpPr>
        <a:xfrm>
          <a:off x="0" y="0"/>
          <a:ext cx="0" cy="0"/>
          <a:chOff x="0" y="0"/>
          <a:chExt cx="0" cy="0"/>
        </a:xfrm>
      </p:grpSpPr>
      <p:sp>
        <p:nvSpPr>
          <p:cNvPr id="3268" name="Google Shape;3268;p6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69" name="Google Shape;3269;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5" name="Google Shape;32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6"/>
        <p:cNvGrpSpPr/>
        <p:nvPr/>
      </p:nvGrpSpPr>
      <p:grpSpPr>
        <a:xfrm>
          <a:off x="0" y="0"/>
          <a:ext cx="0" cy="0"/>
          <a:chOff x="0" y="0"/>
          <a:chExt cx="0" cy="0"/>
        </a:xfrm>
      </p:grpSpPr>
      <p:sp>
        <p:nvSpPr>
          <p:cNvPr id="3357" name="Google Shape;3357;p7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58" name="Google Shape;3358;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5"/>
        <p:cNvGrpSpPr/>
        <p:nvPr/>
      </p:nvGrpSpPr>
      <p:grpSpPr>
        <a:xfrm>
          <a:off x="0" y="0"/>
          <a:ext cx="0" cy="0"/>
          <a:chOff x="0" y="0"/>
          <a:chExt cx="0" cy="0"/>
        </a:xfrm>
      </p:grpSpPr>
      <p:sp>
        <p:nvSpPr>
          <p:cNvPr id="3376" name="Google Shape;3376;p7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77" name="Google Shape;3377;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4"/>
        <p:cNvGrpSpPr/>
        <p:nvPr/>
      </p:nvGrpSpPr>
      <p:grpSpPr>
        <a:xfrm>
          <a:off x="0" y="0"/>
          <a:ext cx="0" cy="0"/>
          <a:chOff x="0" y="0"/>
          <a:chExt cx="0" cy="0"/>
        </a:xfrm>
      </p:grpSpPr>
      <p:sp>
        <p:nvSpPr>
          <p:cNvPr id="3465" name="Google Shape;3465;p7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66" name="Google Shape;3466;p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3"/>
        <p:cNvGrpSpPr/>
        <p:nvPr/>
      </p:nvGrpSpPr>
      <p:grpSpPr>
        <a:xfrm>
          <a:off x="0" y="0"/>
          <a:ext cx="0" cy="0"/>
          <a:chOff x="0" y="0"/>
          <a:chExt cx="0" cy="0"/>
        </a:xfrm>
      </p:grpSpPr>
      <p:sp>
        <p:nvSpPr>
          <p:cNvPr id="3484" name="Google Shape;3484;p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85" name="Google Shape;3485;p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2"/>
        <p:cNvGrpSpPr/>
        <p:nvPr/>
      </p:nvGrpSpPr>
      <p:grpSpPr>
        <a:xfrm>
          <a:off x="0" y="0"/>
          <a:ext cx="0" cy="0"/>
          <a:chOff x="0" y="0"/>
          <a:chExt cx="0" cy="0"/>
        </a:xfrm>
      </p:grpSpPr>
      <p:sp>
        <p:nvSpPr>
          <p:cNvPr id="3573" name="Google Shape;3573;p7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74" name="Google Shape;3574;p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1"/>
        <p:cNvGrpSpPr/>
        <p:nvPr/>
      </p:nvGrpSpPr>
      <p:grpSpPr>
        <a:xfrm>
          <a:off x="0" y="0"/>
          <a:ext cx="0" cy="0"/>
          <a:chOff x="0" y="0"/>
          <a:chExt cx="0" cy="0"/>
        </a:xfrm>
      </p:grpSpPr>
      <p:sp>
        <p:nvSpPr>
          <p:cNvPr id="3592" name="Google Shape;3592;p7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93" name="Google Shape;3593;p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0"/>
        <p:cNvGrpSpPr/>
        <p:nvPr/>
      </p:nvGrpSpPr>
      <p:grpSpPr>
        <a:xfrm>
          <a:off x="0" y="0"/>
          <a:ext cx="0" cy="0"/>
          <a:chOff x="0" y="0"/>
          <a:chExt cx="0" cy="0"/>
        </a:xfrm>
      </p:grpSpPr>
      <p:sp>
        <p:nvSpPr>
          <p:cNvPr id="3681" name="Google Shape;3681;p7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82" name="Google Shape;3682;p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0"/>
        <p:cNvGrpSpPr/>
        <p:nvPr/>
      </p:nvGrpSpPr>
      <p:grpSpPr>
        <a:xfrm>
          <a:off x="0" y="0"/>
          <a:ext cx="0" cy="0"/>
          <a:chOff x="0" y="0"/>
          <a:chExt cx="0" cy="0"/>
        </a:xfrm>
      </p:grpSpPr>
      <p:sp>
        <p:nvSpPr>
          <p:cNvPr id="3701" name="Google Shape;3701;p7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02" name="Google Shape;3702;p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9"/>
        <p:cNvGrpSpPr/>
        <p:nvPr/>
      </p:nvGrpSpPr>
      <p:grpSpPr>
        <a:xfrm>
          <a:off x="0" y="0"/>
          <a:ext cx="0" cy="0"/>
          <a:chOff x="0" y="0"/>
          <a:chExt cx="0" cy="0"/>
        </a:xfrm>
      </p:grpSpPr>
      <p:sp>
        <p:nvSpPr>
          <p:cNvPr id="3790" name="Google Shape;3790;p7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91" name="Google Shape;3791;p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8"/>
        <p:cNvGrpSpPr/>
        <p:nvPr/>
      </p:nvGrpSpPr>
      <p:grpSpPr>
        <a:xfrm>
          <a:off x="0" y="0"/>
          <a:ext cx="0" cy="0"/>
          <a:chOff x="0" y="0"/>
          <a:chExt cx="0" cy="0"/>
        </a:xfrm>
      </p:grpSpPr>
      <p:sp>
        <p:nvSpPr>
          <p:cNvPr id="3809" name="Google Shape;3809;p7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10" name="Google Shape;3810;p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9" name="Google Shape;33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7"/>
        <p:cNvGrpSpPr/>
        <p:nvPr/>
      </p:nvGrpSpPr>
      <p:grpSpPr>
        <a:xfrm>
          <a:off x="0" y="0"/>
          <a:ext cx="0" cy="0"/>
          <a:chOff x="0" y="0"/>
          <a:chExt cx="0" cy="0"/>
        </a:xfrm>
      </p:grpSpPr>
      <p:sp>
        <p:nvSpPr>
          <p:cNvPr id="3898" name="Google Shape;3898;p8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99" name="Google Shape;3899;p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6"/>
        <p:cNvGrpSpPr/>
        <p:nvPr/>
      </p:nvGrpSpPr>
      <p:grpSpPr>
        <a:xfrm>
          <a:off x="0" y="0"/>
          <a:ext cx="0" cy="0"/>
          <a:chOff x="0" y="0"/>
          <a:chExt cx="0" cy="0"/>
        </a:xfrm>
      </p:grpSpPr>
      <p:sp>
        <p:nvSpPr>
          <p:cNvPr id="3917" name="Google Shape;3917;p8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18" name="Google Shape;3918;p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5"/>
        <p:cNvGrpSpPr/>
        <p:nvPr/>
      </p:nvGrpSpPr>
      <p:grpSpPr>
        <a:xfrm>
          <a:off x="0" y="0"/>
          <a:ext cx="0" cy="0"/>
          <a:chOff x="0" y="0"/>
          <a:chExt cx="0" cy="0"/>
        </a:xfrm>
      </p:grpSpPr>
      <p:sp>
        <p:nvSpPr>
          <p:cNvPr id="4006" name="Google Shape;4006;p8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07" name="Google Shape;4007;p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4"/>
        <p:cNvGrpSpPr/>
        <p:nvPr/>
      </p:nvGrpSpPr>
      <p:grpSpPr>
        <a:xfrm>
          <a:off x="0" y="0"/>
          <a:ext cx="0" cy="0"/>
          <a:chOff x="0" y="0"/>
          <a:chExt cx="0" cy="0"/>
        </a:xfrm>
      </p:grpSpPr>
      <p:sp>
        <p:nvSpPr>
          <p:cNvPr id="4025" name="Google Shape;4025;p8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26" name="Google Shape;4026;p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3"/>
        <p:cNvGrpSpPr/>
        <p:nvPr/>
      </p:nvGrpSpPr>
      <p:grpSpPr>
        <a:xfrm>
          <a:off x="0" y="0"/>
          <a:ext cx="0" cy="0"/>
          <a:chOff x="0" y="0"/>
          <a:chExt cx="0" cy="0"/>
        </a:xfrm>
      </p:grpSpPr>
      <p:sp>
        <p:nvSpPr>
          <p:cNvPr id="4114" name="Google Shape;4114;p8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15" name="Google Shape;4115;p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2"/>
        <p:cNvGrpSpPr/>
        <p:nvPr/>
      </p:nvGrpSpPr>
      <p:grpSpPr>
        <a:xfrm>
          <a:off x="0" y="0"/>
          <a:ext cx="0" cy="0"/>
          <a:chOff x="0" y="0"/>
          <a:chExt cx="0" cy="0"/>
        </a:xfrm>
      </p:grpSpPr>
      <p:sp>
        <p:nvSpPr>
          <p:cNvPr id="4133" name="Google Shape;4133;p8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34" name="Google Shape;4134;p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1"/>
        <p:cNvGrpSpPr/>
        <p:nvPr/>
      </p:nvGrpSpPr>
      <p:grpSpPr>
        <a:xfrm>
          <a:off x="0" y="0"/>
          <a:ext cx="0" cy="0"/>
          <a:chOff x="0" y="0"/>
          <a:chExt cx="0" cy="0"/>
        </a:xfrm>
      </p:grpSpPr>
      <p:sp>
        <p:nvSpPr>
          <p:cNvPr id="4222" name="Google Shape;4222;p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23" name="Google Shape;4223;p8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24" name="Google Shape;4224;p8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86</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1"/>
        <p:cNvGrpSpPr/>
        <p:nvPr/>
      </p:nvGrpSpPr>
      <p:grpSpPr>
        <a:xfrm>
          <a:off x="0" y="0"/>
          <a:ext cx="0" cy="0"/>
          <a:chOff x="0" y="0"/>
          <a:chExt cx="0" cy="0"/>
        </a:xfrm>
      </p:grpSpPr>
      <p:sp>
        <p:nvSpPr>
          <p:cNvPr id="4242" name="Google Shape;4242;p8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43" name="Google Shape;4243;p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0"/>
        <p:cNvGrpSpPr/>
        <p:nvPr/>
      </p:nvGrpSpPr>
      <p:grpSpPr>
        <a:xfrm>
          <a:off x="0" y="0"/>
          <a:ext cx="0" cy="0"/>
          <a:chOff x="0" y="0"/>
          <a:chExt cx="0" cy="0"/>
        </a:xfrm>
      </p:grpSpPr>
      <p:sp>
        <p:nvSpPr>
          <p:cNvPr id="4331" name="Google Shape;4331;p8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32" name="Google Shape;4332;p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9"/>
        <p:cNvGrpSpPr/>
        <p:nvPr/>
      </p:nvGrpSpPr>
      <p:grpSpPr>
        <a:xfrm>
          <a:off x="0" y="0"/>
          <a:ext cx="0" cy="0"/>
          <a:chOff x="0" y="0"/>
          <a:chExt cx="0" cy="0"/>
        </a:xfrm>
      </p:grpSpPr>
      <p:sp>
        <p:nvSpPr>
          <p:cNvPr id="4350" name="Google Shape;4350;p8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51" name="Google Shape;4351;p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1" name="Google Shape;35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8"/>
        <p:cNvGrpSpPr/>
        <p:nvPr/>
      </p:nvGrpSpPr>
      <p:grpSpPr>
        <a:xfrm>
          <a:off x="0" y="0"/>
          <a:ext cx="0" cy="0"/>
          <a:chOff x="0" y="0"/>
          <a:chExt cx="0" cy="0"/>
        </a:xfrm>
      </p:grpSpPr>
      <p:sp>
        <p:nvSpPr>
          <p:cNvPr id="4439" name="Google Shape;4439;p9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40" name="Google Shape;4440;p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8"/>
        <p:cNvGrpSpPr/>
        <p:nvPr/>
      </p:nvGrpSpPr>
      <p:grpSpPr>
        <a:xfrm>
          <a:off x="0" y="0"/>
          <a:ext cx="0" cy="0"/>
          <a:chOff x="0" y="0"/>
          <a:chExt cx="0" cy="0"/>
        </a:xfrm>
      </p:grpSpPr>
      <p:sp>
        <p:nvSpPr>
          <p:cNvPr id="4459" name="Google Shape;4459;p9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60" name="Google Shape;4460;p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7"/>
        <p:cNvGrpSpPr/>
        <p:nvPr/>
      </p:nvGrpSpPr>
      <p:grpSpPr>
        <a:xfrm>
          <a:off x="0" y="0"/>
          <a:ext cx="0" cy="0"/>
          <a:chOff x="0" y="0"/>
          <a:chExt cx="0" cy="0"/>
        </a:xfrm>
      </p:grpSpPr>
      <p:sp>
        <p:nvSpPr>
          <p:cNvPr id="4548" name="Google Shape;4548;p9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49" name="Google Shape;4549;p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6"/>
        <p:cNvGrpSpPr/>
        <p:nvPr/>
      </p:nvGrpSpPr>
      <p:grpSpPr>
        <a:xfrm>
          <a:off x="0" y="0"/>
          <a:ext cx="0" cy="0"/>
          <a:chOff x="0" y="0"/>
          <a:chExt cx="0" cy="0"/>
        </a:xfrm>
      </p:grpSpPr>
      <p:sp>
        <p:nvSpPr>
          <p:cNvPr id="4567" name="Google Shape;4567;p9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68" name="Google Shape;4568;p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5"/>
        <p:cNvGrpSpPr/>
        <p:nvPr/>
      </p:nvGrpSpPr>
      <p:grpSpPr>
        <a:xfrm>
          <a:off x="0" y="0"/>
          <a:ext cx="0" cy="0"/>
          <a:chOff x="0" y="0"/>
          <a:chExt cx="0" cy="0"/>
        </a:xfrm>
      </p:grpSpPr>
      <p:sp>
        <p:nvSpPr>
          <p:cNvPr id="4656" name="Google Shape;4656;p9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57" name="Google Shape;4657;p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4"/>
        <p:cNvGrpSpPr/>
        <p:nvPr/>
      </p:nvGrpSpPr>
      <p:grpSpPr>
        <a:xfrm>
          <a:off x="0" y="0"/>
          <a:ext cx="0" cy="0"/>
          <a:chOff x="0" y="0"/>
          <a:chExt cx="0" cy="0"/>
        </a:xfrm>
      </p:grpSpPr>
      <p:sp>
        <p:nvSpPr>
          <p:cNvPr id="4675" name="Google Shape;4675;p9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76" name="Google Shape;4676;p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3"/>
        <p:cNvGrpSpPr/>
        <p:nvPr/>
      </p:nvGrpSpPr>
      <p:grpSpPr>
        <a:xfrm>
          <a:off x="0" y="0"/>
          <a:ext cx="0" cy="0"/>
          <a:chOff x="0" y="0"/>
          <a:chExt cx="0" cy="0"/>
        </a:xfrm>
      </p:grpSpPr>
      <p:sp>
        <p:nvSpPr>
          <p:cNvPr id="4764" name="Google Shape;4764;p9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65" name="Google Shape;4765;p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2"/>
        <p:cNvGrpSpPr/>
        <p:nvPr/>
      </p:nvGrpSpPr>
      <p:grpSpPr>
        <a:xfrm>
          <a:off x="0" y="0"/>
          <a:ext cx="0" cy="0"/>
          <a:chOff x="0" y="0"/>
          <a:chExt cx="0" cy="0"/>
        </a:xfrm>
      </p:grpSpPr>
      <p:sp>
        <p:nvSpPr>
          <p:cNvPr id="4783" name="Google Shape;4783;p9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84" name="Google Shape;4784;p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1"/>
        <p:cNvGrpSpPr/>
        <p:nvPr/>
      </p:nvGrpSpPr>
      <p:grpSpPr>
        <a:xfrm>
          <a:off x="0" y="0"/>
          <a:ext cx="0" cy="0"/>
          <a:chOff x="0" y="0"/>
          <a:chExt cx="0" cy="0"/>
        </a:xfrm>
      </p:grpSpPr>
      <p:sp>
        <p:nvSpPr>
          <p:cNvPr id="4872" name="Google Shape;4872;p9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73" name="Google Shape;4873;p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1"/>
        <p:cNvGrpSpPr/>
        <p:nvPr/>
      </p:nvGrpSpPr>
      <p:grpSpPr>
        <a:xfrm>
          <a:off x="0" y="0"/>
          <a:ext cx="0" cy="0"/>
          <a:chOff x="0" y="0"/>
          <a:chExt cx="0" cy="0"/>
        </a:xfrm>
      </p:grpSpPr>
      <p:sp>
        <p:nvSpPr>
          <p:cNvPr id="4942" name="Google Shape;4942;p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43" name="Google Shape;4943;p9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44" name="Google Shape;4944;p9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99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セクション見出し">
  <p:cSld name="セクション見出し">
    <p:spTree>
      <p:nvGrpSpPr>
        <p:cNvPr id="1" name="Shape 10"/>
        <p:cNvGrpSpPr/>
        <p:nvPr/>
      </p:nvGrpSpPr>
      <p:grpSpPr>
        <a:xfrm>
          <a:off x="0" y="0"/>
          <a:ext cx="0" cy="0"/>
          <a:chOff x="0" y="0"/>
          <a:chExt cx="0" cy="0"/>
        </a:xfrm>
      </p:grpSpPr>
      <p:sp>
        <p:nvSpPr>
          <p:cNvPr id="11" name="Google Shape;11;p2"/>
          <p:cNvSpPr/>
          <p:nvPr/>
        </p:nvSpPr>
        <p:spPr>
          <a:xfrm>
            <a:off x="0" y="0"/>
            <a:ext cx="12192000" cy="6858000"/>
          </a:xfrm>
          <a:prstGeom prst="rect">
            <a:avLst/>
          </a:prstGeom>
          <a:gradFill>
            <a:gsLst>
              <a:gs pos="0">
                <a:srgbClr val="93DCF8"/>
              </a:gs>
              <a:gs pos="100000">
                <a:srgbClr val="C7EDFC"/>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 name="Google Shape;12;p2"/>
          <p:cNvSpPr/>
          <p:nvPr/>
        </p:nvSpPr>
        <p:spPr>
          <a:xfrm>
            <a:off x="3491582" y="1146475"/>
            <a:ext cx="5208836" cy="520883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13" name="Google Shape;13;p2"/>
          <p:cNvGrpSpPr/>
          <p:nvPr/>
        </p:nvGrpSpPr>
        <p:grpSpPr>
          <a:xfrm>
            <a:off x="3732447" y="1605109"/>
            <a:ext cx="4261889" cy="4460226"/>
            <a:chOff x="3732447" y="1605109"/>
            <a:chExt cx="4261889" cy="4460226"/>
          </a:xfrm>
        </p:grpSpPr>
        <p:sp>
          <p:nvSpPr>
            <p:cNvPr id="14" name="Google Shape;14;p2"/>
            <p:cNvSpPr/>
            <p:nvPr/>
          </p:nvSpPr>
          <p:spPr>
            <a:xfrm>
              <a:off x="5221328" y="5237667"/>
              <a:ext cx="379484" cy="314121"/>
            </a:xfrm>
            <a:custGeom>
              <a:avLst/>
              <a:gdLst/>
              <a:ahLst/>
              <a:cxnLst/>
              <a:rect l="l" t="t" r="r" b="b"/>
              <a:pathLst>
                <a:path w="379484" h="314121" extrusionOk="0">
                  <a:moveTo>
                    <a:pt x="357263" y="121442"/>
                  </a:moveTo>
                  <a:cubicBezTo>
                    <a:pt x="352784" y="123681"/>
                    <a:pt x="343483" y="128160"/>
                    <a:pt x="339348" y="133845"/>
                  </a:cubicBezTo>
                  <a:cubicBezTo>
                    <a:pt x="336937" y="137118"/>
                    <a:pt x="322984" y="139012"/>
                    <a:pt x="321261" y="143319"/>
                  </a:cubicBezTo>
                  <a:cubicBezTo>
                    <a:pt x="318161" y="150726"/>
                    <a:pt x="310753" y="174153"/>
                    <a:pt x="305413" y="178459"/>
                  </a:cubicBezTo>
                  <a:cubicBezTo>
                    <a:pt x="293872" y="187761"/>
                    <a:pt x="228931" y="178115"/>
                    <a:pt x="214806" y="187934"/>
                  </a:cubicBezTo>
                  <a:cubicBezTo>
                    <a:pt x="202575" y="196719"/>
                    <a:pt x="205504" y="221524"/>
                    <a:pt x="197924" y="234615"/>
                  </a:cubicBezTo>
                  <a:cubicBezTo>
                    <a:pt x="180182" y="237027"/>
                    <a:pt x="117480" y="230826"/>
                    <a:pt x="104216" y="249430"/>
                  </a:cubicBezTo>
                  <a:cubicBezTo>
                    <a:pt x="101804" y="252703"/>
                    <a:pt x="103183" y="259076"/>
                    <a:pt x="105766" y="266311"/>
                  </a:cubicBezTo>
                  <a:cubicBezTo>
                    <a:pt x="107661" y="271306"/>
                    <a:pt x="129538" y="268550"/>
                    <a:pt x="129538" y="268550"/>
                  </a:cubicBezTo>
                  <a:cubicBezTo>
                    <a:pt x="122131" y="281297"/>
                    <a:pt x="114896" y="312821"/>
                    <a:pt x="111623" y="313165"/>
                  </a:cubicBezTo>
                  <a:cubicBezTo>
                    <a:pt x="105250" y="313854"/>
                    <a:pt x="100254" y="302830"/>
                    <a:pt x="86990" y="302485"/>
                  </a:cubicBezTo>
                  <a:cubicBezTo>
                    <a:pt x="76138" y="302485"/>
                    <a:pt x="44098" y="319883"/>
                    <a:pt x="30490" y="312131"/>
                  </a:cubicBezTo>
                  <a:cubicBezTo>
                    <a:pt x="16192" y="303863"/>
                    <a:pt x="12919" y="285087"/>
                    <a:pt x="0" y="277163"/>
                  </a:cubicBezTo>
                  <a:cubicBezTo>
                    <a:pt x="3273" y="263210"/>
                    <a:pt x="7407" y="244779"/>
                    <a:pt x="16881" y="231170"/>
                  </a:cubicBezTo>
                  <a:cubicBezTo>
                    <a:pt x="23944" y="221007"/>
                    <a:pt x="36346" y="215839"/>
                    <a:pt x="39964" y="204987"/>
                  </a:cubicBezTo>
                  <a:cubicBezTo>
                    <a:pt x="42720" y="197063"/>
                    <a:pt x="29112" y="180010"/>
                    <a:pt x="31523" y="173808"/>
                  </a:cubicBezTo>
                  <a:cubicBezTo>
                    <a:pt x="33590" y="168985"/>
                    <a:pt x="60635" y="177253"/>
                    <a:pt x="63735" y="170191"/>
                  </a:cubicBezTo>
                  <a:cubicBezTo>
                    <a:pt x="68559" y="160028"/>
                    <a:pt x="77516" y="137290"/>
                    <a:pt x="69937" y="123509"/>
                  </a:cubicBezTo>
                  <a:cubicBezTo>
                    <a:pt x="64080" y="113001"/>
                    <a:pt x="46510" y="111796"/>
                    <a:pt x="46165" y="101632"/>
                  </a:cubicBezTo>
                  <a:cubicBezTo>
                    <a:pt x="46165" y="98015"/>
                    <a:pt x="55812" y="85784"/>
                    <a:pt x="70626" y="83201"/>
                  </a:cubicBezTo>
                  <a:cubicBezTo>
                    <a:pt x="89230" y="80100"/>
                    <a:pt x="114207" y="86646"/>
                    <a:pt x="120408" y="83201"/>
                  </a:cubicBezTo>
                  <a:cubicBezTo>
                    <a:pt x="128505" y="78550"/>
                    <a:pt x="124715" y="60807"/>
                    <a:pt x="124715" y="59084"/>
                  </a:cubicBezTo>
                  <a:cubicBezTo>
                    <a:pt x="124715" y="59084"/>
                    <a:pt x="123337" y="20326"/>
                    <a:pt x="128849" y="11025"/>
                  </a:cubicBezTo>
                  <a:cubicBezTo>
                    <a:pt x="135223" y="345"/>
                    <a:pt x="169674" y="18948"/>
                    <a:pt x="175014" y="24633"/>
                  </a:cubicBezTo>
                  <a:cubicBezTo>
                    <a:pt x="179321" y="29112"/>
                    <a:pt x="168813" y="36002"/>
                    <a:pt x="167952" y="43581"/>
                  </a:cubicBezTo>
                  <a:cubicBezTo>
                    <a:pt x="167090" y="50988"/>
                    <a:pt x="197063" y="56845"/>
                    <a:pt x="200508" y="56328"/>
                  </a:cubicBezTo>
                  <a:cubicBezTo>
                    <a:pt x="205332" y="55639"/>
                    <a:pt x="222385" y="20671"/>
                    <a:pt x="236338" y="12747"/>
                  </a:cubicBezTo>
                  <a:cubicBezTo>
                    <a:pt x="246501" y="7063"/>
                    <a:pt x="294217" y="15331"/>
                    <a:pt x="301624" y="17054"/>
                  </a:cubicBezTo>
                  <a:cubicBezTo>
                    <a:pt x="311098" y="19121"/>
                    <a:pt x="334697" y="3101"/>
                    <a:pt x="341588" y="0"/>
                  </a:cubicBezTo>
                  <a:lnTo>
                    <a:pt x="379485" y="8441"/>
                  </a:lnTo>
                  <a:cubicBezTo>
                    <a:pt x="379485" y="8441"/>
                    <a:pt x="354163" y="96981"/>
                    <a:pt x="356919" y="121270"/>
                  </a:cubicBezTo>
                </a:path>
              </a:pathLst>
            </a:custGeom>
            <a:solidFill>
              <a:srgbClr val="FFFCDB"/>
            </a:solidFill>
            <a:ln w="9525" cap="flat" cmpd="sng">
              <a:solidFill>
                <a:srgbClr val="7F7F7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5" name="Google Shape;15;p2"/>
            <p:cNvSpPr/>
            <p:nvPr/>
          </p:nvSpPr>
          <p:spPr>
            <a:xfrm>
              <a:off x="5221328" y="5237667"/>
              <a:ext cx="379484" cy="314121"/>
            </a:xfrm>
            <a:custGeom>
              <a:avLst/>
              <a:gdLst/>
              <a:ahLst/>
              <a:cxnLst/>
              <a:rect l="l" t="t" r="r" b="b"/>
              <a:pathLst>
                <a:path w="379484" h="314121" extrusionOk="0">
                  <a:moveTo>
                    <a:pt x="357263" y="121442"/>
                  </a:moveTo>
                  <a:cubicBezTo>
                    <a:pt x="352784" y="123681"/>
                    <a:pt x="343483" y="128160"/>
                    <a:pt x="339348" y="133845"/>
                  </a:cubicBezTo>
                  <a:cubicBezTo>
                    <a:pt x="336937" y="137118"/>
                    <a:pt x="322984" y="139012"/>
                    <a:pt x="321261" y="143319"/>
                  </a:cubicBezTo>
                  <a:cubicBezTo>
                    <a:pt x="318161" y="150726"/>
                    <a:pt x="310753" y="174153"/>
                    <a:pt x="305413" y="178459"/>
                  </a:cubicBezTo>
                  <a:cubicBezTo>
                    <a:pt x="293872" y="187761"/>
                    <a:pt x="228931" y="178115"/>
                    <a:pt x="214806" y="187934"/>
                  </a:cubicBezTo>
                  <a:cubicBezTo>
                    <a:pt x="202575" y="196719"/>
                    <a:pt x="205504" y="221524"/>
                    <a:pt x="197924" y="234615"/>
                  </a:cubicBezTo>
                  <a:cubicBezTo>
                    <a:pt x="180182" y="237027"/>
                    <a:pt x="117480" y="230826"/>
                    <a:pt x="104216" y="249430"/>
                  </a:cubicBezTo>
                  <a:cubicBezTo>
                    <a:pt x="101804" y="252703"/>
                    <a:pt x="103183" y="259076"/>
                    <a:pt x="105766" y="266311"/>
                  </a:cubicBezTo>
                  <a:cubicBezTo>
                    <a:pt x="107661" y="271306"/>
                    <a:pt x="129538" y="268550"/>
                    <a:pt x="129538" y="268550"/>
                  </a:cubicBezTo>
                  <a:cubicBezTo>
                    <a:pt x="122131" y="281297"/>
                    <a:pt x="114896" y="312821"/>
                    <a:pt x="111623" y="313165"/>
                  </a:cubicBezTo>
                  <a:cubicBezTo>
                    <a:pt x="105250" y="313854"/>
                    <a:pt x="100254" y="302830"/>
                    <a:pt x="86990" y="302485"/>
                  </a:cubicBezTo>
                  <a:cubicBezTo>
                    <a:pt x="76138" y="302485"/>
                    <a:pt x="44098" y="319883"/>
                    <a:pt x="30490" y="312131"/>
                  </a:cubicBezTo>
                  <a:cubicBezTo>
                    <a:pt x="16192" y="303863"/>
                    <a:pt x="12919" y="285087"/>
                    <a:pt x="0" y="277163"/>
                  </a:cubicBezTo>
                  <a:cubicBezTo>
                    <a:pt x="3273" y="263210"/>
                    <a:pt x="7407" y="244779"/>
                    <a:pt x="16881" y="231170"/>
                  </a:cubicBezTo>
                  <a:cubicBezTo>
                    <a:pt x="23944" y="221007"/>
                    <a:pt x="36346" y="215839"/>
                    <a:pt x="39964" y="204987"/>
                  </a:cubicBezTo>
                  <a:cubicBezTo>
                    <a:pt x="42720" y="197063"/>
                    <a:pt x="29112" y="180010"/>
                    <a:pt x="31523" y="173808"/>
                  </a:cubicBezTo>
                  <a:cubicBezTo>
                    <a:pt x="33590" y="168985"/>
                    <a:pt x="60635" y="177253"/>
                    <a:pt x="63735" y="170191"/>
                  </a:cubicBezTo>
                  <a:cubicBezTo>
                    <a:pt x="68559" y="160028"/>
                    <a:pt x="77516" y="137290"/>
                    <a:pt x="69937" y="123509"/>
                  </a:cubicBezTo>
                  <a:cubicBezTo>
                    <a:pt x="64080" y="113001"/>
                    <a:pt x="46510" y="111796"/>
                    <a:pt x="46165" y="101632"/>
                  </a:cubicBezTo>
                  <a:cubicBezTo>
                    <a:pt x="46165" y="98015"/>
                    <a:pt x="55812" y="85784"/>
                    <a:pt x="70626" y="83201"/>
                  </a:cubicBezTo>
                  <a:cubicBezTo>
                    <a:pt x="89230" y="80100"/>
                    <a:pt x="114207" y="86646"/>
                    <a:pt x="120408" y="83201"/>
                  </a:cubicBezTo>
                  <a:cubicBezTo>
                    <a:pt x="128505" y="78550"/>
                    <a:pt x="124715" y="60807"/>
                    <a:pt x="124715" y="59084"/>
                  </a:cubicBezTo>
                  <a:cubicBezTo>
                    <a:pt x="124715" y="59084"/>
                    <a:pt x="123337" y="20326"/>
                    <a:pt x="128849" y="11025"/>
                  </a:cubicBezTo>
                  <a:cubicBezTo>
                    <a:pt x="135223" y="345"/>
                    <a:pt x="169674" y="18948"/>
                    <a:pt x="175014" y="24633"/>
                  </a:cubicBezTo>
                  <a:cubicBezTo>
                    <a:pt x="179321" y="29112"/>
                    <a:pt x="168813" y="36002"/>
                    <a:pt x="167952" y="43581"/>
                  </a:cubicBezTo>
                  <a:cubicBezTo>
                    <a:pt x="167090" y="50988"/>
                    <a:pt x="197063" y="56845"/>
                    <a:pt x="200508" y="56328"/>
                  </a:cubicBezTo>
                  <a:cubicBezTo>
                    <a:pt x="205332" y="55639"/>
                    <a:pt x="222385" y="20671"/>
                    <a:pt x="236338" y="12747"/>
                  </a:cubicBezTo>
                  <a:cubicBezTo>
                    <a:pt x="246501" y="7063"/>
                    <a:pt x="294217" y="15331"/>
                    <a:pt x="301624" y="17054"/>
                  </a:cubicBezTo>
                  <a:cubicBezTo>
                    <a:pt x="311098" y="19121"/>
                    <a:pt x="334697" y="3101"/>
                    <a:pt x="341588" y="0"/>
                  </a:cubicBezTo>
                  <a:lnTo>
                    <a:pt x="379485" y="8441"/>
                  </a:lnTo>
                  <a:cubicBezTo>
                    <a:pt x="379485" y="8441"/>
                    <a:pt x="354163" y="96981"/>
                    <a:pt x="356919" y="121270"/>
                  </a:cubicBezTo>
                  <a:close/>
                </a:path>
              </a:pathLst>
            </a:custGeom>
            <a:noFill/>
            <a:ln w="9525" cap="rnd"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6" name="Google Shape;16;p2"/>
            <p:cNvSpPr/>
            <p:nvPr/>
          </p:nvSpPr>
          <p:spPr>
            <a:xfrm>
              <a:off x="7537338" y="3399502"/>
              <a:ext cx="456998" cy="422381"/>
            </a:xfrm>
            <a:custGeom>
              <a:avLst/>
              <a:gdLst/>
              <a:ahLst/>
              <a:cxnLst/>
              <a:rect l="l" t="t" r="r" b="b"/>
              <a:pathLst>
                <a:path w="456998" h="422381" extrusionOk="0">
                  <a:moveTo>
                    <a:pt x="164334" y="234615"/>
                  </a:moveTo>
                  <a:cubicBezTo>
                    <a:pt x="147108" y="253564"/>
                    <a:pt x="104216" y="250119"/>
                    <a:pt x="101977" y="261660"/>
                  </a:cubicBezTo>
                  <a:cubicBezTo>
                    <a:pt x="99221" y="265105"/>
                    <a:pt x="98187" y="306447"/>
                    <a:pt x="94397" y="311959"/>
                  </a:cubicBezTo>
                  <a:cubicBezTo>
                    <a:pt x="78894" y="335214"/>
                    <a:pt x="10680" y="368460"/>
                    <a:pt x="0" y="385169"/>
                  </a:cubicBezTo>
                  <a:cubicBezTo>
                    <a:pt x="3790" y="388786"/>
                    <a:pt x="12403" y="400500"/>
                    <a:pt x="25494" y="403256"/>
                  </a:cubicBezTo>
                  <a:cubicBezTo>
                    <a:pt x="49955" y="408251"/>
                    <a:pt x="84234" y="402567"/>
                    <a:pt x="91297" y="400155"/>
                  </a:cubicBezTo>
                  <a:cubicBezTo>
                    <a:pt x="101977" y="396366"/>
                    <a:pt x="108006" y="404979"/>
                    <a:pt x="124198" y="408596"/>
                  </a:cubicBezTo>
                  <a:cubicBezTo>
                    <a:pt x="133328" y="410663"/>
                    <a:pt x="146764" y="393265"/>
                    <a:pt x="151759" y="395849"/>
                  </a:cubicBezTo>
                  <a:cubicBezTo>
                    <a:pt x="173636" y="407562"/>
                    <a:pt x="194307" y="420999"/>
                    <a:pt x="219629" y="422377"/>
                  </a:cubicBezTo>
                  <a:cubicBezTo>
                    <a:pt x="224452" y="422721"/>
                    <a:pt x="238750" y="405495"/>
                    <a:pt x="243056" y="405495"/>
                  </a:cubicBezTo>
                  <a:cubicBezTo>
                    <a:pt x="256320" y="405151"/>
                    <a:pt x="268550" y="406874"/>
                    <a:pt x="289738" y="405495"/>
                  </a:cubicBezTo>
                  <a:cubicBezTo>
                    <a:pt x="310926" y="404117"/>
                    <a:pt x="335731" y="393093"/>
                    <a:pt x="344861" y="393782"/>
                  </a:cubicBezTo>
                  <a:cubicBezTo>
                    <a:pt x="358641" y="394815"/>
                    <a:pt x="404290" y="417898"/>
                    <a:pt x="411697" y="395849"/>
                  </a:cubicBezTo>
                  <a:cubicBezTo>
                    <a:pt x="417037" y="379829"/>
                    <a:pt x="384136" y="370355"/>
                    <a:pt x="383102" y="361914"/>
                  </a:cubicBezTo>
                  <a:cubicBezTo>
                    <a:pt x="381552" y="349167"/>
                    <a:pt x="372766" y="312648"/>
                    <a:pt x="375695" y="302485"/>
                  </a:cubicBezTo>
                  <a:cubicBezTo>
                    <a:pt x="380001" y="287671"/>
                    <a:pt x="435124" y="254425"/>
                    <a:pt x="447871" y="227208"/>
                  </a:cubicBezTo>
                  <a:cubicBezTo>
                    <a:pt x="455623" y="210499"/>
                    <a:pt x="462168" y="152448"/>
                    <a:pt x="451144" y="137979"/>
                  </a:cubicBezTo>
                  <a:cubicBezTo>
                    <a:pt x="442359" y="126437"/>
                    <a:pt x="410146" y="106972"/>
                    <a:pt x="398088" y="92330"/>
                  </a:cubicBezTo>
                  <a:cubicBezTo>
                    <a:pt x="395160" y="89919"/>
                    <a:pt x="393782" y="37208"/>
                    <a:pt x="398088" y="32384"/>
                  </a:cubicBezTo>
                  <a:cubicBezTo>
                    <a:pt x="394643" y="29112"/>
                    <a:pt x="376901" y="43926"/>
                    <a:pt x="369321" y="39275"/>
                  </a:cubicBezTo>
                  <a:cubicBezTo>
                    <a:pt x="363120" y="35313"/>
                    <a:pt x="367426" y="12058"/>
                    <a:pt x="360708" y="8613"/>
                  </a:cubicBezTo>
                  <a:cubicBezTo>
                    <a:pt x="351062" y="3790"/>
                    <a:pt x="341932" y="172"/>
                    <a:pt x="336420" y="0"/>
                  </a:cubicBezTo>
                  <a:cubicBezTo>
                    <a:pt x="328668" y="9819"/>
                    <a:pt x="320228" y="27906"/>
                    <a:pt x="305586" y="37208"/>
                  </a:cubicBezTo>
                  <a:cubicBezTo>
                    <a:pt x="275268" y="56501"/>
                    <a:pt x="254597" y="61668"/>
                    <a:pt x="239783" y="74243"/>
                  </a:cubicBezTo>
                  <a:cubicBezTo>
                    <a:pt x="226519" y="85612"/>
                    <a:pt x="192068" y="164679"/>
                    <a:pt x="184661" y="180354"/>
                  </a:cubicBezTo>
                  <a:cubicBezTo>
                    <a:pt x="177253" y="196030"/>
                    <a:pt x="176565" y="222041"/>
                    <a:pt x="164507" y="234443"/>
                  </a:cubicBezTo>
                </a:path>
              </a:pathLst>
            </a:custGeom>
            <a:solidFill>
              <a:srgbClr val="FFFCDB"/>
            </a:solidFill>
            <a:ln w="9525" cap="flat" cmpd="sng">
              <a:solidFill>
                <a:srgbClr val="7F7F7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7" name="Google Shape;17;p2"/>
            <p:cNvSpPr/>
            <p:nvPr/>
          </p:nvSpPr>
          <p:spPr>
            <a:xfrm>
              <a:off x="7537338" y="3399502"/>
              <a:ext cx="456998" cy="422381"/>
            </a:xfrm>
            <a:custGeom>
              <a:avLst/>
              <a:gdLst/>
              <a:ahLst/>
              <a:cxnLst/>
              <a:rect l="l" t="t" r="r" b="b"/>
              <a:pathLst>
                <a:path w="456998" h="422381" extrusionOk="0">
                  <a:moveTo>
                    <a:pt x="164334" y="234615"/>
                  </a:moveTo>
                  <a:cubicBezTo>
                    <a:pt x="147108" y="253564"/>
                    <a:pt x="104216" y="250119"/>
                    <a:pt x="101977" y="261660"/>
                  </a:cubicBezTo>
                  <a:cubicBezTo>
                    <a:pt x="99221" y="265105"/>
                    <a:pt x="98187" y="306447"/>
                    <a:pt x="94397" y="311959"/>
                  </a:cubicBezTo>
                  <a:cubicBezTo>
                    <a:pt x="78894" y="335214"/>
                    <a:pt x="10680" y="368460"/>
                    <a:pt x="0" y="385169"/>
                  </a:cubicBezTo>
                  <a:cubicBezTo>
                    <a:pt x="3790" y="388786"/>
                    <a:pt x="12403" y="400500"/>
                    <a:pt x="25494" y="403256"/>
                  </a:cubicBezTo>
                  <a:cubicBezTo>
                    <a:pt x="49955" y="408251"/>
                    <a:pt x="84234" y="402567"/>
                    <a:pt x="91297" y="400155"/>
                  </a:cubicBezTo>
                  <a:cubicBezTo>
                    <a:pt x="101977" y="396366"/>
                    <a:pt x="108006" y="404979"/>
                    <a:pt x="124198" y="408596"/>
                  </a:cubicBezTo>
                  <a:cubicBezTo>
                    <a:pt x="133328" y="410663"/>
                    <a:pt x="146764" y="393265"/>
                    <a:pt x="151759" y="395849"/>
                  </a:cubicBezTo>
                  <a:cubicBezTo>
                    <a:pt x="173636" y="407562"/>
                    <a:pt x="194307" y="420999"/>
                    <a:pt x="219629" y="422377"/>
                  </a:cubicBezTo>
                  <a:cubicBezTo>
                    <a:pt x="224452" y="422721"/>
                    <a:pt x="238750" y="405495"/>
                    <a:pt x="243056" y="405495"/>
                  </a:cubicBezTo>
                  <a:cubicBezTo>
                    <a:pt x="256320" y="405151"/>
                    <a:pt x="268550" y="406874"/>
                    <a:pt x="289738" y="405495"/>
                  </a:cubicBezTo>
                  <a:cubicBezTo>
                    <a:pt x="310926" y="404117"/>
                    <a:pt x="335731" y="393093"/>
                    <a:pt x="344861" y="393782"/>
                  </a:cubicBezTo>
                  <a:cubicBezTo>
                    <a:pt x="358641" y="394815"/>
                    <a:pt x="404290" y="417898"/>
                    <a:pt x="411697" y="395849"/>
                  </a:cubicBezTo>
                  <a:cubicBezTo>
                    <a:pt x="417037" y="379829"/>
                    <a:pt x="384136" y="370355"/>
                    <a:pt x="383102" y="361914"/>
                  </a:cubicBezTo>
                  <a:cubicBezTo>
                    <a:pt x="381552" y="349167"/>
                    <a:pt x="372766" y="312648"/>
                    <a:pt x="375695" y="302485"/>
                  </a:cubicBezTo>
                  <a:cubicBezTo>
                    <a:pt x="380001" y="287671"/>
                    <a:pt x="435124" y="254425"/>
                    <a:pt x="447871" y="227208"/>
                  </a:cubicBezTo>
                  <a:cubicBezTo>
                    <a:pt x="455623" y="210499"/>
                    <a:pt x="462168" y="152448"/>
                    <a:pt x="451144" y="137979"/>
                  </a:cubicBezTo>
                  <a:cubicBezTo>
                    <a:pt x="442359" y="126437"/>
                    <a:pt x="410146" y="106972"/>
                    <a:pt x="398088" y="92330"/>
                  </a:cubicBezTo>
                  <a:cubicBezTo>
                    <a:pt x="395160" y="89919"/>
                    <a:pt x="393782" y="37208"/>
                    <a:pt x="398088" y="32384"/>
                  </a:cubicBezTo>
                  <a:cubicBezTo>
                    <a:pt x="394643" y="29112"/>
                    <a:pt x="376901" y="43926"/>
                    <a:pt x="369321" y="39275"/>
                  </a:cubicBezTo>
                  <a:cubicBezTo>
                    <a:pt x="363120" y="35313"/>
                    <a:pt x="367426" y="12058"/>
                    <a:pt x="360708" y="8613"/>
                  </a:cubicBezTo>
                  <a:cubicBezTo>
                    <a:pt x="351062" y="3790"/>
                    <a:pt x="341932" y="172"/>
                    <a:pt x="336420" y="0"/>
                  </a:cubicBezTo>
                  <a:cubicBezTo>
                    <a:pt x="328668" y="9819"/>
                    <a:pt x="320228" y="27906"/>
                    <a:pt x="305586" y="37208"/>
                  </a:cubicBezTo>
                  <a:cubicBezTo>
                    <a:pt x="275268" y="56501"/>
                    <a:pt x="254597" y="61668"/>
                    <a:pt x="239783" y="74243"/>
                  </a:cubicBezTo>
                  <a:cubicBezTo>
                    <a:pt x="226519" y="85612"/>
                    <a:pt x="192068" y="164679"/>
                    <a:pt x="184661" y="180354"/>
                  </a:cubicBezTo>
                  <a:cubicBezTo>
                    <a:pt x="177253" y="196030"/>
                    <a:pt x="176565" y="222041"/>
                    <a:pt x="164507" y="234443"/>
                  </a:cubicBezTo>
                  <a:close/>
                </a:path>
              </a:pathLst>
            </a:custGeom>
            <a:noFill/>
            <a:ln w="9525" cap="rnd"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8" name="Google Shape;18;p2"/>
            <p:cNvSpPr/>
            <p:nvPr/>
          </p:nvSpPr>
          <p:spPr>
            <a:xfrm>
              <a:off x="7140242" y="2991783"/>
              <a:ext cx="466515" cy="812008"/>
            </a:xfrm>
            <a:custGeom>
              <a:avLst/>
              <a:gdLst/>
              <a:ahLst/>
              <a:cxnLst/>
              <a:rect l="l" t="t" r="r" b="b"/>
              <a:pathLst>
                <a:path w="466515" h="812008" extrusionOk="0">
                  <a:moveTo>
                    <a:pt x="212780" y="569986"/>
                  </a:moveTo>
                  <a:cubicBezTo>
                    <a:pt x="226733" y="563440"/>
                    <a:pt x="250849" y="560339"/>
                    <a:pt x="263768" y="543458"/>
                  </a:cubicBezTo>
                  <a:cubicBezTo>
                    <a:pt x="289090" y="510385"/>
                    <a:pt x="295464" y="477483"/>
                    <a:pt x="309417" y="456468"/>
                  </a:cubicBezTo>
                  <a:cubicBezTo>
                    <a:pt x="321303" y="438381"/>
                    <a:pt x="345419" y="401690"/>
                    <a:pt x="366262" y="370856"/>
                  </a:cubicBezTo>
                  <a:cubicBezTo>
                    <a:pt x="378148" y="353457"/>
                    <a:pt x="393651" y="351218"/>
                    <a:pt x="400714" y="341744"/>
                  </a:cubicBezTo>
                  <a:cubicBezTo>
                    <a:pt x="411566" y="327274"/>
                    <a:pt x="421557" y="302297"/>
                    <a:pt x="432237" y="283693"/>
                  </a:cubicBezTo>
                  <a:cubicBezTo>
                    <a:pt x="436715" y="276114"/>
                    <a:pt x="449979" y="281970"/>
                    <a:pt x="454803" y="275425"/>
                  </a:cubicBezTo>
                  <a:cubicBezTo>
                    <a:pt x="461004" y="266812"/>
                    <a:pt x="466516" y="241490"/>
                    <a:pt x="466516" y="241490"/>
                  </a:cubicBezTo>
                  <a:cubicBezTo>
                    <a:pt x="456353" y="228743"/>
                    <a:pt x="447740" y="180855"/>
                    <a:pt x="429308" y="159323"/>
                  </a:cubicBezTo>
                  <a:cubicBezTo>
                    <a:pt x="417939" y="146059"/>
                    <a:pt x="401747" y="155016"/>
                    <a:pt x="394340" y="150882"/>
                  </a:cubicBezTo>
                  <a:cubicBezTo>
                    <a:pt x="390033" y="141236"/>
                    <a:pt x="396924" y="111263"/>
                    <a:pt x="394340" y="107301"/>
                  </a:cubicBezTo>
                  <a:cubicBezTo>
                    <a:pt x="384004" y="91797"/>
                    <a:pt x="361955" y="58207"/>
                    <a:pt x="349725" y="30818"/>
                  </a:cubicBezTo>
                  <a:cubicBezTo>
                    <a:pt x="346797" y="24100"/>
                    <a:pt x="344557" y="8252"/>
                    <a:pt x="342318" y="3257"/>
                  </a:cubicBezTo>
                  <a:cubicBezTo>
                    <a:pt x="338873" y="-4495"/>
                    <a:pt x="327159" y="4463"/>
                    <a:pt x="319063" y="1190"/>
                  </a:cubicBezTo>
                  <a:cubicBezTo>
                    <a:pt x="319408" y="4980"/>
                    <a:pt x="318719" y="21516"/>
                    <a:pt x="308383" y="28751"/>
                  </a:cubicBezTo>
                  <a:cubicBezTo>
                    <a:pt x="293397" y="39259"/>
                    <a:pt x="266352" y="40292"/>
                    <a:pt x="261701" y="42532"/>
                  </a:cubicBezTo>
                  <a:cubicBezTo>
                    <a:pt x="257567" y="43049"/>
                    <a:pt x="229661" y="32196"/>
                    <a:pt x="221393" y="33058"/>
                  </a:cubicBezTo>
                  <a:cubicBezTo>
                    <a:pt x="211746" y="34091"/>
                    <a:pt x="189525" y="52867"/>
                    <a:pt x="185219" y="53212"/>
                  </a:cubicBezTo>
                  <a:cubicBezTo>
                    <a:pt x="168509" y="76983"/>
                    <a:pt x="111320" y="110057"/>
                    <a:pt x="104774" y="140374"/>
                  </a:cubicBezTo>
                  <a:cubicBezTo>
                    <a:pt x="102879" y="149504"/>
                    <a:pt x="96506" y="168797"/>
                    <a:pt x="99262" y="182750"/>
                  </a:cubicBezTo>
                  <a:cubicBezTo>
                    <a:pt x="101501" y="194463"/>
                    <a:pt x="113042" y="200492"/>
                    <a:pt x="110975" y="212378"/>
                  </a:cubicBezTo>
                  <a:cubicBezTo>
                    <a:pt x="109253" y="222025"/>
                    <a:pt x="88237" y="230465"/>
                    <a:pt x="86515" y="239078"/>
                  </a:cubicBezTo>
                  <a:cubicBezTo>
                    <a:pt x="83070" y="255959"/>
                    <a:pt x="79452" y="269396"/>
                    <a:pt x="76352" y="274908"/>
                  </a:cubicBezTo>
                  <a:cubicBezTo>
                    <a:pt x="67739" y="296612"/>
                    <a:pt x="54991" y="324518"/>
                    <a:pt x="42417" y="355008"/>
                  </a:cubicBezTo>
                  <a:cubicBezTo>
                    <a:pt x="36043" y="370167"/>
                    <a:pt x="39488" y="385842"/>
                    <a:pt x="33631" y="401690"/>
                  </a:cubicBezTo>
                  <a:cubicBezTo>
                    <a:pt x="15544" y="451128"/>
                    <a:pt x="-4954" y="480756"/>
                    <a:pt x="1075" y="518997"/>
                  </a:cubicBezTo>
                  <a:cubicBezTo>
                    <a:pt x="1764" y="523821"/>
                    <a:pt x="2453" y="557239"/>
                    <a:pt x="8826" y="560856"/>
                  </a:cubicBezTo>
                  <a:cubicBezTo>
                    <a:pt x="18128" y="566368"/>
                    <a:pt x="37249" y="571192"/>
                    <a:pt x="40866" y="582044"/>
                  </a:cubicBezTo>
                  <a:cubicBezTo>
                    <a:pt x="45173" y="594963"/>
                    <a:pt x="28636" y="629415"/>
                    <a:pt x="20884" y="641990"/>
                  </a:cubicBezTo>
                  <a:cubicBezTo>
                    <a:pt x="11582" y="657321"/>
                    <a:pt x="21401" y="720712"/>
                    <a:pt x="22951" y="739660"/>
                  </a:cubicBezTo>
                  <a:cubicBezTo>
                    <a:pt x="25018" y="765154"/>
                    <a:pt x="60159" y="787548"/>
                    <a:pt x="80486" y="812008"/>
                  </a:cubicBezTo>
                  <a:cubicBezTo>
                    <a:pt x="88926" y="811836"/>
                    <a:pt x="103741" y="801501"/>
                    <a:pt x="112009" y="800123"/>
                  </a:cubicBezTo>
                  <a:cubicBezTo>
                    <a:pt x="112009" y="800123"/>
                    <a:pt x="107358" y="762398"/>
                    <a:pt x="114076" y="742761"/>
                  </a:cubicBezTo>
                  <a:cubicBezTo>
                    <a:pt x="121139" y="722434"/>
                    <a:pt x="177295" y="688499"/>
                    <a:pt x="181946" y="668517"/>
                  </a:cubicBezTo>
                  <a:cubicBezTo>
                    <a:pt x="185219" y="654737"/>
                    <a:pt x="184530" y="631827"/>
                    <a:pt x="191420" y="610122"/>
                  </a:cubicBezTo>
                  <a:cubicBezTo>
                    <a:pt x="198482" y="588417"/>
                    <a:pt x="204339" y="580838"/>
                    <a:pt x="212608" y="569814"/>
                  </a:cubicBezTo>
                </a:path>
              </a:pathLst>
            </a:custGeom>
            <a:solidFill>
              <a:srgbClr val="FFFCDB"/>
            </a:solidFill>
            <a:ln w="9525" cap="flat" cmpd="sng">
              <a:solidFill>
                <a:srgbClr val="7F7F7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9" name="Google Shape;19;p2"/>
            <p:cNvSpPr/>
            <p:nvPr/>
          </p:nvSpPr>
          <p:spPr>
            <a:xfrm>
              <a:off x="7140242" y="2991783"/>
              <a:ext cx="466515" cy="812008"/>
            </a:xfrm>
            <a:custGeom>
              <a:avLst/>
              <a:gdLst/>
              <a:ahLst/>
              <a:cxnLst/>
              <a:rect l="l" t="t" r="r" b="b"/>
              <a:pathLst>
                <a:path w="466515" h="812008" extrusionOk="0">
                  <a:moveTo>
                    <a:pt x="212780" y="569986"/>
                  </a:moveTo>
                  <a:cubicBezTo>
                    <a:pt x="226733" y="563440"/>
                    <a:pt x="250849" y="560339"/>
                    <a:pt x="263768" y="543458"/>
                  </a:cubicBezTo>
                  <a:cubicBezTo>
                    <a:pt x="289090" y="510385"/>
                    <a:pt x="295464" y="477483"/>
                    <a:pt x="309417" y="456468"/>
                  </a:cubicBezTo>
                  <a:cubicBezTo>
                    <a:pt x="321303" y="438381"/>
                    <a:pt x="345419" y="401690"/>
                    <a:pt x="366262" y="370856"/>
                  </a:cubicBezTo>
                  <a:cubicBezTo>
                    <a:pt x="378148" y="353457"/>
                    <a:pt x="393651" y="351218"/>
                    <a:pt x="400714" y="341744"/>
                  </a:cubicBezTo>
                  <a:cubicBezTo>
                    <a:pt x="411566" y="327274"/>
                    <a:pt x="421557" y="302297"/>
                    <a:pt x="432237" y="283693"/>
                  </a:cubicBezTo>
                  <a:cubicBezTo>
                    <a:pt x="436715" y="276114"/>
                    <a:pt x="449979" y="281970"/>
                    <a:pt x="454803" y="275425"/>
                  </a:cubicBezTo>
                  <a:cubicBezTo>
                    <a:pt x="461004" y="266812"/>
                    <a:pt x="466516" y="241490"/>
                    <a:pt x="466516" y="241490"/>
                  </a:cubicBezTo>
                  <a:cubicBezTo>
                    <a:pt x="456353" y="228743"/>
                    <a:pt x="447740" y="180855"/>
                    <a:pt x="429308" y="159323"/>
                  </a:cubicBezTo>
                  <a:cubicBezTo>
                    <a:pt x="417939" y="146059"/>
                    <a:pt x="401747" y="155016"/>
                    <a:pt x="394340" y="150882"/>
                  </a:cubicBezTo>
                  <a:cubicBezTo>
                    <a:pt x="390033" y="141236"/>
                    <a:pt x="396924" y="111263"/>
                    <a:pt x="394340" y="107301"/>
                  </a:cubicBezTo>
                  <a:cubicBezTo>
                    <a:pt x="384004" y="91797"/>
                    <a:pt x="361955" y="58207"/>
                    <a:pt x="349725" y="30818"/>
                  </a:cubicBezTo>
                  <a:cubicBezTo>
                    <a:pt x="346797" y="24100"/>
                    <a:pt x="344557" y="8252"/>
                    <a:pt x="342318" y="3257"/>
                  </a:cubicBezTo>
                  <a:cubicBezTo>
                    <a:pt x="338873" y="-4495"/>
                    <a:pt x="327159" y="4463"/>
                    <a:pt x="319063" y="1190"/>
                  </a:cubicBezTo>
                  <a:cubicBezTo>
                    <a:pt x="319408" y="4980"/>
                    <a:pt x="318719" y="21516"/>
                    <a:pt x="308383" y="28751"/>
                  </a:cubicBezTo>
                  <a:cubicBezTo>
                    <a:pt x="293397" y="39259"/>
                    <a:pt x="266352" y="40292"/>
                    <a:pt x="261701" y="42532"/>
                  </a:cubicBezTo>
                  <a:cubicBezTo>
                    <a:pt x="257567" y="43049"/>
                    <a:pt x="229661" y="32196"/>
                    <a:pt x="221393" y="33058"/>
                  </a:cubicBezTo>
                  <a:cubicBezTo>
                    <a:pt x="211746" y="34091"/>
                    <a:pt x="189525" y="52867"/>
                    <a:pt x="185219" y="53212"/>
                  </a:cubicBezTo>
                  <a:cubicBezTo>
                    <a:pt x="168509" y="76983"/>
                    <a:pt x="111320" y="110057"/>
                    <a:pt x="104774" y="140374"/>
                  </a:cubicBezTo>
                  <a:cubicBezTo>
                    <a:pt x="102879" y="149504"/>
                    <a:pt x="96506" y="168797"/>
                    <a:pt x="99262" y="182750"/>
                  </a:cubicBezTo>
                  <a:cubicBezTo>
                    <a:pt x="101501" y="194463"/>
                    <a:pt x="113042" y="200492"/>
                    <a:pt x="110975" y="212378"/>
                  </a:cubicBezTo>
                  <a:cubicBezTo>
                    <a:pt x="109253" y="222025"/>
                    <a:pt x="88237" y="230465"/>
                    <a:pt x="86515" y="239078"/>
                  </a:cubicBezTo>
                  <a:cubicBezTo>
                    <a:pt x="83070" y="255959"/>
                    <a:pt x="79452" y="269396"/>
                    <a:pt x="76352" y="274908"/>
                  </a:cubicBezTo>
                  <a:cubicBezTo>
                    <a:pt x="67739" y="296612"/>
                    <a:pt x="54991" y="324518"/>
                    <a:pt x="42417" y="355008"/>
                  </a:cubicBezTo>
                  <a:cubicBezTo>
                    <a:pt x="36043" y="370167"/>
                    <a:pt x="39488" y="385842"/>
                    <a:pt x="33631" y="401690"/>
                  </a:cubicBezTo>
                  <a:cubicBezTo>
                    <a:pt x="15544" y="451128"/>
                    <a:pt x="-4954" y="480756"/>
                    <a:pt x="1075" y="518997"/>
                  </a:cubicBezTo>
                  <a:cubicBezTo>
                    <a:pt x="1764" y="523821"/>
                    <a:pt x="2453" y="557239"/>
                    <a:pt x="8826" y="560856"/>
                  </a:cubicBezTo>
                  <a:cubicBezTo>
                    <a:pt x="18128" y="566368"/>
                    <a:pt x="37249" y="571192"/>
                    <a:pt x="40866" y="582044"/>
                  </a:cubicBezTo>
                  <a:cubicBezTo>
                    <a:pt x="45173" y="594963"/>
                    <a:pt x="28636" y="629415"/>
                    <a:pt x="20884" y="641990"/>
                  </a:cubicBezTo>
                  <a:cubicBezTo>
                    <a:pt x="11582" y="657321"/>
                    <a:pt x="21401" y="720712"/>
                    <a:pt x="22951" y="739660"/>
                  </a:cubicBezTo>
                  <a:cubicBezTo>
                    <a:pt x="25018" y="765154"/>
                    <a:pt x="60159" y="787548"/>
                    <a:pt x="80486" y="812008"/>
                  </a:cubicBezTo>
                  <a:cubicBezTo>
                    <a:pt x="88926" y="811836"/>
                    <a:pt x="103741" y="801501"/>
                    <a:pt x="112009" y="800123"/>
                  </a:cubicBezTo>
                  <a:cubicBezTo>
                    <a:pt x="112009" y="800123"/>
                    <a:pt x="107358" y="762398"/>
                    <a:pt x="114076" y="742761"/>
                  </a:cubicBezTo>
                  <a:cubicBezTo>
                    <a:pt x="121139" y="722434"/>
                    <a:pt x="177295" y="688499"/>
                    <a:pt x="181946" y="668517"/>
                  </a:cubicBezTo>
                  <a:cubicBezTo>
                    <a:pt x="185219" y="654737"/>
                    <a:pt x="184530" y="631827"/>
                    <a:pt x="191420" y="610122"/>
                  </a:cubicBezTo>
                  <a:cubicBezTo>
                    <a:pt x="198482" y="588417"/>
                    <a:pt x="204339" y="580838"/>
                    <a:pt x="212608" y="569814"/>
                  </a:cubicBezTo>
                  <a:close/>
                </a:path>
              </a:pathLst>
            </a:custGeom>
            <a:noFill/>
            <a:ln w="9525" cap="rnd"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0" name="Google Shape;20;p2"/>
            <p:cNvSpPr/>
            <p:nvPr/>
          </p:nvSpPr>
          <p:spPr>
            <a:xfrm>
              <a:off x="6801286" y="2749663"/>
              <a:ext cx="524691" cy="1142324"/>
            </a:xfrm>
            <a:custGeom>
              <a:avLst/>
              <a:gdLst/>
              <a:ahLst/>
              <a:cxnLst/>
              <a:rect l="l" t="t" r="r" b="b"/>
              <a:pathLst>
                <a:path w="524691" h="1142324" extrusionOk="0">
                  <a:moveTo>
                    <a:pt x="330556" y="290681"/>
                  </a:moveTo>
                  <a:cubicBezTo>
                    <a:pt x="330556" y="290681"/>
                    <a:pt x="293004" y="281723"/>
                    <a:pt x="279568" y="285685"/>
                  </a:cubicBezTo>
                  <a:cubicBezTo>
                    <a:pt x="276123" y="286719"/>
                    <a:pt x="259930" y="307734"/>
                    <a:pt x="246322" y="313247"/>
                  </a:cubicBezTo>
                  <a:cubicBezTo>
                    <a:pt x="232714" y="318759"/>
                    <a:pt x="216521" y="315486"/>
                    <a:pt x="213421" y="315141"/>
                  </a:cubicBezTo>
                  <a:cubicBezTo>
                    <a:pt x="216866" y="292576"/>
                    <a:pt x="211871" y="231596"/>
                    <a:pt x="217899" y="208514"/>
                  </a:cubicBezTo>
                  <a:cubicBezTo>
                    <a:pt x="224273" y="184570"/>
                    <a:pt x="253212" y="158214"/>
                    <a:pt x="248389" y="133581"/>
                  </a:cubicBezTo>
                  <a:cubicBezTo>
                    <a:pt x="248389" y="133065"/>
                    <a:pt x="238915" y="116356"/>
                    <a:pt x="223584" y="108776"/>
                  </a:cubicBezTo>
                  <a:cubicBezTo>
                    <a:pt x="205669" y="99991"/>
                    <a:pt x="180864" y="99819"/>
                    <a:pt x="169667" y="100852"/>
                  </a:cubicBezTo>
                  <a:cubicBezTo>
                    <a:pt x="160710" y="101541"/>
                    <a:pt x="152958" y="137888"/>
                    <a:pt x="152958" y="137888"/>
                  </a:cubicBezTo>
                  <a:cubicBezTo>
                    <a:pt x="134527" y="136510"/>
                    <a:pt x="133665" y="116183"/>
                    <a:pt x="124708" y="105331"/>
                  </a:cubicBezTo>
                  <a:cubicBezTo>
                    <a:pt x="118851" y="98269"/>
                    <a:pt x="104037" y="97235"/>
                    <a:pt x="100592" y="88967"/>
                  </a:cubicBezTo>
                  <a:cubicBezTo>
                    <a:pt x="93185" y="70707"/>
                    <a:pt x="96974" y="49520"/>
                    <a:pt x="89223" y="37289"/>
                  </a:cubicBezTo>
                  <a:cubicBezTo>
                    <a:pt x="85605" y="37634"/>
                    <a:pt x="78887" y="33672"/>
                    <a:pt x="76476" y="26782"/>
                  </a:cubicBezTo>
                  <a:cubicBezTo>
                    <a:pt x="73720" y="18858"/>
                    <a:pt x="70447" y="2665"/>
                    <a:pt x="67346" y="1287"/>
                  </a:cubicBezTo>
                  <a:cubicBezTo>
                    <a:pt x="54943" y="-4053"/>
                    <a:pt x="24970" y="8694"/>
                    <a:pt x="19975" y="12656"/>
                  </a:cubicBezTo>
                  <a:cubicBezTo>
                    <a:pt x="8778" y="21097"/>
                    <a:pt x="3783" y="26437"/>
                    <a:pt x="854" y="37289"/>
                  </a:cubicBezTo>
                  <a:cubicBezTo>
                    <a:pt x="-524" y="49692"/>
                    <a:pt x="-351" y="67607"/>
                    <a:pt x="2232" y="79665"/>
                  </a:cubicBezTo>
                  <a:cubicBezTo>
                    <a:pt x="4300" y="89483"/>
                    <a:pt x="7228" y="143056"/>
                    <a:pt x="16358" y="172340"/>
                  </a:cubicBezTo>
                  <a:cubicBezTo>
                    <a:pt x="20836" y="186809"/>
                    <a:pt x="26865" y="189049"/>
                    <a:pt x="27727" y="193527"/>
                  </a:cubicBezTo>
                  <a:cubicBezTo>
                    <a:pt x="29449" y="202140"/>
                    <a:pt x="19458" y="233836"/>
                    <a:pt x="20664" y="245205"/>
                  </a:cubicBezTo>
                  <a:cubicBezTo>
                    <a:pt x="21525" y="253129"/>
                    <a:pt x="63212" y="299811"/>
                    <a:pt x="70274" y="320137"/>
                  </a:cubicBezTo>
                  <a:cubicBezTo>
                    <a:pt x="76993" y="340119"/>
                    <a:pt x="61145" y="366819"/>
                    <a:pt x="61145" y="366819"/>
                  </a:cubicBezTo>
                  <a:cubicBezTo>
                    <a:pt x="55805" y="370953"/>
                    <a:pt x="46331" y="383011"/>
                    <a:pt x="48398" y="393347"/>
                  </a:cubicBezTo>
                  <a:cubicBezTo>
                    <a:pt x="49948" y="400926"/>
                    <a:pt x="71136" y="414879"/>
                    <a:pt x="73892" y="418841"/>
                  </a:cubicBezTo>
                  <a:cubicBezTo>
                    <a:pt x="75442" y="420563"/>
                    <a:pt x="83366" y="425214"/>
                    <a:pt x="84572" y="430554"/>
                  </a:cubicBezTo>
                  <a:cubicBezTo>
                    <a:pt x="86984" y="442440"/>
                    <a:pt x="80265" y="479648"/>
                    <a:pt x="85605" y="482576"/>
                  </a:cubicBezTo>
                  <a:cubicBezTo>
                    <a:pt x="93529" y="486710"/>
                    <a:pt x="117301" y="466384"/>
                    <a:pt x="125914" y="465523"/>
                  </a:cubicBezTo>
                  <a:cubicBezTo>
                    <a:pt x="132115" y="464834"/>
                    <a:pt x="137627" y="500836"/>
                    <a:pt x="137455" y="506520"/>
                  </a:cubicBezTo>
                  <a:cubicBezTo>
                    <a:pt x="136938" y="519440"/>
                    <a:pt x="110238" y="554580"/>
                    <a:pt x="111100" y="570600"/>
                  </a:cubicBezTo>
                  <a:cubicBezTo>
                    <a:pt x="111616" y="580419"/>
                    <a:pt x="121952" y="605741"/>
                    <a:pt x="131254" y="628996"/>
                  </a:cubicBezTo>
                  <a:cubicBezTo>
                    <a:pt x="134699" y="637781"/>
                    <a:pt x="148479" y="642432"/>
                    <a:pt x="151408" y="651217"/>
                  </a:cubicBezTo>
                  <a:cubicBezTo>
                    <a:pt x="157781" y="669993"/>
                    <a:pt x="156920" y="690492"/>
                    <a:pt x="160882" y="696865"/>
                  </a:cubicBezTo>
                  <a:cubicBezTo>
                    <a:pt x="164672" y="702894"/>
                    <a:pt x="187410" y="703067"/>
                    <a:pt x="187065" y="709268"/>
                  </a:cubicBezTo>
                  <a:cubicBezTo>
                    <a:pt x="185515" y="737346"/>
                    <a:pt x="195678" y="804010"/>
                    <a:pt x="191716" y="830537"/>
                  </a:cubicBezTo>
                  <a:cubicBezTo>
                    <a:pt x="191716" y="837772"/>
                    <a:pt x="193439" y="868090"/>
                    <a:pt x="198090" y="872913"/>
                  </a:cubicBezTo>
                  <a:cubicBezTo>
                    <a:pt x="215316" y="891517"/>
                    <a:pt x="224273" y="915288"/>
                    <a:pt x="230474" y="941988"/>
                  </a:cubicBezTo>
                  <a:cubicBezTo>
                    <a:pt x="235642" y="964727"/>
                    <a:pt x="238743" y="989704"/>
                    <a:pt x="243049" y="1015543"/>
                  </a:cubicBezTo>
                  <a:cubicBezTo>
                    <a:pt x="245116" y="1027773"/>
                    <a:pt x="253557" y="1031390"/>
                    <a:pt x="255452" y="1042587"/>
                  </a:cubicBezTo>
                  <a:cubicBezTo>
                    <a:pt x="257863" y="1056885"/>
                    <a:pt x="253729" y="1078589"/>
                    <a:pt x="256485" y="1090303"/>
                  </a:cubicBezTo>
                  <a:cubicBezTo>
                    <a:pt x="258208" y="1097021"/>
                    <a:pt x="273883" y="1100466"/>
                    <a:pt x="284047" y="1109423"/>
                  </a:cubicBezTo>
                  <a:cubicBezTo>
                    <a:pt x="291626" y="1115969"/>
                    <a:pt x="294210" y="1134573"/>
                    <a:pt x="295760" y="1142325"/>
                  </a:cubicBezTo>
                  <a:cubicBezTo>
                    <a:pt x="319532" y="1130956"/>
                    <a:pt x="363113" y="1083585"/>
                    <a:pt x="382751" y="1066187"/>
                  </a:cubicBezTo>
                  <a:cubicBezTo>
                    <a:pt x="387918" y="1061536"/>
                    <a:pt x="411173" y="1051889"/>
                    <a:pt x="420131" y="1054473"/>
                  </a:cubicBezTo>
                  <a:cubicBezTo>
                    <a:pt x="399804" y="1030012"/>
                    <a:pt x="364663" y="1007619"/>
                    <a:pt x="362596" y="982125"/>
                  </a:cubicBezTo>
                  <a:cubicBezTo>
                    <a:pt x="361046" y="963348"/>
                    <a:pt x="351227" y="899785"/>
                    <a:pt x="360529" y="884454"/>
                  </a:cubicBezTo>
                  <a:cubicBezTo>
                    <a:pt x="368109" y="871879"/>
                    <a:pt x="384818" y="837600"/>
                    <a:pt x="380339" y="824508"/>
                  </a:cubicBezTo>
                  <a:cubicBezTo>
                    <a:pt x="376721" y="813656"/>
                    <a:pt x="357601" y="808833"/>
                    <a:pt x="348299" y="803321"/>
                  </a:cubicBezTo>
                  <a:cubicBezTo>
                    <a:pt x="341925" y="799531"/>
                    <a:pt x="341408" y="766285"/>
                    <a:pt x="340547" y="761462"/>
                  </a:cubicBezTo>
                  <a:cubicBezTo>
                    <a:pt x="334518" y="723221"/>
                    <a:pt x="355017" y="693420"/>
                    <a:pt x="373104" y="644154"/>
                  </a:cubicBezTo>
                  <a:cubicBezTo>
                    <a:pt x="378961" y="628307"/>
                    <a:pt x="375516" y="612631"/>
                    <a:pt x="381889" y="597472"/>
                  </a:cubicBezTo>
                  <a:cubicBezTo>
                    <a:pt x="394636" y="566983"/>
                    <a:pt x="407211" y="539077"/>
                    <a:pt x="415824" y="517372"/>
                  </a:cubicBezTo>
                  <a:cubicBezTo>
                    <a:pt x="418925" y="511860"/>
                    <a:pt x="422542" y="498424"/>
                    <a:pt x="425987" y="481543"/>
                  </a:cubicBezTo>
                  <a:cubicBezTo>
                    <a:pt x="427710" y="472930"/>
                    <a:pt x="448725" y="464489"/>
                    <a:pt x="450448" y="454843"/>
                  </a:cubicBezTo>
                  <a:cubicBezTo>
                    <a:pt x="452687" y="442957"/>
                    <a:pt x="441146" y="436756"/>
                    <a:pt x="438734" y="425042"/>
                  </a:cubicBezTo>
                  <a:cubicBezTo>
                    <a:pt x="435978" y="411089"/>
                    <a:pt x="442352" y="391969"/>
                    <a:pt x="444247" y="382667"/>
                  </a:cubicBezTo>
                  <a:cubicBezTo>
                    <a:pt x="450792" y="352349"/>
                    <a:pt x="507982" y="319276"/>
                    <a:pt x="524691" y="295504"/>
                  </a:cubicBezTo>
                  <a:cubicBezTo>
                    <a:pt x="522796" y="291714"/>
                    <a:pt x="506432" y="285513"/>
                    <a:pt x="506604" y="277417"/>
                  </a:cubicBezTo>
                  <a:cubicBezTo>
                    <a:pt x="506948" y="264153"/>
                    <a:pt x="505570" y="251061"/>
                    <a:pt x="495924" y="244516"/>
                  </a:cubicBezTo>
                  <a:cubicBezTo>
                    <a:pt x="489895" y="240381"/>
                    <a:pt x="481971" y="220916"/>
                    <a:pt x="465090" y="221089"/>
                  </a:cubicBezTo>
                  <a:cubicBezTo>
                    <a:pt x="460267" y="221089"/>
                    <a:pt x="453032" y="237453"/>
                    <a:pt x="442868" y="236936"/>
                  </a:cubicBezTo>
                  <a:cubicBezTo>
                    <a:pt x="426676" y="236075"/>
                    <a:pt x="388952" y="235041"/>
                    <a:pt x="385507" y="235903"/>
                  </a:cubicBezTo>
                  <a:cubicBezTo>
                    <a:pt x="356567" y="243999"/>
                    <a:pt x="347782" y="260536"/>
                    <a:pt x="330384" y="289992"/>
                  </a:cubicBezTo>
                </a:path>
              </a:pathLst>
            </a:custGeom>
            <a:solidFill>
              <a:srgbClr val="FFFCDB"/>
            </a:solidFill>
            <a:ln w="9525" cap="flat" cmpd="sng">
              <a:solidFill>
                <a:srgbClr val="7F7F7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1" name="Google Shape;21;p2"/>
            <p:cNvSpPr/>
            <p:nvPr/>
          </p:nvSpPr>
          <p:spPr>
            <a:xfrm>
              <a:off x="6801286" y="2749663"/>
              <a:ext cx="524691" cy="1142324"/>
            </a:xfrm>
            <a:custGeom>
              <a:avLst/>
              <a:gdLst/>
              <a:ahLst/>
              <a:cxnLst/>
              <a:rect l="l" t="t" r="r" b="b"/>
              <a:pathLst>
                <a:path w="524691" h="1142324" extrusionOk="0">
                  <a:moveTo>
                    <a:pt x="330556" y="290681"/>
                  </a:moveTo>
                  <a:cubicBezTo>
                    <a:pt x="330556" y="290681"/>
                    <a:pt x="293004" y="281723"/>
                    <a:pt x="279568" y="285685"/>
                  </a:cubicBezTo>
                  <a:cubicBezTo>
                    <a:pt x="276123" y="286719"/>
                    <a:pt x="259930" y="307734"/>
                    <a:pt x="246322" y="313247"/>
                  </a:cubicBezTo>
                  <a:cubicBezTo>
                    <a:pt x="232714" y="318759"/>
                    <a:pt x="216521" y="315486"/>
                    <a:pt x="213421" y="315141"/>
                  </a:cubicBezTo>
                  <a:cubicBezTo>
                    <a:pt x="216866" y="292576"/>
                    <a:pt x="211871" y="231596"/>
                    <a:pt x="217899" y="208514"/>
                  </a:cubicBezTo>
                  <a:cubicBezTo>
                    <a:pt x="224273" y="184570"/>
                    <a:pt x="253212" y="158214"/>
                    <a:pt x="248389" y="133581"/>
                  </a:cubicBezTo>
                  <a:cubicBezTo>
                    <a:pt x="248389" y="133065"/>
                    <a:pt x="238915" y="116356"/>
                    <a:pt x="223584" y="108776"/>
                  </a:cubicBezTo>
                  <a:cubicBezTo>
                    <a:pt x="205669" y="99991"/>
                    <a:pt x="180864" y="99819"/>
                    <a:pt x="169667" y="100852"/>
                  </a:cubicBezTo>
                  <a:cubicBezTo>
                    <a:pt x="160710" y="101541"/>
                    <a:pt x="152958" y="137888"/>
                    <a:pt x="152958" y="137888"/>
                  </a:cubicBezTo>
                  <a:cubicBezTo>
                    <a:pt x="134527" y="136510"/>
                    <a:pt x="133665" y="116183"/>
                    <a:pt x="124708" y="105331"/>
                  </a:cubicBezTo>
                  <a:cubicBezTo>
                    <a:pt x="118851" y="98269"/>
                    <a:pt x="104037" y="97235"/>
                    <a:pt x="100592" y="88967"/>
                  </a:cubicBezTo>
                  <a:cubicBezTo>
                    <a:pt x="93185" y="70707"/>
                    <a:pt x="96974" y="49520"/>
                    <a:pt x="89223" y="37289"/>
                  </a:cubicBezTo>
                  <a:cubicBezTo>
                    <a:pt x="85605" y="37634"/>
                    <a:pt x="78887" y="33672"/>
                    <a:pt x="76476" y="26782"/>
                  </a:cubicBezTo>
                  <a:cubicBezTo>
                    <a:pt x="73720" y="18858"/>
                    <a:pt x="70447" y="2665"/>
                    <a:pt x="67346" y="1287"/>
                  </a:cubicBezTo>
                  <a:cubicBezTo>
                    <a:pt x="54943" y="-4053"/>
                    <a:pt x="24970" y="8694"/>
                    <a:pt x="19975" y="12656"/>
                  </a:cubicBezTo>
                  <a:cubicBezTo>
                    <a:pt x="8778" y="21097"/>
                    <a:pt x="3783" y="26437"/>
                    <a:pt x="854" y="37289"/>
                  </a:cubicBezTo>
                  <a:cubicBezTo>
                    <a:pt x="-524" y="49692"/>
                    <a:pt x="-351" y="67607"/>
                    <a:pt x="2232" y="79665"/>
                  </a:cubicBezTo>
                  <a:cubicBezTo>
                    <a:pt x="4300" y="89483"/>
                    <a:pt x="7228" y="143056"/>
                    <a:pt x="16358" y="172340"/>
                  </a:cubicBezTo>
                  <a:cubicBezTo>
                    <a:pt x="20836" y="186809"/>
                    <a:pt x="26865" y="189049"/>
                    <a:pt x="27727" y="193527"/>
                  </a:cubicBezTo>
                  <a:cubicBezTo>
                    <a:pt x="29449" y="202140"/>
                    <a:pt x="19458" y="233836"/>
                    <a:pt x="20664" y="245205"/>
                  </a:cubicBezTo>
                  <a:cubicBezTo>
                    <a:pt x="21525" y="253129"/>
                    <a:pt x="63212" y="299811"/>
                    <a:pt x="70274" y="320137"/>
                  </a:cubicBezTo>
                  <a:cubicBezTo>
                    <a:pt x="76993" y="340119"/>
                    <a:pt x="61145" y="366819"/>
                    <a:pt x="61145" y="366819"/>
                  </a:cubicBezTo>
                  <a:cubicBezTo>
                    <a:pt x="55805" y="370953"/>
                    <a:pt x="46331" y="383011"/>
                    <a:pt x="48398" y="393347"/>
                  </a:cubicBezTo>
                  <a:cubicBezTo>
                    <a:pt x="49948" y="400926"/>
                    <a:pt x="71136" y="414879"/>
                    <a:pt x="73892" y="418841"/>
                  </a:cubicBezTo>
                  <a:cubicBezTo>
                    <a:pt x="75442" y="420563"/>
                    <a:pt x="83366" y="425214"/>
                    <a:pt x="84572" y="430554"/>
                  </a:cubicBezTo>
                  <a:cubicBezTo>
                    <a:pt x="86984" y="442440"/>
                    <a:pt x="80265" y="479648"/>
                    <a:pt x="85605" y="482576"/>
                  </a:cubicBezTo>
                  <a:cubicBezTo>
                    <a:pt x="93529" y="486710"/>
                    <a:pt x="117301" y="466384"/>
                    <a:pt x="125914" y="465523"/>
                  </a:cubicBezTo>
                  <a:cubicBezTo>
                    <a:pt x="132115" y="464834"/>
                    <a:pt x="137627" y="500836"/>
                    <a:pt x="137455" y="506520"/>
                  </a:cubicBezTo>
                  <a:cubicBezTo>
                    <a:pt x="136938" y="519440"/>
                    <a:pt x="110238" y="554580"/>
                    <a:pt x="111100" y="570600"/>
                  </a:cubicBezTo>
                  <a:cubicBezTo>
                    <a:pt x="111616" y="580419"/>
                    <a:pt x="121952" y="605741"/>
                    <a:pt x="131254" y="628996"/>
                  </a:cubicBezTo>
                  <a:cubicBezTo>
                    <a:pt x="134699" y="637781"/>
                    <a:pt x="148479" y="642432"/>
                    <a:pt x="151408" y="651217"/>
                  </a:cubicBezTo>
                  <a:cubicBezTo>
                    <a:pt x="157781" y="669993"/>
                    <a:pt x="156920" y="690492"/>
                    <a:pt x="160882" y="696865"/>
                  </a:cubicBezTo>
                  <a:cubicBezTo>
                    <a:pt x="164672" y="702894"/>
                    <a:pt x="187410" y="703067"/>
                    <a:pt x="187065" y="709268"/>
                  </a:cubicBezTo>
                  <a:cubicBezTo>
                    <a:pt x="185515" y="737346"/>
                    <a:pt x="195678" y="804010"/>
                    <a:pt x="191716" y="830537"/>
                  </a:cubicBezTo>
                  <a:cubicBezTo>
                    <a:pt x="191716" y="837772"/>
                    <a:pt x="193439" y="868090"/>
                    <a:pt x="198090" y="872913"/>
                  </a:cubicBezTo>
                  <a:cubicBezTo>
                    <a:pt x="215316" y="891517"/>
                    <a:pt x="224273" y="915288"/>
                    <a:pt x="230474" y="941988"/>
                  </a:cubicBezTo>
                  <a:cubicBezTo>
                    <a:pt x="235642" y="964727"/>
                    <a:pt x="238743" y="989704"/>
                    <a:pt x="243049" y="1015543"/>
                  </a:cubicBezTo>
                  <a:cubicBezTo>
                    <a:pt x="245116" y="1027773"/>
                    <a:pt x="253557" y="1031390"/>
                    <a:pt x="255452" y="1042587"/>
                  </a:cubicBezTo>
                  <a:cubicBezTo>
                    <a:pt x="257863" y="1056885"/>
                    <a:pt x="253729" y="1078589"/>
                    <a:pt x="256485" y="1090303"/>
                  </a:cubicBezTo>
                  <a:cubicBezTo>
                    <a:pt x="258208" y="1097021"/>
                    <a:pt x="273883" y="1100466"/>
                    <a:pt x="284047" y="1109423"/>
                  </a:cubicBezTo>
                  <a:cubicBezTo>
                    <a:pt x="291626" y="1115969"/>
                    <a:pt x="294210" y="1134573"/>
                    <a:pt x="295760" y="1142325"/>
                  </a:cubicBezTo>
                  <a:cubicBezTo>
                    <a:pt x="319532" y="1130956"/>
                    <a:pt x="363113" y="1083585"/>
                    <a:pt x="382751" y="1066187"/>
                  </a:cubicBezTo>
                  <a:cubicBezTo>
                    <a:pt x="387918" y="1061536"/>
                    <a:pt x="411173" y="1051889"/>
                    <a:pt x="420131" y="1054473"/>
                  </a:cubicBezTo>
                  <a:cubicBezTo>
                    <a:pt x="399804" y="1030012"/>
                    <a:pt x="364663" y="1007619"/>
                    <a:pt x="362596" y="982125"/>
                  </a:cubicBezTo>
                  <a:cubicBezTo>
                    <a:pt x="361046" y="963348"/>
                    <a:pt x="351227" y="899785"/>
                    <a:pt x="360529" y="884454"/>
                  </a:cubicBezTo>
                  <a:cubicBezTo>
                    <a:pt x="368109" y="871879"/>
                    <a:pt x="384818" y="837600"/>
                    <a:pt x="380339" y="824508"/>
                  </a:cubicBezTo>
                  <a:cubicBezTo>
                    <a:pt x="376721" y="813656"/>
                    <a:pt x="357601" y="808833"/>
                    <a:pt x="348299" y="803321"/>
                  </a:cubicBezTo>
                  <a:cubicBezTo>
                    <a:pt x="341925" y="799531"/>
                    <a:pt x="341408" y="766285"/>
                    <a:pt x="340547" y="761462"/>
                  </a:cubicBezTo>
                  <a:cubicBezTo>
                    <a:pt x="334518" y="723221"/>
                    <a:pt x="355017" y="693420"/>
                    <a:pt x="373104" y="644154"/>
                  </a:cubicBezTo>
                  <a:cubicBezTo>
                    <a:pt x="378961" y="628307"/>
                    <a:pt x="375516" y="612631"/>
                    <a:pt x="381889" y="597472"/>
                  </a:cubicBezTo>
                  <a:cubicBezTo>
                    <a:pt x="394636" y="566983"/>
                    <a:pt x="407211" y="539077"/>
                    <a:pt x="415824" y="517372"/>
                  </a:cubicBezTo>
                  <a:cubicBezTo>
                    <a:pt x="418925" y="511860"/>
                    <a:pt x="422542" y="498424"/>
                    <a:pt x="425987" y="481543"/>
                  </a:cubicBezTo>
                  <a:cubicBezTo>
                    <a:pt x="427710" y="472930"/>
                    <a:pt x="448725" y="464489"/>
                    <a:pt x="450448" y="454843"/>
                  </a:cubicBezTo>
                  <a:cubicBezTo>
                    <a:pt x="452687" y="442957"/>
                    <a:pt x="441146" y="436756"/>
                    <a:pt x="438734" y="425042"/>
                  </a:cubicBezTo>
                  <a:cubicBezTo>
                    <a:pt x="435978" y="411089"/>
                    <a:pt x="442352" y="391969"/>
                    <a:pt x="444247" y="382667"/>
                  </a:cubicBezTo>
                  <a:cubicBezTo>
                    <a:pt x="450792" y="352349"/>
                    <a:pt x="507982" y="319276"/>
                    <a:pt x="524691" y="295504"/>
                  </a:cubicBezTo>
                  <a:cubicBezTo>
                    <a:pt x="522796" y="291714"/>
                    <a:pt x="506432" y="285513"/>
                    <a:pt x="506604" y="277417"/>
                  </a:cubicBezTo>
                  <a:cubicBezTo>
                    <a:pt x="506948" y="264153"/>
                    <a:pt x="505570" y="251061"/>
                    <a:pt x="495924" y="244516"/>
                  </a:cubicBezTo>
                  <a:cubicBezTo>
                    <a:pt x="489895" y="240381"/>
                    <a:pt x="481971" y="220916"/>
                    <a:pt x="465090" y="221089"/>
                  </a:cubicBezTo>
                  <a:cubicBezTo>
                    <a:pt x="460267" y="221089"/>
                    <a:pt x="453032" y="237453"/>
                    <a:pt x="442868" y="236936"/>
                  </a:cubicBezTo>
                  <a:cubicBezTo>
                    <a:pt x="426676" y="236075"/>
                    <a:pt x="388952" y="235041"/>
                    <a:pt x="385507" y="235903"/>
                  </a:cubicBezTo>
                  <a:cubicBezTo>
                    <a:pt x="356567" y="243999"/>
                    <a:pt x="347782" y="260536"/>
                    <a:pt x="330384" y="289992"/>
                  </a:cubicBezTo>
                </a:path>
              </a:pathLst>
            </a:custGeom>
            <a:noFill/>
            <a:ln w="9525" cap="rnd"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2" name="Google Shape;22;p2"/>
            <p:cNvSpPr/>
            <p:nvPr/>
          </p:nvSpPr>
          <p:spPr>
            <a:xfrm>
              <a:off x="6347551" y="2754567"/>
              <a:ext cx="311561" cy="354507"/>
            </a:xfrm>
            <a:custGeom>
              <a:avLst/>
              <a:gdLst/>
              <a:ahLst/>
              <a:cxnLst/>
              <a:rect l="l" t="t" r="r" b="b"/>
              <a:pathLst>
                <a:path w="311561" h="354507" extrusionOk="0">
                  <a:moveTo>
                    <a:pt x="181905" y="307653"/>
                  </a:moveTo>
                  <a:cubicBezTo>
                    <a:pt x="181905" y="307653"/>
                    <a:pt x="190690" y="316783"/>
                    <a:pt x="199992" y="322467"/>
                  </a:cubicBezTo>
                  <a:cubicBezTo>
                    <a:pt x="209122" y="328152"/>
                    <a:pt x="226347" y="311443"/>
                    <a:pt x="227553" y="309720"/>
                  </a:cubicBezTo>
                  <a:cubicBezTo>
                    <a:pt x="230481" y="305758"/>
                    <a:pt x="217045" y="290944"/>
                    <a:pt x="217562" y="275785"/>
                  </a:cubicBezTo>
                  <a:cubicBezTo>
                    <a:pt x="217907" y="265622"/>
                    <a:pt x="234271" y="223246"/>
                    <a:pt x="239783" y="218423"/>
                  </a:cubicBezTo>
                  <a:cubicBezTo>
                    <a:pt x="244951" y="214117"/>
                    <a:pt x="291288" y="203781"/>
                    <a:pt x="308687" y="205159"/>
                  </a:cubicBezTo>
                  <a:cubicBezTo>
                    <a:pt x="308687" y="205159"/>
                    <a:pt x="312649" y="145903"/>
                    <a:pt x="311270" y="136084"/>
                  </a:cubicBezTo>
                  <a:cubicBezTo>
                    <a:pt x="309203" y="121786"/>
                    <a:pt x="289910" y="99910"/>
                    <a:pt x="289049" y="91641"/>
                  </a:cubicBezTo>
                  <a:cubicBezTo>
                    <a:pt x="284743" y="90780"/>
                    <a:pt x="283020" y="81995"/>
                    <a:pt x="277336" y="76310"/>
                  </a:cubicBezTo>
                  <a:cubicBezTo>
                    <a:pt x="271479" y="70626"/>
                    <a:pt x="261660" y="68042"/>
                    <a:pt x="257526" y="64941"/>
                  </a:cubicBezTo>
                  <a:cubicBezTo>
                    <a:pt x="251841" y="60807"/>
                    <a:pt x="253908" y="49438"/>
                    <a:pt x="246157" y="42375"/>
                  </a:cubicBezTo>
                  <a:cubicBezTo>
                    <a:pt x="239439" y="36346"/>
                    <a:pt x="228070" y="33246"/>
                    <a:pt x="224969" y="31868"/>
                  </a:cubicBezTo>
                  <a:lnTo>
                    <a:pt x="214289" y="0"/>
                  </a:lnTo>
                  <a:cubicBezTo>
                    <a:pt x="206021" y="1723"/>
                    <a:pt x="178976" y="6029"/>
                    <a:pt x="169674" y="9130"/>
                  </a:cubicBezTo>
                  <a:cubicBezTo>
                    <a:pt x="155032" y="14297"/>
                    <a:pt x="150726" y="49094"/>
                    <a:pt x="141424" y="60118"/>
                  </a:cubicBezTo>
                  <a:cubicBezTo>
                    <a:pt x="124370" y="80272"/>
                    <a:pt x="79239" y="94742"/>
                    <a:pt x="60807" y="99737"/>
                  </a:cubicBezTo>
                  <a:cubicBezTo>
                    <a:pt x="49610" y="102838"/>
                    <a:pt x="21705" y="102149"/>
                    <a:pt x="13781" y="110245"/>
                  </a:cubicBezTo>
                  <a:cubicBezTo>
                    <a:pt x="2239" y="121786"/>
                    <a:pt x="13436" y="168641"/>
                    <a:pt x="0" y="181905"/>
                  </a:cubicBezTo>
                  <a:cubicBezTo>
                    <a:pt x="12575" y="199819"/>
                    <a:pt x="27906" y="236338"/>
                    <a:pt x="40309" y="254425"/>
                  </a:cubicBezTo>
                  <a:cubicBezTo>
                    <a:pt x="30318" y="267517"/>
                    <a:pt x="23944" y="293700"/>
                    <a:pt x="23255" y="309203"/>
                  </a:cubicBezTo>
                  <a:cubicBezTo>
                    <a:pt x="22566" y="324017"/>
                    <a:pt x="38758" y="347444"/>
                    <a:pt x="45132" y="354507"/>
                  </a:cubicBezTo>
                  <a:cubicBezTo>
                    <a:pt x="59429" y="348478"/>
                    <a:pt x="92847" y="345894"/>
                    <a:pt x="105939" y="340382"/>
                  </a:cubicBezTo>
                  <a:cubicBezTo>
                    <a:pt x="109729" y="338832"/>
                    <a:pt x="127299" y="307308"/>
                    <a:pt x="131433" y="305069"/>
                  </a:cubicBezTo>
                  <a:cubicBezTo>
                    <a:pt x="137290" y="301796"/>
                    <a:pt x="154516" y="336420"/>
                    <a:pt x="154516" y="336420"/>
                  </a:cubicBezTo>
                  <a:lnTo>
                    <a:pt x="169846" y="337970"/>
                  </a:lnTo>
                  <a:lnTo>
                    <a:pt x="181560" y="307825"/>
                  </a:lnTo>
                  <a:close/>
                </a:path>
              </a:pathLst>
            </a:custGeom>
            <a:solidFill>
              <a:srgbClr val="FFF799"/>
            </a:solidFill>
            <a:ln w="9525" cap="flat" cmpd="sng">
              <a:solidFill>
                <a:srgbClr val="7F7F7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 name="Google Shape;23;p2"/>
            <p:cNvSpPr/>
            <p:nvPr/>
          </p:nvSpPr>
          <p:spPr>
            <a:xfrm>
              <a:off x="6347551" y="2754567"/>
              <a:ext cx="311561" cy="354507"/>
            </a:xfrm>
            <a:custGeom>
              <a:avLst/>
              <a:gdLst/>
              <a:ahLst/>
              <a:cxnLst/>
              <a:rect l="l" t="t" r="r" b="b"/>
              <a:pathLst>
                <a:path w="311561" h="354507" extrusionOk="0">
                  <a:moveTo>
                    <a:pt x="181905" y="307653"/>
                  </a:moveTo>
                  <a:cubicBezTo>
                    <a:pt x="181905" y="307653"/>
                    <a:pt x="190690" y="316783"/>
                    <a:pt x="199992" y="322467"/>
                  </a:cubicBezTo>
                  <a:cubicBezTo>
                    <a:pt x="209122" y="328152"/>
                    <a:pt x="226347" y="311443"/>
                    <a:pt x="227553" y="309720"/>
                  </a:cubicBezTo>
                  <a:cubicBezTo>
                    <a:pt x="230481" y="305758"/>
                    <a:pt x="217045" y="290944"/>
                    <a:pt x="217562" y="275785"/>
                  </a:cubicBezTo>
                  <a:cubicBezTo>
                    <a:pt x="217907" y="265622"/>
                    <a:pt x="234271" y="223246"/>
                    <a:pt x="239783" y="218423"/>
                  </a:cubicBezTo>
                  <a:cubicBezTo>
                    <a:pt x="244951" y="214117"/>
                    <a:pt x="291288" y="203781"/>
                    <a:pt x="308687" y="205159"/>
                  </a:cubicBezTo>
                  <a:cubicBezTo>
                    <a:pt x="308687" y="205159"/>
                    <a:pt x="312649" y="145903"/>
                    <a:pt x="311270" y="136084"/>
                  </a:cubicBezTo>
                  <a:cubicBezTo>
                    <a:pt x="309203" y="121786"/>
                    <a:pt x="289910" y="99910"/>
                    <a:pt x="289049" y="91641"/>
                  </a:cubicBezTo>
                  <a:cubicBezTo>
                    <a:pt x="284743" y="90780"/>
                    <a:pt x="283020" y="81995"/>
                    <a:pt x="277336" y="76310"/>
                  </a:cubicBezTo>
                  <a:cubicBezTo>
                    <a:pt x="271479" y="70626"/>
                    <a:pt x="261660" y="68042"/>
                    <a:pt x="257526" y="64941"/>
                  </a:cubicBezTo>
                  <a:cubicBezTo>
                    <a:pt x="251841" y="60807"/>
                    <a:pt x="253908" y="49438"/>
                    <a:pt x="246157" y="42375"/>
                  </a:cubicBezTo>
                  <a:cubicBezTo>
                    <a:pt x="239439" y="36346"/>
                    <a:pt x="228070" y="33246"/>
                    <a:pt x="224969" y="31868"/>
                  </a:cubicBezTo>
                  <a:lnTo>
                    <a:pt x="214289" y="0"/>
                  </a:lnTo>
                  <a:cubicBezTo>
                    <a:pt x="206021" y="1723"/>
                    <a:pt x="178976" y="6029"/>
                    <a:pt x="169674" y="9130"/>
                  </a:cubicBezTo>
                  <a:cubicBezTo>
                    <a:pt x="155032" y="14297"/>
                    <a:pt x="150726" y="49094"/>
                    <a:pt x="141424" y="60118"/>
                  </a:cubicBezTo>
                  <a:cubicBezTo>
                    <a:pt x="124370" y="80272"/>
                    <a:pt x="79239" y="94742"/>
                    <a:pt x="60807" y="99737"/>
                  </a:cubicBezTo>
                  <a:cubicBezTo>
                    <a:pt x="49610" y="102838"/>
                    <a:pt x="21705" y="102149"/>
                    <a:pt x="13781" y="110245"/>
                  </a:cubicBezTo>
                  <a:cubicBezTo>
                    <a:pt x="2239" y="121786"/>
                    <a:pt x="13436" y="168641"/>
                    <a:pt x="0" y="181905"/>
                  </a:cubicBezTo>
                  <a:cubicBezTo>
                    <a:pt x="12575" y="199819"/>
                    <a:pt x="27906" y="236338"/>
                    <a:pt x="40309" y="254425"/>
                  </a:cubicBezTo>
                  <a:cubicBezTo>
                    <a:pt x="30318" y="267517"/>
                    <a:pt x="23944" y="293700"/>
                    <a:pt x="23255" y="309203"/>
                  </a:cubicBezTo>
                  <a:cubicBezTo>
                    <a:pt x="22566" y="324017"/>
                    <a:pt x="38758" y="347444"/>
                    <a:pt x="45132" y="354507"/>
                  </a:cubicBezTo>
                  <a:cubicBezTo>
                    <a:pt x="59429" y="348478"/>
                    <a:pt x="92847" y="345894"/>
                    <a:pt x="105939" y="340382"/>
                  </a:cubicBezTo>
                  <a:cubicBezTo>
                    <a:pt x="109729" y="338832"/>
                    <a:pt x="127299" y="307308"/>
                    <a:pt x="131433" y="305069"/>
                  </a:cubicBezTo>
                  <a:cubicBezTo>
                    <a:pt x="137290" y="301796"/>
                    <a:pt x="154516" y="336420"/>
                    <a:pt x="154516" y="336420"/>
                  </a:cubicBezTo>
                  <a:lnTo>
                    <a:pt x="169846" y="337970"/>
                  </a:lnTo>
                  <a:lnTo>
                    <a:pt x="181560" y="307825"/>
                  </a:lnTo>
                  <a:close/>
                </a:path>
              </a:pathLst>
            </a:custGeom>
            <a:noFill/>
            <a:ln w="9525" cap="rnd"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4" name="Google Shape;24;p2"/>
            <p:cNvSpPr/>
            <p:nvPr/>
          </p:nvSpPr>
          <p:spPr>
            <a:xfrm>
              <a:off x="6033697" y="3286850"/>
              <a:ext cx="579992" cy="676796"/>
            </a:xfrm>
            <a:custGeom>
              <a:avLst/>
              <a:gdLst/>
              <a:ahLst/>
              <a:cxnLst/>
              <a:rect l="l" t="t" r="r" b="b"/>
              <a:pathLst>
                <a:path w="579992" h="676796" extrusionOk="0">
                  <a:moveTo>
                    <a:pt x="154515" y="178971"/>
                  </a:moveTo>
                  <a:cubicBezTo>
                    <a:pt x="150381" y="190340"/>
                    <a:pt x="146592" y="221863"/>
                    <a:pt x="139873" y="234094"/>
                  </a:cubicBezTo>
                  <a:cubicBezTo>
                    <a:pt x="137806" y="237883"/>
                    <a:pt x="119203" y="244257"/>
                    <a:pt x="117480" y="248219"/>
                  </a:cubicBezTo>
                  <a:cubicBezTo>
                    <a:pt x="113863" y="255798"/>
                    <a:pt x="117480" y="269751"/>
                    <a:pt x="117480" y="282154"/>
                  </a:cubicBezTo>
                  <a:cubicBezTo>
                    <a:pt x="117480" y="298002"/>
                    <a:pt x="114035" y="311782"/>
                    <a:pt x="114035" y="311782"/>
                  </a:cubicBezTo>
                  <a:cubicBezTo>
                    <a:pt x="114035" y="311782"/>
                    <a:pt x="90780" y="314022"/>
                    <a:pt x="87335" y="320912"/>
                  </a:cubicBezTo>
                  <a:cubicBezTo>
                    <a:pt x="83028" y="329525"/>
                    <a:pt x="76655" y="376207"/>
                    <a:pt x="70453" y="383958"/>
                  </a:cubicBezTo>
                  <a:cubicBezTo>
                    <a:pt x="63563" y="392571"/>
                    <a:pt x="50127" y="403768"/>
                    <a:pt x="38930" y="403768"/>
                  </a:cubicBezTo>
                  <a:cubicBezTo>
                    <a:pt x="36691" y="406007"/>
                    <a:pt x="13092" y="429951"/>
                    <a:pt x="9474" y="444765"/>
                  </a:cubicBezTo>
                  <a:cubicBezTo>
                    <a:pt x="7407" y="453206"/>
                    <a:pt x="18087" y="477667"/>
                    <a:pt x="17226" y="482318"/>
                  </a:cubicBezTo>
                  <a:cubicBezTo>
                    <a:pt x="14642" y="495926"/>
                    <a:pt x="12230" y="515563"/>
                    <a:pt x="0" y="523315"/>
                  </a:cubicBezTo>
                  <a:lnTo>
                    <a:pt x="24116" y="551910"/>
                  </a:lnTo>
                  <a:cubicBezTo>
                    <a:pt x="30834" y="555527"/>
                    <a:pt x="45993" y="552943"/>
                    <a:pt x="55639" y="557250"/>
                  </a:cubicBezTo>
                  <a:cubicBezTo>
                    <a:pt x="65286" y="561384"/>
                    <a:pt x="75277" y="579643"/>
                    <a:pt x="86129" y="582744"/>
                  </a:cubicBezTo>
                  <a:cubicBezTo>
                    <a:pt x="97670" y="585845"/>
                    <a:pt x="114724" y="580332"/>
                    <a:pt x="134534" y="582744"/>
                  </a:cubicBezTo>
                  <a:cubicBezTo>
                    <a:pt x="151587" y="584811"/>
                    <a:pt x="204126" y="616679"/>
                    <a:pt x="220318" y="619435"/>
                  </a:cubicBezTo>
                  <a:cubicBezTo>
                    <a:pt x="235132" y="621847"/>
                    <a:pt x="272340" y="611511"/>
                    <a:pt x="286121" y="606171"/>
                  </a:cubicBezTo>
                  <a:cubicBezTo>
                    <a:pt x="303346" y="599453"/>
                    <a:pt x="314715" y="613578"/>
                    <a:pt x="324190" y="613578"/>
                  </a:cubicBezTo>
                  <a:cubicBezTo>
                    <a:pt x="325568" y="613578"/>
                    <a:pt x="370355" y="604793"/>
                    <a:pt x="371905" y="605138"/>
                  </a:cubicBezTo>
                  <a:cubicBezTo>
                    <a:pt x="398433" y="610650"/>
                    <a:pt x="429956" y="614956"/>
                    <a:pt x="459929" y="634766"/>
                  </a:cubicBezTo>
                  <a:cubicBezTo>
                    <a:pt x="470781" y="642001"/>
                    <a:pt x="476466" y="666634"/>
                    <a:pt x="480772" y="676797"/>
                  </a:cubicBezTo>
                  <a:cubicBezTo>
                    <a:pt x="494725" y="674213"/>
                    <a:pt x="529004" y="679036"/>
                    <a:pt x="541752" y="671974"/>
                  </a:cubicBezTo>
                  <a:cubicBezTo>
                    <a:pt x="550192" y="667323"/>
                    <a:pt x="545369" y="640967"/>
                    <a:pt x="553465" y="620985"/>
                  </a:cubicBezTo>
                  <a:cubicBezTo>
                    <a:pt x="557944" y="609788"/>
                    <a:pt x="575170" y="601003"/>
                    <a:pt x="579993" y="598592"/>
                  </a:cubicBezTo>
                  <a:cubicBezTo>
                    <a:pt x="577237" y="591874"/>
                    <a:pt x="572930" y="574131"/>
                    <a:pt x="570519" y="567758"/>
                  </a:cubicBezTo>
                  <a:cubicBezTo>
                    <a:pt x="563111" y="548292"/>
                    <a:pt x="565351" y="516252"/>
                    <a:pt x="553465" y="498854"/>
                  </a:cubicBezTo>
                  <a:cubicBezTo>
                    <a:pt x="551743" y="495409"/>
                    <a:pt x="536239" y="498854"/>
                    <a:pt x="533311" y="495581"/>
                  </a:cubicBezTo>
                  <a:cubicBezTo>
                    <a:pt x="525904" y="487141"/>
                    <a:pt x="529521" y="450450"/>
                    <a:pt x="530727" y="437703"/>
                  </a:cubicBezTo>
                  <a:cubicBezTo>
                    <a:pt x="531761" y="425989"/>
                    <a:pt x="533828" y="393260"/>
                    <a:pt x="534517" y="381030"/>
                  </a:cubicBezTo>
                  <a:cubicBezTo>
                    <a:pt x="535206" y="367594"/>
                    <a:pt x="527454" y="338999"/>
                    <a:pt x="516430" y="326941"/>
                  </a:cubicBezTo>
                  <a:cubicBezTo>
                    <a:pt x="503166" y="312299"/>
                    <a:pt x="460446" y="246152"/>
                    <a:pt x="460273" y="240984"/>
                  </a:cubicBezTo>
                  <a:cubicBezTo>
                    <a:pt x="444942" y="246841"/>
                    <a:pt x="429611" y="239951"/>
                    <a:pt x="426683" y="235989"/>
                  </a:cubicBezTo>
                  <a:cubicBezTo>
                    <a:pt x="419621" y="226687"/>
                    <a:pt x="427372" y="218418"/>
                    <a:pt x="423238" y="207738"/>
                  </a:cubicBezTo>
                  <a:cubicBezTo>
                    <a:pt x="422032" y="204465"/>
                    <a:pt x="407218" y="198953"/>
                    <a:pt x="397055" y="191374"/>
                  </a:cubicBezTo>
                  <a:cubicBezTo>
                    <a:pt x="383446" y="181038"/>
                    <a:pt x="373628" y="167947"/>
                    <a:pt x="372939" y="160195"/>
                  </a:cubicBezTo>
                  <a:lnTo>
                    <a:pt x="331941" y="153822"/>
                  </a:lnTo>
                  <a:cubicBezTo>
                    <a:pt x="323328" y="140902"/>
                    <a:pt x="306447" y="118336"/>
                    <a:pt x="300074" y="106451"/>
                  </a:cubicBezTo>
                  <a:cubicBezTo>
                    <a:pt x="294906" y="96976"/>
                    <a:pt x="292839" y="55462"/>
                    <a:pt x="285948" y="47710"/>
                  </a:cubicBezTo>
                  <a:cubicBezTo>
                    <a:pt x="281986" y="43232"/>
                    <a:pt x="264933" y="45127"/>
                    <a:pt x="253736" y="39959"/>
                  </a:cubicBezTo>
                  <a:cubicBezTo>
                    <a:pt x="239955" y="33758"/>
                    <a:pt x="220835" y="21527"/>
                    <a:pt x="220835" y="21527"/>
                  </a:cubicBezTo>
                  <a:cubicBezTo>
                    <a:pt x="218940" y="23939"/>
                    <a:pt x="208432" y="30140"/>
                    <a:pt x="199130" y="29279"/>
                  </a:cubicBezTo>
                  <a:cubicBezTo>
                    <a:pt x="192412" y="28590"/>
                    <a:pt x="161234" y="512"/>
                    <a:pt x="160544" y="340"/>
                  </a:cubicBezTo>
                  <a:cubicBezTo>
                    <a:pt x="154515" y="-2244"/>
                    <a:pt x="141596" y="10503"/>
                    <a:pt x="134534" y="18771"/>
                  </a:cubicBezTo>
                  <a:cubicBezTo>
                    <a:pt x="135739" y="28073"/>
                    <a:pt x="141768" y="40992"/>
                    <a:pt x="142974" y="57012"/>
                  </a:cubicBezTo>
                  <a:cubicBezTo>
                    <a:pt x="143663" y="65970"/>
                    <a:pt x="137806" y="76822"/>
                    <a:pt x="137289" y="85263"/>
                  </a:cubicBezTo>
                  <a:cubicBezTo>
                    <a:pt x="136601" y="99388"/>
                    <a:pt x="140907" y="109207"/>
                    <a:pt x="140046" y="110068"/>
                  </a:cubicBezTo>
                  <a:cubicBezTo>
                    <a:pt x="141596" y="113513"/>
                    <a:pt x="154171" y="117131"/>
                    <a:pt x="156927" y="124193"/>
                  </a:cubicBezTo>
                  <a:cubicBezTo>
                    <a:pt x="163128" y="140730"/>
                    <a:pt x="159855" y="165880"/>
                    <a:pt x="154860" y="178627"/>
                  </a:cubicBezTo>
                </a:path>
              </a:pathLst>
            </a:custGeom>
            <a:solidFill>
              <a:srgbClr val="FFFCDB"/>
            </a:solidFill>
            <a:ln w="9525" cap="flat" cmpd="sng">
              <a:solidFill>
                <a:srgbClr val="7F7F7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5" name="Google Shape;25;p2"/>
            <p:cNvSpPr/>
            <p:nvPr/>
          </p:nvSpPr>
          <p:spPr>
            <a:xfrm>
              <a:off x="6033697" y="3286850"/>
              <a:ext cx="579992" cy="676796"/>
            </a:xfrm>
            <a:custGeom>
              <a:avLst/>
              <a:gdLst/>
              <a:ahLst/>
              <a:cxnLst/>
              <a:rect l="l" t="t" r="r" b="b"/>
              <a:pathLst>
                <a:path w="579992" h="676796" extrusionOk="0">
                  <a:moveTo>
                    <a:pt x="154515" y="178971"/>
                  </a:moveTo>
                  <a:cubicBezTo>
                    <a:pt x="150381" y="190340"/>
                    <a:pt x="146592" y="221863"/>
                    <a:pt x="139873" y="234094"/>
                  </a:cubicBezTo>
                  <a:cubicBezTo>
                    <a:pt x="137806" y="237883"/>
                    <a:pt x="119203" y="244257"/>
                    <a:pt x="117480" y="248219"/>
                  </a:cubicBezTo>
                  <a:cubicBezTo>
                    <a:pt x="113863" y="255798"/>
                    <a:pt x="117480" y="269751"/>
                    <a:pt x="117480" y="282154"/>
                  </a:cubicBezTo>
                  <a:cubicBezTo>
                    <a:pt x="117480" y="298002"/>
                    <a:pt x="114035" y="311782"/>
                    <a:pt x="114035" y="311782"/>
                  </a:cubicBezTo>
                  <a:cubicBezTo>
                    <a:pt x="114035" y="311782"/>
                    <a:pt x="90780" y="314022"/>
                    <a:pt x="87335" y="320912"/>
                  </a:cubicBezTo>
                  <a:cubicBezTo>
                    <a:pt x="83028" y="329525"/>
                    <a:pt x="76655" y="376207"/>
                    <a:pt x="70453" y="383958"/>
                  </a:cubicBezTo>
                  <a:cubicBezTo>
                    <a:pt x="63563" y="392571"/>
                    <a:pt x="50127" y="403768"/>
                    <a:pt x="38930" y="403768"/>
                  </a:cubicBezTo>
                  <a:cubicBezTo>
                    <a:pt x="36691" y="406007"/>
                    <a:pt x="13092" y="429951"/>
                    <a:pt x="9474" y="444765"/>
                  </a:cubicBezTo>
                  <a:cubicBezTo>
                    <a:pt x="7407" y="453206"/>
                    <a:pt x="18087" y="477667"/>
                    <a:pt x="17226" y="482318"/>
                  </a:cubicBezTo>
                  <a:cubicBezTo>
                    <a:pt x="14642" y="495926"/>
                    <a:pt x="12230" y="515563"/>
                    <a:pt x="0" y="523315"/>
                  </a:cubicBezTo>
                  <a:lnTo>
                    <a:pt x="24116" y="551910"/>
                  </a:lnTo>
                  <a:cubicBezTo>
                    <a:pt x="30834" y="555527"/>
                    <a:pt x="45993" y="552943"/>
                    <a:pt x="55639" y="557250"/>
                  </a:cubicBezTo>
                  <a:cubicBezTo>
                    <a:pt x="65286" y="561384"/>
                    <a:pt x="75277" y="579643"/>
                    <a:pt x="86129" y="582744"/>
                  </a:cubicBezTo>
                  <a:cubicBezTo>
                    <a:pt x="97670" y="585845"/>
                    <a:pt x="114724" y="580332"/>
                    <a:pt x="134534" y="582744"/>
                  </a:cubicBezTo>
                  <a:cubicBezTo>
                    <a:pt x="151587" y="584811"/>
                    <a:pt x="204126" y="616679"/>
                    <a:pt x="220318" y="619435"/>
                  </a:cubicBezTo>
                  <a:cubicBezTo>
                    <a:pt x="235132" y="621847"/>
                    <a:pt x="272340" y="611511"/>
                    <a:pt x="286121" y="606171"/>
                  </a:cubicBezTo>
                  <a:cubicBezTo>
                    <a:pt x="303346" y="599453"/>
                    <a:pt x="314715" y="613578"/>
                    <a:pt x="324190" y="613578"/>
                  </a:cubicBezTo>
                  <a:cubicBezTo>
                    <a:pt x="325568" y="613578"/>
                    <a:pt x="370355" y="604793"/>
                    <a:pt x="371905" y="605138"/>
                  </a:cubicBezTo>
                  <a:cubicBezTo>
                    <a:pt x="398433" y="610650"/>
                    <a:pt x="429956" y="614956"/>
                    <a:pt x="459929" y="634766"/>
                  </a:cubicBezTo>
                  <a:cubicBezTo>
                    <a:pt x="470781" y="642001"/>
                    <a:pt x="476466" y="666634"/>
                    <a:pt x="480772" y="676797"/>
                  </a:cubicBezTo>
                  <a:cubicBezTo>
                    <a:pt x="494725" y="674213"/>
                    <a:pt x="529004" y="679036"/>
                    <a:pt x="541752" y="671974"/>
                  </a:cubicBezTo>
                  <a:cubicBezTo>
                    <a:pt x="550192" y="667323"/>
                    <a:pt x="545369" y="640967"/>
                    <a:pt x="553465" y="620985"/>
                  </a:cubicBezTo>
                  <a:cubicBezTo>
                    <a:pt x="557944" y="609788"/>
                    <a:pt x="575170" y="601003"/>
                    <a:pt x="579993" y="598592"/>
                  </a:cubicBezTo>
                  <a:cubicBezTo>
                    <a:pt x="577237" y="591874"/>
                    <a:pt x="572930" y="574131"/>
                    <a:pt x="570519" y="567758"/>
                  </a:cubicBezTo>
                  <a:cubicBezTo>
                    <a:pt x="563111" y="548292"/>
                    <a:pt x="565351" y="516252"/>
                    <a:pt x="553465" y="498854"/>
                  </a:cubicBezTo>
                  <a:cubicBezTo>
                    <a:pt x="551743" y="495409"/>
                    <a:pt x="536239" y="498854"/>
                    <a:pt x="533311" y="495581"/>
                  </a:cubicBezTo>
                  <a:cubicBezTo>
                    <a:pt x="525904" y="487141"/>
                    <a:pt x="529521" y="450450"/>
                    <a:pt x="530727" y="437703"/>
                  </a:cubicBezTo>
                  <a:cubicBezTo>
                    <a:pt x="531761" y="425989"/>
                    <a:pt x="533828" y="393260"/>
                    <a:pt x="534517" y="381030"/>
                  </a:cubicBezTo>
                  <a:cubicBezTo>
                    <a:pt x="535206" y="367594"/>
                    <a:pt x="527454" y="338999"/>
                    <a:pt x="516430" y="326941"/>
                  </a:cubicBezTo>
                  <a:cubicBezTo>
                    <a:pt x="503166" y="312299"/>
                    <a:pt x="460446" y="246152"/>
                    <a:pt x="460273" y="240984"/>
                  </a:cubicBezTo>
                  <a:cubicBezTo>
                    <a:pt x="444942" y="246841"/>
                    <a:pt x="429611" y="239951"/>
                    <a:pt x="426683" y="235989"/>
                  </a:cubicBezTo>
                  <a:cubicBezTo>
                    <a:pt x="419621" y="226687"/>
                    <a:pt x="427372" y="218418"/>
                    <a:pt x="423238" y="207738"/>
                  </a:cubicBezTo>
                  <a:cubicBezTo>
                    <a:pt x="422032" y="204465"/>
                    <a:pt x="407218" y="198953"/>
                    <a:pt x="397055" y="191374"/>
                  </a:cubicBezTo>
                  <a:cubicBezTo>
                    <a:pt x="383446" y="181038"/>
                    <a:pt x="373628" y="167947"/>
                    <a:pt x="372939" y="160195"/>
                  </a:cubicBezTo>
                  <a:lnTo>
                    <a:pt x="331941" y="153822"/>
                  </a:lnTo>
                  <a:cubicBezTo>
                    <a:pt x="323328" y="140902"/>
                    <a:pt x="306447" y="118336"/>
                    <a:pt x="300074" y="106451"/>
                  </a:cubicBezTo>
                  <a:cubicBezTo>
                    <a:pt x="294906" y="96976"/>
                    <a:pt x="292839" y="55462"/>
                    <a:pt x="285948" y="47710"/>
                  </a:cubicBezTo>
                  <a:cubicBezTo>
                    <a:pt x="281986" y="43232"/>
                    <a:pt x="264933" y="45127"/>
                    <a:pt x="253736" y="39959"/>
                  </a:cubicBezTo>
                  <a:cubicBezTo>
                    <a:pt x="239955" y="33758"/>
                    <a:pt x="220835" y="21527"/>
                    <a:pt x="220835" y="21527"/>
                  </a:cubicBezTo>
                  <a:cubicBezTo>
                    <a:pt x="218940" y="23939"/>
                    <a:pt x="208432" y="30140"/>
                    <a:pt x="199130" y="29279"/>
                  </a:cubicBezTo>
                  <a:cubicBezTo>
                    <a:pt x="192412" y="28590"/>
                    <a:pt x="161234" y="512"/>
                    <a:pt x="160544" y="340"/>
                  </a:cubicBezTo>
                  <a:cubicBezTo>
                    <a:pt x="154515" y="-2244"/>
                    <a:pt x="141596" y="10503"/>
                    <a:pt x="134534" y="18771"/>
                  </a:cubicBezTo>
                  <a:cubicBezTo>
                    <a:pt x="135739" y="28073"/>
                    <a:pt x="141768" y="40992"/>
                    <a:pt x="142974" y="57012"/>
                  </a:cubicBezTo>
                  <a:cubicBezTo>
                    <a:pt x="143663" y="65970"/>
                    <a:pt x="137806" y="76822"/>
                    <a:pt x="137289" y="85263"/>
                  </a:cubicBezTo>
                  <a:cubicBezTo>
                    <a:pt x="136601" y="99388"/>
                    <a:pt x="140907" y="109207"/>
                    <a:pt x="140046" y="110068"/>
                  </a:cubicBezTo>
                  <a:cubicBezTo>
                    <a:pt x="141596" y="113513"/>
                    <a:pt x="154171" y="117131"/>
                    <a:pt x="156927" y="124193"/>
                  </a:cubicBezTo>
                  <a:cubicBezTo>
                    <a:pt x="163128" y="140730"/>
                    <a:pt x="159855" y="165880"/>
                    <a:pt x="154860" y="178627"/>
                  </a:cubicBezTo>
                  <a:close/>
                </a:path>
              </a:pathLst>
            </a:custGeom>
            <a:noFill/>
            <a:ln w="9525" cap="rnd"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6" name="Google Shape;26;p2"/>
            <p:cNvSpPr/>
            <p:nvPr/>
          </p:nvSpPr>
          <p:spPr>
            <a:xfrm>
              <a:off x="6075891" y="1745824"/>
              <a:ext cx="1294645" cy="1100039"/>
            </a:xfrm>
            <a:custGeom>
              <a:avLst/>
              <a:gdLst/>
              <a:ahLst/>
              <a:cxnLst/>
              <a:rect l="l" t="t" r="r" b="b"/>
              <a:pathLst>
                <a:path w="1294645" h="1100039" extrusionOk="0">
                  <a:moveTo>
                    <a:pt x="38079" y="309031"/>
                  </a:moveTo>
                  <a:cubicBezTo>
                    <a:pt x="43763" y="317127"/>
                    <a:pt x="44108" y="350717"/>
                    <a:pt x="40835" y="361742"/>
                  </a:cubicBezTo>
                  <a:cubicBezTo>
                    <a:pt x="43591" y="371733"/>
                    <a:pt x="48586" y="388614"/>
                    <a:pt x="57716" y="402395"/>
                  </a:cubicBezTo>
                  <a:cubicBezTo>
                    <a:pt x="63228" y="410663"/>
                    <a:pt x="73392" y="413419"/>
                    <a:pt x="79421" y="420826"/>
                  </a:cubicBezTo>
                  <a:cubicBezTo>
                    <a:pt x="87861" y="430817"/>
                    <a:pt x="76665" y="448732"/>
                    <a:pt x="80799" y="456828"/>
                  </a:cubicBezTo>
                  <a:cubicBezTo>
                    <a:pt x="87000" y="468886"/>
                    <a:pt x="105948" y="498343"/>
                    <a:pt x="113700" y="508506"/>
                  </a:cubicBezTo>
                  <a:cubicBezTo>
                    <a:pt x="128170" y="527110"/>
                    <a:pt x="166411" y="555877"/>
                    <a:pt x="170545" y="562939"/>
                  </a:cubicBezTo>
                  <a:cubicBezTo>
                    <a:pt x="174335" y="569313"/>
                    <a:pt x="172095" y="590673"/>
                    <a:pt x="173301" y="598252"/>
                  </a:cubicBezTo>
                  <a:cubicBezTo>
                    <a:pt x="182776" y="605315"/>
                    <a:pt x="205169" y="626675"/>
                    <a:pt x="222739" y="644934"/>
                  </a:cubicBezTo>
                  <a:cubicBezTo>
                    <a:pt x="235831" y="658542"/>
                    <a:pt x="255296" y="668533"/>
                    <a:pt x="254952" y="676630"/>
                  </a:cubicBezTo>
                  <a:cubicBezTo>
                    <a:pt x="254435" y="692650"/>
                    <a:pt x="224807" y="693683"/>
                    <a:pt x="216366" y="700057"/>
                  </a:cubicBezTo>
                  <a:cubicBezTo>
                    <a:pt x="202585" y="710564"/>
                    <a:pt x="188288" y="746222"/>
                    <a:pt x="181570" y="745705"/>
                  </a:cubicBezTo>
                  <a:cubicBezTo>
                    <a:pt x="175713" y="745188"/>
                    <a:pt x="172612" y="713837"/>
                    <a:pt x="158315" y="713837"/>
                  </a:cubicBezTo>
                  <a:cubicBezTo>
                    <a:pt x="146429" y="713837"/>
                    <a:pt x="116973" y="745361"/>
                    <a:pt x="110944" y="745705"/>
                  </a:cubicBezTo>
                  <a:cubicBezTo>
                    <a:pt x="114561" y="748461"/>
                    <a:pt x="123002" y="776022"/>
                    <a:pt x="123002" y="776022"/>
                  </a:cubicBezTo>
                  <a:cubicBezTo>
                    <a:pt x="138161" y="774472"/>
                    <a:pt x="165894" y="852850"/>
                    <a:pt x="178297" y="863530"/>
                  </a:cubicBezTo>
                  <a:cubicBezTo>
                    <a:pt x="180364" y="865252"/>
                    <a:pt x="210681" y="879894"/>
                    <a:pt x="244099" y="883684"/>
                  </a:cubicBezTo>
                  <a:cubicBezTo>
                    <a:pt x="269766" y="886612"/>
                    <a:pt x="298189" y="888507"/>
                    <a:pt x="311969" y="889024"/>
                  </a:cubicBezTo>
                  <a:cubicBezTo>
                    <a:pt x="323510" y="889368"/>
                    <a:pt x="338669" y="875760"/>
                    <a:pt x="346938" y="859223"/>
                  </a:cubicBezTo>
                  <a:cubicBezTo>
                    <a:pt x="356412" y="840447"/>
                    <a:pt x="358479" y="818226"/>
                    <a:pt x="367092" y="813575"/>
                  </a:cubicBezTo>
                  <a:cubicBezTo>
                    <a:pt x="382251" y="805306"/>
                    <a:pt x="400510" y="811163"/>
                    <a:pt x="420147" y="826322"/>
                  </a:cubicBezTo>
                  <a:cubicBezTo>
                    <a:pt x="425487" y="830456"/>
                    <a:pt x="431689" y="845270"/>
                    <a:pt x="437201" y="848543"/>
                  </a:cubicBezTo>
                  <a:cubicBezTo>
                    <a:pt x="442713" y="851816"/>
                    <a:pt x="447708" y="843720"/>
                    <a:pt x="453565" y="844237"/>
                  </a:cubicBezTo>
                  <a:cubicBezTo>
                    <a:pt x="464590" y="845098"/>
                    <a:pt x="476476" y="856467"/>
                    <a:pt x="476476" y="856467"/>
                  </a:cubicBezTo>
                  <a:cubicBezTo>
                    <a:pt x="480438" y="876449"/>
                    <a:pt x="481126" y="930021"/>
                    <a:pt x="480610" y="951381"/>
                  </a:cubicBezTo>
                  <a:cubicBezTo>
                    <a:pt x="480610" y="955171"/>
                    <a:pt x="486983" y="967746"/>
                    <a:pt x="488017" y="979976"/>
                  </a:cubicBezTo>
                  <a:cubicBezTo>
                    <a:pt x="489050" y="992206"/>
                    <a:pt x="484399" y="1004437"/>
                    <a:pt x="485605" y="1008226"/>
                  </a:cubicBezTo>
                  <a:lnTo>
                    <a:pt x="496285" y="1040094"/>
                  </a:lnTo>
                  <a:cubicBezTo>
                    <a:pt x="499558" y="1041644"/>
                    <a:pt x="510755" y="1044573"/>
                    <a:pt x="517473" y="1050774"/>
                  </a:cubicBezTo>
                  <a:cubicBezTo>
                    <a:pt x="525225" y="1057837"/>
                    <a:pt x="523157" y="1069206"/>
                    <a:pt x="528842" y="1073340"/>
                  </a:cubicBezTo>
                  <a:cubicBezTo>
                    <a:pt x="532976" y="1076440"/>
                    <a:pt x="542967" y="1079024"/>
                    <a:pt x="548652" y="1084709"/>
                  </a:cubicBezTo>
                  <a:cubicBezTo>
                    <a:pt x="554336" y="1090393"/>
                    <a:pt x="556059" y="1099179"/>
                    <a:pt x="560365" y="1100040"/>
                  </a:cubicBezTo>
                  <a:cubicBezTo>
                    <a:pt x="570184" y="1098145"/>
                    <a:pt x="601880" y="1084192"/>
                    <a:pt x="616521" y="1082642"/>
                  </a:cubicBezTo>
                  <a:cubicBezTo>
                    <a:pt x="621689" y="1081953"/>
                    <a:pt x="643738" y="1088671"/>
                    <a:pt x="647011" y="1086948"/>
                  </a:cubicBezTo>
                  <a:cubicBezTo>
                    <a:pt x="659758" y="1079541"/>
                    <a:pt x="649423" y="1060593"/>
                    <a:pt x="654935" y="1049396"/>
                  </a:cubicBezTo>
                  <a:cubicBezTo>
                    <a:pt x="659069" y="1041128"/>
                    <a:pt x="677501" y="1032515"/>
                    <a:pt x="693176" y="1034582"/>
                  </a:cubicBezTo>
                  <a:cubicBezTo>
                    <a:pt x="703856" y="1035960"/>
                    <a:pt x="720221" y="1038544"/>
                    <a:pt x="725733" y="1040955"/>
                  </a:cubicBezTo>
                  <a:cubicBezTo>
                    <a:pt x="728489" y="1030103"/>
                    <a:pt x="733657" y="1024763"/>
                    <a:pt x="744854" y="1016322"/>
                  </a:cubicBezTo>
                  <a:cubicBezTo>
                    <a:pt x="750021" y="1012360"/>
                    <a:pt x="779822" y="999613"/>
                    <a:pt x="792225" y="1004953"/>
                  </a:cubicBezTo>
                  <a:cubicBezTo>
                    <a:pt x="795497" y="1006331"/>
                    <a:pt x="798770" y="1022524"/>
                    <a:pt x="801354" y="1030448"/>
                  </a:cubicBezTo>
                  <a:cubicBezTo>
                    <a:pt x="803766" y="1037338"/>
                    <a:pt x="810484" y="1041472"/>
                    <a:pt x="814101" y="1041128"/>
                  </a:cubicBezTo>
                  <a:cubicBezTo>
                    <a:pt x="818580" y="1031998"/>
                    <a:pt x="836323" y="972569"/>
                    <a:pt x="845280" y="967573"/>
                  </a:cubicBezTo>
                  <a:cubicBezTo>
                    <a:pt x="848208" y="965851"/>
                    <a:pt x="868190" y="982904"/>
                    <a:pt x="872152" y="982388"/>
                  </a:cubicBezTo>
                  <a:cubicBezTo>
                    <a:pt x="873358" y="973775"/>
                    <a:pt x="888689" y="953276"/>
                    <a:pt x="886622" y="940012"/>
                  </a:cubicBezTo>
                  <a:cubicBezTo>
                    <a:pt x="885761" y="933983"/>
                    <a:pt x="879904" y="926059"/>
                    <a:pt x="882316" y="917791"/>
                  </a:cubicBezTo>
                  <a:cubicBezTo>
                    <a:pt x="884383" y="910900"/>
                    <a:pt x="894546" y="904010"/>
                    <a:pt x="896096" y="896603"/>
                  </a:cubicBezTo>
                  <a:cubicBezTo>
                    <a:pt x="897819" y="888335"/>
                    <a:pt x="892651" y="874382"/>
                    <a:pt x="896096" y="872142"/>
                  </a:cubicBezTo>
                  <a:cubicBezTo>
                    <a:pt x="902125" y="868353"/>
                    <a:pt x="916078" y="846821"/>
                    <a:pt x="935371" y="846648"/>
                  </a:cubicBezTo>
                  <a:cubicBezTo>
                    <a:pt x="945018" y="846648"/>
                    <a:pt x="954664" y="856811"/>
                    <a:pt x="959832" y="857328"/>
                  </a:cubicBezTo>
                  <a:cubicBezTo>
                    <a:pt x="980675" y="859223"/>
                    <a:pt x="1025290" y="850955"/>
                    <a:pt x="1034075" y="842514"/>
                  </a:cubicBezTo>
                  <a:cubicBezTo>
                    <a:pt x="1040965" y="835796"/>
                    <a:pt x="1041138" y="809785"/>
                    <a:pt x="1049923" y="802206"/>
                  </a:cubicBezTo>
                  <a:cubicBezTo>
                    <a:pt x="1080412" y="775678"/>
                    <a:pt x="1112108" y="737781"/>
                    <a:pt x="1128300" y="707981"/>
                  </a:cubicBezTo>
                  <a:cubicBezTo>
                    <a:pt x="1128300" y="707981"/>
                    <a:pt x="1089714" y="711081"/>
                    <a:pt x="1084030" y="709875"/>
                  </a:cubicBezTo>
                  <a:cubicBezTo>
                    <a:pt x="1084030" y="709875"/>
                    <a:pt x="1075589" y="667844"/>
                    <a:pt x="1074211" y="664916"/>
                  </a:cubicBezTo>
                  <a:cubicBezTo>
                    <a:pt x="1069905" y="656131"/>
                    <a:pt x="1057158" y="643384"/>
                    <a:pt x="1051128" y="625124"/>
                  </a:cubicBezTo>
                  <a:cubicBezTo>
                    <a:pt x="1045616" y="607899"/>
                    <a:pt x="1060775" y="582749"/>
                    <a:pt x="1060775" y="582749"/>
                  </a:cubicBezTo>
                  <a:lnTo>
                    <a:pt x="1120204" y="603937"/>
                  </a:lnTo>
                  <a:lnTo>
                    <a:pt x="1126922" y="552604"/>
                  </a:lnTo>
                  <a:lnTo>
                    <a:pt x="1141736" y="561044"/>
                  </a:lnTo>
                  <a:lnTo>
                    <a:pt x="1165852" y="524181"/>
                  </a:lnTo>
                  <a:lnTo>
                    <a:pt x="1182045" y="523492"/>
                  </a:lnTo>
                  <a:lnTo>
                    <a:pt x="1206161" y="449938"/>
                  </a:lnTo>
                  <a:lnTo>
                    <a:pt x="1168953" y="448904"/>
                  </a:lnTo>
                  <a:lnTo>
                    <a:pt x="1153105" y="462685"/>
                  </a:lnTo>
                  <a:lnTo>
                    <a:pt x="1143631" y="453211"/>
                  </a:lnTo>
                  <a:lnTo>
                    <a:pt x="1158445" y="429956"/>
                  </a:lnTo>
                  <a:lnTo>
                    <a:pt x="1158445" y="383274"/>
                  </a:lnTo>
                  <a:lnTo>
                    <a:pt x="1184973" y="376901"/>
                  </a:lnTo>
                  <a:lnTo>
                    <a:pt x="1189279" y="402395"/>
                  </a:lnTo>
                  <a:lnTo>
                    <a:pt x="1211501" y="406701"/>
                  </a:lnTo>
                  <a:lnTo>
                    <a:pt x="1227349" y="344172"/>
                  </a:lnTo>
                  <a:lnTo>
                    <a:pt x="1165852" y="332458"/>
                  </a:lnTo>
                  <a:cubicBezTo>
                    <a:pt x="1163613" y="331424"/>
                    <a:pt x="1164819" y="319022"/>
                    <a:pt x="1168436" y="314199"/>
                  </a:cubicBezTo>
                  <a:cubicBezTo>
                    <a:pt x="1174810" y="305586"/>
                    <a:pt x="1185834" y="279575"/>
                    <a:pt x="1195481" y="275096"/>
                  </a:cubicBezTo>
                  <a:cubicBezTo>
                    <a:pt x="1198754" y="273718"/>
                    <a:pt x="1202543" y="292150"/>
                    <a:pt x="1206161" y="292150"/>
                  </a:cubicBezTo>
                  <a:cubicBezTo>
                    <a:pt x="1210467" y="292150"/>
                    <a:pt x="1218391" y="292839"/>
                    <a:pt x="1222525" y="289049"/>
                  </a:cubicBezTo>
                  <a:cubicBezTo>
                    <a:pt x="1229588" y="282503"/>
                    <a:pt x="1219941" y="258904"/>
                    <a:pt x="1221492" y="247707"/>
                  </a:cubicBezTo>
                  <a:cubicBezTo>
                    <a:pt x="1222009" y="243573"/>
                    <a:pt x="1250948" y="233410"/>
                    <a:pt x="1257494" y="226692"/>
                  </a:cubicBezTo>
                  <a:cubicBezTo>
                    <a:pt x="1259561" y="224624"/>
                    <a:pt x="1251809" y="218251"/>
                    <a:pt x="1251809" y="218251"/>
                  </a:cubicBezTo>
                  <a:lnTo>
                    <a:pt x="1217185" y="212739"/>
                  </a:lnTo>
                  <a:cubicBezTo>
                    <a:pt x="1217185" y="212739"/>
                    <a:pt x="1218563" y="200508"/>
                    <a:pt x="1223731" y="191723"/>
                  </a:cubicBezTo>
                  <a:cubicBezTo>
                    <a:pt x="1225626" y="188450"/>
                    <a:pt x="1242507" y="176909"/>
                    <a:pt x="1243713" y="173464"/>
                  </a:cubicBezTo>
                  <a:cubicBezTo>
                    <a:pt x="1244919" y="170191"/>
                    <a:pt x="1233377" y="160545"/>
                    <a:pt x="1232861" y="157788"/>
                  </a:cubicBezTo>
                  <a:lnTo>
                    <a:pt x="1246986" y="120408"/>
                  </a:lnTo>
                  <a:cubicBezTo>
                    <a:pt x="1246986" y="120408"/>
                    <a:pt x="1280576" y="124370"/>
                    <a:pt x="1285227" y="114035"/>
                  </a:cubicBezTo>
                  <a:cubicBezTo>
                    <a:pt x="1289534" y="104561"/>
                    <a:pt x="1279887" y="89574"/>
                    <a:pt x="1277303" y="85440"/>
                  </a:cubicBezTo>
                  <a:cubicBezTo>
                    <a:pt x="1272997" y="78205"/>
                    <a:pt x="1300042" y="53055"/>
                    <a:pt x="1293668" y="47199"/>
                  </a:cubicBezTo>
                  <a:cubicBezTo>
                    <a:pt x="1287811" y="41859"/>
                    <a:pt x="1248020" y="13264"/>
                    <a:pt x="1248020" y="13264"/>
                  </a:cubicBezTo>
                  <a:lnTo>
                    <a:pt x="1230622" y="34624"/>
                  </a:lnTo>
                  <a:lnTo>
                    <a:pt x="1209089" y="29112"/>
                  </a:lnTo>
                  <a:lnTo>
                    <a:pt x="1236823" y="8441"/>
                  </a:lnTo>
                  <a:lnTo>
                    <a:pt x="1212362" y="0"/>
                  </a:lnTo>
                  <a:cubicBezTo>
                    <a:pt x="1200476" y="11197"/>
                    <a:pt x="1187385" y="31868"/>
                    <a:pt x="1178772" y="36002"/>
                  </a:cubicBezTo>
                  <a:cubicBezTo>
                    <a:pt x="1165336" y="42720"/>
                    <a:pt x="1145526" y="47371"/>
                    <a:pt x="1140358" y="47888"/>
                  </a:cubicBezTo>
                  <a:cubicBezTo>
                    <a:pt x="1125889" y="49610"/>
                    <a:pt x="1092298" y="38241"/>
                    <a:pt x="1073867" y="38069"/>
                  </a:cubicBezTo>
                  <a:cubicBezTo>
                    <a:pt x="1070766" y="38069"/>
                    <a:pt x="1068010" y="49783"/>
                    <a:pt x="1064565" y="49783"/>
                  </a:cubicBezTo>
                  <a:cubicBezTo>
                    <a:pt x="1062153" y="55984"/>
                    <a:pt x="1077484" y="66836"/>
                    <a:pt x="1076623" y="73382"/>
                  </a:cubicBezTo>
                  <a:cubicBezTo>
                    <a:pt x="1076106" y="77172"/>
                    <a:pt x="1073350" y="81823"/>
                    <a:pt x="1069732" y="86990"/>
                  </a:cubicBezTo>
                  <a:cubicBezTo>
                    <a:pt x="1066287" y="91814"/>
                    <a:pt x="1067837" y="97843"/>
                    <a:pt x="1063876" y="102494"/>
                  </a:cubicBezTo>
                  <a:cubicBezTo>
                    <a:pt x="1060086" y="107145"/>
                    <a:pt x="1050784" y="110245"/>
                    <a:pt x="1048889" y="113518"/>
                  </a:cubicBezTo>
                  <a:cubicBezTo>
                    <a:pt x="1040965" y="126782"/>
                    <a:pt x="1013059" y="127988"/>
                    <a:pt x="1003413" y="138668"/>
                  </a:cubicBezTo>
                  <a:cubicBezTo>
                    <a:pt x="1003413" y="138668"/>
                    <a:pt x="997039" y="163473"/>
                    <a:pt x="986876" y="188967"/>
                  </a:cubicBezTo>
                  <a:cubicBezTo>
                    <a:pt x="980331" y="205332"/>
                    <a:pt x="976368" y="226003"/>
                    <a:pt x="968445" y="242023"/>
                  </a:cubicBezTo>
                  <a:cubicBezTo>
                    <a:pt x="961210" y="256837"/>
                    <a:pt x="946912" y="273718"/>
                    <a:pt x="940883" y="284398"/>
                  </a:cubicBezTo>
                  <a:cubicBezTo>
                    <a:pt x="934854" y="295078"/>
                    <a:pt x="926069" y="305758"/>
                    <a:pt x="918145" y="314026"/>
                  </a:cubicBezTo>
                  <a:cubicBezTo>
                    <a:pt x="913150" y="319022"/>
                    <a:pt x="905743" y="322467"/>
                    <a:pt x="896957" y="325051"/>
                  </a:cubicBezTo>
                  <a:cubicBezTo>
                    <a:pt x="877665" y="330563"/>
                    <a:pt x="851826" y="334181"/>
                    <a:pt x="836150" y="336764"/>
                  </a:cubicBezTo>
                  <a:cubicBezTo>
                    <a:pt x="832533" y="337453"/>
                    <a:pt x="806522" y="362948"/>
                    <a:pt x="806522" y="362948"/>
                  </a:cubicBezTo>
                  <a:lnTo>
                    <a:pt x="795153" y="361570"/>
                  </a:lnTo>
                  <a:lnTo>
                    <a:pt x="808589" y="343138"/>
                  </a:lnTo>
                  <a:lnTo>
                    <a:pt x="782406" y="343827"/>
                  </a:lnTo>
                  <a:lnTo>
                    <a:pt x="755534" y="355885"/>
                  </a:lnTo>
                  <a:lnTo>
                    <a:pt x="776721" y="328324"/>
                  </a:lnTo>
                  <a:lnTo>
                    <a:pt x="814274" y="324706"/>
                  </a:lnTo>
                  <a:lnTo>
                    <a:pt x="792225" y="299557"/>
                  </a:lnTo>
                  <a:lnTo>
                    <a:pt x="732107" y="330391"/>
                  </a:lnTo>
                  <a:lnTo>
                    <a:pt x="704545" y="318333"/>
                  </a:lnTo>
                  <a:lnTo>
                    <a:pt x="715742" y="309892"/>
                  </a:lnTo>
                  <a:lnTo>
                    <a:pt x="739341" y="312648"/>
                  </a:lnTo>
                  <a:lnTo>
                    <a:pt x="781545" y="288532"/>
                  </a:lnTo>
                  <a:lnTo>
                    <a:pt x="768797" y="275268"/>
                  </a:lnTo>
                  <a:lnTo>
                    <a:pt x="754672" y="282159"/>
                  </a:lnTo>
                  <a:lnTo>
                    <a:pt x="746921" y="275096"/>
                  </a:lnTo>
                  <a:lnTo>
                    <a:pt x="760529" y="266483"/>
                  </a:lnTo>
                  <a:lnTo>
                    <a:pt x="735552" y="240472"/>
                  </a:lnTo>
                  <a:lnTo>
                    <a:pt x="674400" y="269067"/>
                  </a:lnTo>
                  <a:lnTo>
                    <a:pt x="666993" y="290599"/>
                  </a:lnTo>
                  <a:lnTo>
                    <a:pt x="652868" y="288532"/>
                  </a:lnTo>
                  <a:lnTo>
                    <a:pt x="655279" y="263727"/>
                  </a:lnTo>
                  <a:lnTo>
                    <a:pt x="725044" y="228414"/>
                  </a:lnTo>
                  <a:lnTo>
                    <a:pt x="707990" y="219974"/>
                  </a:lnTo>
                  <a:lnTo>
                    <a:pt x="655624" y="244262"/>
                  </a:lnTo>
                  <a:lnTo>
                    <a:pt x="645633" y="224969"/>
                  </a:lnTo>
                  <a:lnTo>
                    <a:pt x="694382" y="202403"/>
                  </a:lnTo>
                  <a:lnTo>
                    <a:pt x="677328" y="178976"/>
                  </a:lnTo>
                  <a:lnTo>
                    <a:pt x="633747" y="185350"/>
                  </a:lnTo>
                  <a:lnTo>
                    <a:pt x="549341" y="225658"/>
                  </a:lnTo>
                  <a:cubicBezTo>
                    <a:pt x="547101" y="231859"/>
                    <a:pt x="545034" y="264416"/>
                    <a:pt x="545034" y="264416"/>
                  </a:cubicBezTo>
                  <a:cubicBezTo>
                    <a:pt x="545034" y="264416"/>
                    <a:pt x="555198" y="286121"/>
                    <a:pt x="550374" y="291461"/>
                  </a:cubicBezTo>
                  <a:cubicBezTo>
                    <a:pt x="547963" y="294044"/>
                    <a:pt x="541417" y="282848"/>
                    <a:pt x="537110" y="284398"/>
                  </a:cubicBezTo>
                  <a:cubicBezTo>
                    <a:pt x="532804" y="285948"/>
                    <a:pt x="530737" y="300073"/>
                    <a:pt x="528670" y="302830"/>
                  </a:cubicBezTo>
                  <a:cubicBezTo>
                    <a:pt x="524708" y="307997"/>
                    <a:pt x="524363" y="319194"/>
                    <a:pt x="520229" y="324017"/>
                  </a:cubicBezTo>
                  <a:cubicBezTo>
                    <a:pt x="511272" y="334525"/>
                    <a:pt x="490084" y="337970"/>
                    <a:pt x="486294" y="343138"/>
                  </a:cubicBezTo>
                  <a:cubicBezTo>
                    <a:pt x="486294" y="343138"/>
                    <a:pt x="489050" y="361914"/>
                    <a:pt x="489912" y="379140"/>
                  </a:cubicBezTo>
                  <a:cubicBezTo>
                    <a:pt x="490084" y="384824"/>
                    <a:pt x="497491" y="405668"/>
                    <a:pt x="494907" y="409630"/>
                  </a:cubicBezTo>
                  <a:cubicBezTo>
                    <a:pt x="490601" y="416003"/>
                    <a:pt x="465279" y="430128"/>
                    <a:pt x="461662" y="426511"/>
                  </a:cubicBezTo>
                  <a:cubicBezTo>
                    <a:pt x="458044" y="422893"/>
                    <a:pt x="480954" y="397744"/>
                    <a:pt x="480782" y="388270"/>
                  </a:cubicBezTo>
                  <a:cubicBezTo>
                    <a:pt x="480265" y="372422"/>
                    <a:pt x="474408" y="349339"/>
                    <a:pt x="474408" y="349339"/>
                  </a:cubicBezTo>
                  <a:cubicBezTo>
                    <a:pt x="471652" y="349167"/>
                    <a:pt x="461489" y="368632"/>
                    <a:pt x="445125" y="374144"/>
                  </a:cubicBezTo>
                  <a:cubicBezTo>
                    <a:pt x="439440" y="376039"/>
                    <a:pt x="417908" y="380518"/>
                    <a:pt x="410156" y="386892"/>
                  </a:cubicBezTo>
                  <a:cubicBezTo>
                    <a:pt x="405505" y="390681"/>
                    <a:pt x="397409" y="411008"/>
                    <a:pt x="397409" y="411008"/>
                  </a:cubicBezTo>
                  <a:lnTo>
                    <a:pt x="389657" y="411697"/>
                  </a:lnTo>
                  <a:lnTo>
                    <a:pt x="393275" y="389131"/>
                  </a:lnTo>
                  <a:lnTo>
                    <a:pt x="312658" y="414453"/>
                  </a:lnTo>
                  <a:lnTo>
                    <a:pt x="280101" y="424961"/>
                  </a:lnTo>
                  <a:lnTo>
                    <a:pt x="255296" y="426339"/>
                  </a:lnTo>
                  <a:lnTo>
                    <a:pt x="251851" y="421343"/>
                  </a:lnTo>
                  <a:lnTo>
                    <a:pt x="274589" y="409285"/>
                  </a:lnTo>
                  <a:lnTo>
                    <a:pt x="262876" y="364326"/>
                  </a:lnTo>
                  <a:lnTo>
                    <a:pt x="269077" y="361053"/>
                  </a:lnTo>
                  <a:lnTo>
                    <a:pt x="284580" y="404979"/>
                  </a:lnTo>
                  <a:lnTo>
                    <a:pt x="402060" y="371733"/>
                  </a:lnTo>
                  <a:lnTo>
                    <a:pt x="400682" y="363292"/>
                  </a:lnTo>
                  <a:lnTo>
                    <a:pt x="358307" y="364843"/>
                  </a:lnTo>
                  <a:lnTo>
                    <a:pt x="326439" y="375178"/>
                  </a:lnTo>
                  <a:lnTo>
                    <a:pt x="322994" y="369493"/>
                  </a:lnTo>
                  <a:lnTo>
                    <a:pt x="374671" y="353990"/>
                  </a:lnTo>
                  <a:lnTo>
                    <a:pt x="453221" y="351923"/>
                  </a:lnTo>
                  <a:lnTo>
                    <a:pt x="483021" y="308514"/>
                  </a:lnTo>
                  <a:lnTo>
                    <a:pt x="493357" y="311959"/>
                  </a:lnTo>
                  <a:lnTo>
                    <a:pt x="517990" y="295767"/>
                  </a:lnTo>
                  <a:lnTo>
                    <a:pt x="525914" y="247535"/>
                  </a:lnTo>
                  <a:lnTo>
                    <a:pt x="499903" y="246674"/>
                  </a:lnTo>
                  <a:lnTo>
                    <a:pt x="489739" y="254253"/>
                  </a:lnTo>
                  <a:lnTo>
                    <a:pt x="486639" y="242023"/>
                  </a:lnTo>
                  <a:lnTo>
                    <a:pt x="494563" y="230826"/>
                  </a:lnTo>
                  <a:lnTo>
                    <a:pt x="527981" y="231343"/>
                  </a:lnTo>
                  <a:lnTo>
                    <a:pt x="527981" y="195341"/>
                  </a:lnTo>
                  <a:lnTo>
                    <a:pt x="507827" y="193274"/>
                  </a:lnTo>
                  <a:lnTo>
                    <a:pt x="491979" y="182594"/>
                  </a:lnTo>
                  <a:lnTo>
                    <a:pt x="486122" y="175186"/>
                  </a:lnTo>
                  <a:lnTo>
                    <a:pt x="430827" y="165195"/>
                  </a:lnTo>
                  <a:lnTo>
                    <a:pt x="422386" y="176220"/>
                  </a:lnTo>
                  <a:lnTo>
                    <a:pt x="408606" y="174153"/>
                  </a:lnTo>
                  <a:lnTo>
                    <a:pt x="413429" y="162439"/>
                  </a:lnTo>
                  <a:lnTo>
                    <a:pt x="380528" y="158650"/>
                  </a:lnTo>
                  <a:lnTo>
                    <a:pt x="371054" y="190001"/>
                  </a:lnTo>
                  <a:lnTo>
                    <a:pt x="302667" y="219112"/>
                  </a:lnTo>
                  <a:lnTo>
                    <a:pt x="287853" y="207399"/>
                  </a:lnTo>
                  <a:lnTo>
                    <a:pt x="293710" y="199475"/>
                  </a:lnTo>
                  <a:lnTo>
                    <a:pt x="320238" y="193618"/>
                  </a:lnTo>
                  <a:lnTo>
                    <a:pt x="309041" y="170363"/>
                  </a:lnTo>
                  <a:lnTo>
                    <a:pt x="290954" y="179321"/>
                  </a:lnTo>
                  <a:lnTo>
                    <a:pt x="277173" y="203781"/>
                  </a:lnTo>
                  <a:lnTo>
                    <a:pt x="265287" y="199475"/>
                  </a:lnTo>
                  <a:lnTo>
                    <a:pt x="271833" y="163473"/>
                  </a:lnTo>
                  <a:lnTo>
                    <a:pt x="245305" y="163473"/>
                  </a:lnTo>
                  <a:lnTo>
                    <a:pt x="233764" y="185694"/>
                  </a:lnTo>
                  <a:lnTo>
                    <a:pt x="206375" y="178287"/>
                  </a:lnTo>
                  <a:lnTo>
                    <a:pt x="208442" y="157099"/>
                  </a:lnTo>
                  <a:cubicBezTo>
                    <a:pt x="200690" y="155721"/>
                    <a:pt x="172785" y="149003"/>
                    <a:pt x="150563" y="144352"/>
                  </a:cubicBezTo>
                  <a:cubicBezTo>
                    <a:pt x="126619" y="139357"/>
                    <a:pt x="108188" y="136601"/>
                    <a:pt x="100092" y="136945"/>
                  </a:cubicBezTo>
                  <a:cubicBezTo>
                    <a:pt x="89412" y="137462"/>
                    <a:pt x="77354" y="152104"/>
                    <a:pt x="62195" y="153999"/>
                  </a:cubicBezTo>
                  <a:cubicBezTo>
                    <a:pt x="57199" y="154688"/>
                    <a:pt x="37734" y="150726"/>
                    <a:pt x="34806" y="151932"/>
                  </a:cubicBezTo>
                  <a:cubicBezTo>
                    <a:pt x="36873" y="159166"/>
                    <a:pt x="41007" y="187417"/>
                    <a:pt x="39629" y="195857"/>
                  </a:cubicBezTo>
                  <a:cubicBezTo>
                    <a:pt x="37218" y="210499"/>
                    <a:pt x="11551" y="218768"/>
                    <a:pt x="10" y="219801"/>
                  </a:cubicBezTo>
                  <a:cubicBezTo>
                    <a:pt x="-335" y="237716"/>
                    <a:pt x="8450" y="274235"/>
                    <a:pt x="16891" y="288704"/>
                  </a:cubicBezTo>
                  <a:cubicBezTo>
                    <a:pt x="20509" y="294906"/>
                    <a:pt x="33772" y="302657"/>
                    <a:pt x="38251" y="309203"/>
                  </a:cubicBezTo>
                </a:path>
              </a:pathLst>
            </a:custGeom>
            <a:solidFill>
              <a:srgbClr val="FFF799"/>
            </a:solidFill>
            <a:ln w="9525" cap="flat" cmpd="sng">
              <a:solidFill>
                <a:srgbClr val="7F7F7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7" name="Google Shape;27;p2"/>
            <p:cNvSpPr/>
            <p:nvPr/>
          </p:nvSpPr>
          <p:spPr>
            <a:xfrm>
              <a:off x="6075891" y="1745824"/>
              <a:ext cx="1294645" cy="1100039"/>
            </a:xfrm>
            <a:custGeom>
              <a:avLst/>
              <a:gdLst/>
              <a:ahLst/>
              <a:cxnLst/>
              <a:rect l="l" t="t" r="r" b="b"/>
              <a:pathLst>
                <a:path w="1294645" h="1100039" extrusionOk="0">
                  <a:moveTo>
                    <a:pt x="38079" y="309031"/>
                  </a:moveTo>
                  <a:cubicBezTo>
                    <a:pt x="43763" y="317127"/>
                    <a:pt x="44108" y="350717"/>
                    <a:pt x="40835" y="361742"/>
                  </a:cubicBezTo>
                  <a:cubicBezTo>
                    <a:pt x="43591" y="371733"/>
                    <a:pt x="48586" y="388614"/>
                    <a:pt x="57716" y="402395"/>
                  </a:cubicBezTo>
                  <a:cubicBezTo>
                    <a:pt x="63228" y="410663"/>
                    <a:pt x="73392" y="413419"/>
                    <a:pt x="79421" y="420826"/>
                  </a:cubicBezTo>
                  <a:cubicBezTo>
                    <a:pt x="87861" y="430817"/>
                    <a:pt x="76665" y="448732"/>
                    <a:pt x="80799" y="456828"/>
                  </a:cubicBezTo>
                  <a:cubicBezTo>
                    <a:pt x="87000" y="468886"/>
                    <a:pt x="105948" y="498343"/>
                    <a:pt x="113700" y="508506"/>
                  </a:cubicBezTo>
                  <a:cubicBezTo>
                    <a:pt x="128170" y="527110"/>
                    <a:pt x="166411" y="555877"/>
                    <a:pt x="170545" y="562939"/>
                  </a:cubicBezTo>
                  <a:cubicBezTo>
                    <a:pt x="174335" y="569313"/>
                    <a:pt x="172095" y="590673"/>
                    <a:pt x="173301" y="598252"/>
                  </a:cubicBezTo>
                  <a:cubicBezTo>
                    <a:pt x="182776" y="605315"/>
                    <a:pt x="205169" y="626675"/>
                    <a:pt x="222739" y="644934"/>
                  </a:cubicBezTo>
                  <a:cubicBezTo>
                    <a:pt x="235831" y="658542"/>
                    <a:pt x="255296" y="668533"/>
                    <a:pt x="254952" y="676630"/>
                  </a:cubicBezTo>
                  <a:cubicBezTo>
                    <a:pt x="254435" y="692650"/>
                    <a:pt x="224807" y="693683"/>
                    <a:pt x="216366" y="700057"/>
                  </a:cubicBezTo>
                  <a:cubicBezTo>
                    <a:pt x="202585" y="710564"/>
                    <a:pt x="188288" y="746222"/>
                    <a:pt x="181570" y="745705"/>
                  </a:cubicBezTo>
                  <a:cubicBezTo>
                    <a:pt x="175713" y="745188"/>
                    <a:pt x="172612" y="713837"/>
                    <a:pt x="158315" y="713837"/>
                  </a:cubicBezTo>
                  <a:cubicBezTo>
                    <a:pt x="146429" y="713837"/>
                    <a:pt x="116973" y="745361"/>
                    <a:pt x="110944" y="745705"/>
                  </a:cubicBezTo>
                  <a:cubicBezTo>
                    <a:pt x="114561" y="748461"/>
                    <a:pt x="123002" y="776022"/>
                    <a:pt x="123002" y="776022"/>
                  </a:cubicBezTo>
                  <a:cubicBezTo>
                    <a:pt x="138161" y="774472"/>
                    <a:pt x="165894" y="852850"/>
                    <a:pt x="178297" y="863530"/>
                  </a:cubicBezTo>
                  <a:cubicBezTo>
                    <a:pt x="180364" y="865252"/>
                    <a:pt x="210681" y="879894"/>
                    <a:pt x="244099" y="883684"/>
                  </a:cubicBezTo>
                  <a:cubicBezTo>
                    <a:pt x="269766" y="886612"/>
                    <a:pt x="298189" y="888507"/>
                    <a:pt x="311969" y="889024"/>
                  </a:cubicBezTo>
                  <a:cubicBezTo>
                    <a:pt x="323510" y="889368"/>
                    <a:pt x="338669" y="875760"/>
                    <a:pt x="346938" y="859223"/>
                  </a:cubicBezTo>
                  <a:cubicBezTo>
                    <a:pt x="356412" y="840447"/>
                    <a:pt x="358479" y="818226"/>
                    <a:pt x="367092" y="813575"/>
                  </a:cubicBezTo>
                  <a:cubicBezTo>
                    <a:pt x="382251" y="805306"/>
                    <a:pt x="400510" y="811163"/>
                    <a:pt x="420147" y="826322"/>
                  </a:cubicBezTo>
                  <a:cubicBezTo>
                    <a:pt x="425487" y="830456"/>
                    <a:pt x="431689" y="845270"/>
                    <a:pt x="437201" y="848543"/>
                  </a:cubicBezTo>
                  <a:cubicBezTo>
                    <a:pt x="442713" y="851816"/>
                    <a:pt x="447708" y="843720"/>
                    <a:pt x="453565" y="844237"/>
                  </a:cubicBezTo>
                  <a:cubicBezTo>
                    <a:pt x="464590" y="845098"/>
                    <a:pt x="476476" y="856467"/>
                    <a:pt x="476476" y="856467"/>
                  </a:cubicBezTo>
                  <a:cubicBezTo>
                    <a:pt x="480438" y="876449"/>
                    <a:pt x="481126" y="930021"/>
                    <a:pt x="480610" y="951381"/>
                  </a:cubicBezTo>
                  <a:cubicBezTo>
                    <a:pt x="480610" y="955171"/>
                    <a:pt x="486983" y="967746"/>
                    <a:pt x="488017" y="979976"/>
                  </a:cubicBezTo>
                  <a:cubicBezTo>
                    <a:pt x="489050" y="992206"/>
                    <a:pt x="484399" y="1004437"/>
                    <a:pt x="485605" y="1008226"/>
                  </a:cubicBezTo>
                  <a:lnTo>
                    <a:pt x="496285" y="1040094"/>
                  </a:lnTo>
                  <a:cubicBezTo>
                    <a:pt x="499558" y="1041644"/>
                    <a:pt x="510755" y="1044573"/>
                    <a:pt x="517473" y="1050774"/>
                  </a:cubicBezTo>
                  <a:cubicBezTo>
                    <a:pt x="525225" y="1057837"/>
                    <a:pt x="523157" y="1069206"/>
                    <a:pt x="528842" y="1073340"/>
                  </a:cubicBezTo>
                  <a:cubicBezTo>
                    <a:pt x="532976" y="1076440"/>
                    <a:pt x="542967" y="1079024"/>
                    <a:pt x="548652" y="1084709"/>
                  </a:cubicBezTo>
                  <a:cubicBezTo>
                    <a:pt x="554336" y="1090393"/>
                    <a:pt x="556059" y="1099179"/>
                    <a:pt x="560365" y="1100040"/>
                  </a:cubicBezTo>
                  <a:cubicBezTo>
                    <a:pt x="570184" y="1098145"/>
                    <a:pt x="601880" y="1084192"/>
                    <a:pt x="616521" y="1082642"/>
                  </a:cubicBezTo>
                  <a:cubicBezTo>
                    <a:pt x="621689" y="1081953"/>
                    <a:pt x="643738" y="1088671"/>
                    <a:pt x="647011" y="1086948"/>
                  </a:cubicBezTo>
                  <a:cubicBezTo>
                    <a:pt x="659758" y="1079541"/>
                    <a:pt x="649423" y="1060593"/>
                    <a:pt x="654935" y="1049396"/>
                  </a:cubicBezTo>
                  <a:cubicBezTo>
                    <a:pt x="659069" y="1041128"/>
                    <a:pt x="677501" y="1032515"/>
                    <a:pt x="693176" y="1034582"/>
                  </a:cubicBezTo>
                  <a:cubicBezTo>
                    <a:pt x="703856" y="1035960"/>
                    <a:pt x="720221" y="1038544"/>
                    <a:pt x="725733" y="1040955"/>
                  </a:cubicBezTo>
                  <a:cubicBezTo>
                    <a:pt x="728489" y="1030103"/>
                    <a:pt x="733657" y="1024763"/>
                    <a:pt x="744854" y="1016322"/>
                  </a:cubicBezTo>
                  <a:cubicBezTo>
                    <a:pt x="750021" y="1012360"/>
                    <a:pt x="779822" y="999613"/>
                    <a:pt x="792225" y="1004953"/>
                  </a:cubicBezTo>
                  <a:cubicBezTo>
                    <a:pt x="795497" y="1006331"/>
                    <a:pt x="798770" y="1022524"/>
                    <a:pt x="801354" y="1030448"/>
                  </a:cubicBezTo>
                  <a:cubicBezTo>
                    <a:pt x="803766" y="1037338"/>
                    <a:pt x="810484" y="1041472"/>
                    <a:pt x="814101" y="1041128"/>
                  </a:cubicBezTo>
                  <a:cubicBezTo>
                    <a:pt x="818580" y="1031998"/>
                    <a:pt x="836323" y="972569"/>
                    <a:pt x="845280" y="967573"/>
                  </a:cubicBezTo>
                  <a:cubicBezTo>
                    <a:pt x="848208" y="965851"/>
                    <a:pt x="868190" y="982904"/>
                    <a:pt x="872152" y="982388"/>
                  </a:cubicBezTo>
                  <a:cubicBezTo>
                    <a:pt x="873358" y="973775"/>
                    <a:pt x="888689" y="953276"/>
                    <a:pt x="886622" y="940012"/>
                  </a:cubicBezTo>
                  <a:cubicBezTo>
                    <a:pt x="885761" y="933983"/>
                    <a:pt x="879904" y="926059"/>
                    <a:pt x="882316" y="917791"/>
                  </a:cubicBezTo>
                  <a:cubicBezTo>
                    <a:pt x="884383" y="910900"/>
                    <a:pt x="894546" y="904010"/>
                    <a:pt x="896096" y="896603"/>
                  </a:cubicBezTo>
                  <a:cubicBezTo>
                    <a:pt x="897819" y="888335"/>
                    <a:pt x="892651" y="874382"/>
                    <a:pt x="896096" y="872142"/>
                  </a:cubicBezTo>
                  <a:cubicBezTo>
                    <a:pt x="902125" y="868353"/>
                    <a:pt x="916078" y="846821"/>
                    <a:pt x="935371" y="846648"/>
                  </a:cubicBezTo>
                  <a:cubicBezTo>
                    <a:pt x="945018" y="846648"/>
                    <a:pt x="954664" y="856811"/>
                    <a:pt x="959832" y="857328"/>
                  </a:cubicBezTo>
                  <a:cubicBezTo>
                    <a:pt x="980675" y="859223"/>
                    <a:pt x="1025290" y="850955"/>
                    <a:pt x="1034075" y="842514"/>
                  </a:cubicBezTo>
                  <a:cubicBezTo>
                    <a:pt x="1040965" y="835796"/>
                    <a:pt x="1041138" y="809785"/>
                    <a:pt x="1049923" y="802206"/>
                  </a:cubicBezTo>
                  <a:cubicBezTo>
                    <a:pt x="1080412" y="775678"/>
                    <a:pt x="1112108" y="737781"/>
                    <a:pt x="1128300" y="707981"/>
                  </a:cubicBezTo>
                  <a:cubicBezTo>
                    <a:pt x="1128300" y="707981"/>
                    <a:pt x="1089714" y="711081"/>
                    <a:pt x="1084030" y="709875"/>
                  </a:cubicBezTo>
                  <a:cubicBezTo>
                    <a:pt x="1084030" y="709875"/>
                    <a:pt x="1075589" y="667844"/>
                    <a:pt x="1074211" y="664916"/>
                  </a:cubicBezTo>
                  <a:cubicBezTo>
                    <a:pt x="1069905" y="656131"/>
                    <a:pt x="1057158" y="643384"/>
                    <a:pt x="1051128" y="625124"/>
                  </a:cubicBezTo>
                  <a:cubicBezTo>
                    <a:pt x="1045616" y="607899"/>
                    <a:pt x="1060775" y="582749"/>
                    <a:pt x="1060775" y="582749"/>
                  </a:cubicBezTo>
                  <a:lnTo>
                    <a:pt x="1120204" y="603937"/>
                  </a:lnTo>
                  <a:lnTo>
                    <a:pt x="1126922" y="552604"/>
                  </a:lnTo>
                  <a:lnTo>
                    <a:pt x="1141736" y="561044"/>
                  </a:lnTo>
                  <a:lnTo>
                    <a:pt x="1165852" y="524181"/>
                  </a:lnTo>
                  <a:lnTo>
                    <a:pt x="1182045" y="523492"/>
                  </a:lnTo>
                  <a:lnTo>
                    <a:pt x="1206161" y="449938"/>
                  </a:lnTo>
                  <a:lnTo>
                    <a:pt x="1168953" y="448904"/>
                  </a:lnTo>
                  <a:lnTo>
                    <a:pt x="1153105" y="462685"/>
                  </a:lnTo>
                  <a:lnTo>
                    <a:pt x="1143631" y="453211"/>
                  </a:lnTo>
                  <a:lnTo>
                    <a:pt x="1158445" y="429956"/>
                  </a:lnTo>
                  <a:lnTo>
                    <a:pt x="1158445" y="383274"/>
                  </a:lnTo>
                  <a:lnTo>
                    <a:pt x="1184973" y="376901"/>
                  </a:lnTo>
                  <a:lnTo>
                    <a:pt x="1189279" y="402395"/>
                  </a:lnTo>
                  <a:lnTo>
                    <a:pt x="1211501" y="406701"/>
                  </a:lnTo>
                  <a:lnTo>
                    <a:pt x="1227349" y="344172"/>
                  </a:lnTo>
                  <a:lnTo>
                    <a:pt x="1165852" y="332458"/>
                  </a:lnTo>
                  <a:cubicBezTo>
                    <a:pt x="1163613" y="331424"/>
                    <a:pt x="1164819" y="319022"/>
                    <a:pt x="1168436" y="314199"/>
                  </a:cubicBezTo>
                  <a:cubicBezTo>
                    <a:pt x="1174810" y="305586"/>
                    <a:pt x="1185834" y="279575"/>
                    <a:pt x="1195481" y="275096"/>
                  </a:cubicBezTo>
                  <a:cubicBezTo>
                    <a:pt x="1198754" y="273718"/>
                    <a:pt x="1202543" y="292150"/>
                    <a:pt x="1206161" y="292150"/>
                  </a:cubicBezTo>
                  <a:cubicBezTo>
                    <a:pt x="1210467" y="292150"/>
                    <a:pt x="1218391" y="292839"/>
                    <a:pt x="1222525" y="289049"/>
                  </a:cubicBezTo>
                  <a:cubicBezTo>
                    <a:pt x="1229588" y="282503"/>
                    <a:pt x="1219941" y="258904"/>
                    <a:pt x="1221492" y="247707"/>
                  </a:cubicBezTo>
                  <a:cubicBezTo>
                    <a:pt x="1222009" y="243573"/>
                    <a:pt x="1250948" y="233410"/>
                    <a:pt x="1257494" y="226692"/>
                  </a:cubicBezTo>
                  <a:cubicBezTo>
                    <a:pt x="1259561" y="224624"/>
                    <a:pt x="1251809" y="218251"/>
                    <a:pt x="1251809" y="218251"/>
                  </a:cubicBezTo>
                  <a:lnTo>
                    <a:pt x="1217185" y="212739"/>
                  </a:lnTo>
                  <a:cubicBezTo>
                    <a:pt x="1217185" y="212739"/>
                    <a:pt x="1218563" y="200508"/>
                    <a:pt x="1223731" y="191723"/>
                  </a:cubicBezTo>
                  <a:cubicBezTo>
                    <a:pt x="1225626" y="188450"/>
                    <a:pt x="1242507" y="176909"/>
                    <a:pt x="1243713" y="173464"/>
                  </a:cubicBezTo>
                  <a:cubicBezTo>
                    <a:pt x="1244919" y="170191"/>
                    <a:pt x="1233377" y="160545"/>
                    <a:pt x="1232861" y="157788"/>
                  </a:cubicBezTo>
                  <a:lnTo>
                    <a:pt x="1246986" y="120408"/>
                  </a:lnTo>
                  <a:cubicBezTo>
                    <a:pt x="1246986" y="120408"/>
                    <a:pt x="1280576" y="124370"/>
                    <a:pt x="1285227" y="114035"/>
                  </a:cubicBezTo>
                  <a:cubicBezTo>
                    <a:pt x="1289534" y="104561"/>
                    <a:pt x="1279887" y="89574"/>
                    <a:pt x="1277303" y="85440"/>
                  </a:cubicBezTo>
                  <a:cubicBezTo>
                    <a:pt x="1272997" y="78205"/>
                    <a:pt x="1300042" y="53055"/>
                    <a:pt x="1293668" y="47199"/>
                  </a:cubicBezTo>
                  <a:cubicBezTo>
                    <a:pt x="1287811" y="41859"/>
                    <a:pt x="1248020" y="13264"/>
                    <a:pt x="1248020" y="13264"/>
                  </a:cubicBezTo>
                  <a:lnTo>
                    <a:pt x="1230622" y="34624"/>
                  </a:lnTo>
                  <a:lnTo>
                    <a:pt x="1209089" y="29112"/>
                  </a:lnTo>
                  <a:lnTo>
                    <a:pt x="1236823" y="8441"/>
                  </a:lnTo>
                  <a:lnTo>
                    <a:pt x="1212362" y="0"/>
                  </a:lnTo>
                  <a:cubicBezTo>
                    <a:pt x="1200476" y="11197"/>
                    <a:pt x="1187385" y="31868"/>
                    <a:pt x="1178772" y="36002"/>
                  </a:cubicBezTo>
                  <a:cubicBezTo>
                    <a:pt x="1165336" y="42720"/>
                    <a:pt x="1145526" y="47371"/>
                    <a:pt x="1140358" y="47888"/>
                  </a:cubicBezTo>
                  <a:cubicBezTo>
                    <a:pt x="1125889" y="49610"/>
                    <a:pt x="1092298" y="38241"/>
                    <a:pt x="1073867" y="38069"/>
                  </a:cubicBezTo>
                  <a:cubicBezTo>
                    <a:pt x="1070766" y="38069"/>
                    <a:pt x="1068010" y="49783"/>
                    <a:pt x="1064565" y="49783"/>
                  </a:cubicBezTo>
                  <a:cubicBezTo>
                    <a:pt x="1062153" y="55984"/>
                    <a:pt x="1077484" y="66836"/>
                    <a:pt x="1076623" y="73382"/>
                  </a:cubicBezTo>
                  <a:cubicBezTo>
                    <a:pt x="1076106" y="77172"/>
                    <a:pt x="1073350" y="81823"/>
                    <a:pt x="1069732" y="86990"/>
                  </a:cubicBezTo>
                  <a:cubicBezTo>
                    <a:pt x="1066287" y="91814"/>
                    <a:pt x="1067837" y="97843"/>
                    <a:pt x="1063876" y="102494"/>
                  </a:cubicBezTo>
                  <a:cubicBezTo>
                    <a:pt x="1060086" y="107145"/>
                    <a:pt x="1050784" y="110245"/>
                    <a:pt x="1048889" y="113518"/>
                  </a:cubicBezTo>
                  <a:cubicBezTo>
                    <a:pt x="1040965" y="126782"/>
                    <a:pt x="1013059" y="127988"/>
                    <a:pt x="1003413" y="138668"/>
                  </a:cubicBezTo>
                  <a:cubicBezTo>
                    <a:pt x="1003413" y="138668"/>
                    <a:pt x="997039" y="163473"/>
                    <a:pt x="986876" y="188967"/>
                  </a:cubicBezTo>
                  <a:cubicBezTo>
                    <a:pt x="980331" y="205332"/>
                    <a:pt x="976368" y="226003"/>
                    <a:pt x="968445" y="242023"/>
                  </a:cubicBezTo>
                  <a:cubicBezTo>
                    <a:pt x="961210" y="256837"/>
                    <a:pt x="946912" y="273718"/>
                    <a:pt x="940883" y="284398"/>
                  </a:cubicBezTo>
                  <a:cubicBezTo>
                    <a:pt x="934854" y="295078"/>
                    <a:pt x="926069" y="305758"/>
                    <a:pt x="918145" y="314026"/>
                  </a:cubicBezTo>
                  <a:cubicBezTo>
                    <a:pt x="913150" y="319022"/>
                    <a:pt x="905743" y="322467"/>
                    <a:pt x="896957" y="325051"/>
                  </a:cubicBezTo>
                  <a:cubicBezTo>
                    <a:pt x="877665" y="330563"/>
                    <a:pt x="851826" y="334181"/>
                    <a:pt x="836150" y="336764"/>
                  </a:cubicBezTo>
                  <a:cubicBezTo>
                    <a:pt x="832533" y="337453"/>
                    <a:pt x="806522" y="362948"/>
                    <a:pt x="806522" y="362948"/>
                  </a:cubicBezTo>
                  <a:lnTo>
                    <a:pt x="795153" y="361570"/>
                  </a:lnTo>
                  <a:lnTo>
                    <a:pt x="808589" y="343138"/>
                  </a:lnTo>
                  <a:lnTo>
                    <a:pt x="782406" y="343827"/>
                  </a:lnTo>
                  <a:lnTo>
                    <a:pt x="755534" y="355885"/>
                  </a:lnTo>
                  <a:lnTo>
                    <a:pt x="776721" y="328324"/>
                  </a:lnTo>
                  <a:lnTo>
                    <a:pt x="814274" y="324706"/>
                  </a:lnTo>
                  <a:lnTo>
                    <a:pt x="792225" y="299557"/>
                  </a:lnTo>
                  <a:lnTo>
                    <a:pt x="732107" y="330391"/>
                  </a:lnTo>
                  <a:lnTo>
                    <a:pt x="704545" y="318333"/>
                  </a:lnTo>
                  <a:lnTo>
                    <a:pt x="715742" y="309892"/>
                  </a:lnTo>
                  <a:lnTo>
                    <a:pt x="739341" y="312648"/>
                  </a:lnTo>
                  <a:lnTo>
                    <a:pt x="781545" y="288532"/>
                  </a:lnTo>
                  <a:lnTo>
                    <a:pt x="768797" y="275268"/>
                  </a:lnTo>
                  <a:lnTo>
                    <a:pt x="754672" y="282159"/>
                  </a:lnTo>
                  <a:lnTo>
                    <a:pt x="746921" y="275096"/>
                  </a:lnTo>
                  <a:lnTo>
                    <a:pt x="760529" y="266483"/>
                  </a:lnTo>
                  <a:lnTo>
                    <a:pt x="735552" y="240472"/>
                  </a:lnTo>
                  <a:lnTo>
                    <a:pt x="674400" y="269067"/>
                  </a:lnTo>
                  <a:lnTo>
                    <a:pt x="666993" y="290599"/>
                  </a:lnTo>
                  <a:lnTo>
                    <a:pt x="652868" y="288532"/>
                  </a:lnTo>
                  <a:lnTo>
                    <a:pt x="655279" y="263727"/>
                  </a:lnTo>
                  <a:lnTo>
                    <a:pt x="725044" y="228414"/>
                  </a:lnTo>
                  <a:lnTo>
                    <a:pt x="707990" y="219974"/>
                  </a:lnTo>
                  <a:lnTo>
                    <a:pt x="655624" y="244262"/>
                  </a:lnTo>
                  <a:lnTo>
                    <a:pt x="645633" y="224969"/>
                  </a:lnTo>
                  <a:lnTo>
                    <a:pt x="694382" y="202403"/>
                  </a:lnTo>
                  <a:lnTo>
                    <a:pt x="677328" y="178976"/>
                  </a:lnTo>
                  <a:lnTo>
                    <a:pt x="633747" y="185350"/>
                  </a:lnTo>
                  <a:lnTo>
                    <a:pt x="549341" y="225658"/>
                  </a:lnTo>
                  <a:cubicBezTo>
                    <a:pt x="547101" y="231859"/>
                    <a:pt x="545034" y="264416"/>
                    <a:pt x="545034" y="264416"/>
                  </a:cubicBezTo>
                  <a:cubicBezTo>
                    <a:pt x="545034" y="264416"/>
                    <a:pt x="555198" y="286121"/>
                    <a:pt x="550374" y="291461"/>
                  </a:cubicBezTo>
                  <a:cubicBezTo>
                    <a:pt x="547963" y="294044"/>
                    <a:pt x="541417" y="282848"/>
                    <a:pt x="537110" y="284398"/>
                  </a:cubicBezTo>
                  <a:cubicBezTo>
                    <a:pt x="532804" y="285948"/>
                    <a:pt x="530737" y="300073"/>
                    <a:pt x="528670" y="302830"/>
                  </a:cubicBezTo>
                  <a:cubicBezTo>
                    <a:pt x="524708" y="307997"/>
                    <a:pt x="524363" y="319194"/>
                    <a:pt x="520229" y="324017"/>
                  </a:cubicBezTo>
                  <a:cubicBezTo>
                    <a:pt x="511272" y="334525"/>
                    <a:pt x="490084" y="337970"/>
                    <a:pt x="486294" y="343138"/>
                  </a:cubicBezTo>
                  <a:cubicBezTo>
                    <a:pt x="486294" y="343138"/>
                    <a:pt x="489050" y="361914"/>
                    <a:pt x="489912" y="379140"/>
                  </a:cubicBezTo>
                  <a:cubicBezTo>
                    <a:pt x="490084" y="384824"/>
                    <a:pt x="497491" y="405668"/>
                    <a:pt x="494907" y="409630"/>
                  </a:cubicBezTo>
                  <a:cubicBezTo>
                    <a:pt x="490601" y="416003"/>
                    <a:pt x="465279" y="430128"/>
                    <a:pt x="461662" y="426511"/>
                  </a:cubicBezTo>
                  <a:cubicBezTo>
                    <a:pt x="458044" y="422893"/>
                    <a:pt x="480954" y="397744"/>
                    <a:pt x="480782" y="388270"/>
                  </a:cubicBezTo>
                  <a:cubicBezTo>
                    <a:pt x="480265" y="372422"/>
                    <a:pt x="474408" y="349339"/>
                    <a:pt x="474408" y="349339"/>
                  </a:cubicBezTo>
                  <a:cubicBezTo>
                    <a:pt x="471652" y="349167"/>
                    <a:pt x="461489" y="368632"/>
                    <a:pt x="445125" y="374144"/>
                  </a:cubicBezTo>
                  <a:cubicBezTo>
                    <a:pt x="439440" y="376039"/>
                    <a:pt x="417908" y="380518"/>
                    <a:pt x="410156" y="386892"/>
                  </a:cubicBezTo>
                  <a:cubicBezTo>
                    <a:pt x="405505" y="390681"/>
                    <a:pt x="397409" y="411008"/>
                    <a:pt x="397409" y="411008"/>
                  </a:cubicBezTo>
                  <a:lnTo>
                    <a:pt x="389657" y="411697"/>
                  </a:lnTo>
                  <a:lnTo>
                    <a:pt x="393275" y="389131"/>
                  </a:lnTo>
                  <a:lnTo>
                    <a:pt x="312658" y="414453"/>
                  </a:lnTo>
                  <a:lnTo>
                    <a:pt x="280101" y="424961"/>
                  </a:lnTo>
                  <a:lnTo>
                    <a:pt x="255296" y="426339"/>
                  </a:lnTo>
                  <a:lnTo>
                    <a:pt x="251851" y="421343"/>
                  </a:lnTo>
                  <a:lnTo>
                    <a:pt x="274589" y="409285"/>
                  </a:lnTo>
                  <a:lnTo>
                    <a:pt x="262876" y="364326"/>
                  </a:lnTo>
                  <a:lnTo>
                    <a:pt x="269077" y="361053"/>
                  </a:lnTo>
                  <a:lnTo>
                    <a:pt x="284580" y="404979"/>
                  </a:lnTo>
                  <a:lnTo>
                    <a:pt x="402060" y="371733"/>
                  </a:lnTo>
                  <a:lnTo>
                    <a:pt x="400682" y="363292"/>
                  </a:lnTo>
                  <a:lnTo>
                    <a:pt x="358307" y="364843"/>
                  </a:lnTo>
                  <a:lnTo>
                    <a:pt x="326439" y="375178"/>
                  </a:lnTo>
                  <a:lnTo>
                    <a:pt x="322994" y="369493"/>
                  </a:lnTo>
                  <a:lnTo>
                    <a:pt x="374671" y="353990"/>
                  </a:lnTo>
                  <a:lnTo>
                    <a:pt x="453221" y="351923"/>
                  </a:lnTo>
                  <a:lnTo>
                    <a:pt x="483021" y="308514"/>
                  </a:lnTo>
                  <a:lnTo>
                    <a:pt x="493357" y="311959"/>
                  </a:lnTo>
                  <a:lnTo>
                    <a:pt x="517990" y="295767"/>
                  </a:lnTo>
                  <a:lnTo>
                    <a:pt x="525914" y="247535"/>
                  </a:lnTo>
                  <a:lnTo>
                    <a:pt x="499903" y="246674"/>
                  </a:lnTo>
                  <a:lnTo>
                    <a:pt x="489739" y="254253"/>
                  </a:lnTo>
                  <a:lnTo>
                    <a:pt x="486639" y="242023"/>
                  </a:lnTo>
                  <a:lnTo>
                    <a:pt x="494563" y="230826"/>
                  </a:lnTo>
                  <a:lnTo>
                    <a:pt x="527981" y="231343"/>
                  </a:lnTo>
                  <a:lnTo>
                    <a:pt x="527981" y="195341"/>
                  </a:lnTo>
                  <a:lnTo>
                    <a:pt x="507827" y="193274"/>
                  </a:lnTo>
                  <a:lnTo>
                    <a:pt x="491979" y="182594"/>
                  </a:lnTo>
                  <a:lnTo>
                    <a:pt x="486122" y="175186"/>
                  </a:lnTo>
                  <a:lnTo>
                    <a:pt x="430827" y="165195"/>
                  </a:lnTo>
                  <a:lnTo>
                    <a:pt x="422386" y="176220"/>
                  </a:lnTo>
                  <a:lnTo>
                    <a:pt x="408606" y="174153"/>
                  </a:lnTo>
                  <a:lnTo>
                    <a:pt x="413429" y="162439"/>
                  </a:lnTo>
                  <a:lnTo>
                    <a:pt x="380528" y="158650"/>
                  </a:lnTo>
                  <a:lnTo>
                    <a:pt x="371054" y="190001"/>
                  </a:lnTo>
                  <a:lnTo>
                    <a:pt x="302667" y="219112"/>
                  </a:lnTo>
                  <a:lnTo>
                    <a:pt x="287853" y="207399"/>
                  </a:lnTo>
                  <a:lnTo>
                    <a:pt x="293710" y="199475"/>
                  </a:lnTo>
                  <a:lnTo>
                    <a:pt x="320238" y="193618"/>
                  </a:lnTo>
                  <a:lnTo>
                    <a:pt x="309041" y="170363"/>
                  </a:lnTo>
                  <a:lnTo>
                    <a:pt x="290954" y="179321"/>
                  </a:lnTo>
                  <a:lnTo>
                    <a:pt x="277173" y="203781"/>
                  </a:lnTo>
                  <a:lnTo>
                    <a:pt x="265287" y="199475"/>
                  </a:lnTo>
                  <a:lnTo>
                    <a:pt x="271833" y="163473"/>
                  </a:lnTo>
                  <a:lnTo>
                    <a:pt x="245305" y="163473"/>
                  </a:lnTo>
                  <a:lnTo>
                    <a:pt x="233764" y="185694"/>
                  </a:lnTo>
                  <a:lnTo>
                    <a:pt x="206375" y="178287"/>
                  </a:lnTo>
                  <a:lnTo>
                    <a:pt x="208442" y="157099"/>
                  </a:lnTo>
                  <a:cubicBezTo>
                    <a:pt x="200690" y="155721"/>
                    <a:pt x="172785" y="149003"/>
                    <a:pt x="150563" y="144352"/>
                  </a:cubicBezTo>
                  <a:cubicBezTo>
                    <a:pt x="126619" y="139357"/>
                    <a:pt x="108188" y="136601"/>
                    <a:pt x="100092" y="136945"/>
                  </a:cubicBezTo>
                  <a:cubicBezTo>
                    <a:pt x="89412" y="137462"/>
                    <a:pt x="77354" y="152104"/>
                    <a:pt x="62195" y="153999"/>
                  </a:cubicBezTo>
                  <a:cubicBezTo>
                    <a:pt x="57199" y="154688"/>
                    <a:pt x="37734" y="150726"/>
                    <a:pt x="34806" y="151932"/>
                  </a:cubicBezTo>
                  <a:cubicBezTo>
                    <a:pt x="36873" y="159166"/>
                    <a:pt x="41007" y="187417"/>
                    <a:pt x="39629" y="195857"/>
                  </a:cubicBezTo>
                  <a:cubicBezTo>
                    <a:pt x="37218" y="210499"/>
                    <a:pt x="11551" y="218768"/>
                    <a:pt x="10" y="219801"/>
                  </a:cubicBezTo>
                  <a:cubicBezTo>
                    <a:pt x="-335" y="237716"/>
                    <a:pt x="8450" y="274235"/>
                    <a:pt x="16891" y="288704"/>
                  </a:cubicBezTo>
                  <a:cubicBezTo>
                    <a:pt x="20509" y="294906"/>
                    <a:pt x="33772" y="302657"/>
                    <a:pt x="38251" y="309203"/>
                  </a:cubicBezTo>
                  <a:close/>
                </a:path>
              </a:pathLst>
            </a:custGeom>
            <a:noFill/>
            <a:ln w="9525" cap="rnd"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8" name="Google Shape;28;p2"/>
            <p:cNvSpPr/>
            <p:nvPr/>
          </p:nvSpPr>
          <p:spPr>
            <a:xfrm>
              <a:off x="6588497" y="1605109"/>
              <a:ext cx="48485" cy="74996"/>
            </a:xfrm>
            <a:custGeom>
              <a:avLst/>
              <a:gdLst/>
              <a:ahLst/>
              <a:cxnLst/>
              <a:rect l="l" t="t" r="r" b="b"/>
              <a:pathLst>
                <a:path w="48485" h="74996" extrusionOk="0">
                  <a:moveTo>
                    <a:pt x="14857" y="26508"/>
                  </a:moveTo>
                  <a:cubicBezTo>
                    <a:pt x="22781" y="33915"/>
                    <a:pt x="37251" y="69917"/>
                    <a:pt x="46208" y="74740"/>
                  </a:cubicBezTo>
                  <a:cubicBezTo>
                    <a:pt x="53271" y="78702"/>
                    <a:pt x="41902" y="35465"/>
                    <a:pt x="39146" y="26853"/>
                  </a:cubicBezTo>
                  <a:cubicBezTo>
                    <a:pt x="37423" y="21513"/>
                    <a:pt x="35011" y="4287"/>
                    <a:pt x="26054" y="2564"/>
                  </a:cubicBezTo>
                  <a:cubicBezTo>
                    <a:pt x="17613" y="1014"/>
                    <a:pt x="4177" y="-4326"/>
                    <a:pt x="560" y="7387"/>
                  </a:cubicBezTo>
                  <a:cubicBezTo>
                    <a:pt x="-3058" y="19101"/>
                    <a:pt x="11929" y="24269"/>
                    <a:pt x="14857" y="26508"/>
                  </a:cubicBezTo>
                </a:path>
              </a:pathLst>
            </a:custGeom>
            <a:solidFill>
              <a:srgbClr val="FFF799"/>
            </a:solidFill>
            <a:ln w="9525" cap="flat" cmpd="sng">
              <a:solidFill>
                <a:srgbClr val="7F7F7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 name="Google Shape;29;p2"/>
            <p:cNvSpPr/>
            <p:nvPr/>
          </p:nvSpPr>
          <p:spPr>
            <a:xfrm>
              <a:off x="6588497" y="1605109"/>
              <a:ext cx="48485" cy="74996"/>
            </a:xfrm>
            <a:custGeom>
              <a:avLst/>
              <a:gdLst/>
              <a:ahLst/>
              <a:cxnLst/>
              <a:rect l="l" t="t" r="r" b="b"/>
              <a:pathLst>
                <a:path w="48485" h="74996" extrusionOk="0">
                  <a:moveTo>
                    <a:pt x="14857" y="26508"/>
                  </a:moveTo>
                  <a:cubicBezTo>
                    <a:pt x="22781" y="33915"/>
                    <a:pt x="37251" y="69917"/>
                    <a:pt x="46208" y="74740"/>
                  </a:cubicBezTo>
                  <a:cubicBezTo>
                    <a:pt x="53271" y="78702"/>
                    <a:pt x="41902" y="35465"/>
                    <a:pt x="39146" y="26853"/>
                  </a:cubicBezTo>
                  <a:cubicBezTo>
                    <a:pt x="37423" y="21513"/>
                    <a:pt x="35011" y="4287"/>
                    <a:pt x="26054" y="2564"/>
                  </a:cubicBezTo>
                  <a:cubicBezTo>
                    <a:pt x="17613" y="1014"/>
                    <a:pt x="4177" y="-4326"/>
                    <a:pt x="560" y="7387"/>
                  </a:cubicBezTo>
                  <a:cubicBezTo>
                    <a:pt x="-3058" y="19101"/>
                    <a:pt x="11929" y="24269"/>
                    <a:pt x="14857" y="26508"/>
                  </a:cubicBezTo>
                  <a:close/>
                </a:path>
              </a:pathLst>
            </a:custGeom>
            <a:noFill/>
            <a:ln w="9525" cap="rnd"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 name="Google Shape;30;p2"/>
            <p:cNvSpPr/>
            <p:nvPr/>
          </p:nvSpPr>
          <p:spPr>
            <a:xfrm>
              <a:off x="6481224" y="1832815"/>
              <a:ext cx="227208" cy="87507"/>
            </a:xfrm>
            <a:custGeom>
              <a:avLst/>
              <a:gdLst/>
              <a:ahLst/>
              <a:cxnLst/>
              <a:rect l="l" t="t" r="r" b="b"/>
              <a:pathLst>
                <a:path w="227208" h="87507" extrusionOk="0">
                  <a:moveTo>
                    <a:pt x="102493" y="83201"/>
                  </a:moveTo>
                  <a:lnTo>
                    <a:pt x="112484" y="72521"/>
                  </a:lnTo>
                  <a:lnTo>
                    <a:pt x="139012" y="87507"/>
                  </a:lnTo>
                  <a:lnTo>
                    <a:pt x="227208" y="50816"/>
                  </a:lnTo>
                  <a:lnTo>
                    <a:pt x="178287" y="0"/>
                  </a:lnTo>
                  <a:lnTo>
                    <a:pt x="113518" y="29112"/>
                  </a:lnTo>
                  <a:lnTo>
                    <a:pt x="94397" y="7924"/>
                  </a:lnTo>
                  <a:lnTo>
                    <a:pt x="29284" y="20154"/>
                  </a:lnTo>
                  <a:lnTo>
                    <a:pt x="27044" y="41342"/>
                  </a:lnTo>
                  <a:lnTo>
                    <a:pt x="0" y="41342"/>
                  </a:lnTo>
                  <a:lnTo>
                    <a:pt x="1895" y="64769"/>
                  </a:lnTo>
                  <a:lnTo>
                    <a:pt x="102493" y="83201"/>
                  </a:lnTo>
                  <a:close/>
                </a:path>
              </a:pathLst>
            </a:custGeom>
            <a:solidFill>
              <a:srgbClr val="FFF799"/>
            </a:solidFill>
            <a:ln w="9525" cap="flat" cmpd="sng">
              <a:solidFill>
                <a:srgbClr val="7F7F7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1" name="Google Shape;31;p2"/>
            <p:cNvSpPr/>
            <p:nvPr/>
          </p:nvSpPr>
          <p:spPr>
            <a:xfrm>
              <a:off x="6481224" y="1832815"/>
              <a:ext cx="227208" cy="87507"/>
            </a:xfrm>
            <a:custGeom>
              <a:avLst/>
              <a:gdLst/>
              <a:ahLst/>
              <a:cxnLst/>
              <a:rect l="l" t="t" r="r" b="b"/>
              <a:pathLst>
                <a:path w="227208" h="87507" extrusionOk="0">
                  <a:moveTo>
                    <a:pt x="102493" y="83201"/>
                  </a:moveTo>
                  <a:lnTo>
                    <a:pt x="112484" y="72521"/>
                  </a:lnTo>
                  <a:lnTo>
                    <a:pt x="139012" y="87507"/>
                  </a:lnTo>
                  <a:lnTo>
                    <a:pt x="227208" y="50816"/>
                  </a:lnTo>
                  <a:lnTo>
                    <a:pt x="178287" y="0"/>
                  </a:lnTo>
                  <a:lnTo>
                    <a:pt x="113518" y="29112"/>
                  </a:lnTo>
                  <a:lnTo>
                    <a:pt x="94397" y="7924"/>
                  </a:lnTo>
                  <a:lnTo>
                    <a:pt x="29284" y="20154"/>
                  </a:lnTo>
                  <a:lnTo>
                    <a:pt x="27044" y="41342"/>
                  </a:lnTo>
                  <a:lnTo>
                    <a:pt x="0" y="41342"/>
                  </a:lnTo>
                  <a:lnTo>
                    <a:pt x="1895" y="64769"/>
                  </a:lnTo>
                  <a:lnTo>
                    <a:pt x="102493" y="83201"/>
                  </a:lnTo>
                  <a:close/>
                </a:path>
              </a:pathLst>
            </a:custGeom>
            <a:noFill/>
            <a:ln w="9525" cap="rnd"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2" name="Google Shape;32;p2"/>
            <p:cNvSpPr/>
            <p:nvPr/>
          </p:nvSpPr>
          <p:spPr>
            <a:xfrm>
              <a:off x="4314389" y="2880144"/>
              <a:ext cx="1101115" cy="1288073"/>
            </a:xfrm>
            <a:custGeom>
              <a:avLst/>
              <a:gdLst/>
              <a:ahLst/>
              <a:cxnLst/>
              <a:rect l="l" t="t" r="r" b="b"/>
              <a:pathLst>
                <a:path w="1101115" h="1288073" extrusionOk="0">
                  <a:moveTo>
                    <a:pt x="736920" y="1226822"/>
                  </a:moveTo>
                  <a:cubicBezTo>
                    <a:pt x="737954" y="1221482"/>
                    <a:pt x="762242" y="1239569"/>
                    <a:pt x="766376" y="1232162"/>
                  </a:cubicBezTo>
                  <a:cubicBezTo>
                    <a:pt x="769132" y="1227166"/>
                    <a:pt x="752595" y="1202878"/>
                    <a:pt x="739504" y="1180484"/>
                  </a:cubicBezTo>
                  <a:cubicBezTo>
                    <a:pt x="732786" y="1169288"/>
                    <a:pt x="703330" y="1162053"/>
                    <a:pt x="701263" y="1154646"/>
                  </a:cubicBezTo>
                  <a:cubicBezTo>
                    <a:pt x="699540" y="1148617"/>
                    <a:pt x="702124" y="1129496"/>
                    <a:pt x="698506" y="1106930"/>
                  </a:cubicBezTo>
                  <a:cubicBezTo>
                    <a:pt x="694028" y="1079714"/>
                    <a:pt x="683003" y="1048190"/>
                    <a:pt x="680247" y="1039061"/>
                  </a:cubicBezTo>
                  <a:cubicBezTo>
                    <a:pt x="676113" y="1025107"/>
                    <a:pt x="675768" y="997202"/>
                    <a:pt x="667672" y="975325"/>
                  </a:cubicBezTo>
                  <a:cubicBezTo>
                    <a:pt x="659576" y="953621"/>
                    <a:pt x="643901" y="937773"/>
                    <a:pt x="645279" y="932950"/>
                  </a:cubicBezTo>
                  <a:cubicBezTo>
                    <a:pt x="647174" y="926059"/>
                    <a:pt x="722967" y="919513"/>
                    <a:pt x="730891" y="920202"/>
                  </a:cubicBezTo>
                  <a:cubicBezTo>
                    <a:pt x="743810" y="921408"/>
                    <a:pt x="760175" y="872315"/>
                    <a:pt x="773094" y="863529"/>
                  </a:cubicBezTo>
                  <a:cubicBezTo>
                    <a:pt x="790320" y="851988"/>
                    <a:pt x="799450" y="851816"/>
                    <a:pt x="818398" y="839413"/>
                  </a:cubicBezTo>
                  <a:cubicBezTo>
                    <a:pt x="829939" y="831834"/>
                    <a:pt x="837174" y="825116"/>
                    <a:pt x="847854" y="821499"/>
                  </a:cubicBezTo>
                  <a:cubicBezTo>
                    <a:pt x="858534" y="817709"/>
                    <a:pt x="842514" y="846476"/>
                    <a:pt x="854228" y="850093"/>
                  </a:cubicBezTo>
                  <a:cubicBezTo>
                    <a:pt x="862496" y="852677"/>
                    <a:pt x="867836" y="849060"/>
                    <a:pt x="875243" y="850093"/>
                  </a:cubicBezTo>
                  <a:cubicBezTo>
                    <a:pt x="880239" y="833729"/>
                    <a:pt x="894192" y="819431"/>
                    <a:pt x="905561" y="806340"/>
                  </a:cubicBezTo>
                  <a:cubicBezTo>
                    <a:pt x="911590" y="799450"/>
                    <a:pt x="895397" y="769649"/>
                    <a:pt x="898326" y="763103"/>
                  </a:cubicBezTo>
                  <a:cubicBezTo>
                    <a:pt x="899015" y="761553"/>
                    <a:pt x="926576" y="738642"/>
                    <a:pt x="935189" y="738642"/>
                  </a:cubicBezTo>
                  <a:cubicBezTo>
                    <a:pt x="942941" y="738642"/>
                    <a:pt x="959650" y="774817"/>
                    <a:pt x="978426" y="788425"/>
                  </a:cubicBezTo>
                  <a:cubicBezTo>
                    <a:pt x="986694" y="794454"/>
                    <a:pt x="999958" y="781707"/>
                    <a:pt x="1001681" y="783085"/>
                  </a:cubicBezTo>
                  <a:cubicBezTo>
                    <a:pt x="1006332" y="775678"/>
                    <a:pt x="1009260" y="768443"/>
                    <a:pt x="1010121" y="757591"/>
                  </a:cubicBezTo>
                  <a:cubicBezTo>
                    <a:pt x="1010466" y="753974"/>
                    <a:pt x="1007365" y="726757"/>
                    <a:pt x="1003576" y="721589"/>
                  </a:cubicBezTo>
                  <a:cubicBezTo>
                    <a:pt x="1001336" y="718661"/>
                    <a:pt x="973775" y="681797"/>
                    <a:pt x="975497" y="680247"/>
                  </a:cubicBezTo>
                  <a:cubicBezTo>
                    <a:pt x="976703" y="679386"/>
                    <a:pt x="994618" y="675941"/>
                    <a:pt x="1002887" y="680247"/>
                  </a:cubicBezTo>
                  <a:cubicBezTo>
                    <a:pt x="1024074" y="691271"/>
                    <a:pt x="1021663" y="723311"/>
                    <a:pt x="1024936" y="722622"/>
                  </a:cubicBezTo>
                  <a:cubicBezTo>
                    <a:pt x="1031998" y="721244"/>
                    <a:pt x="1045951" y="710392"/>
                    <a:pt x="1056459" y="696784"/>
                  </a:cubicBezTo>
                  <a:cubicBezTo>
                    <a:pt x="1059904" y="692133"/>
                    <a:pt x="1062488" y="687826"/>
                    <a:pt x="1063349" y="684209"/>
                  </a:cubicBezTo>
                  <a:cubicBezTo>
                    <a:pt x="1060076" y="680419"/>
                    <a:pt x="1041989" y="654925"/>
                    <a:pt x="1040094" y="650446"/>
                  </a:cubicBezTo>
                  <a:cubicBezTo>
                    <a:pt x="1035788" y="640628"/>
                    <a:pt x="1045606" y="620990"/>
                    <a:pt x="1038544" y="605831"/>
                  </a:cubicBezTo>
                  <a:cubicBezTo>
                    <a:pt x="1025280" y="577753"/>
                    <a:pt x="937428" y="508334"/>
                    <a:pt x="917791" y="484217"/>
                  </a:cubicBezTo>
                  <a:cubicBezTo>
                    <a:pt x="917791" y="484217"/>
                    <a:pt x="907456" y="460963"/>
                    <a:pt x="910039" y="456656"/>
                  </a:cubicBezTo>
                  <a:cubicBezTo>
                    <a:pt x="912451" y="452694"/>
                    <a:pt x="933466" y="422549"/>
                    <a:pt x="957066" y="399294"/>
                  </a:cubicBezTo>
                  <a:cubicBezTo>
                    <a:pt x="969124" y="387581"/>
                    <a:pt x="987211" y="376212"/>
                    <a:pt x="992551" y="373628"/>
                  </a:cubicBezTo>
                  <a:cubicBezTo>
                    <a:pt x="999269" y="370355"/>
                    <a:pt x="1014772" y="349684"/>
                    <a:pt x="1020112" y="348306"/>
                  </a:cubicBezTo>
                  <a:cubicBezTo>
                    <a:pt x="1031654" y="345377"/>
                    <a:pt x="1057492" y="389131"/>
                    <a:pt x="1069895" y="387925"/>
                  </a:cubicBezTo>
                  <a:cubicBezTo>
                    <a:pt x="1079886" y="387064"/>
                    <a:pt x="1092116" y="365876"/>
                    <a:pt x="1100729" y="364670"/>
                  </a:cubicBezTo>
                  <a:cubicBezTo>
                    <a:pt x="1101590" y="356057"/>
                    <a:pt x="1101246" y="308170"/>
                    <a:pt x="1097284" y="301624"/>
                  </a:cubicBezTo>
                  <a:cubicBezTo>
                    <a:pt x="1089705" y="289394"/>
                    <a:pt x="1055253" y="286982"/>
                    <a:pt x="1046985" y="275613"/>
                  </a:cubicBezTo>
                  <a:cubicBezTo>
                    <a:pt x="1040783" y="267000"/>
                    <a:pt x="1018390" y="233926"/>
                    <a:pt x="1013739" y="216012"/>
                  </a:cubicBezTo>
                  <a:cubicBezTo>
                    <a:pt x="1011327" y="206710"/>
                    <a:pt x="999097" y="158305"/>
                    <a:pt x="1002025" y="154515"/>
                  </a:cubicBezTo>
                  <a:cubicBezTo>
                    <a:pt x="1001164" y="153826"/>
                    <a:pt x="1000819" y="140907"/>
                    <a:pt x="995652" y="140390"/>
                  </a:cubicBezTo>
                  <a:cubicBezTo>
                    <a:pt x="983249" y="139012"/>
                    <a:pt x="959994" y="149692"/>
                    <a:pt x="957066" y="146764"/>
                  </a:cubicBezTo>
                  <a:cubicBezTo>
                    <a:pt x="951037" y="140907"/>
                    <a:pt x="947764" y="119203"/>
                    <a:pt x="941563" y="112140"/>
                  </a:cubicBezTo>
                  <a:cubicBezTo>
                    <a:pt x="937084" y="106972"/>
                    <a:pt x="931572" y="85268"/>
                    <a:pt x="919858" y="72521"/>
                  </a:cubicBezTo>
                  <a:cubicBezTo>
                    <a:pt x="915896" y="68214"/>
                    <a:pt x="891091" y="57362"/>
                    <a:pt x="886268" y="52711"/>
                  </a:cubicBezTo>
                  <a:cubicBezTo>
                    <a:pt x="871626" y="38930"/>
                    <a:pt x="843892" y="7235"/>
                    <a:pt x="822360" y="0"/>
                  </a:cubicBezTo>
                  <a:cubicBezTo>
                    <a:pt x="816675" y="12230"/>
                    <a:pt x="818915" y="45648"/>
                    <a:pt x="811852" y="55467"/>
                  </a:cubicBezTo>
                  <a:cubicBezTo>
                    <a:pt x="788770" y="85096"/>
                    <a:pt x="689549" y="174325"/>
                    <a:pt x="651308" y="193618"/>
                  </a:cubicBezTo>
                  <a:cubicBezTo>
                    <a:pt x="632704" y="202920"/>
                    <a:pt x="616167" y="203609"/>
                    <a:pt x="585505" y="218079"/>
                  </a:cubicBezTo>
                  <a:cubicBezTo>
                    <a:pt x="576375" y="222385"/>
                    <a:pt x="561389" y="230998"/>
                    <a:pt x="552259" y="234443"/>
                  </a:cubicBezTo>
                  <a:cubicBezTo>
                    <a:pt x="526076" y="244262"/>
                    <a:pt x="501443" y="245640"/>
                    <a:pt x="483356" y="247535"/>
                  </a:cubicBezTo>
                  <a:lnTo>
                    <a:pt x="435468" y="229103"/>
                  </a:lnTo>
                  <a:cubicBezTo>
                    <a:pt x="429267" y="225486"/>
                    <a:pt x="423410" y="179321"/>
                    <a:pt x="417554" y="166573"/>
                  </a:cubicBezTo>
                  <a:cubicBezTo>
                    <a:pt x="404979" y="139012"/>
                    <a:pt x="393093" y="122820"/>
                    <a:pt x="374489" y="110417"/>
                  </a:cubicBezTo>
                  <a:cubicBezTo>
                    <a:pt x="366048" y="104733"/>
                    <a:pt x="335386" y="126782"/>
                    <a:pt x="332286" y="140046"/>
                  </a:cubicBezTo>
                  <a:cubicBezTo>
                    <a:pt x="328152" y="158650"/>
                    <a:pt x="341243" y="204470"/>
                    <a:pt x="352785" y="220146"/>
                  </a:cubicBezTo>
                  <a:cubicBezTo>
                    <a:pt x="359158" y="228759"/>
                    <a:pt x="378279" y="244951"/>
                    <a:pt x="389131" y="247190"/>
                  </a:cubicBezTo>
                  <a:cubicBezTo>
                    <a:pt x="414453" y="252530"/>
                    <a:pt x="418243" y="232032"/>
                    <a:pt x="425994" y="235477"/>
                  </a:cubicBezTo>
                  <a:lnTo>
                    <a:pt x="480255" y="252875"/>
                  </a:lnTo>
                  <a:cubicBezTo>
                    <a:pt x="489213" y="262694"/>
                    <a:pt x="486974" y="284570"/>
                    <a:pt x="499721" y="290599"/>
                  </a:cubicBezTo>
                  <a:cubicBezTo>
                    <a:pt x="507128" y="294217"/>
                    <a:pt x="526593" y="281814"/>
                    <a:pt x="533483" y="284743"/>
                  </a:cubicBezTo>
                  <a:cubicBezTo>
                    <a:pt x="544335" y="289394"/>
                    <a:pt x="581199" y="315404"/>
                    <a:pt x="585677" y="317127"/>
                  </a:cubicBezTo>
                  <a:cubicBezTo>
                    <a:pt x="589467" y="318677"/>
                    <a:pt x="608588" y="318333"/>
                    <a:pt x="608932" y="316093"/>
                  </a:cubicBezTo>
                  <a:cubicBezTo>
                    <a:pt x="609794" y="307481"/>
                    <a:pt x="600319" y="283881"/>
                    <a:pt x="603592" y="273718"/>
                  </a:cubicBezTo>
                  <a:cubicBezTo>
                    <a:pt x="608760" y="258387"/>
                    <a:pt x="628570" y="230309"/>
                    <a:pt x="643556" y="221696"/>
                  </a:cubicBezTo>
                  <a:cubicBezTo>
                    <a:pt x="671462" y="205848"/>
                    <a:pt x="704191" y="218768"/>
                    <a:pt x="731925" y="203609"/>
                  </a:cubicBezTo>
                  <a:cubicBezTo>
                    <a:pt x="735025" y="201886"/>
                    <a:pt x="775161" y="172775"/>
                    <a:pt x="775161" y="172775"/>
                  </a:cubicBezTo>
                  <a:cubicBezTo>
                    <a:pt x="775161" y="167435"/>
                    <a:pt x="764309" y="152965"/>
                    <a:pt x="767754" y="149520"/>
                  </a:cubicBezTo>
                  <a:cubicBezTo>
                    <a:pt x="774989" y="142113"/>
                    <a:pt x="798761" y="138323"/>
                    <a:pt x="808235" y="134706"/>
                  </a:cubicBezTo>
                  <a:cubicBezTo>
                    <a:pt x="828217" y="126954"/>
                    <a:pt x="835624" y="124543"/>
                    <a:pt x="845615" y="124543"/>
                  </a:cubicBezTo>
                  <a:cubicBezTo>
                    <a:pt x="852850" y="124543"/>
                    <a:pt x="873004" y="125576"/>
                    <a:pt x="875071" y="134706"/>
                  </a:cubicBezTo>
                  <a:cubicBezTo>
                    <a:pt x="876105" y="138840"/>
                    <a:pt x="871626" y="158650"/>
                    <a:pt x="868181" y="163301"/>
                  </a:cubicBezTo>
                  <a:cubicBezTo>
                    <a:pt x="863874" y="169157"/>
                    <a:pt x="848715" y="173981"/>
                    <a:pt x="848715" y="173981"/>
                  </a:cubicBezTo>
                  <a:cubicBezTo>
                    <a:pt x="848715" y="173981"/>
                    <a:pt x="875243" y="213428"/>
                    <a:pt x="881961" y="224969"/>
                  </a:cubicBezTo>
                  <a:cubicBezTo>
                    <a:pt x="883684" y="227897"/>
                    <a:pt x="875071" y="249430"/>
                    <a:pt x="875071" y="249430"/>
                  </a:cubicBezTo>
                  <a:lnTo>
                    <a:pt x="848715" y="246329"/>
                  </a:lnTo>
                  <a:cubicBezTo>
                    <a:pt x="848715" y="246329"/>
                    <a:pt x="843892" y="261660"/>
                    <a:pt x="840792" y="269584"/>
                  </a:cubicBezTo>
                  <a:cubicBezTo>
                    <a:pt x="835968" y="281470"/>
                    <a:pt x="828734" y="291805"/>
                    <a:pt x="828734" y="291805"/>
                  </a:cubicBezTo>
                  <a:lnTo>
                    <a:pt x="835107" y="299729"/>
                  </a:lnTo>
                  <a:lnTo>
                    <a:pt x="830801" y="330563"/>
                  </a:lnTo>
                  <a:lnTo>
                    <a:pt x="797555" y="317299"/>
                  </a:lnTo>
                  <a:lnTo>
                    <a:pt x="796005" y="322639"/>
                  </a:lnTo>
                  <a:lnTo>
                    <a:pt x="830628" y="337109"/>
                  </a:lnTo>
                  <a:lnTo>
                    <a:pt x="827700" y="347961"/>
                  </a:lnTo>
                  <a:lnTo>
                    <a:pt x="781363" y="324706"/>
                  </a:lnTo>
                  <a:lnTo>
                    <a:pt x="769821" y="358641"/>
                  </a:lnTo>
                  <a:lnTo>
                    <a:pt x="787736" y="367599"/>
                  </a:lnTo>
                  <a:lnTo>
                    <a:pt x="784119" y="382413"/>
                  </a:lnTo>
                  <a:lnTo>
                    <a:pt x="775506" y="381379"/>
                  </a:lnTo>
                  <a:lnTo>
                    <a:pt x="767237" y="408941"/>
                  </a:lnTo>
                  <a:lnTo>
                    <a:pt x="808752" y="423755"/>
                  </a:lnTo>
                  <a:lnTo>
                    <a:pt x="807718" y="437019"/>
                  </a:lnTo>
                  <a:lnTo>
                    <a:pt x="767754" y="425305"/>
                  </a:lnTo>
                  <a:lnTo>
                    <a:pt x="757763" y="447526"/>
                  </a:lnTo>
                  <a:lnTo>
                    <a:pt x="784119" y="464580"/>
                  </a:lnTo>
                  <a:lnTo>
                    <a:pt x="774128" y="475260"/>
                  </a:lnTo>
                  <a:lnTo>
                    <a:pt x="747772" y="456656"/>
                  </a:lnTo>
                  <a:lnTo>
                    <a:pt x="736231" y="466819"/>
                  </a:lnTo>
                  <a:lnTo>
                    <a:pt x="767237" y="489557"/>
                  </a:lnTo>
                  <a:lnTo>
                    <a:pt x="761553" y="497481"/>
                  </a:lnTo>
                  <a:lnTo>
                    <a:pt x="746739" y="488524"/>
                  </a:lnTo>
                  <a:lnTo>
                    <a:pt x="743121" y="493347"/>
                  </a:lnTo>
                  <a:lnTo>
                    <a:pt x="752940" y="509539"/>
                  </a:lnTo>
                  <a:lnTo>
                    <a:pt x="741571" y="516774"/>
                  </a:lnTo>
                  <a:lnTo>
                    <a:pt x="718316" y="470092"/>
                  </a:lnTo>
                  <a:lnTo>
                    <a:pt x="700918" y="481289"/>
                  </a:lnTo>
                  <a:lnTo>
                    <a:pt x="712115" y="506611"/>
                  </a:lnTo>
                  <a:lnTo>
                    <a:pt x="701952" y="514707"/>
                  </a:lnTo>
                  <a:lnTo>
                    <a:pt x="711426" y="520564"/>
                  </a:lnTo>
                  <a:lnTo>
                    <a:pt x="723484" y="514707"/>
                  </a:lnTo>
                  <a:lnTo>
                    <a:pt x="731925" y="526421"/>
                  </a:lnTo>
                  <a:lnTo>
                    <a:pt x="705052" y="539168"/>
                  </a:lnTo>
                  <a:lnTo>
                    <a:pt x="683520" y="537617"/>
                  </a:lnTo>
                  <a:lnTo>
                    <a:pt x="692133" y="526937"/>
                  </a:lnTo>
                  <a:lnTo>
                    <a:pt x="687826" y="502132"/>
                  </a:lnTo>
                  <a:lnTo>
                    <a:pt x="660437" y="489385"/>
                  </a:lnTo>
                  <a:lnTo>
                    <a:pt x="648896" y="505405"/>
                  </a:lnTo>
                  <a:lnTo>
                    <a:pt x="619440" y="509712"/>
                  </a:lnTo>
                  <a:lnTo>
                    <a:pt x="598425" y="528315"/>
                  </a:lnTo>
                  <a:lnTo>
                    <a:pt x="551570" y="534172"/>
                  </a:lnTo>
                  <a:lnTo>
                    <a:pt x="545197" y="561733"/>
                  </a:lnTo>
                  <a:lnTo>
                    <a:pt x="534689" y="565523"/>
                  </a:lnTo>
                  <a:lnTo>
                    <a:pt x="531588" y="531588"/>
                  </a:lnTo>
                  <a:lnTo>
                    <a:pt x="484217" y="522631"/>
                  </a:lnTo>
                  <a:lnTo>
                    <a:pt x="481461" y="541924"/>
                  </a:lnTo>
                  <a:lnTo>
                    <a:pt x="467336" y="543819"/>
                  </a:lnTo>
                  <a:lnTo>
                    <a:pt x="465786" y="520564"/>
                  </a:lnTo>
                  <a:lnTo>
                    <a:pt x="425822" y="523664"/>
                  </a:lnTo>
                  <a:lnTo>
                    <a:pt x="422721" y="540718"/>
                  </a:lnTo>
                  <a:lnTo>
                    <a:pt x="425822" y="566729"/>
                  </a:lnTo>
                  <a:cubicBezTo>
                    <a:pt x="407046" y="575170"/>
                    <a:pt x="383274" y="596185"/>
                    <a:pt x="362603" y="596357"/>
                  </a:cubicBezTo>
                  <a:cubicBezTo>
                    <a:pt x="358641" y="596357"/>
                    <a:pt x="339865" y="585161"/>
                    <a:pt x="335731" y="585161"/>
                  </a:cubicBezTo>
                  <a:cubicBezTo>
                    <a:pt x="331941" y="585161"/>
                    <a:pt x="319539" y="594635"/>
                    <a:pt x="315749" y="594635"/>
                  </a:cubicBezTo>
                  <a:cubicBezTo>
                    <a:pt x="287843" y="594635"/>
                    <a:pt x="278714" y="587055"/>
                    <a:pt x="253736" y="569141"/>
                  </a:cubicBezTo>
                  <a:cubicBezTo>
                    <a:pt x="248224" y="565179"/>
                    <a:pt x="263210" y="530899"/>
                    <a:pt x="268550" y="528832"/>
                  </a:cubicBezTo>
                  <a:cubicBezTo>
                    <a:pt x="279230" y="524526"/>
                    <a:pt x="295595" y="495931"/>
                    <a:pt x="290083" y="478705"/>
                  </a:cubicBezTo>
                  <a:cubicBezTo>
                    <a:pt x="286810" y="468370"/>
                    <a:pt x="281297" y="459412"/>
                    <a:pt x="273890" y="456656"/>
                  </a:cubicBezTo>
                  <a:cubicBezTo>
                    <a:pt x="266311" y="453900"/>
                    <a:pt x="244262" y="464063"/>
                    <a:pt x="232893" y="464063"/>
                  </a:cubicBezTo>
                  <a:cubicBezTo>
                    <a:pt x="206710" y="464063"/>
                    <a:pt x="156927" y="463374"/>
                    <a:pt x="150726" y="456656"/>
                  </a:cubicBezTo>
                  <a:cubicBezTo>
                    <a:pt x="131777" y="435813"/>
                    <a:pt x="95603" y="373800"/>
                    <a:pt x="98015" y="358986"/>
                  </a:cubicBezTo>
                  <a:cubicBezTo>
                    <a:pt x="100082" y="346755"/>
                    <a:pt x="125921" y="321778"/>
                    <a:pt x="140046" y="311270"/>
                  </a:cubicBezTo>
                  <a:cubicBezTo>
                    <a:pt x="144525" y="307825"/>
                    <a:pt x="141596" y="289049"/>
                    <a:pt x="136428" y="286465"/>
                  </a:cubicBezTo>
                  <a:cubicBezTo>
                    <a:pt x="110934" y="273718"/>
                    <a:pt x="70281" y="221868"/>
                    <a:pt x="54778" y="215839"/>
                  </a:cubicBezTo>
                  <a:cubicBezTo>
                    <a:pt x="49955" y="213944"/>
                    <a:pt x="34624" y="212050"/>
                    <a:pt x="33763" y="218940"/>
                  </a:cubicBezTo>
                  <a:cubicBezTo>
                    <a:pt x="38241" y="230137"/>
                    <a:pt x="38069" y="266656"/>
                    <a:pt x="42203" y="278369"/>
                  </a:cubicBezTo>
                  <a:cubicBezTo>
                    <a:pt x="39103" y="296456"/>
                    <a:pt x="8957" y="318333"/>
                    <a:pt x="0" y="330391"/>
                  </a:cubicBezTo>
                  <a:cubicBezTo>
                    <a:pt x="0" y="330391"/>
                    <a:pt x="22049" y="349512"/>
                    <a:pt x="24288" y="365532"/>
                  </a:cubicBezTo>
                  <a:cubicBezTo>
                    <a:pt x="25839" y="377762"/>
                    <a:pt x="31523" y="437708"/>
                    <a:pt x="28595" y="455622"/>
                  </a:cubicBezTo>
                  <a:cubicBezTo>
                    <a:pt x="26528" y="467508"/>
                    <a:pt x="45304" y="480772"/>
                    <a:pt x="45648" y="488696"/>
                  </a:cubicBezTo>
                  <a:cubicBezTo>
                    <a:pt x="46510" y="508850"/>
                    <a:pt x="34968" y="510745"/>
                    <a:pt x="36002" y="523492"/>
                  </a:cubicBezTo>
                  <a:cubicBezTo>
                    <a:pt x="36174" y="525904"/>
                    <a:pt x="48404" y="549848"/>
                    <a:pt x="48749" y="561733"/>
                  </a:cubicBezTo>
                  <a:cubicBezTo>
                    <a:pt x="48749" y="561733"/>
                    <a:pt x="76999" y="595152"/>
                    <a:pt x="83545" y="596702"/>
                  </a:cubicBezTo>
                  <a:cubicBezTo>
                    <a:pt x="99737" y="600836"/>
                    <a:pt x="142457" y="587400"/>
                    <a:pt x="149864" y="601008"/>
                  </a:cubicBezTo>
                  <a:cubicBezTo>
                    <a:pt x="162784" y="624435"/>
                    <a:pt x="140390" y="710220"/>
                    <a:pt x="149864" y="719866"/>
                  </a:cubicBezTo>
                  <a:cubicBezTo>
                    <a:pt x="153999" y="724001"/>
                    <a:pt x="167779" y="709359"/>
                    <a:pt x="190173" y="702468"/>
                  </a:cubicBezTo>
                  <a:cubicBezTo>
                    <a:pt x="209983" y="696439"/>
                    <a:pt x="238233" y="698162"/>
                    <a:pt x="245640" y="701779"/>
                  </a:cubicBezTo>
                  <a:cubicBezTo>
                    <a:pt x="252186" y="704880"/>
                    <a:pt x="254597" y="728652"/>
                    <a:pt x="268895" y="741054"/>
                  </a:cubicBezTo>
                  <a:cubicBezTo>
                    <a:pt x="293355" y="762414"/>
                    <a:pt x="325223" y="767410"/>
                    <a:pt x="333147" y="782396"/>
                  </a:cubicBezTo>
                  <a:cubicBezTo>
                    <a:pt x="339348" y="794282"/>
                    <a:pt x="333492" y="838380"/>
                    <a:pt x="336248" y="848199"/>
                  </a:cubicBezTo>
                  <a:cubicBezTo>
                    <a:pt x="342104" y="868697"/>
                    <a:pt x="350890" y="897981"/>
                    <a:pt x="347445" y="901943"/>
                  </a:cubicBezTo>
                  <a:cubicBezTo>
                    <a:pt x="343827" y="906250"/>
                    <a:pt x="330908" y="903493"/>
                    <a:pt x="322467" y="911762"/>
                  </a:cubicBezTo>
                  <a:cubicBezTo>
                    <a:pt x="303346" y="930882"/>
                    <a:pt x="283192" y="961027"/>
                    <a:pt x="278197" y="972224"/>
                  </a:cubicBezTo>
                  <a:cubicBezTo>
                    <a:pt x="273718" y="982560"/>
                    <a:pt x="287499" y="992206"/>
                    <a:pt x="286637" y="999786"/>
                  </a:cubicBezTo>
                  <a:cubicBezTo>
                    <a:pt x="284570" y="1018389"/>
                    <a:pt x="279747" y="1029586"/>
                    <a:pt x="280264" y="1046468"/>
                  </a:cubicBezTo>
                  <a:cubicBezTo>
                    <a:pt x="310926" y="1057837"/>
                    <a:pt x="338659" y="1104863"/>
                    <a:pt x="370699" y="1119677"/>
                  </a:cubicBezTo>
                  <a:cubicBezTo>
                    <a:pt x="379657" y="1123812"/>
                    <a:pt x="401706" y="1124673"/>
                    <a:pt x="418070" y="1130357"/>
                  </a:cubicBezTo>
                  <a:cubicBezTo>
                    <a:pt x="446837" y="1140176"/>
                    <a:pt x="472848" y="1155852"/>
                    <a:pt x="485423" y="1165498"/>
                  </a:cubicBezTo>
                  <a:cubicBezTo>
                    <a:pt x="496103" y="1173594"/>
                    <a:pt x="531761" y="1189786"/>
                    <a:pt x="541924" y="1203911"/>
                  </a:cubicBezTo>
                  <a:cubicBezTo>
                    <a:pt x="551915" y="1217864"/>
                    <a:pt x="561217" y="1231473"/>
                    <a:pt x="569485" y="1238708"/>
                  </a:cubicBezTo>
                  <a:cubicBezTo>
                    <a:pt x="584472" y="1251799"/>
                    <a:pt x="621852" y="1258000"/>
                    <a:pt x="647174" y="1260584"/>
                  </a:cubicBezTo>
                  <a:cubicBezTo>
                    <a:pt x="649413" y="1260929"/>
                    <a:pt x="665088" y="1276777"/>
                    <a:pt x="670084" y="1281255"/>
                  </a:cubicBezTo>
                  <a:cubicBezTo>
                    <a:pt x="689032" y="1298309"/>
                    <a:pt x="711426" y="1277121"/>
                    <a:pt x="733992" y="1284184"/>
                  </a:cubicBezTo>
                  <a:cubicBezTo>
                    <a:pt x="727618" y="1266097"/>
                    <a:pt x="735714" y="1239224"/>
                    <a:pt x="738126" y="1226822"/>
                  </a:cubicBezTo>
                </a:path>
              </a:pathLst>
            </a:custGeom>
            <a:solidFill>
              <a:srgbClr val="FFFCDB"/>
            </a:solidFill>
            <a:ln w="9525" cap="flat" cmpd="sng">
              <a:solidFill>
                <a:srgbClr val="7F7F7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3" name="Google Shape;33;p2"/>
            <p:cNvSpPr/>
            <p:nvPr/>
          </p:nvSpPr>
          <p:spPr>
            <a:xfrm>
              <a:off x="4314389" y="2880144"/>
              <a:ext cx="1101115" cy="1288073"/>
            </a:xfrm>
            <a:custGeom>
              <a:avLst/>
              <a:gdLst/>
              <a:ahLst/>
              <a:cxnLst/>
              <a:rect l="l" t="t" r="r" b="b"/>
              <a:pathLst>
                <a:path w="1101115" h="1288073" extrusionOk="0">
                  <a:moveTo>
                    <a:pt x="736920" y="1226822"/>
                  </a:moveTo>
                  <a:cubicBezTo>
                    <a:pt x="737954" y="1221482"/>
                    <a:pt x="762242" y="1239569"/>
                    <a:pt x="766376" y="1232162"/>
                  </a:cubicBezTo>
                  <a:cubicBezTo>
                    <a:pt x="769132" y="1227166"/>
                    <a:pt x="752595" y="1202878"/>
                    <a:pt x="739504" y="1180484"/>
                  </a:cubicBezTo>
                  <a:cubicBezTo>
                    <a:pt x="732786" y="1169288"/>
                    <a:pt x="703330" y="1162053"/>
                    <a:pt x="701263" y="1154646"/>
                  </a:cubicBezTo>
                  <a:cubicBezTo>
                    <a:pt x="699540" y="1148617"/>
                    <a:pt x="702124" y="1129496"/>
                    <a:pt x="698506" y="1106930"/>
                  </a:cubicBezTo>
                  <a:cubicBezTo>
                    <a:pt x="694028" y="1079714"/>
                    <a:pt x="683003" y="1048190"/>
                    <a:pt x="680247" y="1039061"/>
                  </a:cubicBezTo>
                  <a:cubicBezTo>
                    <a:pt x="676113" y="1025107"/>
                    <a:pt x="675768" y="997202"/>
                    <a:pt x="667672" y="975325"/>
                  </a:cubicBezTo>
                  <a:cubicBezTo>
                    <a:pt x="659576" y="953621"/>
                    <a:pt x="643901" y="937773"/>
                    <a:pt x="645279" y="932950"/>
                  </a:cubicBezTo>
                  <a:cubicBezTo>
                    <a:pt x="647174" y="926059"/>
                    <a:pt x="722967" y="919513"/>
                    <a:pt x="730891" y="920202"/>
                  </a:cubicBezTo>
                  <a:cubicBezTo>
                    <a:pt x="743810" y="921408"/>
                    <a:pt x="760175" y="872315"/>
                    <a:pt x="773094" y="863529"/>
                  </a:cubicBezTo>
                  <a:cubicBezTo>
                    <a:pt x="790320" y="851988"/>
                    <a:pt x="799450" y="851816"/>
                    <a:pt x="818398" y="839413"/>
                  </a:cubicBezTo>
                  <a:cubicBezTo>
                    <a:pt x="829939" y="831834"/>
                    <a:pt x="837174" y="825116"/>
                    <a:pt x="847854" y="821499"/>
                  </a:cubicBezTo>
                  <a:cubicBezTo>
                    <a:pt x="858534" y="817709"/>
                    <a:pt x="842514" y="846476"/>
                    <a:pt x="854228" y="850093"/>
                  </a:cubicBezTo>
                  <a:cubicBezTo>
                    <a:pt x="862496" y="852677"/>
                    <a:pt x="867836" y="849060"/>
                    <a:pt x="875243" y="850093"/>
                  </a:cubicBezTo>
                  <a:cubicBezTo>
                    <a:pt x="880239" y="833729"/>
                    <a:pt x="894192" y="819431"/>
                    <a:pt x="905561" y="806340"/>
                  </a:cubicBezTo>
                  <a:cubicBezTo>
                    <a:pt x="911590" y="799450"/>
                    <a:pt x="895397" y="769649"/>
                    <a:pt x="898326" y="763103"/>
                  </a:cubicBezTo>
                  <a:cubicBezTo>
                    <a:pt x="899015" y="761553"/>
                    <a:pt x="926576" y="738642"/>
                    <a:pt x="935189" y="738642"/>
                  </a:cubicBezTo>
                  <a:cubicBezTo>
                    <a:pt x="942941" y="738642"/>
                    <a:pt x="959650" y="774817"/>
                    <a:pt x="978426" y="788425"/>
                  </a:cubicBezTo>
                  <a:cubicBezTo>
                    <a:pt x="986694" y="794454"/>
                    <a:pt x="999958" y="781707"/>
                    <a:pt x="1001681" y="783085"/>
                  </a:cubicBezTo>
                  <a:cubicBezTo>
                    <a:pt x="1006332" y="775678"/>
                    <a:pt x="1009260" y="768443"/>
                    <a:pt x="1010121" y="757591"/>
                  </a:cubicBezTo>
                  <a:cubicBezTo>
                    <a:pt x="1010466" y="753974"/>
                    <a:pt x="1007365" y="726757"/>
                    <a:pt x="1003576" y="721589"/>
                  </a:cubicBezTo>
                  <a:cubicBezTo>
                    <a:pt x="1001336" y="718661"/>
                    <a:pt x="973775" y="681797"/>
                    <a:pt x="975497" y="680247"/>
                  </a:cubicBezTo>
                  <a:cubicBezTo>
                    <a:pt x="976703" y="679386"/>
                    <a:pt x="994618" y="675941"/>
                    <a:pt x="1002887" y="680247"/>
                  </a:cubicBezTo>
                  <a:cubicBezTo>
                    <a:pt x="1024074" y="691271"/>
                    <a:pt x="1021663" y="723311"/>
                    <a:pt x="1024936" y="722622"/>
                  </a:cubicBezTo>
                  <a:cubicBezTo>
                    <a:pt x="1031998" y="721244"/>
                    <a:pt x="1045951" y="710392"/>
                    <a:pt x="1056459" y="696784"/>
                  </a:cubicBezTo>
                  <a:cubicBezTo>
                    <a:pt x="1059904" y="692133"/>
                    <a:pt x="1062488" y="687826"/>
                    <a:pt x="1063349" y="684209"/>
                  </a:cubicBezTo>
                  <a:cubicBezTo>
                    <a:pt x="1060076" y="680419"/>
                    <a:pt x="1041989" y="654925"/>
                    <a:pt x="1040094" y="650446"/>
                  </a:cubicBezTo>
                  <a:cubicBezTo>
                    <a:pt x="1035788" y="640628"/>
                    <a:pt x="1045606" y="620990"/>
                    <a:pt x="1038544" y="605831"/>
                  </a:cubicBezTo>
                  <a:cubicBezTo>
                    <a:pt x="1025280" y="577753"/>
                    <a:pt x="937428" y="508334"/>
                    <a:pt x="917791" y="484217"/>
                  </a:cubicBezTo>
                  <a:cubicBezTo>
                    <a:pt x="917791" y="484217"/>
                    <a:pt x="907456" y="460963"/>
                    <a:pt x="910039" y="456656"/>
                  </a:cubicBezTo>
                  <a:cubicBezTo>
                    <a:pt x="912451" y="452694"/>
                    <a:pt x="933466" y="422549"/>
                    <a:pt x="957066" y="399294"/>
                  </a:cubicBezTo>
                  <a:cubicBezTo>
                    <a:pt x="969124" y="387581"/>
                    <a:pt x="987211" y="376212"/>
                    <a:pt x="992551" y="373628"/>
                  </a:cubicBezTo>
                  <a:cubicBezTo>
                    <a:pt x="999269" y="370355"/>
                    <a:pt x="1014772" y="349684"/>
                    <a:pt x="1020112" y="348306"/>
                  </a:cubicBezTo>
                  <a:cubicBezTo>
                    <a:pt x="1031654" y="345377"/>
                    <a:pt x="1057492" y="389131"/>
                    <a:pt x="1069895" y="387925"/>
                  </a:cubicBezTo>
                  <a:cubicBezTo>
                    <a:pt x="1079886" y="387064"/>
                    <a:pt x="1092116" y="365876"/>
                    <a:pt x="1100729" y="364670"/>
                  </a:cubicBezTo>
                  <a:cubicBezTo>
                    <a:pt x="1101590" y="356057"/>
                    <a:pt x="1101246" y="308170"/>
                    <a:pt x="1097284" y="301624"/>
                  </a:cubicBezTo>
                  <a:cubicBezTo>
                    <a:pt x="1089705" y="289394"/>
                    <a:pt x="1055253" y="286982"/>
                    <a:pt x="1046985" y="275613"/>
                  </a:cubicBezTo>
                  <a:cubicBezTo>
                    <a:pt x="1040783" y="267000"/>
                    <a:pt x="1018390" y="233926"/>
                    <a:pt x="1013739" y="216012"/>
                  </a:cubicBezTo>
                  <a:cubicBezTo>
                    <a:pt x="1011327" y="206710"/>
                    <a:pt x="999097" y="158305"/>
                    <a:pt x="1002025" y="154515"/>
                  </a:cubicBezTo>
                  <a:cubicBezTo>
                    <a:pt x="1001164" y="153826"/>
                    <a:pt x="1000819" y="140907"/>
                    <a:pt x="995652" y="140390"/>
                  </a:cubicBezTo>
                  <a:cubicBezTo>
                    <a:pt x="983249" y="139012"/>
                    <a:pt x="959994" y="149692"/>
                    <a:pt x="957066" y="146764"/>
                  </a:cubicBezTo>
                  <a:cubicBezTo>
                    <a:pt x="951037" y="140907"/>
                    <a:pt x="947764" y="119203"/>
                    <a:pt x="941563" y="112140"/>
                  </a:cubicBezTo>
                  <a:cubicBezTo>
                    <a:pt x="937084" y="106972"/>
                    <a:pt x="931572" y="85268"/>
                    <a:pt x="919858" y="72521"/>
                  </a:cubicBezTo>
                  <a:cubicBezTo>
                    <a:pt x="915896" y="68214"/>
                    <a:pt x="891091" y="57362"/>
                    <a:pt x="886268" y="52711"/>
                  </a:cubicBezTo>
                  <a:cubicBezTo>
                    <a:pt x="871626" y="38930"/>
                    <a:pt x="843892" y="7235"/>
                    <a:pt x="822360" y="0"/>
                  </a:cubicBezTo>
                  <a:cubicBezTo>
                    <a:pt x="816675" y="12230"/>
                    <a:pt x="818915" y="45648"/>
                    <a:pt x="811852" y="55467"/>
                  </a:cubicBezTo>
                  <a:cubicBezTo>
                    <a:pt x="788770" y="85096"/>
                    <a:pt x="689549" y="174325"/>
                    <a:pt x="651308" y="193618"/>
                  </a:cubicBezTo>
                  <a:cubicBezTo>
                    <a:pt x="632704" y="202920"/>
                    <a:pt x="616167" y="203609"/>
                    <a:pt x="585505" y="218079"/>
                  </a:cubicBezTo>
                  <a:cubicBezTo>
                    <a:pt x="576375" y="222385"/>
                    <a:pt x="561389" y="230998"/>
                    <a:pt x="552259" y="234443"/>
                  </a:cubicBezTo>
                  <a:cubicBezTo>
                    <a:pt x="526076" y="244262"/>
                    <a:pt x="501443" y="245640"/>
                    <a:pt x="483356" y="247535"/>
                  </a:cubicBezTo>
                  <a:lnTo>
                    <a:pt x="435468" y="229103"/>
                  </a:lnTo>
                  <a:cubicBezTo>
                    <a:pt x="429267" y="225486"/>
                    <a:pt x="423410" y="179321"/>
                    <a:pt x="417554" y="166573"/>
                  </a:cubicBezTo>
                  <a:cubicBezTo>
                    <a:pt x="404979" y="139012"/>
                    <a:pt x="393093" y="122820"/>
                    <a:pt x="374489" y="110417"/>
                  </a:cubicBezTo>
                  <a:cubicBezTo>
                    <a:pt x="366048" y="104733"/>
                    <a:pt x="335386" y="126782"/>
                    <a:pt x="332286" y="140046"/>
                  </a:cubicBezTo>
                  <a:cubicBezTo>
                    <a:pt x="328152" y="158650"/>
                    <a:pt x="341243" y="204470"/>
                    <a:pt x="352785" y="220146"/>
                  </a:cubicBezTo>
                  <a:cubicBezTo>
                    <a:pt x="359158" y="228759"/>
                    <a:pt x="378279" y="244951"/>
                    <a:pt x="389131" y="247190"/>
                  </a:cubicBezTo>
                  <a:cubicBezTo>
                    <a:pt x="414453" y="252530"/>
                    <a:pt x="418243" y="232032"/>
                    <a:pt x="425994" y="235477"/>
                  </a:cubicBezTo>
                  <a:lnTo>
                    <a:pt x="480255" y="252875"/>
                  </a:lnTo>
                  <a:cubicBezTo>
                    <a:pt x="489213" y="262694"/>
                    <a:pt x="486974" y="284570"/>
                    <a:pt x="499721" y="290599"/>
                  </a:cubicBezTo>
                  <a:cubicBezTo>
                    <a:pt x="507128" y="294217"/>
                    <a:pt x="526593" y="281814"/>
                    <a:pt x="533483" y="284743"/>
                  </a:cubicBezTo>
                  <a:cubicBezTo>
                    <a:pt x="544335" y="289394"/>
                    <a:pt x="581199" y="315404"/>
                    <a:pt x="585677" y="317127"/>
                  </a:cubicBezTo>
                  <a:cubicBezTo>
                    <a:pt x="589467" y="318677"/>
                    <a:pt x="608588" y="318333"/>
                    <a:pt x="608932" y="316093"/>
                  </a:cubicBezTo>
                  <a:cubicBezTo>
                    <a:pt x="609794" y="307481"/>
                    <a:pt x="600319" y="283881"/>
                    <a:pt x="603592" y="273718"/>
                  </a:cubicBezTo>
                  <a:cubicBezTo>
                    <a:pt x="608760" y="258387"/>
                    <a:pt x="628570" y="230309"/>
                    <a:pt x="643556" y="221696"/>
                  </a:cubicBezTo>
                  <a:cubicBezTo>
                    <a:pt x="671462" y="205848"/>
                    <a:pt x="704191" y="218768"/>
                    <a:pt x="731925" y="203609"/>
                  </a:cubicBezTo>
                  <a:cubicBezTo>
                    <a:pt x="735025" y="201886"/>
                    <a:pt x="775161" y="172775"/>
                    <a:pt x="775161" y="172775"/>
                  </a:cubicBezTo>
                  <a:cubicBezTo>
                    <a:pt x="775161" y="167435"/>
                    <a:pt x="764309" y="152965"/>
                    <a:pt x="767754" y="149520"/>
                  </a:cubicBezTo>
                  <a:cubicBezTo>
                    <a:pt x="774989" y="142113"/>
                    <a:pt x="798761" y="138323"/>
                    <a:pt x="808235" y="134706"/>
                  </a:cubicBezTo>
                  <a:cubicBezTo>
                    <a:pt x="828217" y="126954"/>
                    <a:pt x="835624" y="124543"/>
                    <a:pt x="845615" y="124543"/>
                  </a:cubicBezTo>
                  <a:cubicBezTo>
                    <a:pt x="852850" y="124543"/>
                    <a:pt x="873004" y="125576"/>
                    <a:pt x="875071" y="134706"/>
                  </a:cubicBezTo>
                  <a:cubicBezTo>
                    <a:pt x="876105" y="138840"/>
                    <a:pt x="871626" y="158650"/>
                    <a:pt x="868181" y="163301"/>
                  </a:cubicBezTo>
                  <a:cubicBezTo>
                    <a:pt x="863874" y="169157"/>
                    <a:pt x="848715" y="173981"/>
                    <a:pt x="848715" y="173981"/>
                  </a:cubicBezTo>
                  <a:cubicBezTo>
                    <a:pt x="848715" y="173981"/>
                    <a:pt x="875243" y="213428"/>
                    <a:pt x="881961" y="224969"/>
                  </a:cubicBezTo>
                  <a:cubicBezTo>
                    <a:pt x="883684" y="227897"/>
                    <a:pt x="875071" y="249430"/>
                    <a:pt x="875071" y="249430"/>
                  </a:cubicBezTo>
                  <a:lnTo>
                    <a:pt x="848715" y="246329"/>
                  </a:lnTo>
                  <a:cubicBezTo>
                    <a:pt x="848715" y="246329"/>
                    <a:pt x="843892" y="261660"/>
                    <a:pt x="840792" y="269584"/>
                  </a:cubicBezTo>
                  <a:cubicBezTo>
                    <a:pt x="835968" y="281470"/>
                    <a:pt x="828734" y="291805"/>
                    <a:pt x="828734" y="291805"/>
                  </a:cubicBezTo>
                  <a:lnTo>
                    <a:pt x="835107" y="299729"/>
                  </a:lnTo>
                  <a:lnTo>
                    <a:pt x="830801" y="330563"/>
                  </a:lnTo>
                  <a:lnTo>
                    <a:pt x="797555" y="317299"/>
                  </a:lnTo>
                  <a:lnTo>
                    <a:pt x="796005" y="322639"/>
                  </a:lnTo>
                  <a:lnTo>
                    <a:pt x="830628" y="337109"/>
                  </a:lnTo>
                  <a:lnTo>
                    <a:pt x="827700" y="347961"/>
                  </a:lnTo>
                  <a:lnTo>
                    <a:pt x="781363" y="324706"/>
                  </a:lnTo>
                  <a:lnTo>
                    <a:pt x="769821" y="358641"/>
                  </a:lnTo>
                  <a:lnTo>
                    <a:pt x="787736" y="367599"/>
                  </a:lnTo>
                  <a:lnTo>
                    <a:pt x="784119" y="382413"/>
                  </a:lnTo>
                  <a:lnTo>
                    <a:pt x="775506" y="381379"/>
                  </a:lnTo>
                  <a:lnTo>
                    <a:pt x="767237" y="408941"/>
                  </a:lnTo>
                  <a:lnTo>
                    <a:pt x="808752" y="423755"/>
                  </a:lnTo>
                  <a:lnTo>
                    <a:pt x="807718" y="437019"/>
                  </a:lnTo>
                  <a:lnTo>
                    <a:pt x="767754" y="425305"/>
                  </a:lnTo>
                  <a:lnTo>
                    <a:pt x="757763" y="447526"/>
                  </a:lnTo>
                  <a:lnTo>
                    <a:pt x="784119" y="464580"/>
                  </a:lnTo>
                  <a:lnTo>
                    <a:pt x="774128" y="475260"/>
                  </a:lnTo>
                  <a:lnTo>
                    <a:pt x="747772" y="456656"/>
                  </a:lnTo>
                  <a:lnTo>
                    <a:pt x="736231" y="466819"/>
                  </a:lnTo>
                  <a:lnTo>
                    <a:pt x="767237" y="489557"/>
                  </a:lnTo>
                  <a:lnTo>
                    <a:pt x="761553" y="497481"/>
                  </a:lnTo>
                  <a:lnTo>
                    <a:pt x="746739" y="488524"/>
                  </a:lnTo>
                  <a:lnTo>
                    <a:pt x="743121" y="493347"/>
                  </a:lnTo>
                  <a:lnTo>
                    <a:pt x="752940" y="509539"/>
                  </a:lnTo>
                  <a:lnTo>
                    <a:pt x="741571" y="516774"/>
                  </a:lnTo>
                  <a:lnTo>
                    <a:pt x="718316" y="470092"/>
                  </a:lnTo>
                  <a:lnTo>
                    <a:pt x="700918" y="481289"/>
                  </a:lnTo>
                  <a:lnTo>
                    <a:pt x="712115" y="506611"/>
                  </a:lnTo>
                  <a:lnTo>
                    <a:pt x="701952" y="514707"/>
                  </a:lnTo>
                  <a:lnTo>
                    <a:pt x="711426" y="520564"/>
                  </a:lnTo>
                  <a:lnTo>
                    <a:pt x="723484" y="514707"/>
                  </a:lnTo>
                  <a:lnTo>
                    <a:pt x="731925" y="526421"/>
                  </a:lnTo>
                  <a:lnTo>
                    <a:pt x="705052" y="539168"/>
                  </a:lnTo>
                  <a:lnTo>
                    <a:pt x="683520" y="537617"/>
                  </a:lnTo>
                  <a:lnTo>
                    <a:pt x="692133" y="526937"/>
                  </a:lnTo>
                  <a:lnTo>
                    <a:pt x="687826" y="502132"/>
                  </a:lnTo>
                  <a:lnTo>
                    <a:pt x="660437" y="489385"/>
                  </a:lnTo>
                  <a:lnTo>
                    <a:pt x="648896" y="505405"/>
                  </a:lnTo>
                  <a:lnTo>
                    <a:pt x="619440" y="509712"/>
                  </a:lnTo>
                  <a:lnTo>
                    <a:pt x="598425" y="528315"/>
                  </a:lnTo>
                  <a:lnTo>
                    <a:pt x="551570" y="534172"/>
                  </a:lnTo>
                  <a:lnTo>
                    <a:pt x="545197" y="561733"/>
                  </a:lnTo>
                  <a:lnTo>
                    <a:pt x="534689" y="565523"/>
                  </a:lnTo>
                  <a:lnTo>
                    <a:pt x="531588" y="531588"/>
                  </a:lnTo>
                  <a:lnTo>
                    <a:pt x="484217" y="522631"/>
                  </a:lnTo>
                  <a:lnTo>
                    <a:pt x="481461" y="541924"/>
                  </a:lnTo>
                  <a:lnTo>
                    <a:pt x="467336" y="543819"/>
                  </a:lnTo>
                  <a:lnTo>
                    <a:pt x="465786" y="520564"/>
                  </a:lnTo>
                  <a:lnTo>
                    <a:pt x="425822" y="523664"/>
                  </a:lnTo>
                  <a:lnTo>
                    <a:pt x="422721" y="540718"/>
                  </a:lnTo>
                  <a:lnTo>
                    <a:pt x="425822" y="566729"/>
                  </a:lnTo>
                  <a:cubicBezTo>
                    <a:pt x="407046" y="575170"/>
                    <a:pt x="383274" y="596185"/>
                    <a:pt x="362603" y="596357"/>
                  </a:cubicBezTo>
                  <a:cubicBezTo>
                    <a:pt x="358641" y="596357"/>
                    <a:pt x="339865" y="585161"/>
                    <a:pt x="335731" y="585161"/>
                  </a:cubicBezTo>
                  <a:cubicBezTo>
                    <a:pt x="331941" y="585161"/>
                    <a:pt x="319539" y="594635"/>
                    <a:pt x="315749" y="594635"/>
                  </a:cubicBezTo>
                  <a:cubicBezTo>
                    <a:pt x="287843" y="594635"/>
                    <a:pt x="278714" y="587055"/>
                    <a:pt x="253736" y="569141"/>
                  </a:cubicBezTo>
                  <a:cubicBezTo>
                    <a:pt x="248224" y="565179"/>
                    <a:pt x="263210" y="530899"/>
                    <a:pt x="268550" y="528832"/>
                  </a:cubicBezTo>
                  <a:cubicBezTo>
                    <a:pt x="279230" y="524526"/>
                    <a:pt x="295595" y="495931"/>
                    <a:pt x="290083" y="478705"/>
                  </a:cubicBezTo>
                  <a:cubicBezTo>
                    <a:pt x="286810" y="468370"/>
                    <a:pt x="281297" y="459412"/>
                    <a:pt x="273890" y="456656"/>
                  </a:cubicBezTo>
                  <a:cubicBezTo>
                    <a:pt x="266311" y="453900"/>
                    <a:pt x="244262" y="464063"/>
                    <a:pt x="232893" y="464063"/>
                  </a:cubicBezTo>
                  <a:cubicBezTo>
                    <a:pt x="206710" y="464063"/>
                    <a:pt x="156927" y="463374"/>
                    <a:pt x="150726" y="456656"/>
                  </a:cubicBezTo>
                  <a:cubicBezTo>
                    <a:pt x="131777" y="435813"/>
                    <a:pt x="95603" y="373800"/>
                    <a:pt x="98015" y="358986"/>
                  </a:cubicBezTo>
                  <a:cubicBezTo>
                    <a:pt x="100082" y="346755"/>
                    <a:pt x="125921" y="321778"/>
                    <a:pt x="140046" y="311270"/>
                  </a:cubicBezTo>
                  <a:cubicBezTo>
                    <a:pt x="144525" y="307825"/>
                    <a:pt x="141596" y="289049"/>
                    <a:pt x="136428" y="286465"/>
                  </a:cubicBezTo>
                  <a:cubicBezTo>
                    <a:pt x="110934" y="273718"/>
                    <a:pt x="70281" y="221868"/>
                    <a:pt x="54778" y="215839"/>
                  </a:cubicBezTo>
                  <a:cubicBezTo>
                    <a:pt x="49955" y="213944"/>
                    <a:pt x="34624" y="212050"/>
                    <a:pt x="33763" y="218940"/>
                  </a:cubicBezTo>
                  <a:cubicBezTo>
                    <a:pt x="38241" y="230137"/>
                    <a:pt x="38069" y="266656"/>
                    <a:pt x="42203" y="278369"/>
                  </a:cubicBezTo>
                  <a:cubicBezTo>
                    <a:pt x="39103" y="296456"/>
                    <a:pt x="8957" y="318333"/>
                    <a:pt x="0" y="330391"/>
                  </a:cubicBezTo>
                  <a:cubicBezTo>
                    <a:pt x="0" y="330391"/>
                    <a:pt x="22049" y="349512"/>
                    <a:pt x="24288" y="365532"/>
                  </a:cubicBezTo>
                  <a:cubicBezTo>
                    <a:pt x="25839" y="377762"/>
                    <a:pt x="31523" y="437708"/>
                    <a:pt x="28595" y="455622"/>
                  </a:cubicBezTo>
                  <a:cubicBezTo>
                    <a:pt x="26528" y="467508"/>
                    <a:pt x="45304" y="480772"/>
                    <a:pt x="45648" y="488696"/>
                  </a:cubicBezTo>
                  <a:cubicBezTo>
                    <a:pt x="46510" y="508850"/>
                    <a:pt x="34968" y="510745"/>
                    <a:pt x="36002" y="523492"/>
                  </a:cubicBezTo>
                  <a:cubicBezTo>
                    <a:pt x="36174" y="525904"/>
                    <a:pt x="48404" y="549848"/>
                    <a:pt x="48749" y="561733"/>
                  </a:cubicBezTo>
                  <a:cubicBezTo>
                    <a:pt x="48749" y="561733"/>
                    <a:pt x="76999" y="595152"/>
                    <a:pt x="83545" y="596702"/>
                  </a:cubicBezTo>
                  <a:cubicBezTo>
                    <a:pt x="99737" y="600836"/>
                    <a:pt x="142457" y="587400"/>
                    <a:pt x="149864" y="601008"/>
                  </a:cubicBezTo>
                  <a:cubicBezTo>
                    <a:pt x="162784" y="624435"/>
                    <a:pt x="140390" y="710220"/>
                    <a:pt x="149864" y="719866"/>
                  </a:cubicBezTo>
                  <a:cubicBezTo>
                    <a:pt x="153999" y="724001"/>
                    <a:pt x="167779" y="709359"/>
                    <a:pt x="190173" y="702468"/>
                  </a:cubicBezTo>
                  <a:cubicBezTo>
                    <a:pt x="209983" y="696439"/>
                    <a:pt x="238233" y="698162"/>
                    <a:pt x="245640" y="701779"/>
                  </a:cubicBezTo>
                  <a:cubicBezTo>
                    <a:pt x="252186" y="704880"/>
                    <a:pt x="254597" y="728652"/>
                    <a:pt x="268895" y="741054"/>
                  </a:cubicBezTo>
                  <a:cubicBezTo>
                    <a:pt x="293355" y="762414"/>
                    <a:pt x="325223" y="767410"/>
                    <a:pt x="333147" y="782396"/>
                  </a:cubicBezTo>
                  <a:cubicBezTo>
                    <a:pt x="339348" y="794282"/>
                    <a:pt x="333492" y="838380"/>
                    <a:pt x="336248" y="848199"/>
                  </a:cubicBezTo>
                  <a:cubicBezTo>
                    <a:pt x="342104" y="868697"/>
                    <a:pt x="350890" y="897981"/>
                    <a:pt x="347445" y="901943"/>
                  </a:cubicBezTo>
                  <a:cubicBezTo>
                    <a:pt x="343827" y="906250"/>
                    <a:pt x="330908" y="903493"/>
                    <a:pt x="322467" y="911762"/>
                  </a:cubicBezTo>
                  <a:cubicBezTo>
                    <a:pt x="303346" y="930882"/>
                    <a:pt x="283192" y="961027"/>
                    <a:pt x="278197" y="972224"/>
                  </a:cubicBezTo>
                  <a:cubicBezTo>
                    <a:pt x="273718" y="982560"/>
                    <a:pt x="287499" y="992206"/>
                    <a:pt x="286637" y="999786"/>
                  </a:cubicBezTo>
                  <a:cubicBezTo>
                    <a:pt x="284570" y="1018389"/>
                    <a:pt x="279747" y="1029586"/>
                    <a:pt x="280264" y="1046468"/>
                  </a:cubicBezTo>
                  <a:cubicBezTo>
                    <a:pt x="310926" y="1057837"/>
                    <a:pt x="338659" y="1104863"/>
                    <a:pt x="370699" y="1119677"/>
                  </a:cubicBezTo>
                  <a:cubicBezTo>
                    <a:pt x="379657" y="1123812"/>
                    <a:pt x="401706" y="1124673"/>
                    <a:pt x="418070" y="1130357"/>
                  </a:cubicBezTo>
                  <a:cubicBezTo>
                    <a:pt x="446837" y="1140176"/>
                    <a:pt x="472848" y="1155852"/>
                    <a:pt x="485423" y="1165498"/>
                  </a:cubicBezTo>
                  <a:cubicBezTo>
                    <a:pt x="496103" y="1173594"/>
                    <a:pt x="531761" y="1189786"/>
                    <a:pt x="541924" y="1203911"/>
                  </a:cubicBezTo>
                  <a:cubicBezTo>
                    <a:pt x="551915" y="1217864"/>
                    <a:pt x="561217" y="1231473"/>
                    <a:pt x="569485" y="1238708"/>
                  </a:cubicBezTo>
                  <a:cubicBezTo>
                    <a:pt x="584472" y="1251799"/>
                    <a:pt x="621852" y="1258000"/>
                    <a:pt x="647174" y="1260584"/>
                  </a:cubicBezTo>
                  <a:cubicBezTo>
                    <a:pt x="649413" y="1260929"/>
                    <a:pt x="665088" y="1276777"/>
                    <a:pt x="670084" y="1281255"/>
                  </a:cubicBezTo>
                  <a:cubicBezTo>
                    <a:pt x="689032" y="1298309"/>
                    <a:pt x="711426" y="1277121"/>
                    <a:pt x="733992" y="1284184"/>
                  </a:cubicBezTo>
                  <a:cubicBezTo>
                    <a:pt x="727618" y="1266097"/>
                    <a:pt x="735714" y="1239224"/>
                    <a:pt x="738126" y="1226822"/>
                  </a:cubicBezTo>
                  <a:close/>
                </a:path>
              </a:pathLst>
            </a:custGeom>
            <a:noFill/>
            <a:ln w="9525" cap="rnd"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 name="Google Shape;34;p2"/>
            <p:cNvSpPr/>
            <p:nvPr/>
          </p:nvSpPr>
          <p:spPr>
            <a:xfrm>
              <a:off x="4673513" y="3243779"/>
              <a:ext cx="66396" cy="136946"/>
            </a:xfrm>
            <a:custGeom>
              <a:avLst/>
              <a:gdLst/>
              <a:ahLst/>
              <a:cxnLst/>
              <a:rect l="l" t="t" r="r" b="b"/>
              <a:pathLst>
                <a:path w="66396" h="136946" extrusionOk="0">
                  <a:moveTo>
                    <a:pt x="18294" y="136947"/>
                  </a:moveTo>
                  <a:lnTo>
                    <a:pt x="41032" y="135913"/>
                  </a:lnTo>
                  <a:cubicBezTo>
                    <a:pt x="41032" y="135913"/>
                    <a:pt x="64459" y="111453"/>
                    <a:pt x="66354" y="83891"/>
                  </a:cubicBezTo>
                  <a:cubicBezTo>
                    <a:pt x="67387" y="68044"/>
                    <a:pt x="49300" y="23601"/>
                    <a:pt x="38965" y="3275"/>
                  </a:cubicBezTo>
                  <a:cubicBezTo>
                    <a:pt x="35003" y="-4477"/>
                    <a:pt x="18294" y="3275"/>
                    <a:pt x="13643" y="8615"/>
                  </a:cubicBezTo>
                  <a:cubicBezTo>
                    <a:pt x="6063" y="17572"/>
                    <a:pt x="16743" y="43583"/>
                    <a:pt x="15710" y="56330"/>
                  </a:cubicBezTo>
                  <a:cubicBezTo>
                    <a:pt x="15193" y="62187"/>
                    <a:pt x="896" y="82858"/>
                    <a:pt x="34" y="94055"/>
                  </a:cubicBezTo>
                  <a:cubicBezTo>
                    <a:pt x="-655" y="102840"/>
                    <a:pt x="9164" y="127473"/>
                    <a:pt x="18121" y="136775"/>
                  </a:cubicBezTo>
                </a:path>
              </a:pathLst>
            </a:custGeom>
            <a:solidFill>
              <a:srgbClr val="FFFCDB"/>
            </a:solidFill>
            <a:ln w="9525" cap="flat" cmpd="sng">
              <a:solidFill>
                <a:srgbClr val="7F7F7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5" name="Google Shape;35;p2"/>
            <p:cNvSpPr/>
            <p:nvPr/>
          </p:nvSpPr>
          <p:spPr>
            <a:xfrm>
              <a:off x="4673513" y="3243779"/>
              <a:ext cx="66396" cy="136946"/>
            </a:xfrm>
            <a:custGeom>
              <a:avLst/>
              <a:gdLst/>
              <a:ahLst/>
              <a:cxnLst/>
              <a:rect l="l" t="t" r="r" b="b"/>
              <a:pathLst>
                <a:path w="66396" h="136946" extrusionOk="0">
                  <a:moveTo>
                    <a:pt x="18294" y="136947"/>
                  </a:moveTo>
                  <a:lnTo>
                    <a:pt x="41032" y="135913"/>
                  </a:lnTo>
                  <a:cubicBezTo>
                    <a:pt x="41032" y="135913"/>
                    <a:pt x="64459" y="111453"/>
                    <a:pt x="66354" y="83891"/>
                  </a:cubicBezTo>
                  <a:cubicBezTo>
                    <a:pt x="67387" y="68044"/>
                    <a:pt x="49300" y="23601"/>
                    <a:pt x="38965" y="3275"/>
                  </a:cubicBezTo>
                  <a:cubicBezTo>
                    <a:pt x="35003" y="-4477"/>
                    <a:pt x="18294" y="3275"/>
                    <a:pt x="13643" y="8615"/>
                  </a:cubicBezTo>
                  <a:cubicBezTo>
                    <a:pt x="6063" y="17572"/>
                    <a:pt x="16743" y="43583"/>
                    <a:pt x="15710" y="56330"/>
                  </a:cubicBezTo>
                  <a:cubicBezTo>
                    <a:pt x="15193" y="62187"/>
                    <a:pt x="896" y="82858"/>
                    <a:pt x="34" y="94055"/>
                  </a:cubicBezTo>
                  <a:cubicBezTo>
                    <a:pt x="-655" y="102840"/>
                    <a:pt x="9164" y="127473"/>
                    <a:pt x="18121" y="136775"/>
                  </a:cubicBezTo>
                  <a:close/>
                </a:path>
              </a:pathLst>
            </a:custGeom>
            <a:noFill/>
            <a:ln w="9525" cap="rnd"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6" name="Google Shape;36;p2"/>
            <p:cNvSpPr/>
            <p:nvPr/>
          </p:nvSpPr>
          <p:spPr>
            <a:xfrm>
              <a:off x="4410342" y="2988064"/>
              <a:ext cx="51382" cy="55458"/>
            </a:xfrm>
            <a:custGeom>
              <a:avLst/>
              <a:gdLst/>
              <a:ahLst/>
              <a:cxnLst/>
              <a:rect l="l" t="t" r="r" b="b"/>
              <a:pathLst>
                <a:path w="51382" h="55458" extrusionOk="0">
                  <a:moveTo>
                    <a:pt x="19460" y="47284"/>
                  </a:moveTo>
                  <a:cubicBezTo>
                    <a:pt x="23077" y="49868"/>
                    <a:pt x="44265" y="57964"/>
                    <a:pt x="47366" y="54691"/>
                  </a:cubicBezTo>
                  <a:cubicBezTo>
                    <a:pt x="50466" y="51590"/>
                    <a:pt x="55290" y="20756"/>
                    <a:pt x="45815" y="9043"/>
                  </a:cubicBezTo>
                  <a:cubicBezTo>
                    <a:pt x="35824" y="-3360"/>
                    <a:pt x="27384" y="602"/>
                    <a:pt x="20493" y="602"/>
                  </a:cubicBezTo>
                  <a:cubicBezTo>
                    <a:pt x="14637" y="602"/>
                    <a:pt x="1545" y="2152"/>
                    <a:pt x="167" y="8181"/>
                  </a:cubicBezTo>
                  <a:cubicBezTo>
                    <a:pt x="-1900" y="16794"/>
                    <a:pt x="15842" y="44700"/>
                    <a:pt x="19460" y="47284"/>
                  </a:cubicBezTo>
                </a:path>
              </a:pathLst>
            </a:custGeom>
            <a:solidFill>
              <a:srgbClr val="FFFCDB"/>
            </a:solidFill>
            <a:ln w="9525" cap="flat" cmpd="sng">
              <a:solidFill>
                <a:srgbClr val="7F7F7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7" name="Google Shape;37;p2"/>
            <p:cNvSpPr/>
            <p:nvPr/>
          </p:nvSpPr>
          <p:spPr>
            <a:xfrm>
              <a:off x="4410342" y="2988064"/>
              <a:ext cx="51382" cy="55458"/>
            </a:xfrm>
            <a:custGeom>
              <a:avLst/>
              <a:gdLst/>
              <a:ahLst/>
              <a:cxnLst/>
              <a:rect l="l" t="t" r="r" b="b"/>
              <a:pathLst>
                <a:path w="51382" h="55458" extrusionOk="0">
                  <a:moveTo>
                    <a:pt x="19460" y="47284"/>
                  </a:moveTo>
                  <a:cubicBezTo>
                    <a:pt x="23077" y="49868"/>
                    <a:pt x="44265" y="57964"/>
                    <a:pt x="47366" y="54691"/>
                  </a:cubicBezTo>
                  <a:cubicBezTo>
                    <a:pt x="50466" y="51590"/>
                    <a:pt x="55290" y="20756"/>
                    <a:pt x="45815" y="9043"/>
                  </a:cubicBezTo>
                  <a:cubicBezTo>
                    <a:pt x="35824" y="-3360"/>
                    <a:pt x="27384" y="602"/>
                    <a:pt x="20493" y="602"/>
                  </a:cubicBezTo>
                  <a:cubicBezTo>
                    <a:pt x="14637" y="602"/>
                    <a:pt x="1545" y="2152"/>
                    <a:pt x="167" y="8181"/>
                  </a:cubicBezTo>
                  <a:cubicBezTo>
                    <a:pt x="-1900" y="16794"/>
                    <a:pt x="15842" y="44700"/>
                    <a:pt x="19460" y="47284"/>
                  </a:cubicBezTo>
                  <a:close/>
                </a:path>
              </a:pathLst>
            </a:custGeom>
            <a:noFill/>
            <a:ln w="9525" cap="rnd"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8" name="Google Shape;38;p2"/>
            <p:cNvSpPr/>
            <p:nvPr/>
          </p:nvSpPr>
          <p:spPr>
            <a:xfrm>
              <a:off x="5315448" y="2891513"/>
              <a:ext cx="345827" cy="353128"/>
            </a:xfrm>
            <a:custGeom>
              <a:avLst/>
              <a:gdLst/>
              <a:ahLst/>
              <a:cxnLst/>
              <a:rect l="l" t="t" r="r" b="b"/>
              <a:pathLst>
                <a:path w="345827" h="353128" extrusionOk="0">
                  <a:moveTo>
                    <a:pt x="165301" y="327807"/>
                  </a:moveTo>
                  <a:cubicBezTo>
                    <a:pt x="178909" y="327118"/>
                    <a:pt x="241956" y="336420"/>
                    <a:pt x="250913" y="330563"/>
                  </a:cubicBezTo>
                  <a:cubicBezTo>
                    <a:pt x="260387" y="324362"/>
                    <a:pt x="255736" y="310064"/>
                    <a:pt x="260043" y="305758"/>
                  </a:cubicBezTo>
                  <a:cubicBezTo>
                    <a:pt x="265727" y="299901"/>
                    <a:pt x="288982" y="298179"/>
                    <a:pt x="295184" y="293700"/>
                  </a:cubicBezTo>
                  <a:cubicBezTo>
                    <a:pt x="300007" y="290255"/>
                    <a:pt x="298112" y="261143"/>
                    <a:pt x="300868" y="256148"/>
                  </a:cubicBezTo>
                  <a:cubicBezTo>
                    <a:pt x="307242" y="244779"/>
                    <a:pt x="345827" y="205159"/>
                    <a:pt x="345827" y="205159"/>
                  </a:cubicBezTo>
                  <a:cubicBezTo>
                    <a:pt x="341865" y="201886"/>
                    <a:pt x="318611" y="199130"/>
                    <a:pt x="312065" y="192412"/>
                  </a:cubicBezTo>
                  <a:cubicBezTo>
                    <a:pt x="303452" y="183455"/>
                    <a:pt x="305863" y="170363"/>
                    <a:pt x="300868" y="166229"/>
                  </a:cubicBezTo>
                  <a:cubicBezTo>
                    <a:pt x="293633" y="160200"/>
                    <a:pt x="282092" y="161750"/>
                    <a:pt x="278475" y="152104"/>
                  </a:cubicBezTo>
                  <a:cubicBezTo>
                    <a:pt x="274857" y="142974"/>
                    <a:pt x="282437" y="103183"/>
                    <a:pt x="284159" y="89919"/>
                  </a:cubicBezTo>
                  <a:cubicBezTo>
                    <a:pt x="285020" y="82684"/>
                    <a:pt x="282609" y="68214"/>
                    <a:pt x="282609" y="52366"/>
                  </a:cubicBezTo>
                  <a:cubicBezTo>
                    <a:pt x="282609" y="37380"/>
                    <a:pt x="284848" y="7924"/>
                    <a:pt x="286915" y="0"/>
                  </a:cubicBezTo>
                  <a:cubicBezTo>
                    <a:pt x="279336" y="2756"/>
                    <a:pt x="255909" y="1206"/>
                    <a:pt x="249018" y="5684"/>
                  </a:cubicBezTo>
                  <a:cubicBezTo>
                    <a:pt x="239716" y="11714"/>
                    <a:pt x="213878" y="39619"/>
                    <a:pt x="205437" y="47371"/>
                  </a:cubicBezTo>
                  <a:cubicBezTo>
                    <a:pt x="197169" y="55123"/>
                    <a:pt x="199753" y="73554"/>
                    <a:pt x="192173" y="81995"/>
                  </a:cubicBezTo>
                  <a:cubicBezTo>
                    <a:pt x="182871" y="92330"/>
                    <a:pt x="164612" y="103010"/>
                    <a:pt x="152898" y="106800"/>
                  </a:cubicBezTo>
                  <a:cubicBezTo>
                    <a:pt x="153071" y="109039"/>
                    <a:pt x="153243" y="114551"/>
                    <a:pt x="153071" y="120236"/>
                  </a:cubicBezTo>
                  <a:cubicBezTo>
                    <a:pt x="152898" y="127299"/>
                    <a:pt x="112934" y="129882"/>
                    <a:pt x="110695" y="131605"/>
                  </a:cubicBezTo>
                  <a:cubicBezTo>
                    <a:pt x="101393" y="138495"/>
                    <a:pt x="81584" y="162095"/>
                    <a:pt x="75555" y="162784"/>
                  </a:cubicBezTo>
                  <a:cubicBezTo>
                    <a:pt x="67803" y="163645"/>
                    <a:pt x="9752" y="146247"/>
                    <a:pt x="450" y="142974"/>
                  </a:cubicBezTo>
                  <a:cubicBezTo>
                    <a:pt x="-2478" y="146764"/>
                    <a:pt x="9752" y="195341"/>
                    <a:pt x="12164" y="204470"/>
                  </a:cubicBezTo>
                  <a:cubicBezTo>
                    <a:pt x="16814" y="222385"/>
                    <a:pt x="39208" y="255459"/>
                    <a:pt x="45409" y="264071"/>
                  </a:cubicBezTo>
                  <a:cubicBezTo>
                    <a:pt x="53678" y="275613"/>
                    <a:pt x="88129" y="278024"/>
                    <a:pt x="95709" y="290082"/>
                  </a:cubicBezTo>
                  <a:cubicBezTo>
                    <a:pt x="99843" y="296628"/>
                    <a:pt x="100187" y="344344"/>
                    <a:pt x="99154" y="353129"/>
                  </a:cubicBezTo>
                  <a:lnTo>
                    <a:pt x="111901" y="353129"/>
                  </a:lnTo>
                  <a:cubicBezTo>
                    <a:pt x="122236" y="347100"/>
                    <a:pt x="146353" y="328496"/>
                    <a:pt x="165129" y="327635"/>
                  </a:cubicBezTo>
                </a:path>
              </a:pathLst>
            </a:custGeom>
            <a:solidFill>
              <a:srgbClr val="FFFCDB"/>
            </a:solidFill>
            <a:ln w="9525" cap="flat" cmpd="sng">
              <a:solidFill>
                <a:srgbClr val="7F7F7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9" name="Google Shape;39;p2"/>
            <p:cNvSpPr/>
            <p:nvPr/>
          </p:nvSpPr>
          <p:spPr>
            <a:xfrm>
              <a:off x="5315448" y="2891513"/>
              <a:ext cx="345827" cy="353128"/>
            </a:xfrm>
            <a:custGeom>
              <a:avLst/>
              <a:gdLst/>
              <a:ahLst/>
              <a:cxnLst/>
              <a:rect l="l" t="t" r="r" b="b"/>
              <a:pathLst>
                <a:path w="345827" h="353128" extrusionOk="0">
                  <a:moveTo>
                    <a:pt x="165301" y="327807"/>
                  </a:moveTo>
                  <a:cubicBezTo>
                    <a:pt x="178909" y="327118"/>
                    <a:pt x="241956" y="336420"/>
                    <a:pt x="250913" y="330563"/>
                  </a:cubicBezTo>
                  <a:cubicBezTo>
                    <a:pt x="260387" y="324362"/>
                    <a:pt x="255736" y="310064"/>
                    <a:pt x="260043" y="305758"/>
                  </a:cubicBezTo>
                  <a:cubicBezTo>
                    <a:pt x="265727" y="299901"/>
                    <a:pt x="288982" y="298179"/>
                    <a:pt x="295184" y="293700"/>
                  </a:cubicBezTo>
                  <a:cubicBezTo>
                    <a:pt x="300007" y="290255"/>
                    <a:pt x="298112" y="261143"/>
                    <a:pt x="300868" y="256148"/>
                  </a:cubicBezTo>
                  <a:cubicBezTo>
                    <a:pt x="307242" y="244779"/>
                    <a:pt x="345827" y="205159"/>
                    <a:pt x="345827" y="205159"/>
                  </a:cubicBezTo>
                  <a:cubicBezTo>
                    <a:pt x="341865" y="201886"/>
                    <a:pt x="318611" y="199130"/>
                    <a:pt x="312065" y="192412"/>
                  </a:cubicBezTo>
                  <a:cubicBezTo>
                    <a:pt x="303452" y="183455"/>
                    <a:pt x="305863" y="170363"/>
                    <a:pt x="300868" y="166229"/>
                  </a:cubicBezTo>
                  <a:cubicBezTo>
                    <a:pt x="293633" y="160200"/>
                    <a:pt x="282092" y="161750"/>
                    <a:pt x="278475" y="152104"/>
                  </a:cubicBezTo>
                  <a:cubicBezTo>
                    <a:pt x="274857" y="142974"/>
                    <a:pt x="282437" y="103183"/>
                    <a:pt x="284159" y="89919"/>
                  </a:cubicBezTo>
                  <a:cubicBezTo>
                    <a:pt x="285020" y="82684"/>
                    <a:pt x="282609" y="68214"/>
                    <a:pt x="282609" y="52366"/>
                  </a:cubicBezTo>
                  <a:cubicBezTo>
                    <a:pt x="282609" y="37380"/>
                    <a:pt x="284848" y="7924"/>
                    <a:pt x="286915" y="0"/>
                  </a:cubicBezTo>
                  <a:cubicBezTo>
                    <a:pt x="279336" y="2756"/>
                    <a:pt x="255909" y="1206"/>
                    <a:pt x="249018" y="5684"/>
                  </a:cubicBezTo>
                  <a:cubicBezTo>
                    <a:pt x="239716" y="11714"/>
                    <a:pt x="213878" y="39619"/>
                    <a:pt x="205437" y="47371"/>
                  </a:cubicBezTo>
                  <a:cubicBezTo>
                    <a:pt x="197169" y="55123"/>
                    <a:pt x="199753" y="73554"/>
                    <a:pt x="192173" y="81995"/>
                  </a:cubicBezTo>
                  <a:cubicBezTo>
                    <a:pt x="182871" y="92330"/>
                    <a:pt x="164612" y="103010"/>
                    <a:pt x="152898" y="106800"/>
                  </a:cubicBezTo>
                  <a:cubicBezTo>
                    <a:pt x="153071" y="109039"/>
                    <a:pt x="153243" y="114551"/>
                    <a:pt x="153071" y="120236"/>
                  </a:cubicBezTo>
                  <a:cubicBezTo>
                    <a:pt x="152898" y="127299"/>
                    <a:pt x="112934" y="129882"/>
                    <a:pt x="110695" y="131605"/>
                  </a:cubicBezTo>
                  <a:cubicBezTo>
                    <a:pt x="101393" y="138495"/>
                    <a:pt x="81584" y="162095"/>
                    <a:pt x="75555" y="162784"/>
                  </a:cubicBezTo>
                  <a:cubicBezTo>
                    <a:pt x="67803" y="163645"/>
                    <a:pt x="9752" y="146247"/>
                    <a:pt x="450" y="142974"/>
                  </a:cubicBezTo>
                  <a:cubicBezTo>
                    <a:pt x="-2478" y="146764"/>
                    <a:pt x="9752" y="195341"/>
                    <a:pt x="12164" y="204470"/>
                  </a:cubicBezTo>
                  <a:cubicBezTo>
                    <a:pt x="16814" y="222385"/>
                    <a:pt x="39208" y="255459"/>
                    <a:pt x="45409" y="264071"/>
                  </a:cubicBezTo>
                  <a:cubicBezTo>
                    <a:pt x="53678" y="275613"/>
                    <a:pt x="88129" y="278024"/>
                    <a:pt x="95709" y="290082"/>
                  </a:cubicBezTo>
                  <a:cubicBezTo>
                    <a:pt x="99843" y="296628"/>
                    <a:pt x="100187" y="344344"/>
                    <a:pt x="99154" y="353129"/>
                  </a:cubicBezTo>
                  <a:lnTo>
                    <a:pt x="111901" y="353129"/>
                  </a:lnTo>
                  <a:cubicBezTo>
                    <a:pt x="122236" y="347100"/>
                    <a:pt x="146353" y="328496"/>
                    <a:pt x="165129" y="327635"/>
                  </a:cubicBezTo>
                  <a:close/>
                </a:path>
              </a:pathLst>
            </a:custGeom>
            <a:noFill/>
            <a:ln w="9525" cap="rnd"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0" name="Google Shape;40;p2"/>
            <p:cNvSpPr/>
            <p:nvPr/>
          </p:nvSpPr>
          <p:spPr>
            <a:xfrm>
              <a:off x="5231491" y="3350258"/>
              <a:ext cx="207953" cy="214267"/>
            </a:xfrm>
            <a:custGeom>
              <a:avLst/>
              <a:gdLst/>
              <a:ahLst/>
              <a:cxnLst/>
              <a:rect l="l" t="t" r="r" b="b"/>
              <a:pathLst>
                <a:path w="207953" h="214267" extrusionOk="0">
                  <a:moveTo>
                    <a:pt x="156755" y="170858"/>
                  </a:moveTo>
                  <a:cubicBezTo>
                    <a:pt x="158994" y="164140"/>
                    <a:pt x="202403" y="159833"/>
                    <a:pt x="206882" y="153977"/>
                  </a:cubicBezTo>
                  <a:cubicBezTo>
                    <a:pt x="209294" y="150704"/>
                    <a:pt x="206882" y="123143"/>
                    <a:pt x="206882" y="123143"/>
                  </a:cubicBezTo>
                  <a:cubicBezTo>
                    <a:pt x="207399" y="119181"/>
                    <a:pt x="182594" y="109534"/>
                    <a:pt x="180527" y="107639"/>
                  </a:cubicBezTo>
                  <a:cubicBezTo>
                    <a:pt x="165712" y="94203"/>
                    <a:pt x="165712" y="64575"/>
                    <a:pt x="165712" y="64575"/>
                  </a:cubicBezTo>
                  <a:cubicBezTo>
                    <a:pt x="157272" y="66642"/>
                    <a:pt x="140735" y="68537"/>
                    <a:pt x="132983" y="65953"/>
                  </a:cubicBezTo>
                  <a:cubicBezTo>
                    <a:pt x="123854" y="63024"/>
                    <a:pt x="53228" y="5663"/>
                    <a:pt x="44959" y="150"/>
                  </a:cubicBezTo>
                  <a:cubicBezTo>
                    <a:pt x="42375" y="-1572"/>
                    <a:pt x="6201" y="12036"/>
                    <a:pt x="0" y="14275"/>
                  </a:cubicBezTo>
                  <a:cubicBezTo>
                    <a:pt x="19465" y="38392"/>
                    <a:pt x="107489" y="107984"/>
                    <a:pt x="120753" y="135890"/>
                  </a:cubicBezTo>
                  <a:cubicBezTo>
                    <a:pt x="127815" y="151048"/>
                    <a:pt x="117997" y="170513"/>
                    <a:pt x="122303" y="180504"/>
                  </a:cubicBezTo>
                  <a:cubicBezTo>
                    <a:pt x="124198" y="184983"/>
                    <a:pt x="142113" y="210305"/>
                    <a:pt x="145558" y="214267"/>
                  </a:cubicBezTo>
                  <a:cubicBezTo>
                    <a:pt x="148487" y="212544"/>
                    <a:pt x="156410" y="209961"/>
                    <a:pt x="158477" y="209961"/>
                  </a:cubicBezTo>
                  <a:cubicBezTo>
                    <a:pt x="160200" y="203931"/>
                    <a:pt x="154171" y="178782"/>
                    <a:pt x="156755" y="171030"/>
                  </a:cubicBezTo>
                </a:path>
              </a:pathLst>
            </a:custGeom>
            <a:solidFill>
              <a:srgbClr val="FFF799"/>
            </a:solidFill>
            <a:ln w="9525" cap="flat" cmpd="sng">
              <a:solidFill>
                <a:srgbClr val="7F7F7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1" name="Google Shape;41;p2"/>
            <p:cNvSpPr/>
            <p:nvPr/>
          </p:nvSpPr>
          <p:spPr>
            <a:xfrm>
              <a:off x="5231491" y="3350258"/>
              <a:ext cx="207953" cy="214267"/>
            </a:xfrm>
            <a:custGeom>
              <a:avLst/>
              <a:gdLst/>
              <a:ahLst/>
              <a:cxnLst/>
              <a:rect l="l" t="t" r="r" b="b"/>
              <a:pathLst>
                <a:path w="207953" h="214267" extrusionOk="0">
                  <a:moveTo>
                    <a:pt x="156755" y="170858"/>
                  </a:moveTo>
                  <a:cubicBezTo>
                    <a:pt x="158994" y="164140"/>
                    <a:pt x="202403" y="159833"/>
                    <a:pt x="206882" y="153977"/>
                  </a:cubicBezTo>
                  <a:cubicBezTo>
                    <a:pt x="209294" y="150704"/>
                    <a:pt x="206882" y="123143"/>
                    <a:pt x="206882" y="123143"/>
                  </a:cubicBezTo>
                  <a:cubicBezTo>
                    <a:pt x="207399" y="119181"/>
                    <a:pt x="182594" y="109534"/>
                    <a:pt x="180527" y="107639"/>
                  </a:cubicBezTo>
                  <a:cubicBezTo>
                    <a:pt x="165712" y="94203"/>
                    <a:pt x="165712" y="64575"/>
                    <a:pt x="165712" y="64575"/>
                  </a:cubicBezTo>
                  <a:cubicBezTo>
                    <a:pt x="157272" y="66642"/>
                    <a:pt x="140735" y="68537"/>
                    <a:pt x="132983" y="65953"/>
                  </a:cubicBezTo>
                  <a:cubicBezTo>
                    <a:pt x="123854" y="63024"/>
                    <a:pt x="53228" y="5663"/>
                    <a:pt x="44959" y="150"/>
                  </a:cubicBezTo>
                  <a:cubicBezTo>
                    <a:pt x="42375" y="-1572"/>
                    <a:pt x="6201" y="12036"/>
                    <a:pt x="0" y="14275"/>
                  </a:cubicBezTo>
                  <a:cubicBezTo>
                    <a:pt x="19465" y="38392"/>
                    <a:pt x="107489" y="107984"/>
                    <a:pt x="120753" y="135890"/>
                  </a:cubicBezTo>
                  <a:cubicBezTo>
                    <a:pt x="127815" y="151048"/>
                    <a:pt x="117997" y="170513"/>
                    <a:pt x="122303" y="180504"/>
                  </a:cubicBezTo>
                  <a:cubicBezTo>
                    <a:pt x="124198" y="184983"/>
                    <a:pt x="142113" y="210305"/>
                    <a:pt x="145558" y="214267"/>
                  </a:cubicBezTo>
                  <a:cubicBezTo>
                    <a:pt x="148487" y="212544"/>
                    <a:pt x="156410" y="209961"/>
                    <a:pt x="158477" y="209961"/>
                  </a:cubicBezTo>
                  <a:cubicBezTo>
                    <a:pt x="160200" y="203931"/>
                    <a:pt x="154171" y="178782"/>
                    <a:pt x="156755" y="171030"/>
                  </a:cubicBezTo>
                  <a:close/>
                </a:path>
              </a:pathLst>
            </a:custGeom>
            <a:noFill/>
            <a:ln w="9525" cap="rnd"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2" name="Google Shape;42;p2"/>
            <p:cNvSpPr/>
            <p:nvPr/>
          </p:nvSpPr>
          <p:spPr>
            <a:xfrm>
              <a:off x="5372325" y="3588171"/>
              <a:ext cx="324273" cy="377542"/>
            </a:xfrm>
            <a:custGeom>
              <a:avLst/>
              <a:gdLst/>
              <a:ahLst/>
              <a:cxnLst/>
              <a:rect l="l" t="t" r="r" b="b"/>
              <a:pathLst>
                <a:path w="324273" h="377542" extrusionOk="0">
                  <a:moveTo>
                    <a:pt x="259838" y="3226"/>
                  </a:moveTo>
                  <a:cubicBezTo>
                    <a:pt x="254498" y="-736"/>
                    <a:pt x="218668" y="-564"/>
                    <a:pt x="217290" y="1159"/>
                  </a:cubicBezTo>
                  <a:cubicBezTo>
                    <a:pt x="209883" y="11150"/>
                    <a:pt x="217979" y="25275"/>
                    <a:pt x="209539" y="33716"/>
                  </a:cubicBezTo>
                  <a:cubicBezTo>
                    <a:pt x="201098" y="42156"/>
                    <a:pt x="174398" y="48530"/>
                    <a:pt x="167508" y="58521"/>
                  </a:cubicBezTo>
                  <a:cubicBezTo>
                    <a:pt x="164579" y="62655"/>
                    <a:pt x="168025" y="88666"/>
                    <a:pt x="164752" y="92456"/>
                  </a:cubicBezTo>
                  <a:cubicBezTo>
                    <a:pt x="159412" y="98657"/>
                    <a:pt x="137363" y="110026"/>
                    <a:pt x="130300" y="111576"/>
                  </a:cubicBezTo>
                  <a:cubicBezTo>
                    <a:pt x="125649" y="112610"/>
                    <a:pt x="118070" y="93662"/>
                    <a:pt x="112730" y="91078"/>
                  </a:cubicBezTo>
                  <a:cubicBezTo>
                    <a:pt x="97571" y="95212"/>
                    <a:pt x="48822" y="98312"/>
                    <a:pt x="39003" y="106925"/>
                  </a:cubicBezTo>
                  <a:cubicBezTo>
                    <a:pt x="33491" y="111749"/>
                    <a:pt x="35386" y="160153"/>
                    <a:pt x="32630" y="165321"/>
                  </a:cubicBezTo>
                  <a:cubicBezTo>
                    <a:pt x="29012" y="172211"/>
                    <a:pt x="10581" y="175140"/>
                    <a:pt x="7480" y="184441"/>
                  </a:cubicBezTo>
                  <a:cubicBezTo>
                    <a:pt x="3001" y="197189"/>
                    <a:pt x="16265" y="211486"/>
                    <a:pt x="14887" y="225784"/>
                  </a:cubicBezTo>
                  <a:cubicBezTo>
                    <a:pt x="12992" y="245249"/>
                    <a:pt x="-1133" y="250588"/>
                    <a:pt x="73" y="270398"/>
                  </a:cubicBezTo>
                  <a:cubicBezTo>
                    <a:pt x="1279" y="290380"/>
                    <a:pt x="17471" y="361178"/>
                    <a:pt x="23156" y="377543"/>
                  </a:cubicBezTo>
                  <a:cubicBezTo>
                    <a:pt x="30563" y="373925"/>
                    <a:pt x="48477" y="351532"/>
                    <a:pt x="52956" y="340852"/>
                  </a:cubicBezTo>
                  <a:cubicBezTo>
                    <a:pt x="56918" y="331378"/>
                    <a:pt x="36419" y="323626"/>
                    <a:pt x="37625" y="314669"/>
                  </a:cubicBezTo>
                  <a:cubicBezTo>
                    <a:pt x="39864" y="296237"/>
                    <a:pt x="51923" y="271432"/>
                    <a:pt x="58641" y="253861"/>
                  </a:cubicBezTo>
                  <a:cubicBezTo>
                    <a:pt x="63292" y="241803"/>
                    <a:pt x="71215" y="205113"/>
                    <a:pt x="71215" y="205113"/>
                  </a:cubicBezTo>
                  <a:cubicBezTo>
                    <a:pt x="78106" y="209763"/>
                    <a:pt x="90853" y="242665"/>
                    <a:pt x="97915" y="246799"/>
                  </a:cubicBezTo>
                  <a:cubicBezTo>
                    <a:pt x="106528" y="251967"/>
                    <a:pt x="142703" y="212520"/>
                    <a:pt x="153383" y="216309"/>
                  </a:cubicBezTo>
                  <a:cubicBezTo>
                    <a:pt x="157000" y="217687"/>
                    <a:pt x="202648" y="284351"/>
                    <a:pt x="207472" y="284868"/>
                  </a:cubicBezTo>
                  <a:cubicBezTo>
                    <a:pt x="228659" y="287107"/>
                    <a:pt x="242440" y="225956"/>
                    <a:pt x="242268" y="216309"/>
                  </a:cubicBezTo>
                  <a:cubicBezTo>
                    <a:pt x="242096" y="203390"/>
                    <a:pt x="209022" y="188748"/>
                    <a:pt x="212467" y="180996"/>
                  </a:cubicBezTo>
                  <a:cubicBezTo>
                    <a:pt x="214879" y="175656"/>
                    <a:pt x="221424" y="141033"/>
                    <a:pt x="228659" y="139310"/>
                  </a:cubicBezTo>
                  <a:cubicBezTo>
                    <a:pt x="237617" y="137243"/>
                    <a:pt x="257254" y="150334"/>
                    <a:pt x="264489" y="148440"/>
                  </a:cubicBezTo>
                  <a:cubicBezTo>
                    <a:pt x="276719" y="145167"/>
                    <a:pt x="327708" y="72129"/>
                    <a:pt x="324090" y="52320"/>
                  </a:cubicBezTo>
                  <a:cubicBezTo>
                    <a:pt x="317028" y="50769"/>
                    <a:pt x="302730" y="46118"/>
                    <a:pt x="297390" y="42329"/>
                  </a:cubicBezTo>
                  <a:cubicBezTo>
                    <a:pt x="283610" y="32510"/>
                    <a:pt x="274480" y="14078"/>
                    <a:pt x="259838" y="3398"/>
                  </a:cubicBezTo>
                </a:path>
              </a:pathLst>
            </a:custGeom>
            <a:solidFill>
              <a:srgbClr val="FFFCDB"/>
            </a:solidFill>
            <a:ln w="9525" cap="flat" cmpd="sng">
              <a:solidFill>
                <a:srgbClr val="7F7F7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3" name="Google Shape;43;p2"/>
            <p:cNvSpPr/>
            <p:nvPr/>
          </p:nvSpPr>
          <p:spPr>
            <a:xfrm>
              <a:off x="5372325" y="3588171"/>
              <a:ext cx="324273" cy="377542"/>
            </a:xfrm>
            <a:custGeom>
              <a:avLst/>
              <a:gdLst/>
              <a:ahLst/>
              <a:cxnLst/>
              <a:rect l="l" t="t" r="r" b="b"/>
              <a:pathLst>
                <a:path w="324273" h="377542" extrusionOk="0">
                  <a:moveTo>
                    <a:pt x="259838" y="3226"/>
                  </a:moveTo>
                  <a:cubicBezTo>
                    <a:pt x="254498" y="-736"/>
                    <a:pt x="218668" y="-564"/>
                    <a:pt x="217290" y="1159"/>
                  </a:cubicBezTo>
                  <a:cubicBezTo>
                    <a:pt x="209883" y="11150"/>
                    <a:pt x="217979" y="25275"/>
                    <a:pt x="209539" y="33716"/>
                  </a:cubicBezTo>
                  <a:cubicBezTo>
                    <a:pt x="201098" y="42156"/>
                    <a:pt x="174398" y="48530"/>
                    <a:pt x="167508" y="58521"/>
                  </a:cubicBezTo>
                  <a:cubicBezTo>
                    <a:pt x="164579" y="62655"/>
                    <a:pt x="168025" y="88666"/>
                    <a:pt x="164752" y="92456"/>
                  </a:cubicBezTo>
                  <a:cubicBezTo>
                    <a:pt x="159412" y="98657"/>
                    <a:pt x="137363" y="110026"/>
                    <a:pt x="130300" y="111576"/>
                  </a:cubicBezTo>
                  <a:cubicBezTo>
                    <a:pt x="125649" y="112610"/>
                    <a:pt x="118070" y="93662"/>
                    <a:pt x="112730" y="91078"/>
                  </a:cubicBezTo>
                  <a:cubicBezTo>
                    <a:pt x="97571" y="95212"/>
                    <a:pt x="48822" y="98312"/>
                    <a:pt x="39003" y="106925"/>
                  </a:cubicBezTo>
                  <a:cubicBezTo>
                    <a:pt x="33491" y="111749"/>
                    <a:pt x="35386" y="160153"/>
                    <a:pt x="32630" y="165321"/>
                  </a:cubicBezTo>
                  <a:cubicBezTo>
                    <a:pt x="29012" y="172211"/>
                    <a:pt x="10581" y="175140"/>
                    <a:pt x="7480" y="184441"/>
                  </a:cubicBezTo>
                  <a:cubicBezTo>
                    <a:pt x="3001" y="197189"/>
                    <a:pt x="16265" y="211486"/>
                    <a:pt x="14887" y="225784"/>
                  </a:cubicBezTo>
                  <a:cubicBezTo>
                    <a:pt x="12992" y="245249"/>
                    <a:pt x="-1133" y="250588"/>
                    <a:pt x="73" y="270398"/>
                  </a:cubicBezTo>
                  <a:cubicBezTo>
                    <a:pt x="1279" y="290380"/>
                    <a:pt x="17471" y="361178"/>
                    <a:pt x="23156" y="377543"/>
                  </a:cubicBezTo>
                  <a:cubicBezTo>
                    <a:pt x="30563" y="373925"/>
                    <a:pt x="48477" y="351532"/>
                    <a:pt x="52956" y="340852"/>
                  </a:cubicBezTo>
                  <a:cubicBezTo>
                    <a:pt x="56918" y="331378"/>
                    <a:pt x="36419" y="323626"/>
                    <a:pt x="37625" y="314669"/>
                  </a:cubicBezTo>
                  <a:cubicBezTo>
                    <a:pt x="39864" y="296237"/>
                    <a:pt x="51923" y="271432"/>
                    <a:pt x="58641" y="253861"/>
                  </a:cubicBezTo>
                  <a:cubicBezTo>
                    <a:pt x="63292" y="241803"/>
                    <a:pt x="71215" y="205113"/>
                    <a:pt x="71215" y="205113"/>
                  </a:cubicBezTo>
                  <a:cubicBezTo>
                    <a:pt x="78106" y="209763"/>
                    <a:pt x="90853" y="242665"/>
                    <a:pt x="97915" y="246799"/>
                  </a:cubicBezTo>
                  <a:cubicBezTo>
                    <a:pt x="106528" y="251967"/>
                    <a:pt x="142703" y="212520"/>
                    <a:pt x="153383" y="216309"/>
                  </a:cubicBezTo>
                  <a:cubicBezTo>
                    <a:pt x="157000" y="217687"/>
                    <a:pt x="202648" y="284351"/>
                    <a:pt x="207472" y="284868"/>
                  </a:cubicBezTo>
                  <a:cubicBezTo>
                    <a:pt x="228659" y="287107"/>
                    <a:pt x="242440" y="225956"/>
                    <a:pt x="242268" y="216309"/>
                  </a:cubicBezTo>
                  <a:cubicBezTo>
                    <a:pt x="242096" y="203390"/>
                    <a:pt x="209022" y="188748"/>
                    <a:pt x="212467" y="180996"/>
                  </a:cubicBezTo>
                  <a:cubicBezTo>
                    <a:pt x="214879" y="175656"/>
                    <a:pt x="221424" y="141033"/>
                    <a:pt x="228659" y="139310"/>
                  </a:cubicBezTo>
                  <a:cubicBezTo>
                    <a:pt x="237617" y="137243"/>
                    <a:pt x="257254" y="150334"/>
                    <a:pt x="264489" y="148440"/>
                  </a:cubicBezTo>
                  <a:cubicBezTo>
                    <a:pt x="276719" y="145167"/>
                    <a:pt x="327708" y="72129"/>
                    <a:pt x="324090" y="52320"/>
                  </a:cubicBezTo>
                  <a:cubicBezTo>
                    <a:pt x="317028" y="50769"/>
                    <a:pt x="302730" y="46118"/>
                    <a:pt x="297390" y="42329"/>
                  </a:cubicBezTo>
                  <a:cubicBezTo>
                    <a:pt x="283610" y="32510"/>
                    <a:pt x="274480" y="14078"/>
                    <a:pt x="259838" y="3398"/>
                  </a:cubicBezTo>
                  <a:close/>
                </a:path>
              </a:pathLst>
            </a:custGeom>
            <a:noFill/>
            <a:ln w="9525" cap="rnd"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4" name="Google Shape;44;p2"/>
            <p:cNvSpPr/>
            <p:nvPr/>
          </p:nvSpPr>
          <p:spPr>
            <a:xfrm>
              <a:off x="6083307" y="2094822"/>
              <a:ext cx="166229" cy="270730"/>
            </a:xfrm>
            <a:custGeom>
              <a:avLst/>
              <a:gdLst/>
              <a:ahLst/>
              <a:cxnLst/>
              <a:rect l="l" t="t" r="r" b="b"/>
              <a:pathLst>
                <a:path w="166229" h="270730" extrusionOk="0">
                  <a:moveTo>
                    <a:pt x="13092" y="107831"/>
                  </a:moveTo>
                  <a:cubicBezTo>
                    <a:pt x="15848" y="124367"/>
                    <a:pt x="18087" y="135909"/>
                    <a:pt x="19465" y="153134"/>
                  </a:cubicBezTo>
                  <a:cubicBezTo>
                    <a:pt x="19982" y="159163"/>
                    <a:pt x="42892" y="242881"/>
                    <a:pt x="53572" y="256317"/>
                  </a:cubicBezTo>
                  <a:cubicBezTo>
                    <a:pt x="57879" y="255283"/>
                    <a:pt x="69937" y="274404"/>
                    <a:pt x="75621" y="270098"/>
                  </a:cubicBezTo>
                  <a:lnTo>
                    <a:pt x="102493" y="250460"/>
                  </a:lnTo>
                  <a:lnTo>
                    <a:pt x="100426" y="217559"/>
                  </a:lnTo>
                  <a:cubicBezTo>
                    <a:pt x="104561" y="215492"/>
                    <a:pt x="122992" y="237713"/>
                    <a:pt x="126265" y="239263"/>
                  </a:cubicBezTo>
                  <a:cubicBezTo>
                    <a:pt x="137462" y="246843"/>
                    <a:pt x="164679" y="249427"/>
                    <a:pt x="166229" y="249427"/>
                  </a:cubicBezTo>
                  <a:cubicBezTo>
                    <a:pt x="164851" y="241847"/>
                    <a:pt x="167263" y="220315"/>
                    <a:pt x="163473" y="214114"/>
                  </a:cubicBezTo>
                  <a:cubicBezTo>
                    <a:pt x="159339" y="207051"/>
                    <a:pt x="121097" y="178284"/>
                    <a:pt x="106628" y="159680"/>
                  </a:cubicBezTo>
                  <a:cubicBezTo>
                    <a:pt x="98876" y="149517"/>
                    <a:pt x="79928" y="120061"/>
                    <a:pt x="73726" y="108003"/>
                  </a:cubicBezTo>
                  <a:cubicBezTo>
                    <a:pt x="69420" y="99907"/>
                    <a:pt x="80789" y="81992"/>
                    <a:pt x="72348" y="72001"/>
                  </a:cubicBezTo>
                  <a:cubicBezTo>
                    <a:pt x="66147" y="64594"/>
                    <a:pt x="55984" y="61838"/>
                    <a:pt x="50644" y="53569"/>
                  </a:cubicBezTo>
                  <a:cubicBezTo>
                    <a:pt x="41514" y="39789"/>
                    <a:pt x="36519" y="22907"/>
                    <a:pt x="33763" y="12916"/>
                  </a:cubicBezTo>
                  <a:cubicBezTo>
                    <a:pt x="30318" y="12916"/>
                    <a:pt x="18604" y="-1726"/>
                    <a:pt x="7407" y="169"/>
                  </a:cubicBezTo>
                  <a:cubicBezTo>
                    <a:pt x="-1206" y="1547"/>
                    <a:pt x="2584" y="23596"/>
                    <a:pt x="0" y="23596"/>
                  </a:cubicBezTo>
                  <a:cubicBezTo>
                    <a:pt x="2239" y="28420"/>
                    <a:pt x="9646" y="34276"/>
                    <a:pt x="10508" y="40994"/>
                  </a:cubicBezTo>
                  <a:cubicBezTo>
                    <a:pt x="13609" y="62871"/>
                    <a:pt x="11197" y="95428"/>
                    <a:pt x="13264" y="108175"/>
                  </a:cubicBezTo>
                </a:path>
              </a:pathLst>
            </a:custGeom>
            <a:solidFill>
              <a:srgbClr val="FFFCDB"/>
            </a:solidFill>
            <a:ln w="9525" cap="flat" cmpd="sng">
              <a:solidFill>
                <a:srgbClr val="7F7F7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5" name="Google Shape;45;p2"/>
            <p:cNvSpPr/>
            <p:nvPr/>
          </p:nvSpPr>
          <p:spPr>
            <a:xfrm>
              <a:off x="6083307" y="2094822"/>
              <a:ext cx="166229" cy="270730"/>
            </a:xfrm>
            <a:custGeom>
              <a:avLst/>
              <a:gdLst/>
              <a:ahLst/>
              <a:cxnLst/>
              <a:rect l="l" t="t" r="r" b="b"/>
              <a:pathLst>
                <a:path w="166229" h="270730" extrusionOk="0">
                  <a:moveTo>
                    <a:pt x="13092" y="107831"/>
                  </a:moveTo>
                  <a:cubicBezTo>
                    <a:pt x="15848" y="124367"/>
                    <a:pt x="18087" y="135909"/>
                    <a:pt x="19465" y="153134"/>
                  </a:cubicBezTo>
                  <a:cubicBezTo>
                    <a:pt x="19982" y="159163"/>
                    <a:pt x="42892" y="242881"/>
                    <a:pt x="53572" y="256317"/>
                  </a:cubicBezTo>
                  <a:cubicBezTo>
                    <a:pt x="57879" y="255283"/>
                    <a:pt x="69937" y="274404"/>
                    <a:pt x="75621" y="270098"/>
                  </a:cubicBezTo>
                  <a:lnTo>
                    <a:pt x="102493" y="250460"/>
                  </a:lnTo>
                  <a:lnTo>
                    <a:pt x="100426" y="217559"/>
                  </a:lnTo>
                  <a:cubicBezTo>
                    <a:pt x="104561" y="215492"/>
                    <a:pt x="122992" y="237713"/>
                    <a:pt x="126265" y="239263"/>
                  </a:cubicBezTo>
                  <a:cubicBezTo>
                    <a:pt x="137462" y="246843"/>
                    <a:pt x="164679" y="249427"/>
                    <a:pt x="166229" y="249427"/>
                  </a:cubicBezTo>
                  <a:cubicBezTo>
                    <a:pt x="164851" y="241847"/>
                    <a:pt x="167263" y="220315"/>
                    <a:pt x="163473" y="214114"/>
                  </a:cubicBezTo>
                  <a:cubicBezTo>
                    <a:pt x="159339" y="207051"/>
                    <a:pt x="121097" y="178284"/>
                    <a:pt x="106628" y="159680"/>
                  </a:cubicBezTo>
                  <a:cubicBezTo>
                    <a:pt x="98876" y="149517"/>
                    <a:pt x="79928" y="120061"/>
                    <a:pt x="73726" y="108003"/>
                  </a:cubicBezTo>
                  <a:cubicBezTo>
                    <a:pt x="69420" y="99907"/>
                    <a:pt x="80789" y="81992"/>
                    <a:pt x="72348" y="72001"/>
                  </a:cubicBezTo>
                  <a:cubicBezTo>
                    <a:pt x="66147" y="64594"/>
                    <a:pt x="55984" y="61838"/>
                    <a:pt x="50644" y="53569"/>
                  </a:cubicBezTo>
                  <a:cubicBezTo>
                    <a:pt x="41514" y="39789"/>
                    <a:pt x="36519" y="22907"/>
                    <a:pt x="33763" y="12916"/>
                  </a:cubicBezTo>
                  <a:cubicBezTo>
                    <a:pt x="30318" y="12916"/>
                    <a:pt x="18604" y="-1726"/>
                    <a:pt x="7407" y="169"/>
                  </a:cubicBezTo>
                  <a:cubicBezTo>
                    <a:pt x="-1206" y="1547"/>
                    <a:pt x="2584" y="23596"/>
                    <a:pt x="0" y="23596"/>
                  </a:cubicBezTo>
                  <a:cubicBezTo>
                    <a:pt x="2239" y="28420"/>
                    <a:pt x="9646" y="34276"/>
                    <a:pt x="10508" y="40994"/>
                  </a:cubicBezTo>
                  <a:cubicBezTo>
                    <a:pt x="13609" y="62871"/>
                    <a:pt x="11197" y="95428"/>
                    <a:pt x="13264" y="108175"/>
                  </a:cubicBezTo>
                  <a:close/>
                </a:path>
              </a:pathLst>
            </a:custGeom>
            <a:noFill/>
            <a:ln w="9525" cap="rnd"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6" name="Google Shape;46;p2"/>
            <p:cNvSpPr/>
            <p:nvPr/>
          </p:nvSpPr>
          <p:spPr>
            <a:xfrm>
              <a:off x="5927021" y="2411065"/>
              <a:ext cx="272043" cy="355706"/>
            </a:xfrm>
            <a:custGeom>
              <a:avLst/>
              <a:gdLst/>
              <a:ahLst/>
              <a:cxnLst/>
              <a:rect l="l" t="t" r="r" b="b"/>
              <a:pathLst>
                <a:path w="272043" h="355706" extrusionOk="0">
                  <a:moveTo>
                    <a:pt x="209170" y="39811"/>
                  </a:moveTo>
                  <a:cubicBezTo>
                    <a:pt x="198490" y="35505"/>
                    <a:pt x="190911" y="42912"/>
                    <a:pt x="178508" y="32576"/>
                  </a:cubicBezTo>
                  <a:cubicBezTo>
                    <a:pt x="175235" y="29820"/>
                    <a:pt x="168000" y="10355"/>
                    <a:pt x="156459" y="2087"/>
                  </a:cubicBezTo>
                  <a:cubicBezTo>
                    <a:pt x="149913" y="-2564"/>
                    <a:pt x="138544" y="2087"/>
                    <a:pt x="134410" y="1570"/>
                  </a:cubicBezTo>
                  <a:cubicBezTo>
                    <a:pt x="129242" y="4154"/>
                    <a:pt x="101336" y="-1186"/>
                    <a:pt x="97030" y="1053"/>
                  </a:cubicBezTo>
                  <a:cubicBezTo>
                    <a:pt x="86522" y="6393"/>
                    <a:pt x="75670" y="26720"/>
                    <a:pt x="68607" y="37055"/>
                  </a:cubicBezTo>
                  <a:cubicBezTo>
                    <a:pt x="59994" y="49975"/>
                    <a:pt x="25887" y="57037"/>
                    <a:pt x="14863" y="53075"/>
                  </a:cubicBezTo>
                  <a:cubicBezTo>
                    <a:pt x="14863" y="53075"/>
                    <a:pt x="-985" y="70645"/>
                    <a:pt x="48" y="76502"/>
                  </a:cubicBezTo>
                  <a:cubicBezTo>
                    <a:pt x="2116" y="87010"/>
                    <a:pt x="20547" y="120773"/>
                    <a:pt x="21064" y="124218"/>
                  </a:cubicBezTo>
                  <a:cubicBezTo>
                    <a:pt x="36739" y="132486"/>
                    <a:pt x="64818" y="204490"/>
                    <a:pt x="68952" y="221888"/>
                  </a:cubicBezTo>
                  <a:cubicBezTo>
                    <a:pt x="76876" y="253928"/>
                    <a:pt x="69641" y="279595"/>
                    <a:pt x="77392" y="311979"/>
                  </a:cubicBezTo>
                  <a:cubicBezTo>
                    <a:pt x="80321" y="324554"/>
                    <a:pt x="94274" y="353321"/>
                    <a:pt x="105815" y="355560"/>
                  </a:cubicBezTo>
                  <a:cubicBezTo>
                    <a:pt x="114600" y="357111"/>
                    <a:pt x="146296" y="346086"/>
                    <a:pt x="169034" y="334373"/>
                  </a:cubicBezTo>
                  <a:cubicBezTo>
                    <a:pt x="178163" y="329722"/>
                    <a:pt x="186432" y="317491"/>
                    <a:pt x="190049" y="317319"/>
                  </a:cubicBezTo>
                  <a:cubicBezTo>
                    <a:pt x="194183" y="301988"/>
                    <a:pt x="176613" y="253411"/>
                    <a:pt x="180575" y="245143"/>
                  </a:cubicBezTo>
                  <a:cubicBezTo>
                    <a:pt x="182814" y="240492"/>
                    <a:pt x="224156" y="238597"/>
                    <a:pt x="242760" y="235669"/>
                  </a:cubicBezTo>
                  <a:cubicBezTo>
                    <a:pt x="247239" y="234980"/>
                    <a:pt x="249134" y="205351"/>
                    <a:pt x="246378" y="195877"/>
                  </a:cubicBezTo>
                  <a:cubicBezTo>
                    <a:pt x="242588" y="182096"/>
                    <a:pt x="230874" y="169005"/>
                    <a:pt x="236387" y="154535"/>
                  </a:cubicBezTo>
                  <a:cubicBezTo>
                    <a:pt x="245516" y="130936"/>
                    <a:pt x="267910" y="111298"/>
                    <a:pt x="272044" y="110954"/>
                  </a:cubicBezTo>
                  <a:cubicBezTo>
                    <a:pt x="272044" y="110954"/>
                    <a:pt x="263431" y="83393"/>
                    <a:pt x="259986" y="80809"/>
                  </a:cubicBezTo>
                  <a:cubicBezTo>
                    <a:pt x="248961" y="72540"/>
                    <a:pt x="245344" y="67373"/>
                    <a:pt x="232597" y="63755"/>
                  </a:cubicBezTo>
                  <a:cubicBezTo>
                    <a:pt x="217783" y="59621"/>
                    <a:pt x="217094" y="43256"/>
                    <a:pt x="208825" y="39984"/>
                  </a:cubicBezTo>
                </a:path>
              </a:pathLst>
            </a:custGeom>
            <a:solidFill>
              <a:srgbClr val="FFFCDB"/>
            </a:solidFill>
            <a:ln w="9525" cap="flat" cmpd="sng">
              <a:solidFill>
                <a:srgbClr val="7F7F7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7" name="Google Shape;47;p2"/>
            <p:cNvSpPr/>
            <p:nvPr/>
          </p:nvSpPr>
          <p:spPr>
            <a:xfrm>
              <a:off x="5927021" y="2411065"/>
              <a:ext cx="272043" cy="355706"/>
            </a:xfrm>
            <a:custGeom>
              <a:avLst/>
              <a:gdLst/>
              <a:ahLst/>
              <a:cxnLst/>
              <a:rect l="l" t="t" r="r" b="b"/>
              <a:pathLst>
                <a:path w="272043" h="355706" extrusionOk="0">
                  <a:moveTo>
                    <a:pt x="209170" y="39811"/>
                  </a:moveTo>
                  <a:cubicBezTo>
                    <a:pt x="198490" y="35505"/>
                    <a:pt x="190911" y="42912"/>
                    <a:pt x="178508" y="32576"/>
                  </a:cubicBezTo>
                  <a:cubicBezTo>
                    <a:pt x="175235" y="29820"/>
                    <a:pt x="168000" y="10355"/>
                    <a:pt x="156459" y="2087"/>
                  </a:cubicBezTo>
                  <a:cubicBezTo>
                    <a:pt x="149913" y="-2564"/>
                    <a:pt x="138544" y="2087"/>
                    <a:pt x="134410" y="1570"/>
                  </a:cubicBezTo>
                  <a:cubicBezTo>
                    <a:pt x="129242" y="4154"/>
                    <a:pt x="101336" y="-1186"/>
                    <a:pt x="97030" y="1053"/>
                  </a:cubicBezTo>
                  <a:cubicBezTo>
                    <a:pt x="86522" y="6393"/>
                    <a:pt x="75670" y="26720"/>
                    <a:pt x="68607" y="37055"/>
                  </a:cubicBezTo>
                  <a:cubicBezTo>
                    <a:pt x="59994" y="49975"/>
                    <a:pt x="25887" y="57037"/>
                    <a:pt x="14863" y="53075"/>
                  </a:cubicBezTo>
                  <a:cubicBezTo>
                    <a:pt x="14863" y="53075"/>
                    <a:pt x="-985" y="70645"/>
                    <a:pt x="48" y="76502"/>
                  </a:cubicBezTo>
                  <a:cubicBezTo>
                    <a:pt x="2116" y="87010"/>
                    <a:pt x="20547" y="120773"/>
                    <a:pt x="21064" y="124218"/>
                  </a:cubicBezTo>
                  <a:cubicBezTo>
                    <a:pt x="36739" y="132486"/>
                    <a:pt x="64818" y="204490"/>
                    <a:pt x="68952" y="221888"/>
                  </a:cubicBezTo>
                  <a:cubicBezTo>
                    <a:pt x="76876" y="253928"/>
                    <a:pt x="69641" y="279595"/>
                    <a:pt x="77392" y="311979"/>
                  </a:cubicBezTo>
                  <a:cubicBezTo>
                    <a:pt x="80321" y="324554"/>
                    <a:pt x="94274" y="353321"/>
                    <a:pt x="105815" y="355560"/>
                  </a:cubicBezTo>
                  <a:cubicBezTo>
                    <a:pt x="114600" y="357111"/>
                    <a:pt x="146296" y="346086"/>
                    <a:pt x="169034" y="334373"/>
                  </a:cubicBezTo>
                  <a:cubicBezTo>
                    <a:pt x="178163" y="329722"/>
                    <a:pt x="186432" y="317491"/>
                    <a:pt x="190049" y="317319"/>
                  </a:cubicBezTo>
                  <a:cubicBezTo>
                    <a:pt x="194183" y="301988"/>
                    <a:pt x="176613" y="253411"/>
                    <a:pt x="180575" y="245143"/>
                  </a:cubicBezTo>
                  <a:cubicBezTo>
                    <a:pt x="182814" y="240492"/>
                    <a:pt x="224156" y="238597"/>
                    <a:pt x="242760" y="235669"/>
                  </a:cubicBezTo>
                  <a:cubicBezTo>
                    <a:pt x="247239" y="234980"/>
                    <a:pt x="249134" y="205351"/>
                    <a:pt x="246378" y="195877"/>
                  </a:cubicBezTo>
                  <a:cubicBezTo>
                    <a:pt x="242588" y="182096"/>
                    <a:pt x="230874" y="169005"/>
                    <a:pt x="236387" y="154535"/>
                  </a:cubicBezTo>
                  <a:cubicBezTo>
                    <a:pt x="245516" y="130936"/>
                    <a:pt x="267910" y="111298"/>
                    <a:pt x="272044" y="110954"/>
                  </a:cubicBezTo>
                  <a:cubicBezTo>
                    <a:pt x="272044" y="110954"/>
                    <a:pt x="263431" y="83393"/>
                    <a:pt x="259986" y="80809"/>
                  </a:cubicBezTo>
                  <a:cubicBezTo>
                    <a:pt x="248961" y="72540"/>
                    <a:pt x="245344" y="67373"/>
                    <a:pt x="232597" y="63755"/>
                  </a:cubicBezTo>
                  <a:cubicBezTo>
                    <a:pt x="217783" y="59621"/>
                    <a:pt x="217094" y="43256"/>
                    <a:pt x="208825" y="39984"/>
                  </a:cubicBezTo>
                  <a:close/>
                </a:path>
              </a:pathLst>
            </a:custGeom>
            <a:noFill/>
            <a:ln w="9525" cap="rnd"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8" name="Google Shape;48;p2"/>
            <p:cNvSpPr/>
            <p:nvPr/>
          </p:nvSpPr>
          <p:spPr>
            <a:xfrm>
              <a:off x="5501762" y="4974345"/>
              <a:ext cx="443394" cy="272279"/>
            </a:xfrm>
            <a:custGeom>
              <a:avLst/>
              <a:gdLst/>
              <a:ahLst/>
              <a:cxnLst/>
              <a:rect l="l" t="t" r="r" b="b"/>
              <a:pathLst>
                <a:path w="443394" h="272279" extrusionOk="0">
                  <a:moveTo>
                    <a:pt x="338834" y="27156"/>
                  </a:moveTo>
                  <a:cubicBezTo>
                    <a:pt x="335733" y="23022"/>
                    <a:pt x="298008" y="-2989"/>
                    <a:pt x="293358" y="284"/>
                  </a:cubicBezTo>
                  <a:cubicBezTo>
                    <a:pt x="288018" y="4246"/>
                    <a:pt x="247020" y="27845"/>
                    <a:pt x="228072" y="34908"/>
                  </a:cubicBezTo>
                  <a:cubicBezTo>
                    <a:pt x="214291" y="40076"/>
                    <a:pt x="116621" y="61263"/>
                    <a:pt x="111625" y="61091"/>
                  </a:cubicBezTo>
                  <a:cubicBezTo>
                    <a:pt x="95950" y="60747"/>
                    <a:pt x="73384" y="45071"/>
                    <a:pt x="43583" y="45588"/>
                  </a:cubicBezTo>
                  <a:cubicBezTo>
                    <a:pt x="34454" y="45588"/>
                    <a:pt x="30492" y="54029"/>
                    <a:pt x="26013" y="56268"/>
                  </a:cubicBezTo>
                  <a:cubicBezTo>
                    <a:pt x="24118" y="63503"/>
                    <a:pt x="25152" y="87964"/>
                    <a:pt x="21190" y="102950"/>
                  </a:cubicBezTo>
                  <a:cubicBezTo>
                    <a:pt x="15677" y="123276"/>
                    <a:pt x="22912" y="146014"/>
                    <a:pt x="16194" y="164446"/>
                  </a:cubicBezTo>
                  <a:cubicBezTo>
                    <a:pt x="10510" y="179949"/>
                    <a:pt x="-170" y="183222"/>
                    <a:pt x="2" y="192696"/>
                  </a:cubicBezTo>
                  <a:cubicBezTo>
                    <a:pt x="174" y="199759"/>
                    <a:pt x="30836" y="197175"/>
                    <a:pt x="32214" y="199070"/>
                  </a:cubicBezTo>
                  <a:cubicBezTo>
                    <a:pt x="41172" y="210783"/>
                    <a:pt x="29630" y="229732"/>
                    <a:pt x="36521" y="238689"/>
                  </a:cubicBezTo>
                  <a:cubicBezTo>
                    <a:pt x="43067" y="247130"/>
                    <a:pt x="53058" y="252814"/>
                    <a:pt x="61843" y="263839"/>
                  </a:cubicBezTo>
                  <a:lnTo>
                    <a:pt x="99739" y="272280"/>
                  </a:lnTo>
                  <a:cubicBezTo>
                    <a:pt x="113176" y="271074"/>
                    <a:pt x="125750" y="257121"/>
                    <a:pt x="141081" y="249369"/>
                  </a:cubicBezTo>
                  <a:cubicBezTo>
                    <a:pt x="158996" y="240240"/>
                    <a:pt x="180184" y="237483"/>
                    <a:pt x="189486" y="225253"/>
                  </a:cubicBezTo>
                  <a:cubicBezTo>
                    <a:pt x="196548" y="215951"/>
                    <a:pt x="181562" y="201998"/>
                    <a:pt x="195515" y="185289"/>
                  </a:cubicBezTo>
                  <a:cubicBezTo>
                    <a:pt x="200683" y="178916"/>
                    <a:pt x="273376" y="141536"/>
                    <a:pt x="290257" y="139641"/>
                  </a:cubicBezTo>
                  <a:cubicBezTo>
                    <a:pt x="303176" y="138263"/>
                    <a:pt x="345207" y="168236"/>
                    <a:pt x="362088" y="167202"/>
                  </a:cubicBezTo>
                  <a:cubicBezTo>
                    <a:pt x="379487" y="165996"/>
                    <a:pt x="398435" y="134817"/>
                    <a:pt x="406703" y="133267"/>
                  </a:cubicBezTo>
                  <a:cubicBezTo>
                    <a:pt x="408254" y="128099"/>
                    <a:pt x="393784" y="111046"/>
                    <a:pt x="400330" y="101400"/>
                  </a:cubicBezTo>
                  <a:cubicBezTo>
                    <a:pt x="404981" y="94509"/>
                    <a:pt x="421862" y="100538"/>
                    <a:pt x="431853" y="97093"/>
                  </a:cubicBezTo>
                  <a:cubicBezTo>
                    <a:pt x="439605" y="94509"/>
                    <a:pt x="441327" y="81934"/>
                    <a:pt x="443394" y="80040"/>
                  </a:cubicBezTo>
                  <a:cubicBezTo>
                    <a:pt x="436849" y="68154"/>
                    <a:pt x="432197" y="43176"/>
                    <a:pt x="420312" y="30085"/>
                  </a:cubicBezTo>
                  <a:cubicBezTo>
                    <a:pt x="413077" y="35425"/>
                    <a:pt x="345724" y="36458"/>
                    <a:pt x="338834" y="26812"/>
                  </a:cubicBezTo>
                </a:path>
              </a:pathLst>
            </a:custGeom>
            <a:solidFill>
              <a:srgbClr val="FFFCDB"/>
            </a:solidFill>
            <a:ln w="9525" cap="flat" cmpd="sng">
              <a:solidFill>
                <a:srgbClr val="7F7F7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9" name="Google Shape;49;p2"/>
            <p:cNvSpPr/>
            <p:nvPr/>
          </p:nvSpPr>
          <p:spPr>
            <a:xfrm>
              <a:off x="5501762" y="4974345"/>
              <a:ext cx="443394" cy="272279"/>
            </a:xfrm>
            <a:custGeom>
              <a:avLst/>
              <a:gdLst/>
              <a:ahLst/>
              <a:cxnLst/>
              <a:rect l="l" t="t" r="r" b="b"/>
              <a:pathLst>
                <a:path w="443394" h="272279" extrusionOk="0">
                  <a:moveTo>
                    <a:pt x="338834" y="27156"/>
                  </a:moveTo>
                  <a:cubicBezTo>
                    <a:pt x="335733" y="23022"/>
                    <a:pt x="298008" y="-2989"/>
                    <a:pt x="293358" y="284"/>
                  </a:cubicBezTo>
                  <a:cubicBezTo>
                    <a:pt x="288018" y="4246"/>
                    <a:pt x="247020" y="27845"/>
                    <a:pt x="228072" y="34908"/>
                  </a:cubicBezTo>
                  <a:cubicBezTo>
                    <a:pt x="214291" y="40076"/>
                    <a:pt x="116621" y="61263"/>
                    <a:pt x="111625" y="61091"/>
                  </a:cubicBezTo>
                  <a:cubicBezTo>
                    <a:pt x="95950" y="60747"/>
                    <a:pt x="73384" y="45071"/>
                    <a:pt x="43583" y="45588"/>
                  </a:cubicBezTo>
                  <a:cubicBezTo>
                    <a:pt x="34454" y="45588"/>
                    <a:pt x="30492" y="54029"/>
                    <a:pt x="26013" y="56268"/>
                  </a:cubicBezTo>
                  <a:cubicBezTo>
                    <a:pt x="24118" y="63503"/>
                    <a:pt x="25152" y="87964"/>
                    <a:pt x="21190" y="102950"/>
                  </a:cubicBezTo>
                  <a:cubicBezTo>
                    <a:pt x="15677" y="123276"/>
                    <a:pt x="22912" y="146014"/>
                    <a:pt x="16194" y="164446"/>
                  </a:cubicBezTo>
                  <a:cubicBezTo>
                    <a:pt x="10510" y="179949"/>
                    <a:pt x="-170" y="183222"/>
                    <a:pt x="2" y="192696"/>
                  </a:cubicBezTo>
                  <a:cubicBezTo>
                    <a:pt x="174" y="199759"/>
                    <a:pt x="30836" y="197175"/>
                    <a:pt x="32214" y="199070"/>
                  </a:cubicBezTo>
                  <a:cubicBezTo>
                    <a:pt x="41172" y="210783"/>
                    <a:pt x="29630" y="229732"/>
                    <a:pt x="36521" y="238689"/>
                  </a:cubicBezTo>
                  <a:cubicBezTo>
                    <a:pt x="43067" y="247130"/>
                    <a:pt x="53058" y="252814"/>
                    <a:pt x="61843" y="263839"/>
                  </a:cubicBezTo>
                  <a:lnTo>
                    <a:pt x="99739" y="272280"/>
                  </a:lnTo>
                  <a:cubicBezTo>
                    <a:pt x="113176" y="271074"/>
                    <a:pt x="125750" y="257121"/>
                    <a:pt x="141081" y="249369"/>
                  </a:cubicBezTo>
                  <a:cubicBezTo>
                    <a:pt x="158996" y="240240"/>
                    <a:pt x="180184" y="237483"/>
                    <a:pt x="189486" y="225253"/>
                  </a:cubicBezTo>
                  <a:cubicBezTo>
                    <a:pt x="196548" y="215951"/>
                    <a:pt x="181562" y="201998"/>
                    <a:pt x="195515" y="185289"/>
                  </a:cubicBezTo>
                  <a:cubicBezTo>
                    <a:pt x="200683" y="178916"/>
                    <a:pt x="273376" y="141536"/>
                    <a:pt x="290257" y="139641"/>
                  </a:cubicBezTo>
                  <a:cubicBezTo>
                    <a:pt x="303176" y="138263"/>
                    <a:pt x="345207" y="168236"/>
                    <a:pt x="362088" y="167202"/>
                  </a:cubicBezTo>
                  <a:cubicBezTo>
                    <a:pt x="379487" y="165996"/>
                    <a:pt x="398435" y="134817"/>
                    <a:pt x="406703" y="133267"/>
                  </a:cubicBezTo>
                  <a:cubicBezTo>
                    <a:pt x="408254" y="128099"/>
                    <a:pt x="393784" y="111046"/>
                    <a:pt x="400330" y="101400"/>
                  </a:cubicBezTo>
                  <a:cubicBezTo>
                    <a:pt x="404981" y="94509"/>
                    <a:pt x="421862" y="100538"/>
                    <a:pt x="431853" y="97093"/>
                  </a:cubicBezTo>
                  <a:cubicBezTo>
                    <a:pt x="439605" y="94509"/>
                    <a:pt x="441327" y="81934"/>
                    <a:pt x="443394" y="80040"/>
                  </a:cubicBezTo>
                  <a:cubicBezTo>
                    <a:pt x="436849" y="68154"/>
                    <a:pt x="432197" y="43176"/>
                    <a:pt x="420312" y="30085"/>
                  </a:cubicBezTo>
                  <a:cubicBezTo>
                    <a:pt x="413077" y="35425"/>
                    <a:pt x="345724" y="36458"/>
                    <a:pt x="338834" y="26812"/>
                  </a:cubicBezTo>
                  <a:close/>
                </a:path>
              </a:pathLst>
            </a:custGeom>
            <a:noFill/>
            <a:ln w="9525" cap="rnd"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50" name="Google Shape;50;p2"/>
            <p:cNvSpPr/>
            <p:nvPr/>
          </p:nvSpPr>
          <p:spPr>
            <a:xfrm>
              <a:off x="5098164" y="5472627"/>
              <a:ext cx="495758" cy="275785"/>
            </a:xfrm>
            <a:custGeom>
              <a:avLst/>
              <a:gdLst/>
              <a:ahLst/>
              <a:cxnLst/>
              <a:rect l="l" t="t" r="r" b="b"/>
              <a:pathLst>
                <a:path w="495758" h="275785" extrusionOk="0">
                  <a:moveTo>
                    <a:pt x="157444" y="201025"/>
                  </a:moveTo>
                  <a:cubicBezTo>
                    <a:pt x="168985" y="192929"/>
                    <a:pt x="237027" y="200336"/>
                    <a:pt x="247363" y="203781"/>
                  </a:cubicBezTo>
                  <a:cubicBezTo>
                    <a:pt x="254597" y="206193"/>
                    <a:pt x="300246" y="206021"/>
                    <a:pt x="302141" y="205159"/>
                  </a:cubicBezTo>
                  <a:cubicBezTo>
                    <a:pt x="308170" y="202575"/>
                    <a:pt x="361742" y="168468"/>
                    <a:pt x="386375" y="158477"/>
                  </a:cubicBezTo>
                  <a:cubicBezTo>
                    <a:pt x="400672" y="152621"/>
                    <a:pt x="418759" y="221007"/>
                    <a:pt x="427717" y="221352"/>
                  </a:cubicBezTo>
                  <a:cubicBezTo>
                    <a:pt x="443220" y="222041"/>
                    <a:pt x="457173" y="203609"/>
                    <a:pt x="468370" y="199475"/>
                  </a:cubicBezTo>
                  <a:cubicBezTo>
                    <a:pt x="479911" y="195168"/>
                    <a:pt x="494208" y="199475"/>
                    <a:pt x="495759" y="198097"/>
                  </a:cubicBezTo>
                  <a:cubicBezTo>
                    <a:pt x="491452" y="185177"/>
                    <a:pt x="459068" y="145730"/>
                    <a:pt x="450110" y="137290"/>
                  </a:cubicBezTo>
                  <a:cubicBezTo>
                    <a:pt x="438913" y="126610"/>
                    <a:pt x="440292" y="97154"/>
                    <a:pt x="405840" y="62357"/>
                  </a:cubicBezTo>
                  <a:cubicBezTo>
                    <a:pt x="403601" y="59946"/>
                    <a:pt x="342966" y="33074"/>
                    <a:pt x="334870" y="23427"/>
                  </a:cubicBezTo>
                  <a:cubicBezTo>
                    <a:pt x="328496" y="15503"/>
                    <a:pt x="323328" y="2412"/>
                    <a:pt x="321433" y="0"/>
                  </a:cubicBezTo>
                  <a:cubicBezTo>
                    <a:pt x="303691" y="2412"/>
                    <a:pt x="241161" y="-3790"/>
                    <a:pt x="227725" y="14814"/>
                  </a:cubicBezTo>
                  <a:cubicBezTo>
                    <a:pt x="225314" y="18259"/>
                    <a:pt x="226692" y="24461"/>
                    <a:pt x="229275" y="31695"/>
                  </a:cubicBezTo>
                  <a:cubicBezTo>
                    <a:pt x="230998" y="36691"/>
                    <a:pt x="252875" y="33935"/>
                    <a:pt x="252875" y="33935"/>
                  </a:cubicBezTo>
                  <a:cubicBezTo>
                    <a:pt x="245468" y="46682"/>
                    <a:pt x="238233" y="78205"/>
                    <a:pt x="234960" y="78550"/>
                  </a:cubicBezTo>
                  <a:cubicBezTo>
                    <a:pt x="228586" y="79239"/>
                    <a:pt x="223591" y="68214"/>
                    <a:pt x="210499" y="67870"/>
                  </a:cubicBezTo>
                  <a:cubicBezTo>
                    <a:pt x="199647" y="67698"/>
                    <a:pt x="167607" y="85268"/>
                    <a:pt x="153999" y="77344"/>
                  </a:cubicBezTo>
                  <a:cubicBezTo>
                    <a:pt x="139529" y="69075"/>
                    <a:pt x="136256" y="50472"/>
                    <a:pt x="123509" y="42376"/>
                  </a:cubicBezTo>
                  <a:cubicBezTo>
                    <a:pt x="120925" y="47371"/>
                    <a:pt x="110245" y="49266"/>
                    <a:pt x="103872" y="60807"/>
                  </a:cubicBezTo>
                  <a:cubicBezTo>
                    <a:pt x="86646" y="92330"/>
                    <a:pt x="63908" y="149003"/>
                    <a:pt x="37897" y="178287"/>
                  </a:cubicBezTo>
                  <a:cubicBezTo>
                    <a:pt x="24461" y="193446"/>
                    <a:pt x="5340" y="201886"/>
                    <a:pt x="0" y="207916"/>
                  </a:cubicBezTo>
                  <a:cubicBezTo>
                    <a:pt x="9474" y="215839"/>
                    <a:pt x="26700" y="263038"/>
                    <a:pt x="29456" y="275785"/>
                  </a:cubicBezTo>
                  <a:cubicBezTo>
                    <a:pt x="49783" y="275785"/>
                    <a:pt x="103527" y="251841"/>
                    <a:pt x="103872" y="251669"/>
                  </a:cubicBezTo>
                  <a:cubicBezTo>
                    <a:pt x="120236" y="246501"/>
                    <a:pt x="138151" y="214289"/>
                    <a:pt x="157272" y="200681"/>
                  </a:cubicBezTo>
                </a:path>
              </a:pathLst>
            </a:custGeom>
            <a:solidFill>
              <a:srgbClr val="FFFCDB"/>
            </a:solidFill>
            <a:ln w="9525" cap="flat" cmpd="sng">
              <a:solidFill>
                <a:srgbClr val="7F7F7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51" name="Google Shape;51;p2"/>
            <p:cNvSpPr/>
            <p:nvPr/>
          </p:nvSpPr>
          <p:spPr>
            <a:xfrm>
              <a:off x="5098164" y="5472627"/>
              <a:ext cx="495758" cy="275785"/>
            </a:xfrm>
            <a:custGeom>
              <a:avLst/>
              <a:gdLst/>
              <a:ahLst/>
              <a:cxnLst/>
              <a:rect l="l" t="t" r="r" b="b"/>
              <a:pathLst>
                <a:path w="495758" h="275785" extrusionOk="0">
                  <a:moveTo>
                    <a:pt x="157444" y="201025"/>
                  </a:moveTo>
                  <a:cubicBezTo>
                    <a:pt x="168985" y="192929"/>
                    <a:pt x="237027" y="200336"/>
                    <a:pt x="247363" y="203781"/>
                  </a:cubicBezTo>
                  <a:cubicBezTo>
                    <a:pt x="254597" y="206193"/>
                    <a:pt x="300246" y="206021"/>
                    <a:pt x="302141" y="205159"/>
                  </a:cubicBezTo>
                  <a:cubicBezTo>
                    <a:pt x="308170" y="202575"/>
                    <a:pt x="361742" y="168468"/>
                    <a:pt x="386375" y="158477"/>
                  </a:cubicBezTo>
                  <a:cubicBezTo>
                    <a:pt x="400672" y="152621"/>
                    <a:pt x="418759" y="221007"/>
                    <a:pt x="427717" y="221352"/>
                  </a:cubicBezTo>
                  <a:cubicBezTo>
                    <a:pt x="443220" y="222041"/>
                    <a:pt x="457173" y="203609"/>
                    <a:pt x="468370" y="199475"/>
                  </a:cubicBezTo>
                  <a:cubicBezTo>
                    <a:pt x="479911" y="195168"/>
                    <a:pt x="494208" y="199475"/>
                    <a:pt x="495759" y="198097"/>
                  </a:cubicBezTo>
                  <a:cubicBezTo>
                    <a:pt x="491452" y="185177"/>
                    <a:pt x="459068" y="145730"/>
                    <a:pt x="450110" y="137290"/>
                  </a:cubicBezTo>
                  <a:cubicBezTo>
                    <a:pt x="438913" y="126610"/>
                    <a:pt x="440292" y="97154"/>
                    <a:pt x="405840" y="62357"/>
                  </a:cubicBezTo>
                  <a:cubicBezTo>
                    <a:pt x="403601" y="59946"/>
                    <a:pt x="342966" y="33074"/>
                    <a:pt x="334870" y="23427"/>
                  </a:cubicBezTo>
                  <a:cubicBezTo>
                    <a:pt x="328496" y="15503"/>
                    <a:pt x="323328" y="2412"/>
                    <a:pt x="321433" y="0"/>
                  </a:cubicBezTo>
                  <a:cubicBezTo>
                    <a:pt x="303691" y="2412"/>
                    <a:pt x="241161" y="-3790"/>
                    <a:pt x="227725" y="14814"/>
                  </a:cubicBezTo>
                  <a:cubicBezTo>
                    <a:pt x="225314" y="18259"/>
                    <a:pt x="226692" y="24461"/>
                    <a:pt x="229275" y="31695"/>
                  </a:cubicBezTo>
                  <a:cubicBezTo>
                    <a:pt x="230998" y="36691"/>
                    <a:pt x="252875" y="33935"/>
                    <a:pt x="252875" y="33935"/>
                  </a:cubicBezTo>
                  <a:cubicBezTo>
                    <a:pt x="245468" y="46682"/>
                    <a:pt x="238233" y="78205"/>
                    <a:pt x="234960" y="78550"/>
                  </a:cubicBezTo>
                  <a:cubicBezTo>
                    <a:pt x="228586" y="79239"/>
                    <a:pt x="223591" y="68214"/>
                    <a:pt x="210499" y="67870"/>
                  </a:cubicBezTo>
                  <a:cubicBezTo>
                    <a:pt x="199647" y="67698"/>
                    <a:pt x="167607" y="85268"/>
                    <a:pt x="153999" y="77344"/>
                  </a:cubicBezTo>
                  <a:cubicBezTo>
                    <a:pt x="139529" y="69075"/>
                    <a:pt x="136256" y="50472"/>
                    <a:pt x="123509" y="42376"/>
                  </a:cubicBezTo>
                  <a:cubicBezTo>
                    <a:pt x="120925" y="47371"/>
                    <a:pt x="110245" y="49266"/>
                    <a:pt x="103872" y="60807"/>
                  </a:cubicBezTo>
                  <a:cubicBezTo>
                    <a:pt x="86646" y="92330"/>
                    <a:pt x="63908" y="149003"/>
                    <a:pt x="37897" y="178287"/>
                  </a:cubicBezTo>
                  <a:cubicBezTo>
                    <a:pt x="24461" y="193446"/>
                    <a:pt x="5340" y="201886"/>
                    <a:pt x="0" y="207916"/>
                  </a:cubicBezTo>
                  <a:cubicBezTo>
                    <a:pt x="9474" y="215839"/>
                    <a:pt x="26700" y="263038"/>
                    <a:pt x="29456" y="275785"/>
                  </a:cubicBezTo>
                  <a:cubicBezTo>
                    <a:pt x="49783" y="275785"/>
                    <a:pt x="103527" y="251841"/>
                    <a:pt x="103872" y="251669"/>
                  </a:cubicBezTo>
                  <a:cubicBezTo>
                    <a:pt x="120236" y="246501"/>
                    <a:pt x="138151" y="214289"/>
                    <a:pt x="157272" y="200681"/>
                  </a:cubicBezTo>
                  <a:close/>
                </a:path>
              </a:pathLst>
            </a:custGeom>
            <a:noFill/>
            <a:ln w="9525" cap="rnd"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52" name="Google Shape;52;p2"/>
            <p:cNvSpPr/>
            <p:nvPr/>
          </p:nvSpPr>
          <p:spPr>
            <a:xfrm>
              <a:off x="4959238" y="3701643"/>
              <a:ext cx="349941" cy="596103"/>
            </a:xfrm>
            <a:custGeom>
              <a:avLst/>
              <a:gdLst/>
              <a:ahLst/>
              <a:cxnLst/>
              <a:rect l="l" t="t" r="r" b="b"/>
              <a:pathLst>
                <a:path w="349941" h="596103" extrusionOk="0">
                  <a:moveTo>
                    <a:pt x="305499" y="413418"/>
                  </a:moveTo>
                  <a:cubicBezTo>
                    <a:pt x="310494" y="402049"/>
                    <a:pt x="325998" y="380172"/>
                    <a:pt x="328581" y="373110"/>
                  </a:cubicBezTo>
                  <a:cubicBezTo>
                    <a:pt x="330821" y="367253"/>
                    <a:pt x="313939" y="343481"/>
                    <a:pt x="316007" y="331423"/>
                  </a:cubicBezTo>
                  <a:cubicBezTo>
                    <a:pt x="317385" y="322983"/>
                    <a:pt x="330476" y="317815"/>
                    <a:pt x="338400" y="308857"/>
                  </a:cubicBezTo>
                  <a:cubicBezTo>
                    <a:pt x="342707" y="303862"/>
                    <a:pt x="348736" y="295249"/>
                    <a:pt x="349941" y="288703"/>
                  </a:cubicBezTo>
                  <a:cubicBezTo>
                    <a:pt x="348736" y="281985"/>
                    <a:pt x="346841" y="269755"/>
                    <a:pt x="338400" y="267515"/>
                  </a:cubicBezTo>
                  <a:cubicBezTo>
                    <a:pt x="329959" y="265276"/>
                    <a:pt x="313595" y="270788"/>
                    <a:pt x="309978" y="262176"/>
                  </a:cubicBezTo>
                  <a:cubicBezTo>
                    <a:pt x="302398" y="243744"/>
                    <a:pt x="298436" y="193789"/>
                    <a:pt x="297403" y="174152"/>
                  </a:cubicBezTo>
                  <a:cubicBezTo>
                    <a:pt x="297230" y="169328"/>
                    <a:pt x="294474" y="147279"/>
                    <a:pt x="293269" y="141250"/>
                  </a:cubicBezTo>
                  <a:cubicBezTo>
                    <a:pt x="290512" y="138322"/>
                    <a:pt x="279316" y="132121"/>
                    <a:pt x="277593" y="125747"/>
                  </a:cubicBezTo>
                  <a:cubicBezTo>
                    <a:pt x="275526" y="117995"/>
                    <a:pt x="279316" y="100425"/>
                    <a:pt x="274665" y="94396"/>
                  </a:cubicBezTo>
                  <a:cubicBezTo>
                    <a:pt x="269497" y="87678"/>
                    <a:pt x="256578" y="80099"/>
                    <a:pt x="248998" y="69246"/>
                  </a:cubicBezTo>
                  <a:cubicBezTo>
                    <a:pt x="238663" y="54605"/>
                    <a:pt x="234012" y="36345"/>
                    <a:pt x="230050" y="28938"/>
                  </a:cubicBezTo>
                  <a:cubicBezTo>
                    <a:pt x="222643" y="27904"/>
                    <a:pt x="217303" y="31522"/>
                    <a:pt x="209034" y="28938"/>
                  </a:cubicBezTo>
                  <a:cubicBezTo>
                    <a:pt x="197493" y="25321"/>
                    <a:pt x="213513" y="-3446"/>
                    <a:pt x="202661" y="343"/>
                  </a:cubicBezTo>
                  <a:cubicBezTo>
                    <a:pt x="191981" y="3961"/>
                    <a:pt x="184746" y="10851"/>
                    <a:pt x="173205" y="18258"/>
                  </a:cubicBezTo>
                  <a:cubicBezTo>
                    <a:pt x="154256" y="30661"/>
                    <a:pt x="145127" y="30833"/>
                    <a:pt x="127901" y="42374"/>
                  </a:cubicBezTo>
                  <a:cubicBezTo>
                    <a:pt x="114981" y="50987"/>
                    <a:pt x="98617" y="100253"/>
                    <a:pt x="85697" y="99047"/>
                  </a:cubicBezTo>
                  <a:cubicBezTo>
                    <a:pt x="77774" y="98358"/>
                    <a:pt x="1980" y="104904"/>
                    <a:pt x="85" y="111794"/>
                  </a:cubicBezTo>
                  <a:cubicBezTo>
                    <a:pt x="-1293" y="116790"/>
                    <a:pt x="14383" y="132465"/>
                    <a:pt x="22479" y="154170"/>
                  </a:cubicBezTo>
                  <a:cubicBezTo>
                    <a:pt x="30575" y="176046"/>
                    <a:pt x="30919" y="203780"/>
                    <a:pt x="35054" y="217905"/>
                  </a:cubicBezTo>
                  <a:cubicBezTo>
                    <a:pt x="37810" y="227035"/>
                    <a:pt x="48834" y="258558"/>
                    <a:pt x="53313" y="285775"/>
                  </a:cubicBezTo>
                  <a:cubicBezTo>
                    <a:pt x="57103" y="308341"/>
                    <a:pt x="54347" y="327461"/>
                    <a:pt x="56069" y="333490"/>
                  </a:cubicBezTo>
                  <a:cubicBezTo>
                    <a:pt x="58136" y="340897"/>
                    <a:pt x="87765" y="348132"/>
                    <a:pt x="94310" y="359329"/>
                  </a:cubicBezTo>
                  <a:cubicBezTo>
                    <a:pt x="107574" y="381550"/>
                    <a:pt x="124111" y="406011"/>
                    <a:pt x="121183" y="411006"/>
                  </a:cubicBezTo>
                  <a:cubicBezTo>
                    <a:pt x="116876" y="418413"/>
                    <a:pt x="92760" y="400327"/>
                    <a:pt x="91727" y="405666"/>
                  </a:cubicBezTo>
                  <a:cubicBezTo>
                    <a:pt x="89315" y="418069"/>
                    <a:pt x="81219" y="444769"/>
                    <a:pt x="87592" y="463028"/>
                  </a:cubicBezTo>
                  <a:cubicBezTo>
                    <a:pt x="93966" y="466646"/>
                    <a:pt x="103785" y="485250"/>
                    <a:pt x="113948" y="493863"/>
                  </a:cubicBezTo>
                  <a:cubicBezTo>
                    <a:pt x="133585" y="510572"/>
                    <a:pt x="154256" y="521424"/>
                    <a:pt x="156151" y="533137"/>
                  </a:cubicBezTo>
                  <a:cubicBezTo>
                    <a:pt x="157701" y="543645"/>
                    <a:pt x="141337" y="556392"/>
                    <a:pt x="135136" y="568106"/>
                  </a:cubicBezTo>
                  <a:cubicBezTo>
                    <a:pt x="128762" y="579819"/>
                    <a:pt x="132379" y="590499"/>
                    <a:pt x="139270" y="594634"/>
                  </a:cubicBezTo>
                  <a:cubicBezTo>
                    <a:pt x="152017" y="602041"/>
                    <a:pt x="164592" y="579130"/>
                    <a:pt x="173032" y="577580"/>
                  </a:cubicBezTo>
                  <a:cubicBezTo>
                    <a:pt x="185607" y="575513"/>
                    <a:pt x="227810" y="592394"/>
                    <a:pt x="235217" y="586021"/>
                  </a:cubicBezTo>
                  <a:cubicBezTo>
                    <a:pt x="248309" y="574824"/>
                    <a:pt x="250032" y="548813"/>
                    <a:pt x="252099" y="532965"/>
                  </a:cubicBezTo>
                  <a:cubicBezTo>
                    <a:pt x="254338" y="515567"/>
                    <a:pt x="260539" y="505576"/>
                    <a:pt x="274148" y="496791"/>
                  </a:cubicBezTo>
                  <a:cubicBezTo>
                    <a:pt x="282933" y="491279"/>
                    <a:pt x="311872" y="498858"/>
                    <a:pt x="318418" y="490417"/>
                  </a:cubicBezTo>
                  <a:cubicBezTo>
                    <a:pt x="323414" y="483872"/>
                    <a:pt x="321519" y="466474"/>
                    <a:pt x="324792" y="458550"/>
                  </a:cubicBezTo>
                  <a:cubicBezTo>
                    <a:pt x="319969" y="452521"/>
                    <a:pt x="299470" y="427715"/>
                    <a:pt x="305499" y="413590"/>
                  </a:cubicBezTo>
                </a:path>
              </a:pathLst>
            </a:custGeom>
            <a:solidFill>
              <a:srgbClr val="FFFCDB"/>
            </a:solidFill>
            <a:ln w="9525" cap="flat" cmpd="sng">
              <a:solidFill>
                <a:srgbClr val="7F7F7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53" name="Google Shape;53;p2"/>
            <p:cNvSpPr/>
            <p:nvPr/>
          </p:nvSpPr>
          <p:spPr>
            <a:xfrm>
              <a:off x="4959238" y="3701643"/>
              <a:ext cx="349941" cy="596103"/>
            </a:xfrm>
            <a:custGeom>
              <a:avLst/>
              <a:gdLst/>
              <a:ahLst/>
              <a:cxnLst/>
              <a:rect l="l" t="t" r="r" b="b"/>
              <a:pathLst>
                <a:path w="349941" h="596103" extrusionOk="0">
                  <a:moveTo>
                    <a:pt x="305499" y="413418"/>
                  </a:moveTo>
                  <a:cubicBezTo>
                    <a:pt x="310494" y="402049"/>
                    <a:pt x="325998" y="380172"/>
                    <a:pt x="328581" y="373110"/>
                  </a:cubicBezTo>
                  <a:cubicBezTo>
                    <a:pt x="330821" y="367253"/>
                    <a:pt x="313939" y="343481"/>
                    <a:pt x="316007" y="331423"/>
                  </a:cubicBezTo>
                  <a:cubicBezTo>
                    <a:pt x="317385" y="322983"/>
                    <a:pt x="330476" y="317815"/>
                    <a:pt x="338400" y="308857"/>
                  </a:cubicBezTo>
                  <a:cubicBezTo>
                    <a:pt x="342707" y="303862"/>
                    <a:pt x="348736" y="295249"/>
                    <a:pt x="349941" y="288703"/>
                  </a:cubicBezTo>
                  <a:cubicBezTo>
                    <a:pt x="348736" y="281985"/>
                    <a:pt x="346841" y="269755"/>
                    <a:pt x="338400" y="267515"/>
                  </a:cubicBezTo>
                  <a:cubicBezTo>
                    <a:pt x="329959" y="265276"/>
                    <a:pt x="313595" y="270788"/>
                    <a:pt x="309978" y="262176"/>
                  </a:cubicBezTo>
                  <a:cubicBezTo>
                    <a:pt x="302398" y="243744"/>
                    <a:pt x="298436" y="193789"/>
                    <a:pt x="297403" y="174152"/>
                  </a:cubicBezTo>
                  <a:cubicBezTo>
                    <a:pt x="297230" y="169328"/>
                    <a:pt x="294474" y="147279"/>
                    <a:pt x="293269" y="141250"/>
                  </a:cubicBezTo>
                  <a:cubicBezTo>
                    <a:pt x="290512" y="138322"/>
                    <a:pt x="279316" y="132121"/>
                    <a:pt x="277593" y="125747"/>
                  </a:cubicBezTo>
                  <a:cubicBezTo>
                    <a:pt x="275526" y="117995"/>
                    <a:pt x="279316" y="100425"/>
                    <a:pt x="274665" y="94396"/>
                  </a:cubicBezTo>
                  <a:cubicBezTo>
                    <a:pt x="269497" y="87678"/>
                    <a:pt x="256578" y="80099"/>
                    <a:pt x="248998" y="69246"/>
                  </a:cubicBezTo>
                  <a:cubicBezTo>
                    <a:pt x="238663" y="54605"/>
                    <a:pt x="234012" y="36345"/>
                    <a:pt x="230050" y="28938"/>
                  </a:cubicBezTo>
                  <a:cubicBezTo>
                    <a:pt x="222643" y="27904"/>
                    <a:pt x="217303" y="31522"/>
                    <a:pt x="209034" y="28938"/>
                  </a:cubicBezTo>
                  <a:cubicBezTo>
                    <a:pt x="197493" y="25321"/>
                    <a:pt x="213513" y="-3446"/>
                    <a:pt x="202661" y="343"/>
                  </a:cubicBezTo>
                  <a:cubicBezTo>
                    <a:pt x="191981" y="3961"/>
                    <a:pt x="184746" y="10851"/>
                    <a:pt x="173205" y="18258"/>
                  </a:cubicBezTo>
                  <a:cubicBezTo>
                    <a:pt x="154256" y="30661"/>
                    <a:pt x="145127" y="30833"/>
                    <a:pt x="127901" y="42374"/>
                  </a:cubicBezTo>
                  <a:cubicBezTo>
                    <a:pt x="114981" y="50987"/>
                    <a:pt x="98617" y="100253"/>
                    <a:pt x="85697" y="99047"/>
                  </a:cubicBezTo>
                  <a:cubicBezTo>
                    <a:pt x="77774" y="98358"/>
                    <a:pt x="1980" y="104904"/>
                    <a:pt x="85" y="111794"/>
                  </a:cubicBezTo>
                  <a:cubicBezTo>
                    <a:pt x="-1293" y="116790"/>
                    <a:pt x="14383" y="132465"/>
                    <a:pt x="22479" y="154170"/>
                  </a:cubicBezTo>
                  <a:cubicBezTo>
                    <a:pt x="30575" y="176046"/>
                    <a:pt x="30919" y="203780"/>
                    <a:pt x="35054" y="217905"/>
                  </a:cubicBezTo>
                  <a:cubicBezTo>
                    <a:pt x="37810" y="227035"/>
                    <a:pt x="48834" y="258558"/>
                    <a:pt x="53313" y="285775"/>
                  </a:cubicBezTo>
                  <a:cubicBezTo>
                    <a:pt x="57103" y="308341"/>
                    <a:pt x="54347" y="327461"/>
                    <a:pt x="56069" y="333490"/>
                  </a:cubicBezTo>
                  <a:cubicBezTo>
                    <a:pt x="58136" y="340897"/>
                    <a:pt x="87765" y="348132"/>
                    <a:pt x="94310" y="359329"/>
                  </a:cubicBezTo>
                  <a:cubicBezTo>
                    <a:pt x="107574" y="381550"/>
                    <a:pt x="124111" y="406011"/>
                    <a:pt x="121183" y="411006"/>
                  </a:cubicBezTo>
                  <a:cubicBezTo>
                    <a:pt x="116876" y="418413"/>
                    <a:pt x="92760" y="400327"/>
                    <a:pt x="91727" y="405666"/>
                  </a:cubicBezTo>
                  <a:cubicBezTo>
                    <a:pt x="89315" y="418069"/>
                    <a:pt x="81219" y="444769"/>
                    <a:pt x="87592" y="463028"/>
                  </a:cubicBezTo>
                  <a:cubicBezTo>
                    <a:pt x="93966" y="466646"/>
                    <a:pt x="103785" y="485250"/>
                    <a:pt x="113948" y="493863"/>
                  </a:cubicBezTo>
                  <a:cubicBezTo>
                    <a:pt x="133585" y="510572"/>
                    <a:pt x="154256" y="521424"/>
                    <a:pt x="156151" y="533137"/>
                  </a:cubicBezTo>
                  <a:cubicBezTo>
                    <a:pt x="157701" y="543645"/>
                    <a:pt x="141337" y="556392"/>
                    <a:pt x="135136" y="568106"/>
                  </a:cubicBezTo>
                  <a:cubicBezTo>
                    <a:pt x="128762" y="579819"/>
                    <a:pt x="132379" y="590499"/>
                    <a:pt x="139270" y="594634"/>
                  </a:cubicBezTo>
                  <a:cubicBezTo>
                    <a:pt x="152017" y="602041"/>
                    <a:pt x="164592" y="579130"/>
                    <a:pt x="173032" y="577580"/>
                  </a:cubicBezTo>
                  <a:cubicBezTo>
                    <a:pt x="185607" y="575513"/>
                    <a:pt x="227810" y="592394"/>
                    <a:pt x="235217" y="586021"/>
                  </a:cubicBezTo>
                  <a:cubicBezTo>
                    <a:pt x="248309" y="574824"/>
                    <a:pt x="250032" y="548813"/>
                    <a:pt x="252099" y="532965"/>
                  </a:cubicBezTo>
                  <a:cubicBezTo>
                    <a:pt x="254338" y="515567"/>
                    <a:pt x="260539" y="505576"/>
                    <a:pt x="274148" y="496791"/>
                  </a:cubicBezTo>
                  <a:cubicBezTo>
                    <a:pt x="282933" y="491279"/>
                    <a:pt x="311872" y="498858"/>
                    <a:pt x="318418" y="490417"/>
                  </a:cubicBezTo>
                  <a:cubicBezTo>
                    <a:pt x="323414" y="483872"/>
                    <a:pt x="321519" y="466474"/>
                    <a:pt x="324792" y="458550"/>
                  </a:cubicBezTo>
                  <a:cubicBezTo>
                    <a:pt x="319969" y="452521"/>
                    <a:pt x="299470" y="427715"/>
                    <a:pt x="305499" y="413590"/>
                  </a:cubicBezTo>
                  <a:close/>
                </a:path>
              </a:pathLst>
            </a:custGeom>
            <a:noFill/>
            <a:ln w="9525" cap="rnd"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54" name="Google Shape;54;p2"/>
            <p:cNvSpPr/>
            <p:nvPr/>
          </p:nvSpPr>
          <p:spPr>
            <a:xfrm>
              <a:off x="6674149" y="3189002"/>
              <a:ext cx="133191" cy="282571"/>
            </a:xfrm>
            <a:custGeom>
              <a:avLst/>
              <a:gdLst/>
              <a:ahLst/>
              <a:cxnLst/>
              <a:rect l="l" t="t" r="r" b="b"/>
              <a:pathLst>
                <a:path w="133191" h="282571" extrusionOk="0">
                  <a:moveTo>
                    <a:pt x="132986" y="230309"/>
                  </a:moveTo>
                  <a:cubicBezTo>
                    <a:pt x="132125" y="221696"/>
                    <a:pt x="115416" y="197580"/>
                    <a:pt x="113866" y="180354"/>
                  </a:cubicBezTo>
                  <a:cubicBezTo>
                    <a:pt x="111971" y="160200"/>
                    <a:pt x="101119" y="123337"/>
                    <a:pt x="100085" y="101805"/>
                  </a:cubicBezTo>
                  <a:cubicBezTo>
                    <a:pt x="99741" y="92675"/>
                    <a:pt x="95262" y="34796"/>
                    <a:pt x="92678" y="31868"/>
                  </a:cubicBezTo>
                  <a:cubicBezTo>
                    <a:pt x="90267" y="28939"/>
                    <a:pt x="83893" y="13092"/>
                    <a:pt x="77864" y="0"/>
                  </a:cubicBezTo>
                  <a:lnTo>
                    <a:pt x="33938" y="2067"/>
                  </a:lnTo>
                  <a:cubicBezTo>
                    <a:pt x="29459" y="5512"/>
                    <a:pt x="34455" y="20154"/>
                    <a:pt x="30837" y="25494"/>
                  </a:cubicBezTo>
                  <a:cubicBezTo>
                    <a:pt x="19813" y="41514"/>
                    <a:pt x="9650" y="46510"/>
                    <a:pt x="10683" y="52022"/>
                  </a:cubicBezTo>
                  <a:cubicBezTo>
                    <a:pt x="12578" y="61152"/>
                    <a:pt x="42379" y="104733"/>
                    <a:pt x="43584" y="116791"/>
                  </a:cubicBezTo>
                  <a:cubicBezTo>
                    <a:pt x="45135" y="132294"/>
                    <a:pt x="13611" y="167263"/>
                    <a:pt x="3" y="174153"/>
                  </a:cubicBezTo>
                  <a:cubicBezTo>
                    <a:pt x="-341" y="179665"/>
                    <a:pt x="27220" y="194479"/>
                    <a:pt x="30837" y="206021"/>
                  </a:cubicBezTo>
                  <a:cubicBezTo>
                    <a:pt x="33421" y="214806"/>
                    <a:pt x="9994" y="236855"/>
                    <a:pt x="14990" y="250635"/>
                  </a:cubicBezTo>
                  <a:cubicBezTo>
                    <a:pt x="23775" y="253047"/>
                    <a:pt x="36522" y="261832"/>
                    <a:pt x="48924" y="261315"/>
                  </a:cubicBezTo>
                  <a:cubicBezTo>
                    <a:pt x="63394" y="260626"/>
                    <a:pt x="68562" y="243228"/>
                    <a:pt x="79070" y="245295"/>
                  </a:cubicBezTo>
                  <a:cubicBezTo>
                    <a:pt x="83721" y="246157"/>
                    <a:pt x="87338" y="273029"/>
                    <a:pt x="92850" y="280264"/>
                  </a:cubicBezTo>
                  <a:cubicBezTo>
                    <a:pt x="97673" y="286637"/>
                    <a:pt x="116622" y="278369"/>
                    <a:pt x="124718" y="272857"/>
                  </a:cubicBezTo>
                  <a:cubicBezTo>
                    <a:pt x="127991" y="263555"/>
                    <a:pt x="133675" y="235649"/>
                    <a:pt x="133159" y="230481"/>
                  </a:cubicBezTo>
                </a:path>
              </a:pathLst>
            </a:custGeom>
            <a:solidFill>
              <a:srgbClr val="FFFCDB"/>
            </a:solidFill>
            <a:ln w="9525" cap="flat" cmpd="sng">
              <a:solidFill>
                <a:srgbClr val="7F7F7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55" name="Google Shape;55;p2"/>
            <p:cNvSpPr/>
            <p:nvPr/>
          </p:nvSpPr>
          <p:spPr>
            <a:xfrm>
              <a:off x="6674149" y="3189002"/>
              <a:ext cx="133191" cy="282571"/>
            </a:xfrm>
            <a:custGeom>
              <a:avLst/>
              <a:gdLst/>
              <a:ahLst/>
              <a:cxnLst/>
              <a:rect l="l" t="t" r="r" b="b"/>
              <a:pathLst>
                <a:path w="133191" h="282571" extrusionOk="0">
                  <a:moveTo>
                    <a:pt x="132986" y="230309"/>
                  </a:moveTo>
                  <a:cubicBezTo>
                    <a:pt x="132125" y="221696"/>
                    <a:pt x="115416" y="197580"/>
                    <a:pt x="113866" y="180354"/>
                  </a:cubicBezTo>
                  <a:cubicBezTo>
                    <a:pt x="111971" y="160200"/>
                    <a:pt x="101119" y="123337"/>
                    <a:pt x="100085" y="101805"/>
                  </a:cubicBezTo>
                  <a:cubicBezTo>
                    <a:pt x="99741" y="92675"/>
                    <a:pt x="95262" y="34796"/>
                    <a:pt x="92678" y="31868"/>
                  </a:cubicBezTo>
                  <a:cubicBezTo>
                    <a:pt x="90267" y="28939"/>
                    <a:pt x="83893" y="13092"/>
                    <a:pt x="77864" y="0"/>
                  </a:cubicBezTo>
                  <a:lnTo>
                    <a:pt x="33938" y="2067"/>
                  </a:lnTo>
                  <a:cubicBezTo>
                    <a:pt x="29459" y="5512"/>
                    <a:pt x="34455" y="20154"/>
                    <a:pt x="30837" y="25494"/>
                  </a:cubicBezTo>
                  <a:cubicBezTo>
                    <a:pt x="19813" y="41514"/>
                    <a:pt x="9650" y="46510"/>
                    <a:pt x="10683" y="52022"/>
                  </a:cubicBezTo>
                  <a:cubicBezTo>
                    <a:pt x="12578" y="61152"/>
                    <a:pt x="42379" y="104733"/>
                    <a:pt x="43584" y="116791"/>
                  </a:cubicBezTo>
                  <a:cubicBezTo>
                    <a:pt x="45135" y="132294"/>
                    <a:pt x="13611" y="167263"/>
                    <a:pt x="3" y="174153"/>
                  </a:cubicBezTo>
                  <a:cubicBezTo>
                    <a:pt x="-341" y="179665"/>
                    <a:pt x="27220" y="194479"/>
                    <a:pt x="30837" y="206021"/>
                  </a:cubicBezTo>
                  <a:cubicBezTo>
                    <a:pt x="33421" y="214806"/>
                    <a:pt x="9994" y="236855"/>
                    <a:pt x="14990" y="250635"/>
                  </a:cubicBezTo>
                  <a:cubicBezTo>
                    <a:pt x="23775" y="253047"/>
                    <a:pt x="36522" y="261832"/>
                    <a:pt x="48924" y="261315"/>
                  </a:cubicBezTo>
                  <a:cubicBezTo>
                    <a:pt x="63394" y="260626"/>
                    <a:pt x="68562" y="243228"/>
                    <a:pt x="79070" y="245295"/>
                  </a:cubicBezTo>
                  <a:cubicBezTo>
                    <a:pt x="83721" y="246157"/>
                    <a:pt x="87338" y="273029"/>
                    <a:pt x="92850" y="280264"/>
                  </a:cubicBezTo>
                  <a:cubicBezTo>
                    <a:pt x="97673" y="286637"/>
                    <a:pt x="116622" y="278369"/>
                    <a:pt x="124718" y="272857"/>
                  </a:cubicBezTo>
                  <a:cubicBezTo>
                    <a:pt x="127991" y="263555"/>
                    <a:pt x="133675" y="235649"/>
                    <a:pt x="133159" y="230481"/>
                  </a:cubicBezTo>
                  <a:close/>
                </a:path>
              </a:pathLst>
            </a:custGeom>
            <a:noFill/>
            <a:ln w="9525" cap="rnd"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56" name="Google Shape;56;p2"/>
            <p:cNvSpPr/>
            <p:nvPr/>
          </p:nvSpPr>
          <p:spPr>
            <a:xfrm>
              <a:off x="6890336" y="2713175"/>
              <a:ext cx="569549" cy="352906"/>
            </a:xfrm>
            <a:custGeom>
              <a:avLst/>
              <a:gdLst/>
              <a:ahLst/>
              <a:cxnLst/>
              <a:rect l="l" t="t" r="r" b="b"/>
              <a:pathLst>
                <a:path w="569549" h="352906" extrusionOk="0">
                  <a:moveTo>
                    <a:pt x="310409" y="32263"/>
                  </a:moveTo>
                  <a:cubicBezTo>
                    <a:pt x="299729" y="35536"/>
                    <a:pt x="233754" y="72572"/>
                    <a:pt x="209638" y="67232"/>
                  </a:cubicBezTo>
                  <a:cubicBezTo>
                    <a:pt x="183283" y="61547"/>
                    <a:pt x="168641" y="59135"/>
                    <a:pt x="152276" y="50178"/>
                  </a:cubicBezTo>
                  <a:cubicBezTo>
                    <a:pt x="143319" y="45355"/>
                    <a:pt x="134361" y="32435"/>
                    <a:pt x="121442" y="30024"/>
                  </a:cubicBezTo>
                  <a:cubicBezTo>
                    <a:pt x="114379" y="28646"/>
                    <a:pt x="58051" y="15210"/>
                    <a:pt x="58051" y="15210"/>
                  </a:cubicBezTo>
                  <a:cubicBezTo>
                    <a:pt x="54089" y="15726"/>
                    <a:pt x="34107" y="-1327"/>
                    <a:pt x="31179" y="395"/>
                  </a:cubicBezTo>
                  <a:cubicBezTo>
                    <a:pt x="22394" y="5391"/>
                    <a:pt x="4651" y="64820"/>
                    <a:pt x="0" y="73950"/>
                  </a:cubicBezTo>
                  <a:cubicBezTo>
                    <a:pt x="7579" y="86180"/>
                    <a:pt x="3962" y="107368"/>
                    <a:pt x="11369" y="125627"/>
                  </a:cubicBezTo>
                  <a:cubicBezTo>
                    <a:pt x="14642" y="133895"/>
                    <a:pt x="29628" y="134757"/>
                    <a:pt x="35485" y="141819"/>
                  </a:cubicBezTo>
                  <a:cubicBezTo>
                    <a:pt x="44443" y="152671"/>
                    <a:pt x="45304" y="172998"/>
                    <a:pt x="63735" y="174376"/>
                  </a:cubicBezTo>
                  <a:cubicBezTo>
                    <a:pt x="63735" y="174376"/>
                    <a:pt x="71659" y="138202"/>
                    <a:pt x="80444" y="137341"/>
                  </a:cubicBezTo>
                  <a:cubicBezTo>
                    <a:pt x="91641" y="136479"/>
                    <a:pt x="116619" y="136479"/>
                    <a:pt x="134361" y="145264"/>
                  </a:cubicBezTo>
                  <a:cubicBezTo>
                    <a:pt x="149692" y="152844"/>
                    <a:pt x="158994" y="169381"/>
                    <a:pt x="159166" y="170070"/>
                  </a:cubicBezTo>
                  <a:cubicBezTo>
                    <a:pt x="163990" y="194875"/>
                    <a:pt x="135050" y="221058"/>
                    <a:pt x="128677" y="245002"/>
                  </a:cubicBezTo>
                  <a:cubicBezTo>
                    <a:pt x="122475" y="268084"/>
                    <a:pt x="127643" y="329064"/>
                    <a:pt x="124198" y="351630"/>
                  </a:cubicBezTo>
                  <a:cubicBezTo>
                    <a:pt x="127299" y="351974"/>
                    <a:pt x="143491" y="355247"/>
                    <a:pt x="157099" y="349735"/>
                  </a:cubicBezTo>
                  <a:cubicBezTo>
                    <a:pt x="170708" y="344222"/>
                    <a:pt x="186900" y="323207"/>
                    <a:pt x="190345" y="322173"/>
                  </a:cubicBezTo>
                  <a:cubicBezTo>
                    <a:pt x="203781" y="318211"/>
                    <a:pt x="241333" y="327169"/>
                    <a:pt x="241333" y="327169"/>
                  </a:cubicBezTo>
                  <a:cubicBezTo>
                    <a:pt x="258904" y="297713"/>
                    <a:pt x="267689" y="281176"/>
                    <a:pt x="296456" y="273080"/>
                  </a:cubicBezTo>
                  <a:cubicBezTo>
                    <a:pt x="299729" y="272219"/>
                    <a:pt x="337626" y="273252"/>
                    <a:pt x="353818" y="274113"/>
                  </a:cubicBezTo>
                  <a:cubicBezTo>
                    <a:pt x="363981" y="274630"/>
                    <a:pt x="371388" y="258266"/>
                    <a:pt x="376039" y="258266"/>
                  </a:cubicBezTo>
                  <a:cubicBezTo>
                    <a:pt x="392748" y="257921"/>
                    <a:pt x="400672" y="277386"/>
                    <a:pt x="406873" y="281693"/>
                  </a:cubicBezTo>
                  <a:cubicBezTo>
                    <a:pt x="416348" y="288239"/>
                    <a:pt x="417726" y="301330"/>
                    <a:pt x="417553" y="314594"/>
                  </a:cubicBezTo>
                  <a:cubicBezTo>
                    <a:pt x="417553" y="322690"/>
                    <a:pt x="433746" y="328719"/>
                    <a:pt x="435641" y="332681"/>
                  </a:cubicBezTo>
                  <a:cubicBezTo>
                    <a:pt x="439775" y="332337"/>
                    <a:pt x="461996" y="313561"/>
                    <a:pt x="471815" y="312527"/>
                  </a:cubicBezTo>
                  <a:cubicBezTo>
                    <a:pt x="480083" y="311666"/>
                    <a:pt x="507989" y="322518"/>
                    <a:pt x="512123" y="322001"/>
                  </a:cubicBezTo>
                  <a:cubicBezTo>
                    <a:pt x="516774" y="319934"/>
                    <a:pt x="543819" y="318556"/>
                    <a:pt x="558805" y="308220"/>
                  </a:cubicBezTo>
                  <a:cubicBezTo>
                    <a:pt x="569141" y="300986"/>
                    <a:pt x="569830" y="284449"/>
                    <a:pt x="569485" y="280659"/>
                  </a:cubicBezTo>
                  <a:cubicBezTo>
                    <a:pt x="565868" y="276181"/>
                    <a:pt x="547781" y="271874"/>
                    <a:pt x="543991" y="266879"/>
                  </a:cubicBezTo>
                  <a:cubicBezTo>
                    <a:pt x="531244" y="245691"/>
                    <a:pt x="496275" y="177821"/>
                    <a:pt x="489902" y="158701"/>
                  </a:cubicBezTo>
                  <a:cubicBezTo>
                    <a:pt x="487835" y="152671"/>
                    <a:pt x="480600" y="96688"/>
                    <a:pt x="475088" y="90831"/>
                  </a:cubicBezTo>
                  <a:cubicBezTo>
                    <a:pt x="469575" y="84974"/>
                    <a:pt x="453900" y="84457"/>
                    <a:pt x="453900" y="84457"/>
                  </a:cubicBezTo>
                  <a:cubicBezTo>
                    <a:pt x="453900" y="84457"/>
                    <a:pt x="464063" y="38292"/>
                    <a:pt x="466647" y="30368"/>
                  </a:cubicBezTo>
                  <a:cubicBezTo>
                    <a:pt x="469231" y="22444"/>
                    <a:pt x="457690" y="6424"/>
                    <a:pt x="449593" y="740"/>
                  </a:cubicBezTo>
                  <a:cubicBezTo>
                    <a:pt x="441498" y="-5117"/>
                    <a:pt x="445804" y="25545"/>
                    <a:pt x="431851" y="31230"/>
                  </a:cubicBezTo>
                  <a:cubicBezTo>
                    <a:pt x="427200" y="33124"/>
                    <a:pt x="411525" y="8147"/>
                    <a:pt x="411525" y="8147"/>
                  </a:cubicBezTo>
                  <a:cubicBezTo>
                    <a:pt x="401017" y="9008"/>
                    <a:pt x="365187" y="42254"/>
                    <a:pt x="351062" y="43115"/>
                  </a:cubicBezTo>
                  <a:cubicBezTo>
                    <a:pt x="335559" y="44149"/>
                    <a:pt x="322467" y="28990"/>
                    <a:pt x="310753" y="32435"/>
                  </a:cubicBezTo>
                </a:path>
              </a:pathLst>
            </a:custGeom>
            <a:solidFill>
              <a:srgbClr val="FFFCDB"/>
            </a:solidFill>
            <a:ln w="9525" cap="flat" cmpd="sng">
              <a:solidFill>
                <a:srgbClr val="7F7F7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57" name="Google Shape;57;p2"/>
            <p:cNvSpPr/>
            <p:nvPr/>
          </p:nvSpPr>
          <p:spPr>
            <a:xfrm>
              <a:off x="6890336" y="2713175"/>
              <a:ext cx="569549" cy="352906"/>
            </a:xfrm>
            <a:custGeom>
              <a:avLst/>
              <a:gdLst/>
              <a:ahLst/>
              <a:cxnLst/>
              <a:rect l="l" t="t" r="r" b="b"/>
              <a:pathLst>
                <a:path w="569549" h="352906" extrusionOk="0">
                  <a:moveTo>
                    <a:pt x="310409" y="32263"/>
                  </a:moveTo>
                  <a:cubicBezTo>
                    <a:pt x="299729" y="35536"/>
                    <a:pt x="233754" y="72572"/>
                    <a:pt x="209638" y="67232"/>
                  </a:cubicBezTo>
                  <a:cubicBezTo>
                    <a:pt x="183283" y="61547"/>
                    <a:pt x="168641" y="59135"/>
                    <a:pt x="152276" y="50178"/>
                  </a:cubicBezTo>
                  <a:cubicBezTo>
                    <a:pt x="143319" y="45355"/>
                    <a:pt x="134361" y="32435"/>
                    <a:pt x="121442" y="30024"/>
                  </a:cubicBezTo>
                  <a:cubicBezTo>
                    <a:pt x="114379" y="28646"/>
                    <a:pt x="58051" y="15210"/>
                    <a:pt x="58051" y="15210"/>
                  </a:cubicBezTo>
                  <a:cubicBezTo>
                    <a:pt x="54089" y="15726"/>
                    <a:pt x="34107" y="-1327"/>
                    <a:pt x="31179" y="395"/>
                  </a:cubicBezTo>
                  <a:cubicBezTo>
                    <a:pt x="22394" y="5391"/>
                    <a:pt x="4651" y="64820"/>
                    <a:pt x="0" y="73950"/>
                  </a:cubicBezTo>
                  <a:cubicBezTo>
                    <a:pt x="7579" y="86180"/>
                    <a:pt x="3962" y="107368"/>
                    <a:pt x="11369" y="125627"/>
                  </a:cubicBezTo>
                  <a:cubicBezTo>
                    <a:pt x="14642" y="133895"/>
                    <a:pt x="29628" y="134757"/>
                    <a:pt x="35485" y="141819"/>
                  </a:cubicBezTo>
                  <a:cubicBezTo>
                    <a:pt x="44443" y="152671"/>
                    <a:pt x="45304" y="172998"/>
                    <a:pt x="63735" y="174376"/>
                  </a:cubicBezTo>
                  <a:cubicBezTo>
                    <a:pt x="63735" y="174376"/>
                    <a:pt x="71659" y="138202"/>
                    <a:pt x="80444" y="137341"/>
                  </a:cubicBezTo>
                  <a:cubicBezTo>
                    <a:pt x="91641" y="136479"/>
                    <a:pt x="116619" y="136479"/>
                    <a:pt x="134361" y="145264"/>
                  </a:cubicBezTo>
                  <a:cubicBezTo>
                    <a:pt x="149692" y="152844"/>
                    <a:pt x="158994" y="169381"/>
                    <a:pt x="159166" y="170070"/>
                  </a:cubicBezTo>
                  <a:cubicBezTo>
                    <a:pt x="163990" y="194875"/>
                    <a:pt x="135050" y="221058"/>
                    <a:pt x="128677" y="245002"/>
                  </a:cubicBezTo>
                  <a:cubicBezTo>
                    <a:pt x="122475" y="268084"/>
                    <a:pt x="127643" y="329064"/>
                    <a:pt x="124198" y="351630"/>
                  </a:cubicBezTo>
                  <a:cubicBezTo>
                    <a:pt x="127299" y="351974"/>
                    <a:pt x="143491" y="355247"/>
                    <a:pt x="157099" y="349735"/>
                  </a:cubicBezTo>
                  <a:cubicBezTo>
                    <a:pt x="170708" y="344222"/>
                    <a:pt x="186900" y="323207"/>
                    <a:pt x="190345" y="322173"/>
                  </a:cubicBezTo>
                  <a:cubicBezTo>
                    <a:pt x="203781" y="318211"/>
                    <a:pt x="241333" y="327169"/>
                    <a:pt x="241333" y="327169"/>
                  </a:cubicBezTo>
                  <a:cubicBezTo>
                    <a:pt x="258904" y="297713"/>
                    <a:pt x="267689" y="281176"/>
                    <a:pt x="296456" y="273080"/>
                  </a:cubicBezTo>
                  <a:cubicBezTo>
                    <a:pt x="299729" y="272219"/>
                    <a:pt x="337626" y="273252"/>
                    <a:pt x="353818" y="274113"/>
                  </a:cubicBezTo>
                  <a:cubicBezTo>
                    <a:pt x="363981" y="274630"/>
                    <a:pt x="371388" y="258266"/>
                    <a:pt x="376039" y="258266"/>
                  </a:cubicBezTo>
                  <a:cubicBezTo>
                    <a:pt x="392748" y="257921"/>
                    <a:pt x="400672" y="277386"/>
                    <a:pt x="406873" y="281693"/>
                  </a:cubicBezTo>
                  <a:cubicBezTo>
                    <a:pt x="416348" y="288239"/>
                    <a:pt x="417726" y="301330"/>
                    <a:pt x="417553" y="314594"/>
                  </a:cubicBezTo>
                  <a:cubicBezTo>
                    <a:pt x="417553" y="322690"/>
                    <a:pt x="433746" y="328719"/>
                    <a:pt x="435641" y="332681"/>
                  </a:cubicBezTo>
                  <a:cubicBezTo>
                    <a:pt x="439775" y="332337"/>
                    <a:pt x="461996" y="313561"/>
                    <a:pt x="471815" y="312527"/>
                  </a:cubicBezTo>
                  <a:cubicBezTo>
                    <a:pt x="480083" y="311666"/>
                    <a:pt x="507989" y="322518"/>
                    <a:pt x="512123" y="322001"/>
                  </a:cubicBezTo>
                  <a:cubicBezTo>
                    <a:pt x="516774" y="319934"/>
                    <a:pt x="543819" y="318556"/>
                    <a:pt x="558805" y="308220"/>
                  </a:cubicBezTo>
                  <a:cubicBezTo>
                    <a:pt x="569141" y="300986"/>
                    <a:pt x="569830" y="284449"/>
                    <a:pt x="569485" y="280659"/>
                  </a:cubicBezTo>
                  <a:cubicBezTo>
                    <a:pt x="565868" y="276181"/>
                    <a:pt x="547781" y="271874"/>
                    <a:pt x="543991" y="266879"/>
                  </a:cubicBezTo>
                  <a:cubicBezTo>
                    <a:pt x="531244" y="245691"/>
                    <a:pt x="496275" y="177821"/>
                    <a:pt x="489902" y="158701"/>
                  </a:cubicBezTo>
                  <a:cubicBezTo>
                    <a:pt x="487835" y="152671"/>
                    <a:pt x="480600" y="96688"/>
                    <a:pt x="475088" y="90831"/>
                  </a:cubicBezTo>
                  <a:cubicBezTo>
                    <a:pt x="469575" y="84974"/>
                    <a:pt x="453900" y="84457"/>
                    <a:pt x="453900" y="84457"/>
                  </a:cubicBezTo>
                  <a:cubicBezTo>
                    <a:pt x="453900" y="84457"/>
                    <a:pt x="464063" y="38292"/>
                    <a:pt x="466647" y="30368"/>
                  </a:cubicBezTo>
                  <a:cubicBezTo>
                    <a:pt x="469231" y="22444"/>
                    <a:pt x="457690" y="6424"/>
                    <a:pt x="449593" y="740"/>
                  </a:cubicBezTo>
                  <a:cubicBezTo>
                    <a:pt x="441498" y="-5117"/>
                    <a:pt x="445804" y="25545"/>
                    <a:pt x="431851" y="31230"/>
                  </a:cubicBezTo>
                  <a:cubicBezTo>
                    <a:pt x="427200" y="33124"/>
                    <a:pt x="411525" y="8147"/>
                    <a:pt x="411525" y="8147"/>
                  </a:cubicBezTo>
                  <a:cubicBezTo>
                    <a:pt x="401017" y="9008"/>
                    <a:pt x="365187" y="42254"/>
                    <a:pt x="351062" y="43115"/>
                  </a:cubicBezTo>
                  <a:cubicBezTo>
                    <a:pt x="335559" y="44149"/>
                    <a:pt x="322467" y="28990"/>
                    <a:pt x="310753" y="32435"/>
                  </a:cubicBezTo>
                  <a:close/>
                </a:path>
              </a:pathLst>
            </a:custGeom>
            <a:noFill/>
            <a:ln w="9525" cap="rnd"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58" name="Google Shape;58;p2"/>
            <p:cNvSpPr/>
            <p:nvPr/>
          </p:nvSpPr>
          <p:spPr>
            <a:xfrm>
              <a:off x="5478638" y="4795653"/>
              <a:ext cx="450613" cy="239783"/>
            </a:xfrm>
            <a:custGeom>
              <a:avLst/>
              <a:gdLst/>
              <a:ahLst/>
              <a:cxnLst/>
              <a:rect l="l" t="t" r="r" b="b"/>
              <a:pathLst>
                <a:path w="450613" h="239783" extrusionOk="0">
                  <a:moveTo>
                    <a:pt x="49137" y="234960"/>
                  </a:moveTo>
                  <a:cubicBezTo>
                    <a:pt x="53788" y="232893"/>
                    <a:pt x="57750" y="224452"/>
                    <a:pt x="66708" y="224280"/>
                  </a:cubicBezTo>
                  <a:cubicBezTo>
                    <a:pt x="96508" y="223763"/>
                    <a:pt x="119074" y="239439"/>
                    <a:pt x="134749" y="239783"/>
                  </a:cubicBezTo>
                  <a:cubicBezTo>
                    <a:pt x="139745" y="239783"/>
                    <a:pt x="237415" y="218768"/>
                    <a:pt x="251196" y="213600"/>
                  </a:cubicBezTo>
                  <a:cubicBezTo>
                    <a:pt x="270144" y="206537"/>
                    <a:pt x="311142" y="182938"/>
                    <a:pt x="316482" y="178976"/>
                  </a:cubicBezTo>
                  <a:cubicBezTo>
                    <a:pt x="320961" y="175531"/>
                    <a:pt x="358857" y="201542"/>
                    <a:pt x="361958" y="205848"/>
                  </a:cubicBezTo>
                  <a:cubicBezTo>
                    <a:pt x="368848" y="215323"/>
                    <a:pt x="436373" y="214461"/>
                    <a:pt x="443436" y="209121"/>
                  </a:cubicBezTo>
                  <a:cubicBezTo>
                    <a:pt x="449982" y="203265"/>
                    <a:pt x="454116" y="182077"/>
                    <a:pt x="446537" y="165885"/>
                  </a:cubicBezTo>
                  <a:cubicBezTo>
                    <a:pt x="436546" y="144697"/>
                    <a:pt x="400199" y="105939"/>
                    <a:pt x="397099" y="94570"/>
                  </a:cubicBezTo>
                  <a:cubicBezTo>
                    <a:pt x="395548" y="88713"/>
                    <a:pt x="408640" y="36346"/>
                    <a:pt x="403472" y="10680"/>
                  </a:cubicBezTo>
                  <a:cubicBezTo>
                    <a:pt x="402094" y="3962"/>
                    <a:pt x="395548" y="1206"/>
                    <a:pt x="392964" y="0"/>
                  </a:cubicBezTo>
                  <a:cubicBezTo>
                    <a:pt x="383318" y="6546"/>
                    <a:pt x="367987" y="15159"/>
                    <a:pt x="360235" y="24461"/>
                  </a:cubicBezTo>
                  <a:cubicBezTo>
                    <a:pt x="351795" y="34796"/>
                    <a:pt x="346282" y="45476"/>
                    <a:pt x="339564" y="47888"/>
                  </a:cubicBezTo>
                  <a:cubicBezTo>
                    <a:pt x="326990" y="52539"/>
                    <a:pt x="270489" y="76999"/>
                    <a:pt x="262737" y="74416"/>
                  </a:cubicBezTo>
                  <a:cubicBezTo>
                    <a:pt x="256364" y="65975"/>
                    <a:pt x="252919" y="31006"/>
                    <a:pt x="234315" y="39447"/>
                  </a:cubicBezTo>
                  <a:cubicBezTo>
                    <a:pt x="221395" y="45304"/>
                    <a:pt x="206926" y="83717"/>
                    <a:pt x="198657" y="85957"/>
                  </a:cubicBezTo>
                  <a:cubicBezTo>
                    <a:pt x="187977" y="88713"/>
                    <a:pt x="161450" y="101116"/>
                    <a:pt x="139573" y="105250"/>
                  </a:cubicBezTo>
                  <a:cubicBezTo>
                    <a:pt x="121141" y="108695"/>
                    <a:pt x="100470" y="101805"/>
                    <a:pt x="83761" y="103183"/>
                  </a:cubicBezTo>
                  <a:cubicBezTo>
                    <a:pt x="65502" y="104561"/>
                    <a:pt x="13308" y="118858"/>
                    <a:pt x="7623" y="121270"/>
                  </a:cubicBezTo>
                  <a:cubicBezTo>
                    <a:pt x="4695" y="122648"/>
                    <a:pt x="216" y="166229"/>
                    <a:pt x="44" y="171741"/>
                  </a:cubicBezTo>
                  <a:cubicBezTo>
                    <a:pt x="-818" y="182938"/>
                    <a:pt x="11240" y="206537"/>
                    <a:pt x="20198" y="221007"/>
                  </a:cubicBezTo>
                  <a:cubicBezTo>
                    <a:pt x="23126" y="225830"/>
                    <a:pt x="41041" y="235649"/>
                    <a:pt x="48965" y="235132"/>
                  </a:cubicBezTo>
                </a:path>
              </a:pathLst>
            </a:custGeom>
            <a:solidFill>
              <a:srgbClr val="FFF799"/>
            </a:solidFill>
            <a:ln w="9525" cap="flat" cmpd="sng">
              <a:solidFill>
                <a:srgbClr val="7F7F7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59" name="Google Shape;59;p2"/>
            <p:cNvSpPr/>
            <p:nvPr/>
          </p:nvSpPr>
          <p:spPr>
            <a:xfrm>
              <a:off x="5478638" y="4795653"/>
              <a:ext cx="450613" cy="239783"/>
            </a:xfrm>
            <a:custGeom>
              <a:avLst/>
              <a:gdLst/>
              <a:ahLst/>
              <a:cxnLst/>
              <a:rect l="l" t="t" r="r" b="b"/>
              <a:pathLst>
                <a:path w="450613" h="239783" extrusionOk="0">
                  <a:moveTo>
                    <a:pt x="49137" y="234960"/>
                  </a:moveTo>
                  <a:cubicBezTo>
                    <a:pt x="53788" y="232893"/>
                    <a:pt x="57750" y="224452"/>
                    <a:pt x="66708" y="224280"/>
                  </a:cubicBezTo>
                  <a:cubicBezTo>
                    <a:pt x="96508" y="223763"/>
                    <a:pt x="119074" y="239439"/>
                    <a:pt x="134749" y="239783"/>
                  </a:cubicBezTo>
                  <a:cubicBezTo>
                    <a:pt x="139745" y="239783"/>
                    <a:pt x="237415" y="218768"/>
                    <a:pt x="251196" y="213600"/>
                  </a:cubicBezTo>
                  <a:cubicBezTo>
                    <a:pt x="270144" y="206537"/>
                    <a:pt x="311142" y="182938"/>
                    <a:pt x="316482" y="178976"/>
                  </a:cubicBezTo>
                  <a:cubicBezTo>
                    <a:pt x="320961" y="175531"/>
                    <a:pt x="358857" y="201542"/>
                    <a:pt x="361958" y="205848"/>
                  </a:cubicBezTo>
                  <a:cubicBezTo>
                    <a:pt x="368848" y="215323"/>
                    <a:pt x="436373" y="214461"/>
                    <a:pt x="443436" y="209121"/>
                  </a:cubicBezTo>
                  <a:cubicBezTo>
                    <a:pt x="449982" y="203265"/>
                    <a:pt x="454116" y="182077"/>
                    <a:pt x="446537" y="165885"/>
                  </a:cubicBezTo>
                  <a:cubicBezTo>
                    <a:pt x="436546" y="144697"/>
                    <a:pt x="400199" y="105939"/>
                    <a:pt x="397099" y="94570"/>
                  </a:cubicBezTo>
                  <a:cubicBezTo>
                    <a:pt x="395548" y="88713"/>
                    <a:pt x="408640" y="36346"/>
                    <a:pt x="403472" y="10680"/>
                  </a:cubicBezTo>
                  <a:cubicBezTo>
                    <a:pt x="402094" y="3962"/>
                    <a:pt x="395548" y="1206"/>
                    <a:pt x="392964" y="0"/>
                  </a:cubicBezTo>
                  <a:cubicBezTo>
                    <a:pt x="383318" y="6546"/>
                    <a:pt x="367987" y="15159"/>
                    <a:pt x="360235" y="24461"/>
                  </a:cubicBezTo>
                  <a:cubicBezTo>
                    <a:pt x="351795" y="34796"/>
                    <a:pt x="346282" y="45476"/>
                    <a:pt x="339564" y="47888"/>
                  </a:cubicBezTo>
                  <a:cubicBezTo>
                    <a:pt x="326990" y="52539"/>
                    <a:pt x="270489" y="76999"/>
                    <a:pt x="262737" y="74416"/>
                  </a:cubicBezTo>
                  <a:cubicBezTo>
                    <a:pt x="256364" y="65975"/>
                    <a:pt x="252919" y="31006"/>
                    <a:pt x="234315" y="39447"/>
                  </a:cubicBezTo>
                  <a:cubicBezTo>
                    <a:pt x="221395" y="45304"/>
                    <a:pt x="206926" y="83717"/>
                    <a:pt x="198657" y="85957"/>
                  </a:cubicBezTo>
                  <a:cubicBezTo>
                    <a:pt x="187977" y="88713"/>
                    <a:pt x="161450" y="101116"/>
                    <a:pt x="139573" y="105250"/>
                  </a:cubicBezTo>
                  <a:cubicBezTo>
                    <a:pt x="121141" y="108695"/>
                    <a:pt x="100470" y="101805"/>
                    <a:pt x="83761" y="103183"/>
                  </a:cubicBezTo>
                  <a:cubicBezTo>
                    <a:pt x="65502" y="104561"/>
                    <a:pt x="13308" y="118858"/>
                    <a:pt x="7623" y="121270"/>
                  </a:cubicBezTo>
                  <a:cubicBezTo>
                    <a:pt x="4695" y="122648"/>
                    <a:pt x="216" y="166229"/>
                    <a:pt x="44" y="171741"/>
                  </a:cubicBezTo>
                  <a:cubicBezTo>
                    <a:pt x="-818" y="182938"/>
                    <a:pt x="11240" y="206537"/>
                    <a:pt x="20198" y="221007"/>
                  </a:cubicBezTo>
                  <a:cubicBezTo>
                    <a:pt x="23126" y="225830"/>
                    <a:pt x="41041" y="235649"/>
                    <a:pt x="48965" y="235132"/>
                  </a:cubicBezTo>
                  <a:close/>
                </a:path>
              </a:pathLst>
            </a:custGeom>
            <a:noFill/>
            <a:ln w="9525" cap="rnd"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0" name="Google Shape;60;p2"/>
            <p:cNvSpPr/>
            <p:nvPr/>
          </p:nvSpPr>
          <p:spPr>
            <a:xfrm>
              <a:off x="5387420" y="3417416"/>
              <a:ext cx="348270" cy="282199"/>
            </a:xfrm>
            <a:custGeom>
              <a:avLst/>
              <a:gdLst/>
              <a:ahLst/>
              <a:cxnLst/>
              <a:rect l="l" t="t" r="r" b="b"/>
              <a:pathLst>
                <a:path w="348270" h="282199" extrusionOk="0">
                  <a:moveTo>
                    <a:pt x="308134" y="65803"/>
                  </a:moveTo>
                  <a:cubicBezTo>
                    <a:pt x="299005" y="43926"/>
                    <a:pt x="298832" y="21188"/>
                    <a:pt x="296937" y="18432"/>
                  </a:cubicBezTo>
                  <a:cubicBezTo>
                    <a:pt x="289530" y="7752"/>
                    <a:pt x="272994" y="0"/>
                    <a:pt x="272994" y="0"/>
                  </a:cubicBezTo>
                  <a:cubicBezTo>
                    <a:pt x="263175" y="7752"/>
                    <a:pt x="239575" y="17915"/>
                    <a:pt x="228379" y="40308"/>
                  </a:cubicBezTo>
                  <a:cubicBezTo>
                    <a:pt x="222866" y="51677"/>
                    <a:pt x="226312" y="64424"/>
                    <a:pt x="221316" y="66492"/>
                  </a:cubicBezTo>
                  <a:cubicBezTo>
                    <a:pt x="206674" y="72865"/>
                    <a:pt x="125541" y="77861"/>
                    <a:pt x="100219" y="74243"/>
                  </a:cubicBezTo>
                  <a:cubicBezTo>
                    <a:pt x="92467" y="73210"/>
                    <a:pt x="58015" y="60462"/>
                    <a:pt x="50781" y="55812"/>
                  </a:cubicBezTo>
                  <a:cubicBezTo>
                    <a:pt x="50781" y="55812"/>
                    <a:pt x="53192" y="83373"/>
                    <a:pt x="50781" y="86646"/>
                  </a:cubicBezTo>
                  <a:cubicBezTo>
                    <a:pt x="46302" y="92502"/>
                    <a:pt x="2893" y="96981"/>
                    <a:pt x="654" y="103527"/>
                  </a:cubicBezTo>
                  <a:cubicBezTo>
                    <a:pt x="-1930" y="111279"/>
                    <a:pt x="4099" y="136428"/>
                    <a:pt x="2376" y="142457"/>
                  </a:cubicBezTo>
                  <a:cubicBezTo>
                    <a:pt x="15812" y="148659"/>
                    <a:pt x="47680" y="141596"/>
                    <a:pt x="56121" y="152621"/>
                  </a:cubicBezTo>
                  <a:cubicBezTo>
                    <a:pt x="61633" y="159855"/>
                    <a:pt x="56121" y="177943"/>
                    <a:pt x="61805" y="192240"/>
                  </a:cubicBezTo>
                  <a:cubicBezTo>
                    <a:pt x="74897" y="225486"/>
                    <a:pt x="97635" y="261660"/>
                    <a:pt x="97635" y="261660"/>
                  </a:cubicBezTo>
                  <a:cubicBezTo>
                    <a:pt x="102803" y="264244"/>
                    <a:pt x="110554" y="283192"/>
                    <a:pt x="115205" y="282159"/>
                  </a:cubicBezTo>
                  <a:cubicBezTo>
                    <a:pt x="122268" y="280608"/>
                    <a:pt x="144317" y="269239"/>
                    <a:pt x="149657" y="263038"/>
                  </a:cubicBezTo>
                  <a:cubicBezTo>
                    <a:pt x="153102" y="259248"/>
                    <a:pt x="149657" y="233237"/>
                    <a:pt x="152413" y="229103"/>
                  </a:cubicBezTo>
                  <a:cubicBezTo>
                    <a:pt x="159475" y="219112"/>
                    <a:pt x="186003" y="212911"/>
                    <a:pt x="194444" y="204298"/>
                  </a:cubicBezTo>
                  <a:cubicBezTo>
                    <a:pt x="202885" y="195857"/>
                    <a:pt x="194616" y="181732"/>
                    <a:pt x="202195" y="171741"/>
                  </a:cubicBezTo>
                  <a:cubicBezTo>
                    <a:pt x="203574" y="170019"/>
                    <a:pt x="239403" y="169846"/>
                    <a:pt x="244743" y="173808"/>
                  </a:cubicBezTo>
                  <a:cubicBezTo>
                    <a:pt x="259385" y="184488"/>
                    <a:pt x="268515" y="202920"/>
                    <a:pt x="282296" y="212739"/>
                  </a:cubicBezTo>
                  <a:cubicBezTo>
                    <a:pt x="287635" y="216528"/>
                    <a:pt x="301933" y="221179"/>
                    <a:pt x="308995" y="222730"/>
                  </a:cubicBezTo>
                  <a:cubicBezTo>
                    <a:pt x="318986" y="218940"/>
                    <a:pt x="343964" y="175531"/>
                    <a:pt x="348270" y="167435"/>
                  </a:cubicBezTo>
                  <a:cubicBezTo>
                    <a:pt x="348098" y="158477"/>
                    <a:pt x="342414" y="132122"/>
                    <a:pt x="339141" y="123509"/>
                  </a:cubicBezTo>
                  <a:cubicBezTo>
                    <a:pt x="331733" y="103872"/>
                    <a:pt x="322087" y="98704"/>
                    <a:pt x="308134" y="65458"/>
                  </a:cubicBezTo>
                </a:path>
              </a:pathLst>
            </a:custGeom>
            <a:solidFill>
              <a:srgbClr val="FFFCDB"/>
            </a:solidFill>
            <a:ln w="9525" cap="flat" cmpd="sng">
              <a:solidFill>
                <a:srgbClr val="7F7F7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1" name="Google Shape;61;p2"/>
            <p:cNvSpPr/>
            <p:nvPr/>
          </p:nvSpPr>
          <p:spPr>
            <a:xfrm>
              <a:off x="5387420" y="3417416"/>
              <a:ext cx="348270" cy="282199"/>
            </a:xfrm>
            <a:custGeom>
              <a:avLst/>
              <a:gdLst/>
              <a:ahLst/>
              <a:cxnLst/>
              <a:rect l="l" t="t" r="r" b="b"/>
              <a:pathLst>
                <a:path w="348270" h="282199" extrusionOk="0">
                  <a:moveTo>
                    <a:pt x="308134" y="65803"/>
                  </a:moveTo>
                  <a:cubicBezTo>
                    <a:pt x="299005" y="43926"/>
                    <a:pt x="298832" y="21188"/>
                    <a:pt x="296937" y="18432"/>
                  </a:cubicBezTo>
                  <a:cubicBezTo>
                    <a:pt x="289530" y="7752"/>
                    <a:pt x="272994" y="0"/>
                    <a:pt x="272994" y="0"/>
                  </a:cubicBezTo>
                  <a:cubicBezTo>
                    <a:pt x="263175" y="7752"/>
                    <a:pt x="239575" y="17915"/>
                    <a:pt x="228379" y="40308"/>
                  </a:cubicBezTo>
                  <a:cubicBezTo>
                    <a:pt x="222866" y="51677"/>
                    <a:pt x="226312" y="64424"/>
                    <a:pt x="221316" y="66492"/>
                  </a:cubicBezTo>
                  <a:cubicBezTo>
                    <a:pt x="206674" y="72865"/>
                    <a:pt x="125541" y="77861"/>
                    <a:pt x="100219" y="74243"/>
                  </a:cubicBezTo>
                  <a:cubicBezTo>
                    <a:pt x="92467" y="73210"/>
                    <a:pt x="58015" y="60462"/>
                    <a:pt x="50781" y="55812"/>
                  </a:cubicBezTo>
                  <a:cubicBezTo>
                    <a:pt x="50781" y="55812"/>
                    <a:pt x="53192" y="83373"/>
                    <a:pt x="50781" y="86646"/>
                  </a:cubicBezTo>
                  <a:cubicBezTo>
                    <a:pt x="46302" y="92502"/>
                    <a:pt x="2893" y="96981"/>
                    <a:pt x="654" y="103527"/>
                  </a:cubicBezTo>
                  <a:cubicBezTo>
                    <a:pt x="-1930" y="111279"/>
                    <a:pt x="4099" y="136428"/>
                    <a:pt x="2376" y="142457"/>
                  </a:cubicBezTo>
                  <a:cubicBezTo>
                    <a:pt x="15812" y="148659"/>
                    <a:pt x="47680" y="141596"/>
                    <a:pt x="56121" y="152621"/>
                  </a:cubicBezTo>
                  <a:cubicBezTo>
                    <a:pt x="61633" y="159855"/>
                    <a:pt x="56121" y="177943"/>
                    <a:pt x="61805" y="192240"/>
                  </a:cubicBezTo>
                  <a:cubicBezTo>
                    <a:pt x="74897" y="225486"/>
                    <a:pt x="97635" y="261660"/>
                    <a:pt x="97635" y="261660"/>
                  </a:cubicBezTo>
                  <a:cubicBezTo>
                    <a:pt x="102803" y="264244"/>
                    <a:pt x="110554" y="283192"/>
                    <a:pt x="115205" y="282159"/>
                  </a:cubicBezTo>
                  <a:cubicBezTo>
                    <a:pt x="122268" y="280608"/>
                    <a:pt x="144317" y="269239"/>
                    <a:pt x="149657" y="263038"/>
                  </a:cubicBezTo>
                  <a:cubicBezTo>
                    <a:pt x="153102" y="259248"/>
                    <a:pt x="149657" y="233237"/>
                    <a:pt x="152413" y="229103"/>
                  </a:cubicBezTo>
                  <a:cubicBezTo>
                    <a:pt x="159475" y="219112"/>
                    <a:pt x="186003" y="212911"/>
                    <a:pt x="194444" y="204298"/>
                  </a:cubicBezTo>
                  <a:cubicBezTo>
                    <a:pt x="202885" y="195857"/>
                    <a:pt x="194616" y="181732"/>
                    <a:pt x="202195" y="171741"/>
                  </a:cubicBezTo>
                  <a:cubicBezTo>
                    <a:pt x="203574" y="170019"/>
                    <a:pt x="239403" y="169846"/>
                    <a:pt x="244743" y="173808"/>
                  </a:cubicBezTo>
                  <a:cubicBezTo>
                    <a:pt x="259385" y="184488"/>
                    <a:pt x="268515" y="202920"/>
                    <a:pt x="282296" y="212739"/>
                  </a:cubicBezTo>
                  <a:cubicBezTo>
                    <a:pt x="287635" y="216528"/>
                    <a:pt x="301933" y="221179"/>
                    <a:pt x="308995" y="222730"/>
                  </a:cubicBezTo>
                  <a:cubicBezTo>
                    <a:pt x="318986" y="218940"/>
                    <a:pt x="343964" y="175531"/>
                    <a:pt x="348270" y="167435"/>
                  </a:cubicBezTo>
                  <a:cubicBezTo>
                    <a:pt x="348098" y="158477"/>
                    <a:pt x="342414" y="132122"/>
                    <a:pt x="339141" y="123509"/>
                  </a:cubicBezTo>
                  <a:cubicBezTo>
                    <a:pt x="331733" y="103872"/>
                    <a:pt x="322087" y="98704"/>
                    <a:pt x="308134" y="65458"/>
                  </a:cubicBezTo>
                  <a:close/>
                </a:path>
              </a:pathLst>
            </a:custGeom>
            <a:noFill/>
            <a:ln w="9525" cap="rnd"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2" name="Google Shape;62;p2"/>
            <p:cNvSpPr/>
            <p:nvPr/>
          </p:nvSpPr>
          <p:spPr>
            <a:xfrm>
              <a:off x="7857252" y="3297512"/>
              <a:ext cx="119343" cy="142238"/>
            </a:xfrm>
            <a:custGeom>
              <a:avLst/>
              <a:gdLst/>
              <a:ahLst/>
              <a:cxnLst/>
              <a:rect l="l" t="t" r="r" b="b"/>
              <a:pathLst>
                <a:path w="119343" h="142238" extrusionOk="0">
                  <a:moveTo>
                    <a:pt x="486" y="75462"/>
                  </a:moveTo>
                  <a:cubicBezTo>
                    <a:pt x="-3304" y="86658"/>
                    <a:pt x="16333" y="101989"/>
                    <a:pt x="16333" y="101989"/>
                  </a:cubicBezTo>
                  <a:cubicBezTo>
                    <a:pt x="22018" y="102334"/>
                    <a:pt x="30975" y="105779"/>
                    <a:pt x="40621" y="110602"/>
                  </a:cubicBezTo>
                  <a:cubicBezTo>
                    <a:pt x="47340" y="113875"/>
                    <a:pt x="43033" y="137302"/>
                    <a:pt x="49234" y="141264"/>
                  </a:cubicBezTo>
                  <a:cubicBezTo>
                    <a:pt x="56814" y="146087"/>
                    <a:pt x="74556" y="131273"/>
                    <a:pt x="78002" y="134374"/>
                  </a:cubicBezTo>
                  <a:cubicBezTo>
                    <a:pt x="82997" y="126967"/>
                    <a:pt x="87648" y="118009"/>
                    <a:pt x="91610" y="107846"/>
                  </a:cubicBezTo>
                  <a:cubicBezTo>
                    <a:pt x="96433" y="96133"/>
                    <a:pt x="91093" y="85108"/>
                    <a:pt x="94883" y="72189"/>
                  </a:cubicBezTo>
                  <a:cubicBezTo>
                    <a:pt x="100740" y="51862"/>
                    <a:pt x="114865" y="29469"/>
                    <a:pt x="119344" y="13793"/>
                  </a:cubicBezTo>
                  <a:cubicBezTo>
                    <a:pt x="116243" y="6386"/>
                    <a:pt x="99878" y="-332"/>
                    <a:pt x="90749" y="13"/>
                  </a:cubicBezTo>
                  <a:cubicBezTo>
                    <a:pt x="73523" y="702"/>
                    <a:pt x="58536" y="16033"/>
                    <a:pt x="48201" y="16033"/>
                  </a:cubicBezTo>
                  <a:cubicBezTo>
                    <a:pt x="45445" y="20511"/>
                    <a:pt x="41827" y="38082"/>
                    <a:pt x="33387" y="47900"/>
                  </a:cubicBezTo>
                  <a:cubicBezTo>
                    <a:pt x="20812" y="62370"/>
                    <a:pt x="2380" y="69777"/>
                    <a:pt x="486" y="75462"/>
                  </a:cubicBezTo>
                </a:path>
              </a:pathLst>
            </a:custGeom>
            <a:solidFill>
              <a:srgbClr val="FFFCDB"/>
            </a:solidFill>
            <a:ln w="9525" cap="flat" cmpd="sng">
              <a:solidFill>
                <a:srgbClr val="7F7F7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3" name="Google Shape;63;p2"/>
            <p:cNvSpPr/>
            <p:nvPr/>
          </p:nvSpPr>
          <p:spPr>
            <a:xfrm>
              <a:off x="7857252" y="3297512"/>
              <a:ext cx="119343" cy="142238"/>
            </a:xfrm>
            <a:custGeom>
              <a:avLst/>
              <a:gdLst/>
              <a:ahLst/>
              <a:cxnLst/>
              <a:rect l="l" t="t" r="r" b="b"/>
              <a:pathLst>
                <a:path w="119343" h="142238" extrusionOk="0">
                  <a:moveTo>
                    <a:pt x="486" y="75462"/>
                  </a:moveTo>
                  <a:cubicBezTo>
                    <a:pt x="-3304" y="86658"/>
                    <a:pt x="16333" y="101989"/>
                    <a:pt x="16333" y="101989"/>
                  </a:cubicBezTo>
                  <a:cubicBezTo>
                    <a:pt x="22018" y="102334"/>
                    <a:pt x="30975" y="105779"/>
                    <a:pt x="40621" y="110602"/>
                  </a:cubicBezTo>
                  <a:cubicBezTo>
                    <a:pt x="47340" y="113875"/>
                    <a:pt x="43033" y="137302"/>
                    <a:pt x="49234" y="141264"/>
                  </a:cubicBezTo>
                  <a:cubicBezTo>
                    <a:pt x="56814" y="146087"/>
                    <a:pt x="74556" y="131273"/>
                    <a:pt x="78002" y="134374"/>
                  </a:cubicBezTo>
                  <a:cubicBezTo>
                    <a:pt x="82997" y="126967"/>
                    <a:pt x="87648" y="118009"/>
                    <a:pt x="91610" y="107846"/>
                  </a:cubicBezTo>
                  <a:cubicBezTo>
                    <a:pt x="96433" y="96133"/>
                    <a:pt x="91093" y="85108"/>
                    <a:pt x="94883" y="72189"/>
                  </a:cubicBezTo>
                  <a:cubicBezTo>
                    <a:pt x="100740" y="51862"/>
                    <a:pt x="114865" y="29469"/>
                    <a:pt x="119344" y="13793"/>
                  </a:cubicBezTo>
                  <a:cubicBezTo>
                    <a:pt x="116243" y="6386"/>
                    <a:pt x="99878" y="-332"/>
                    <a:pt x="90749" y="13"/>
                  </a:cubicBezTo>
                  <a:cubicBezTo>
                    <a:pt x="73523" y="702"/>
                    <a:pt x="58536" y="16033"/>
                    <a:pt x="48201" y="16033"/>
                  </a:cubicBezTo>
                  <a:cubicBezTo>
                    <a:pt x="45445" y="20511"/>
                    <a:pt x="41827" y="38082"/>
                    <a:pt x="33387" y="47900"/>
                  </a:cubicBezTo>
                  <a:cubicBezTo>
                    <a:pt x="20812" y="62370"/>
                    <a:pt x="2380" y="69777"/>
                    <a:pt x="486" y="75462"/>
                  </a:cubicBezTo>
                  <a:close/>
                </a:path>
              </a:pathLst>
            </a:custGeom>
            <a:noFill/>
            <a:ln w="9525" cap="rnd"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4" name="Google Shape;64;p2"/>
            <p:cNvSpPr/>
            <p:nvPr/>
          </p:nvSpPr>
          <p:spPr>
            <a:xfrm>
              <a:off x="6363951" y="2959429"/>
              <a:ext cx="354010" cy="571429"/>
            </a:xfrm>
            <a:custGeom>
              <a:avLst/>
              <a:gdLst/>
              <a:ahLst/>
              <a:cxnLst/>
              <a:rect l="l" t="t" r="r" b="b"/>
              <a:pathLst>
                <a:path w="354010" h="571429" extrusionOk="0">
                  <a:moveTo>
                    <a:pt x="223384" y="13562"/>
                  </a:moveTo>
                  <a:cubicBezTo>
                    <a:pt x="217699" y="18213"/>
                    <a:pt x="201335" y="60760"/>
                    <a:pt x="201163" y="70924"/>
                  </a:cubicBezTo>
                  <a:cubicBezTo>
                    <a:pt x="200646" y="86082"/>
                    <a:pt x="214254" y="100896"/>
                    <a:pt x="211326" y="104858"/>
                  </a:cubicBezTo>
                  <a:cubicBezTo>
                    <a:pt x="209948" y="106581"/>
                    <a:pt x="192894" y="123290"/>
                    <a:pt x="183765" y="117605"/>
                  </a:cubicBezTo>
                  <a:cubicBezTo>
                    <a:pt x="174635" y="111921"/>
                    <a:pt x="165677" y="102791"/>
                    <a:pt x="165677" y="102791"/>
                  </a:cubicBezTo>
                  <a:lnTo>
                    <a:pt x="153964" y="132936"/>
                  </a:lnTo>
                  <a:lnTo>
                    <a:pt x="138633" y="131386"/>
                  </a:lnTo>
                  <a:cubicBezTo>
                    <a:pt x="137083" y="136726"/>
                    <a:pt x="136738" y="146717"/>
                    <a:pt x="138633" y="154296"/>
                  </a:cubicBezTo>
                  <a:cubicBezTo>
                    <a:pt x="139839" y="158775"/>
                    <a:pt x="151897" y="160498"/>
                    <a:pt x="154998" y="167560"/>
                  </a:cubicBezTo>
                  <a:cubicBezTo>
                    <a:pt x="161199" y="180996"/>
                    <a:pt x="159304" y="200634"/>
                    <a:pt x="156031" y="203045"/>
                  </a:cubicBezTo>
                  <a:cubicBezTo>
                    <a:pt x="143973" y="212520"/>
                    <a:pt x="67318" y="243698"/>
                    <a:pt x="60600" y="245421"/>
                  </a:cubicBezTo>
                  <a:cubicBezTo>
                    <a:pt x="53365" y="247316"/>
                    <a:pt x="46475" y="263508"/>
                    <a:pt x="38379" y="261269"/>
                  </a:cubicBezTo>
                  <a:cubicBezTo>
                    <a:pt x="26665" y="258168"/>
                    <a:pt x="9956" y="240770"/>
                    <a:pt x="4444" y="240081"/>
                  </a:cubicBezTo>
                  <a:cubicBezTo>
                    <a:pt x="4099" y="247488"/>
                    <a:pt x="-2446" y="259546"/>
                    <a:pt x="999" y="273327"/>
                  </a:cubicBezTo>
                  <a:cubicBezTo>
                    <a:pt x="4444" y="287796"/>
                    <a:pt x="18397" y="307434"/>
                    <a:pt x="28216" y="325693"/>
                  </a:cubicBezTo>
                  <a:cubicBezTo>
                    <a:pt x="40618" y="348776"/>
                    <a:pt x="49403" y="369791"/>
                    <a:pt x="54226" y="375303"/>
                  </a:cubicBezTo>
                  <a:cubicBezTo>
                    <a:pt x="61117" y="383055"/>
                    <a:pt x="89884" y="384433"/>
                    <a:pt x="95913" y="388740"/>
                  </a:cubicBezTo>
                  <a:cubicBezTo>
                    <a:pt x="103837" y="394424"/>
                    <a:pt x="95052" y="441451"/>
                    <a:pt x="85922" y="453853"/>
                  </a:cubicBezTo>
                  <a:cubicBezTo>
                    <a:pt x="75070" y="468840"/>
                    <a:pt x="43547" y="488477"/>
                    <a:pt x="43547" y="488477"/>
                  </a:cubicBezTo>
                  <a:cubicBezTo>
                    <a:pt x="44235" y="496229"/>
                    <a:pt x="53882" y="509320"/>
                    <a:pt x="67663" y="519656"/>
                  </a:cubicBezTo>
                  <a:cubicBezTo>
                    <a:pt x="77826" y="527235"/>
                    <a:pt x="92640" y="532747"/>
                    <a:pt x="93846" y="536020"/>
                  </a:cubicBezTo>
                  <a:cubicBezTo>
                    <a:pt x="97980" y="546700"/>
                    <a:pt x="90228" y="554969"/>
                    <a:pt x="97463" y="564271"/>
                  </a:cubicBezTo>
                  <a:cubicBezTo>
                    <a:pt x="100392" y="568060"/>
                    <a:pt x="115723" y="574951"/>
                    <a:pt x="131054" y="569266"/>
                  </a:cubicBezTo>
                  <a:cubicBezTo>
                    <a:pt x="131054" y="569266"/>
                    <a:pt x="160682" y="549801"/>
                    <a:pt x="164989" y="538432"/>
                  </a:cubicBezTo>
                  <a:cubicBezTo>
                    <a:pt x="166366" y="534642"/>
                    <a:pt x="162404" y="530336"/>
                    <a:pt x="163955" y="525685"/>
                  </a:cubicBezTo>
                  <a:cubicBezTo>
                    <a:pt x="165677" y="520173"/>
                    <a:pt x="176874" y="516038"/>
                    <a:pt x="178769" y="509837"/>
                  </a:cubicBezTo>
                  <a:cubicBezTo>
                    <a:pt x="186176" y="486238"/>
                    <a:pt x="181870" y="436627"/>
                    <a:pt x="183075" y="422847"/>
                  </a:cubicBezTo>
                  <a:cubicBezTo>
                    <a:pt x="183765" y="413545"/>
                    <a:pt x="193411" y="398558"/>
                    <a:pt x="188416" y="378232"/>
                  </a:cubicBezTo>
                  <a:cubicBezTo>
                    <a:pt x="186348" y="369964"/>
                    <a:pt x="172223" y="364451"/>
                    <a:pt x="169295" y="358078"/>
                  </a:cubicBezTo>
                  <a:cubicBezTo>
                    <a:pt x="161026" y="339646"/>
                    <a:pt x="163955" y="327243"/>
                    <a:pt x="172395" y="325176"/>
                  </a:cubicBezTo>
                  <a:cubicBezTo>
                    <a:pt x="179458" y="323454"/>
                    <a:pt x="231824" y="346364"/>
                    <a:pt x="249912" y="356011"/>
                  </a:cubicBezTo>
                  <a:cubicBezTo>
                    <a:pt x="261625" y="362212"/>
                    <a:pt x="303828" y="391323"/>
                    <a:pt x="310374" y="403726"/>
                  </a:cubicBezTo>
                  <a:cubicBezTo>
                    <a:pt x="323983" y="396836"/>
                    <a:pt x="355506" y="361867"/>
                    <a:pt x="353955" y="346364"/>
                  </a:cubicBezTo>
                  <a:cubicBezTo>
                    <a:pt x="352750" y="334306"/>
                    <a:pt x="322949" y="290725"/>
                    <a:pt x="321054" y="281595"/>
                  </a:cubicBezTo>
                  <a:cubicBezTo>
                    <a:pt x="320021" y="276083"/>
                    <a:pt x="330184" y="271087"/>
                    <a:pt x="341208" y="255067"/>
                  </a:cubicBezTo>
                  <a:cubicBezTo>
                    <a:pt x="344826" y="249727"/>
                    <a:pt x="340003" y="235258"/>
                    <a:pt x="344309" y="231640"/>
                  </a:cubicBezTo>
                  <a:cubicBezTo>
                    <a:pt x="335007" y="224922"/>
                    <a:pt x="295560" y="209247"/>
                    <a:pt x="295560" y="197705"/>
                  </a:cubicBezTo>
                  <a:cubicBezTo>
                    <a:pt x="295560" y="186164"/>
                    <a:pt x="331734" y="171005"/>
                    <a:pt x="329495" y="167905"/>
                  </a:cubicBezTo>
                  <a:cubicBezTo>
                    <a:pt x="322605" y="158431"/>
                    <a:pt x="295043" y="166182"/>
                    <a:pt x="285397" y="151885"/>
                  </a:cubicBezTo>
                  <a:cubicBezTo>
                    <a:pt x="279540" y="143272"/>
                    <a:pt x="281607" y="109165"/>
                    <a:pt x="282641" y="99691"/>
                  </a:cubicBezTo>
                  <a:cubicBezTo>
                    <a:pt x="284363" y="83326"/>
                    <a:pt x="293321" y="17524"/>
                    <a:pt x="292976" y="125"/>
                  </a:cubicBezTo>
                  <a:cubicBezTo>
                    <a:pt x="275578" y="-1253"/>
                    <a:pt x="229241" y="9083"/>
                    <a:pt x="223901" y="13389"/>
                  </a:cubicBezTo>
                </a:path>
              </a:pathLst>
            </a:custGeom>
            <a:solidFill>
              <a:srgbClr val="FFFCDB"/>
            </a:solidFill>
            <a:ln w="9525" cap="flat" cmpd="sng">
              <a:solidFill>
                <a:srgbClr val="7F7F7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5" name="Google Shape;65;p2"/>
            <p:cNvSpPr/>
            <p:nvPr/>
          </p:nvSpPr>
          <p:spPr>
            <a:xfrm>
              <a:off x="6363951" y="2959429"/>
              <a:ext cx="354010" cy="571429"/>
            </a:xfrm>
            <a:custGeom>
              <a:avLst/>
              <a:gdLst/>
              <a:ahLst/>
              <a:cxnLst/>
              <a:rect l="l" t="t" r="r" b="b"/>
              <a:pathLst>
                <a:path w="354010" h="571429" extrusionOk="0">
                  <a:moveTo>
                    <a:pt x="223384" y="13562"/>
                  </a:moveTo>
                  <a:cubicBezTo>
                    <a:pt x="217699" y="18213"/>
                    <a:pt x="201335" y="60760"/>
                    <a:pt x="201163" y="70924"/>
                  </a:cubicBezTo>
                  <a:cubicBezTo>
                    <a:pt x="200646" y="86082"/>
                    <a:pt x="214254" y="100896"/>
                    <a:pt x="211326" y="104858"/>
                  </a:cubicBezTo>
                  <a:cubicBezTo>
                    <a:pt x="209948" y="106581"/>
                    <a:pt x="192894" y="123290"/>
                    <a:pt x="183765" y="117605"/>
                  </a:cubicBezTo>
                  <a:cubicBezTo>
                    <a:pt x="174635" y="111921"/>
                    <a:pt x="165677" y="102791"/>
                    <a:pt x="165677" y="102791"/>
                  </a:cubicBezTo>
                  <a:lnTo>
                    <a:pt x="153964" y="132936"/>
                  </a:lnTo>
                  <a:lnTo>
                    <a:pt x="138633" y="131386"/>
                  </a:lnTo>
                  <a:cubicBezTo>
                    <a:pt x="137083" y="136726"/>
                    <a:pt x="136738" y="146717"/>
                    <a:pt x="138633" y="154296"/>
                  </a:cubicBezTo>
                  <a:cubicBezTo>
                    <a:pt x="139839" y="158775"/>
                    <a:pt x="151897" y="160498"/>
                    <a:pt x="154998" y="167560"/>
                  </a:cubicBezTo>
                  <a:cubicBezTo>
                    <a:pt x="161199" y="180996"/>
                    <a:pt x="159304" y="200634"/>
                    <a:pt x="156031" y="203045"/>
                  </a:cubicBezTo>
                  <a:cubicBezTo>
                    <a:pt x="143973" y="212520"/>
                    <a:pt x="67318" y="243698"/>
                    <a:pt x="60600" y="245421"/>
                  </a:cubicBezTo>
                  <a:cubicBezTo>
                    <a:pt x="53365" y="247316"/>
                    <a:pt x="46475" y="263508"/>
                    <a:pt x="38379" y="261269"/>
                  </a:cubicBezTo>
                  <a:cubicBezTo>
                    <a:pt x="26665" y="258168"/>
                    <a:pt x="9956" y="240770"/>
                    <a:pt x="4444" y="240081"/>
                  </a:cubicBezTo>
                  <a:cubicBezTo>
                    <a:pt x="4099" y="247488"/>
                    <a:pt x="-2446" y="259546"/>
                    <a:pt x="999" y="273327"/>
                  </a:cubicBezTo>
                  <a:cubicBezTo>
                    <a:pt x="4444" y="287796"/>
                    <a:pt x="18397" y="307434"/>
                    <a:pt x="28216" y="325693"/>
                  </a:cubicBezTo>
                  <a:cubicBezTo>
                    <a:pt x="40618" y="348776"/>
                    <a:pt x="49403" y="369791"/>
                    <a:pt x="54226" y="375303"/>
                  </a:cubicBezTo>
                  <a:cubicBezTo>
                    <a:pt x="61117" y="383055"/>
                    <a:pt x="89884" y="384433"/>
                    <a:pt x="95913" y="388740"/>
                  </a:cubicBezTo>
                  <a:cubicBezTo>
                    <a:pt x="103837" y="394424"/>
                    <a:pt x="95052" y="441451"/>
                    <a:pt x="85922" y="453853"/>
                  </a:cubicBezTo>
                  <a:cubicBezTo>
                    <a:pt x="75070" y="468840"/>
                    <a:pt x="43547" y="488477"/>
                    <a:pt x="43547" y="488477"/>
                  </a:cubicBezTo>
                  <a:cubicBezTo>
                    <a:pt x="44235" y="496229"/>
                    <a:pt x="53882" y="509320"/>
                    <a:pt x="67663" y="519656"/>
                  </a:cubicBezTo>
                  <a:cubicBezTo>
                    <a:pt x="77826" y="527235"/>
                    <a:pt x="92640" y="532747"/>
                    <a:pt x="93846" y="536020"/>
                  </a:cubicBezTo>
                  <a:cubicBezTo>
                    <a:pt x="97980" y="546700"/>
                    <a:pt x="90228" y="554969"/>
                    <a:pt x="97463" y="564271"/>
                  </a:cubicBezTo>
                  <a:cubicBezTo>
                    <a:pt x="100392" y="568060"/>
                    <a:pt x="115723" y="574951"/>
                    <a:pt x="131054" y="569266"/>
                  </a:cubicBezTo>
                  <a:cubicBezTo>
                    <a:pt x="131054" y="569266"/>
                    <a:pt x="160682" y="549801"/>
                    <a:pt x="164989" y="538432"/>
                  </a:cubicBezTo>
                  <a:cubicBezTo>
                    <a:pt x="166366" y="534642"/>
                    <a:pt x="162404" y="530336"/>
                    <a:pt x="163955" y="525685"/>
                  </a:cubicBezTo>
                  <a:cubicBezTo>
                    <a:pt x="165677" y="520173"/>
                    <a:pt x="176874" y="516038"/>
                    <a:pt x="178769" y="509837"/>
                  </a:cubicBezTo>
                  <a:cubicBezTo>
                    <a:pt x="186176" y="486238"/>
                    <a:pt x="181870" y="436627"/>
                    <a:pt x="183075" y="422847"/>
                  </a:cubicBezTo>
                  <a:cubicBezTo>
                    <a:pt x="183765" y="413545"/>
                    <a:pt x="193411" y="398558"/>
                    <a:pt x="188416" y="378232"/>
                  </a:cubicBezTo>
                  <a:cubicBezTo>
                    <a:pt x="186348" y="369964"/>
                    <a:pt x="172223" y="364451"/>
                    <a:pt x="169295" y="358078"/>
                  </a:cubicBezTo>
                  <a:cubicBezTo>
                    <a:pt x="161026" y="339646"/>
                    <a:pt x="163955" y="327243"/>
                    <a:pt x="172395" y="325176"/>
                  </a:cubicBezTo>
                  <a:cubicBezTo>
                    <a:pt x="179458" y="323454"/>
                    <a:pt x="231824" y="346364"/>
                    <a:pt x="249912" y="356011"/>
                  </a:cubicBezTo>
                  <a:cubicBezTo>
                    <a:pt x="261625" y="362212"/>
                    <a:pt x="303828" y="391323"/>
                    <a:pt x="310374" y="403726"/>
                  </a:cubicBezTo>
                  <a:cubicBezTo>
                    <a:pt x="323983" y="396836"/>
                    <a:pt x="355506" y="361867"/>
                    <a:pt x="353955" y="346364"/>
                  </a:cubicBezTo>
                  <a:cubicBezTo>
                    <a:pt x="352750" y="334306"/>
                    <a:pt x="322949" y="290725"/>
                    <a:pt x="321054" y="281595"/>
                  </a:cubicBezTo>
                  <a:cubicBezTo>
                    <a:pt x="320021" y="276083"/>
                    <a:pt x="330184" y="271087"/>
                    <a:pt x="341208" y="255067"/>
                  </a:cubicBezTo>
                  <a:cubicBezTo>
                    <a:pt x="344826" y="249727"/>
                    <a:pt x="340003" y="235258"/>
                    <a:pt x="344309" y="231640"/>
                  </a:cubicBezTo>
                  <a:cubicBezTo>
                    <a:pt x="335007" y="224922"/>
                    <a:pt x="295560" y="209247"/>
                    <a:pt x="295560" y="197705"/>
                  </a:cubicBezTo>
                  <a:cubicBezTo>
                    <a:pt x="295560" y="186164"/>
                    <a:pt x="331734" y="171005"/>
                    <a:pt x="329495" y="167905"/>
                  </a:cubicBezTo>
                  <a:cubicBezTo>
                    <a:pt x="322605" y="158431"/>
                    <a:pt x="295043" y="166182"/>
                    <a:pt x="285397" y="151885"/>
                  </a:cubicBezTo>
                  <a:cubicBezTo>
                    <a:pt x="279540" y="143272"/>
                    <a:pt x="281607" y="109165"/>
                    <a:pt x="282641" y="99691"/>
                  </a:cubicBezTo>
                  <a:cubicBezTo>
                    <a:pt x="284363" y="83326"/>
                    <a:pt x="293321" y="17524"/>
                    <a:pt x="292976" y="125"/>
                  </a:cubicBezTo>
                  <a:cubicBezTo>
                    <a:pt x="275578" y="-1253"/>
                    <a:pt x="229241" y="9083"/>
                    <a:pt x="223901" y="13389"/>
                  </a:cubicBezTo>
                  <a:close/>
                </a:path>
              </a:pathLst>
            </a:custGeom>
            <a:noFill/>
            <a:ln w="9525" cap="rnd"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6" name="Google Shape;66;p2"/>
            <p:cNvSpPr/>
            <p:nvPr/>
          </p:nvSpPr>
          <p:spPr>
            <a:xfrm>
              <a:off x="5427349" y="3097016"/>
              <a:ext cx="374144" cy="312319"/>
            </a:xfrm>
            <a:custGeom>
              <a:avLst/>
              <a:gdLst/>
              <a:ahLst/>
              <a:cxnLst/>
              <a:rect l="l" t="t" r="r" b="b"/>
              <a:pathLst>
                <a:path w="374144" h="312319" extrusionOk="0">
                  <a:moveTo>
                    <a:pt x="360708" y="213600"/>
                  </a:moveTo>
                  <a:cubicBezTo>
                    <a:pt x="356746" y="208949"/>
                    <a:pt x="325568" y="214806"/>
                    <a:pt x="320055" y="211533"/>
                  </a:cubicBezTo>
                  <a:cubicBezTo>
                    <a:pt x="315749" y="208949"/>
                    <a:pt x="332975" y="167952"/>
                    <a:pt x="329185" y="156410"/>
                  </a:cubicBezTo>
                  <a:cubicBezTo>
                    <a:pt x="326429" y="148314"/>
                    <a:pt x="289221" y="131088"/>
                    <a:pt x="286293" y="122475"/>
                  </a:cubicBezTo>
                  <a:cubicBezTo>
                    <a:pt x="278886" y="119547"/>
                    <a:pt x="257870" y="91124"/>
                    <a:pt x="256837" y="84234"/>
                  </a:cubicBezTo>
                  <a:cubicBezTo>
                    <a:pt x="255459" y="74415"/>
                    <a:pt x="286293" y="53055"/>
                    <a:pt x="286293" y="37552"/>
                  </a:cubicBezTo>
                  <a:cubicBezTo>
                    <a:pt x="286293" y="31868"/>
                    <a:pt x="277852" y="17915"/>
                    <a:pt x="268378" y="7579"/>
                  </a:cubicBezTo>
                  <a:cubicBezTo>
                    <a:pt x="263210" y="2067"/>
                    <a:pt x="238233" y="1550"/>
                    <a:pt x="233754" y="0"/>
                  </a:cubicBezTo>
                  <a:cubicBezTo>
                    <a:pt x="233754" y="0"/>
                    <a:pt x="195168" y="39619"/>
                    <a:pt x="188795" y="50988"/>
                  </a:cubicBezTo>
                  <a:cubicBezTo>
                    <a:pt x="186039" y="55984"/>
                    <a:pt x="188106" y="85095"/>
                    <a:pt x="183110" y="88541"/>
                  </a:cubicBezTo>
                  <a:cubicBezTo>
                    <a:pt x="176909" y="93019"/>
                    <a:pt x="153826" y="94742"/>
                    <a:pt x="147970" y="100599"/>
                  </a:cubicBezTo>
                  <a:cubicBezTo>
                    <a:pt x="143663" y="104905"/>
                    <a:pt x="148314" y="119203"/>
                    <a:pt x="138840" y="125404"/>
                  </a:cubicBezTo>
                  <a:cubicBezTo>
                    <a:pt x="129883" y="131261"/>
                    <a:pt x="66836" y="121959"/>
                    <a:pt x="53228" y="122648"/>
                  </a:cubicBezTo>
                  <a:cubicBezTo>
                    <a:pt x="34279" y="123509"/>
                    <a:pt x="10163" y="141941"/>
                    <a:pt x="0" y="148142"/>
                  </a:cubicBezTo>
                  <a:cubicBezTo>
                    <a:pt x="3790" y="158994"/>
                    <a:pt x="6718" y="223246"/>
                    <a:pt x="3273" y="231170"/>
                  </a:cubicBezTo>
                  <a:cubicBezTo>
                    <a:pt x="9302" y="237199"/>
                    <a:pt x="25839" y="243228"/>
                    <a:pt x="30145" y="246157"/>
                  </a:cubicBezTo>
                  <a:cubicBezTo>
                    <a:pt x="37552" y="250980"/>
                    <a:pt x="55639" y="269412"/>
                    <a:pt x="77172" y="280436"/>
                  </a:cubicBezTo>
                  <a:cubicBezTo>
                    <a:pt x="94397" y="289393"/>
                    <a:pt x="115413" y="291461"/>
                    <a:pt x="122131" y="293872"/>
                  </a:cubicBezTo>
                  <a:cubicBezTo>
                    <a:pt x="137634" y="299384"/>
                    <a:pt x="141079" y="311787"/>
                    <a:pt x="157961" y="312304"/>
                  </a:cubicBezTo>
                  <a:cubicBezTo>
                    <a:pt x="174842" y="312821"/>
                    <a:pt x="221868" y="300246"/>
                    <a:pt x="230309" y="299557"/>
                  </a:cubicBezTo>
                  <a:cubicBezTo>
                    <a:pt x="234099" y="294906"/>
                    <a:pt x="254253" y="268895"/>
                    <a:pt x="261143" y="267000"/>
                  </a:cubicBezTo>
                  <a:cubicBezTo>
                    <a:pt x="266483" y="265622"/>
                    <a:pt x="283364" y="276302"/>
                    <a:pt x="300418" y="277680"/>
                  </a:cubicBezTo>
                  <a:cubicBezTo>
                    <a:pt x="319022" y="279058"/>
                    <a:pt x="337970" y="270790"/>
                    <a:pt x="342621" y="268206"/>
                  </a:cubicBezTo>
                  <a:cubicBezTo>
                    <a:pt x="351406" y="263210"/>
                    <a:pt x="366910" y="242195"/>
                    <a:pt x="374145" y="234788"/>
                  </a:cubicBezTo>
                  <a:cubicBezTo>
                    <a:pt x="371733" y="223074"/>
                    <a:pt x="364670" y="218768"/>
                    <a:pt x="360708" y="213944"/>
                  </a:cubicBezTo>
                </a:path>
              </a:pathLst>
            </a:custGeom>
            <a:solidFill>
              <a:srgbClr val="FFFCDB"/>
            </a:solidFill>
            <a:ln w="9525" cap="flat" cmpd="sng">
              <a:solidFill>
                <a:srgbClr val="7F7F7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7" name="Google Shape;67;p2"/>
            <p:cNvSpPr/>
            <p:nvPr/>
          </p:nvSpPr>
          <p:spPr>
            <a:xfrm>
              <a:off x="5427349" y="3097016"/>
              <a:ext cx="374144" cy="312319"/>
            </a:xfrm>
            <a:custGeom>
              <a:avLst/>
              <a:gdLst/>
              <a:ahLst/>
              <a:cxnLst/>
              <a:rect l="l" t="t" r="r" b="b"/>
              <a:pathLst>
                <a:path w="374144" h="312319" extrusionOk="0">
                  <a:moveTo>
                    <a:pt x="360708" y="213600"/>
                  </a:moveTo>
                  <a:cubicBezTo>
                    <a:pt x="356746" y="208949"/>
                    <a:pt x="325568" y="214806"/>
                    <a:pt x="320055" y="211533"/>
                  </a:cubicBezTo>
                  <a:cubicBezTo>
                    <a:pt x="315749" y="208949"/>
                    <a:pt x="332975" y="167952"/>
                    <a:pt x="329185" y="156410"/>
                  </a:cubicBezTo>
                  <a:cubicBezTo>
                    <a:pt x="326429" y="148314"/>
                    <a:pt x="289221" y="131088"/>
                    <a:pt x="286293" y="122475"/>
                  </a:cubicBezTo>
                  <a:cubicBezTo>
                    <a:pt x="278886" y="119547"/>
                    <a:pt x="257870" y="91124"/>
                    <a:pt x="256837" y="84234"/>
                  </a:cubicBezTo>
                  <a:cubicBezTo>
                    <a:pt x="255459" y="74415"/>
                    <a:pt x="286293" y="53055"/>
                    <a:pt x="286293" y="37552"/>
                  </a:cubicBezTo>
                  <a:cubicBezTo>
                    <a:pt x="286293" y="31868"/>
                    <a:pt x="277852" y="17915"/>
                    <a:pt x="268378" y="7579"/>
                  </a:cubicBezTo>
                  <a:cubicBezTo>
                    <a:pt x="263210" y="2067"/>
                    <a:pt x="238233" y="1550"/>
                    <a:pt x="233754" y="0"/>
                  </a:cubicBezTo>
                  <a:cubicBezTo>
                    <a:pt x="233754" y="0"/>
                    <a:pt x="195168" y="39619"/>
                    <a:pt x="188795" y="50988"/>
                  </a:cubicBezTo>
                  <a:cubicBezTo>
                    <a:pt x="186039" y="55984"/>
                    <a:pt x="188106" y="85095"/>
                    <a:pt x="183110" y="88541"/>
                  </a:cubicBezTo>
                  <a:cubicBezTo>
                    <a:pt x="176909" y="93019"/>
                    <a:pt x="153826" y="94742"/>
                    <a:pt x="147970" y="100599"/>
                  </a:cubicBezTo>
                  <a:cubicBezTo>
                    <a:pt x="143663" y="104905"/>
                    <a:pt x="148314" y="119203"/>
                    <a:pt x="138840" y="125404"/>
                  </a:cubicBezTo>
                  <a:cubicBezTo>
                    <a:pt x="129883" y="131261"/>
                    <a:pt x="66836" y="121959"/>
                    <a:pt x="53228" y="122648"/>
                  </a:cubicBezTo>
                  <a:cubicBezTo>
                    <a:pt x="34279" y="123509"/>
                    <a:pt x="10163" y="141941"/>
                    <a:pt x="0" y="148142"/>
                  </a:cubicBezTo>
                  <a:cubicBezTo>
                    <a:pt x="3790" y="158994"/>
                    <a:pt x="6718" y="223246"/>
                    <a:pt x="3273" y="231170"/>
                  </a:cubicBezTo>
                  <a:cubicBezTo>
                    <a:pt x="9302" y="237199"/>
                    <a:pt x="25839" y="243228"/>
                    <a:pt x="30145" y="246157"/>
                  </a:cubicBezTo>
                  <a:cubicBezTo>
                    <a:pt x="37552" y="250980"/>
                    <a:pt x="55639" y="269412"/>
                    <a:pt x="77172" y="280436"/>
                  </a:cubicBezTo>
                  <a:cubicBezTo>
                    <a:pt x="94397" y="289393"/>
                    <a:pt x="115413" y="291461"/>
                    <a:pt x="122131" y="293872"/>
                  </a:cubicBezTo>
                  <a:cubicBezTo>
                    <a:pt x="137634" y="299384"/>
                    <a:pt x="141079" y="311787"/>
                    <a:pt x="157961" y="312304"/>
                  </a:cubicBezTo>
                  <a:cubicBezTo>
                    <a:pt x="174842" y="312821"/>
                    <a:pt x="221868" y="300246"/>
                    <a:pt x="230309" y="299557"/>
                  </a:cubicBezTo>
                  <a:cubicBezTo>
                    <a:pt x="234099" y="294906"/>
                    <a:pt x="254253" y="268895"/>
                    <a:pt x="261143" y="267000"/>
                  </a:cubicBezTo>
                  <a:cubicBezTo>
                    <a:pt x="266483" y="265622"/>
                    <a:pt x="283364" y="276302"/>
                    <a:pt x="300418" y="277680"/>
                  </a:cubicBezTo>
                  <a:cubicBezTo>
                    <a:pt x="319022" y="279058"/>
                    <a:pt x="337970" y="270790"/>
                    <a:pt x="342621" y="268206"/>
                  </a:cubicBezTo>
                  <a:cubicBezTo>
                    <a:pt x="351406" y="263210"/>
                    <a:pt x="366910" y="242195"/>
                    <a:pt x="374145" y="234788"/>
                  </a:cubicBezTo>
                  <a:cubicBezTo>
                    <a:pt x="371733" y="223074"/>
                    <a:pt x="364670" y="218768"/>
                    <a:pt x="360708" y="213944"/>
                  </a:cubicBezTo>
                  <a:close/>
                </a:path>
              </a:pathLst>
            </a:custGeom>
            <a:noFill/>
            <a:ln w="9525" cap="rnd"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8" name="Google Shape;68;p2"/>
            <p:cNvSpPr/>
            <p:nvPr/>
          </p:nvSpPr>
          <p:spPr>
            <a:xfrm>
              <a:off x="5563088" y="4060867"/>
              <a:ext cx="284053" cy="471575"/>
            </a:xfrm>
            <a:custGeom>
              <a:avLst/>
              <a:gdLst/>
              <a:ahLst/>
              <a:cxnLst/>
              <a:rect l="l" t="t" r="r" b="b"/>
              <a:pathLst>
                <a:path w="284053" h="471575" extrusionOk="0">
                  <a:moveTo>
                    <a:pt x="66836" y="452455"/>
                  </a:moveTo>
                  <a:cubicBezTo>
                    <a:pt x="73037" y="449009"/>
                    <a:pt x="96292" y="424893"/>
                    <a:pt x="109901" y="420587"/>
                  </a:cubicBezTo>
                  <a:cubicBezTo>
                    <a:pt x="121097" y="417142"/>
                    <a:pt x="134534" y="422137"/>
                    <a:pt x="137290" y="421621"/>
                  </a:cubicBezTo>
                  <a:cubicBezTo>
                    <a:pt x="142974" y="414730"/>
                    <a:pt x="154343" y="415075"/>
                    <a:pt x="158822" y="406290"/>
                  </a:cubicBezTo>
                  <a:cubicBezTo>
                    <a:pt x="165368" y="393542"/>
                    <a:pt x="164334" y="372010"/>
                    <a:pt x="165712" y="367532"/>
                  </a:cubicBezTo>
                  <a:cubicBezTo>
                    <a:pt x="166746" y="350650"/>
                    <a:pt x="164162" y="332046"/>
                    <a:pt x="169846" y="315510"/>
                  </a:cubicBezTo>
                  <a:cubicBezTo>
                    <a:pt x="173981" y="303968"/>
                    <a:pt x="193790" y="275373"/>
                    <a:pt x="197752" y="263488"/>
                  </a:cubicBezTo>
                  <a:cubicBezTo>
                    <a:pt x="205159" y="241266"/>
                    <a:pt x="214461" y="222490"/>
                    <a:pt x="231515" y="194584"/>
                  </a:cubicBezTo>
                  <a:cubicBezTo>
                    <a:pt x="238061" y="183732"/>
                    <a:pt x="275958" y="167884"/>
                    <a:pt x="284054" y="161339"/>
                  </a:cubicBezTo>
                  <a:lnTo>
                    <a:pt x="242023" y="124475"/>
                  </a:lnTo>
                  <a:cubicBezTo>
                    <a:pt x="227208" y="117413"/>
                    <a:pt x="213083" y="106388"/>
                    <a:pt x="200681" y="95019"/>
                  </a:cubicBezTo>
                  <a:cubicBezTo>
                    <a:pt x="188278" y="83650"/>
                    <a:pt x="177598" y="71937"/>
                    <a:pt x="169330" y="62979"/>
                  </a:cubicBezTo>
                  <a:cubicBezTo>
                    <a:pt x="159166" y="55055"/>
                    <a:pt x="90952" y="-4546"/>
                    <a:pt x="81995" y="277"/>
                  </a:cubicBezTo>
                  <a:cubicBezTo>
                    <a:pt x="73382" y="5100"/>
                    <a:pt x="67697" y="19398"/>
                    <a:pt x="61668" y="34040"/>
                  </a:cubicBezTo>
                  <a:cubicBezTo>
                    <a:pt x="54434" y="51266"/>
                    <a:pt x="13608" y="47648"/>
                    <a:pt x="0" y="50577"/>
                  </a:cubicBezTo>
                  <a:cubicBezTo>
                    <a:pt x="6374" y="69180"/>
                    <a:pt x="10335" y="97948"/>
                    <a:pt x="12575" y="121375"/>
                  </a:cubicBezTo>
                  <a:cubicBezTo>
                    <a:pt x="13953" y="136706"/>
                    <a:pt x="15159" y="152898"/>
                    <a:pt x="16881" y="169435"/>
                  </a:cubicBezTo>
                  <a:cubicBezTo>
                    <a:pt x="17915" y="179598"/>
                    <a:pt x="24461" y="190106"/>
                    <a:pt x="25150" y="200613"/>
                  </a:cubicBezTo>
                  <a:cubicBezTo>
                    <a:pt x="28939" y="258492"/>
                    <a:pt x="27906" y="317232"/>
                    <a:pt x="24288" y="360124"/>
                  </a:cubicBezTo>
                  <a:cubicBezTo>
                    <a:pt x="23083" y="373905"/>
                    <a:pt x="14470" y="446770"/>
                    <a:pt x="5857" y="459862"/>
                  </a:cubicBezTo>
                  <a:cubicBezTo>
                    <a:pt x="8268" y="460551"/>
                    <a:pt x="16709" y="471575"/>
                    <a:pt x="23772" y="471575"/>
                  </a:cubicBezTo>
                  <a:cubicBezTo>
                    <a:pt x="30145" y="471575"/>
                    <a:pt x="63391" y="454522"/>
                    <a:pt x="67008" y="452455"/>
                  </a:cubicBezTo>
                </a:path>
              </a:pathLst>
            </a:custGeom>
            <a:solidFill>
              <a:srgbClr val="FFFCDB"/>
            </a:solidFill>
            <a:ln w="9525" cap="flat" cmpd="sng">
              <a:solidFill>
                <a:srgbClr val="7F7F7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9" name="Google Shape;69;p2"/>
            <p:cNvSpPr/>
            <p:nvPr/>
          </p:nvSpPr>
          <p:spPr>
            <a:xfrm>
              <a:off x="5563088" y="4060867"/>
              <a:ext cx="284053" cy="471575"/>
            </a:xfrm>
            <a:custGeom>
              <a:avLst/>
              <a:gdLst/>
              <a:ahLst/>
              <a:cxnLst/>
              <a:rect l="l" t="t" r="r" b="b"/>
              <a:pathLst>
                <a:path w="284053" h="471575" extrusionOk="0">
                  <a:moveTo>
                    <a:pt x="66836" y="452455"/>
                  </a:moveTo>
                  <a:cubicBezTo>
                    <a:pt x="73037" y="449009"/>
                    <a:pt x="96292" y="424893"/>
                    <a:pt x="109901" y="420587"/>
                  </a:cubicBezTo>
                  <a:cubicBezTo>
                    <a:pt x="121097" y="417142"/>
                    <a:pt x="134534" y="422137"/>
                    <a:pt x="137290" y="421621"/>
                  </a:cubicBezTo>
                  <a:cubicBezTo>
                    <a:pt x="142974" y="414730"/>
                    <a:pt x="154343" y="415075"/>
                    <a:pt x="158822" y="406290"/>
                  </a:cubicBezTo>
                  <a:cubicBezTo>
                    <a:pt x="165368" y="393542"/>
                    <a:pt x="164334" y="372010"/>
                    <a:pt x="165712" y="367532"/>
                  </a:cubicBezTo>
                  <a:cubicBezTo>
                    <a:pt x="166746" y="350650"/>
                    <a:pt x="164162" y="332046"/>
                    <a:pt x="169846" y="315510"/>
                  </a:cubicBezTo>
                  <a:cubicBezTo>
                    <a:pt x="173981" y="303968"/>
                    <a:pt x="193790" y="275373"/>
                    <a:pt x="197752" y="263488"/>
                  </a:cubicBezTo>
                  <a:cubicBezTo>
                    <a:pt x="205159" y="241266"/>
                    <a:pt x="214461" y="222490"/>
                    <a:pt x="231515" y="194584"/>
                  </a:cubicBezTo>
                  <a:cubicBezTo>
                    <a:pt x="238061" y="183732"/>
                    <a:pt x="275958" y="167884"/>
                    <a:pt x="284054" y="161339"/>
                  </a:cubicBezTo>
                  <a:lnTo>
                    <a:pt x="242023" y="124475"/>
                  </a:lnTo>
                  <a:cubicBezTo>
                    <a:pt x="227208" y="117413"/>
                    <a:pt x="213083" y="106388"/>
                    <a:pt x="200681" y="95019"/>
                  </a:cubicBezTo>
                  <a:cubicBezTo>
                    <a:pt x="188278" y="83650"/>
                    <a:pt x="177598" y="71937"/>
                    <a:pt x="169330" y="62979"/>
                  </a:cubicBezTo>
                  <a:cubicBezTo>
                    <a:pt x="159166" y="55055"/>
                    <a:pt x="90952" y="-4546"/>
                    <a:pt x="81995" y="277"/>
                  </a:cubicBezTo>
                  <a:cubicBezTo>
                    <a:pt x="73382" y="5100"/>
                    <a:pt x="67697" y="19398"/>
                    <a:pt x="61668" y="34040"/>
                  </a:cubicBezTo>
                  <a:cubicBezTo>
                    <a:pt x="54434" y="51266"/>
                    <a:pt x="13608" y="47648"/>
                    <a:pt x="0" y="50577"/>
                  </a:cubicBezTo>
                  <a:cubicBezTo>
                    <a:pt x="6374" y="69180"/>
                    <a:pt x="10335" y="97948"/>
                    <a:pt x="12575" y="121375"/>
                  </a:cubicBezTo>
                  <a:cubicBezTo>
                    <a:pt x="13953" y="136706"/>
                    <a:pt x="15159" y="152898"/>
                    <a:pt x="16881" y="169435"/>
                  </a:cubicBezTo>
                  <a:cubicBezTo>
                    <a:pt x="17915" y="179598"/>
                    <a:pt x="24461" y="190106"/>
                    <a:pt x="25150" y="200613"/>
                  </a:cubicBezTo>
                  <a:cubicBezTo>
                    <a:pt x="28939" y="258492"/>
                    <a:pt x="27906" y="317232"/>
                    <a:pt x="24288" y="360124"/>
                  </a:cubicBezTo>
                  <a:cubicBezTo>
                    <a:pt x="23083" y="373905"/>
                    <a:pt x="14470" y="446770"/>
                    <a:pt x="5857" y="459862"/>
                  </a:cubicBezTo>
                  <a:cubicBezTo>
                    <a:pt x="8268" y="460551"/>
                    <a:pt x="16709" y="471575"/>
                    <a:pt x="23772" y="471575"/>
                  </a:cubicBezTo>
                  <a:cubicBezTo>
                    <a:pt x="30145" y="471575"/>
                    <a:pt x="63391" y="454522"/>
                    <a:pt x="67008" y="452455"/>
                  </a:cubicBezTo>
                  <a:close/>
                </a:path>
              </a:pathLst>
            </a:custGeom>
            <a:noFill/>
            <a:ln w="9525" cap="rnd"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70" name="Google Shape;70;p2"/>
            <p:cNvSpPr/>
            <p:nvPr/>
          </p:nvSpPr>
          <p:spPr>
            <a:xfrm>
              <a:off x="6419292" y="3886303"/>
              <a:ext cx="499466" cy="501098"/>
            </a:xfrm>
            <a:custGeom>
              <a:avLst/>
              <a:gdLst/>
              <a:ahLst/>
              <a:cxnLst/>
              <a:rect l="l" t="t" r="r" b="b"/>
              <a:pathLst>
                <a:path w="499466" h="501098" extrusionOk="0">
                  <a:moveTo>
                    <a:pt x="485342" y="168641"/>
                  </a:moveTo>
                  <a:cubicBezTo>
                    <a:pt x="450890" y="159683"/>
                    <a:pt x="384915" y="181560"/>
                    <a:pt x="356837" y="179321"/>
                  </a:cubicBezTo>
                  <a:cubicBezTo>
                    <a:pt x="344607" y="178976"/>
                    <a:pt x="332377" y="192757"/>
                    <a:pt x="327209" y="185694"/>
                  </a:cubicBezTo>
                  <a:cubicBezTo>
                    <a:pt x="320146" y="175875"/>
                    <a:pt x="307227" y="151931"/>
                    <a:pt x="292241" y="129882"/>
                  </a:cubicBezTo>
                  <a:cubicBezTo>
                    <a:pt x="277254" y="107833"/>
                    <a:pt x="265024" y="88024"/>
                    <a:pt x="266230" y="76483"/>
                  </a:cubicBezTo>
                  <a:cubicBezTo>
                    <a:pt x="266919" y="70453"/>
                    <a:pt x="301026" y="61152"/>
                    <a:pt x="307572" y="53056"/>
                  </a:cubicBezTo>
                  <a:cubicBezTo>
                    <a:pt x="315840" y="42892"/>
                    <a:pt x="278804" y="13436"/>
                    <a:pt x="267263" y="11713"/>
                  </a:cubicBezTo>
                  <a:cubicBezTo>
                    <a:pt x="244697" y="8268"/>
                    <a:pt x="213519" y="8957"/>
                    <a:pt x="195087" y="0"/>
                  </a:cubicBezTo>
                  <a:cubicBezTo>
                    <a:pt x="190264" y="2412"/>
                    <a:pt x="173038" y="11197"/>
                    <a:pt x="168559" y="22221"/>
                  </a:cubicBezTo>
                  <a:cubicBezTo>
                    <a:pt x="160463" y="42031"/>
                    <a:pt x="165286" y="68386"/>
                    <a:pt x="156846" y="73210"/>
                  </a:cubicBezTo>
                  <a:cubicBezTo>
                    <a:pt x="144099" y="80272"/>
                    <a:pt x="109819" y="75449"/>
                    <a:pt x="95866" y="78033"/>
                  </a:cubicBezTo>
                  <a:cubicBezTo>
                    <a:pt x="90871" y="84234"/>
                    <a:pt x="71750" y="85784"/>
                    <a:pt x="60209" y="97498"/>
                  </a:cubicBezTo>
                  <a:cubicBezTo>
                    <a:pt x="51252" y="106628"/>
                    <a:pt x="45567" y="125576"/>
                    <a:pt x="35232" y="133672"/>
                  </a:cubicBezTo>
                  <a:cubicBezTo>
                    <a:pt x="22657" y="143319"/>
                    <a:pt x="4742" y="146419"/>
                    <a:pt x="263" y="152793"/>
                  </a:cubicBezTo>
                  <a:cubicBezTo>
                    <a:pt x="-3354" y="157961"/>
                    <a:pt x="31270" y="166401"/>
                    <a:pt x="45911" y="171913"/>
                  </a:cubicBezTo>
                  <a:cubicBezTo>
                    <a:pt x="50563" y="173636"/>
                    <a:pt x="73817" y="157616"/>
                    <a:pt x="103273" y="148486"/>
                  </a:cubicBezTo>
                  <a:cubicBezTo>
                    <a:pt x="117571" y="144180"/>
                    <a:pt x="133763" y="147108"/>
                    <a:pt x="148061" y="145730"/>
                  </a:cubicBezTo>
                  <a:cubicBezTo>
                    <a:pt x="158224" y="144697"/>
                    <a:pt x="167526" y="139185"/>
                    <a:pt x="174416" y="137979"/>
                  </a:cubicBezTo>
                  <a:cubicBezTo>
                    <a:pt x="194054" y="134533"/>
                    <a:pt x="220409" y="165023"/>
                    <a:pt x="229539" y="179321"/>
                  </a:cubicBezTo>
                  <a:cubicBezTo>
                    <a:pt x="236946" y="191034"/>
                    <a:pt x="270192" y="284053"/>
                    <a:pt x="275015" y="312476"/>
                  </a:cubicBezTo>
                  <a:cubicBezTo>
                    <a:pt x="275015" y="312476"/>
                    <a:pt x="312739" y="309031"/>
                    <a:pt x="324108" y="319539"/>
                  </a:cubicBezTo>
                  <a:cubicBezTo>
                    <a:pt x="330482" y="325395"/>
                    <a:pt x="332549" y="355024"/>
                    <a:pt x="332549" y="355024"/>
                  </a:cubicBezTo>
                  <a:cubicBezTo>
                    <a:pt x="332549" y="355024"/>
                    <a:pt x="352703" y="404462"/>
                    <a:pt x="354254" y="417726"/>
                  </a:cubicBezTo>
                  <a:cubicBezTo>
                    <a:pt x="355632" y="428750"/>
                    <a:pt x="364245" y="501099"/>
                    <a:pt x="364245" y="501099"/>
                  </a:cubicBezTo>
                  <a:cubicBezTo>
                    <a:pt x="386121" y="489902"/>
                    <a:pt x="444000" y="497653"/>
                    <a:pt x="449168" y="487318"/>
                  </a:cubicBezTo>
                  <a:cubicBezTo>
                    <a:pt x="452268" y="480944"/>
                    <a:pt x="451924" y="419104"/>
                    <a:pt x="456575" y="382241"/>
                  </a:cubicBezTo>
                  <a:cubicBezTo>
                    <a:pt x="460020" y="353818"/>
                    <a:pt x="472078" y="266828"/>
                    <a:pt x="477763" y="238922"/>
                  </a:cubicBezTo>
                  <a:cubicBezTo>
                    <a:pt x="478968" y="232893"/>
                    <a:pt x="476557" y="205504"/>
                    <a:pt x="480863" y="197580"/>
                  </a:cubicBezTo>
                  <a:cubicBezTo>
                    <a:pt x="483964" y="191895"/>
                    <a:pt x="496883" y="187761"/>
                    <a:pt x="499467" y="183971"/>
                  </a:cubicBezTo>
                  <a:cubicBezTo>
                    <a:pt x="495677" y="182077"/>
                    <a:pt x="489993" y="170191"/>
                    <a:pt x="484997" y="168813"/>
                  </a:cubicBezTo>
                </a:path>
              </a:pathLst>
            </a:custGeom>
            <a:solidFill>
              <a:srgbClr val="FFFCDB"/>
            </a:solidFill>
            <a:ln w="9525" cap="flat" cmpd="sng">
              <a:solidFill>
                <a:srgbClr val="7F7F7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71" name="Google Shape;71;p2"/>
            <p:cNvSpPr/>
            <p:nvPr/>
          </p:nvSpPr>
          <p:spPr>
            <a:xfrm>
              <a:off x="6419292" y="3886303"/>
              <a:ext cx="499466" cy="501098"/>
            </a:xfrm>
            <a:custGeom>
              <a:avLst/>
              <a:gdLst/>
              <a:ahLst/>
              <a:cxnLst/>
              <a:rect l="l" t="t" r="r" b="b"/>
              <a:pathLst>
                <a:path w="499466" h="501098" extrusionOk="0">
                  <a:moveTo>
                    <a:pt x="485342" y="168641"/>
                  </a:moveTo>
                  <a:cubicBezTo>
                    <a:pt x="450890" y="159683"/>
                    <a:pt x="384915" y="181560"/>
                    <a:pt x="356837" y="179321"/>
                  </a:cubicBezTo>
                  <a:cubicBezTo>
                    <a:pt x="344607" y="178976"/>
                    <a:pt x="332377" y="192757"/>
                    <a:pt x="327209" y="185694"/>
                  </a:cubicBezTo>
                  <a:cubicBezTo>
                    <a:pt x="320146" y="175875"/>
                    <a:pt x="307227" y="151931"/>
                    <a:pt x="292241" y="129882"/>
                  </a:cubicBezTo>
                  <a:cubicBezTo>
                    <a:pt x="277254" y="107833"/>
                    <a:pt x="265024" y="88024"/>
                    <a:pt x="266230" y="76483"/>
                  </a:cubicBezTo>
                  <a:cubicBezTo>
                    <a:pt x="266919" y="70453"/>
                    <a:pt x="301026" y="61152"/>
                    <a:pt x="307572" y="53056"/>
                  </a:cubicBezTo>
                  <a:cubicBezTo>
                    <a:pt x="315840" y="42892"/>
                    <a:pt x="278804" y="13436"/>
                    <a:pt x="267263" y="11713"/>
                  </a:cubicBezTo>
                  <a:cubicBezTo>
                    <a:pt x="244697" y="8268"/>
                    <a:pt x="213519" y="8957"/>
                    <a:pt x="195087" y="0"/>
                  </a:cubicBezTo>
                  <a:cubicBezTo>
                    <a:pt x="190264" y="2412"/>
                    <a:pt x="173038" y="11197"/>
                    <a:pt x="168559" y="22221"/>
                  </a:cubicBezTo>
                  <a:cubicBezTo>
                    <a:pt x="160463" y="42031"/>
                    <a:pt x="165286" y="68386"/>
                    <a:pt x="156846" y="73210"/>
                  </a:cubicBezTo>
                  <a:cubicBezTo>
                    <a:pt x="144099" y="80272"/>
                    <a:pt x="109819" y="75449"/>
                    <a:pt x="95866" y="78033"/>
                  </a:cubicBezTo>
                  <a:cubicBezTo>
                    <a:pt x="90871" y="84234"/>
                    <a:pt x="71750" y="85784"/>
                    <a:pt x="60209" y="97498"/>
                  </a:cubicBezTo>
                  <a:cubicBezTo>
                    <a:pt x="51252" y="106628"/>
                    <a:pt x="45567" y="125576"/>
                    <a:pt x="35232" y="133672"/>
                  </a:cubicBezTo>
                  <a:cubicBezTo>
                    <a:pt x="22657" y="143319"/>
                    <a:pt x="4742" y="146419"/>
                    <a:pt x="263" y="152793"/>
                  </a:cubicBezTo>
                  <a:cubicBezTo>
                    <a:pt x="-3354" y="157961"/>
                    <a:pt x="31270" y="166401"/>
                    <a:pt x="45911" y="171913"/>
                  </a:cubicBezTo>
                  <a:cubicBezTo>
                    <a:pt x="50563" y="173636"/>
                    <a:pt x="73817" y="157616"/>
                    <a:pt x="103273" y="148486"/>
                  </a:cubicBezTo>
                  <a:cubicBezTo>
                    <a:pt x="117571" y="144180"/>
                    <a:pt x="133763" y="147108"/>
                    <a:pt x="148061" y="145730"/>
                  </a:cubicBezTo>
                  <a:cubicBezTo>
                    <a:pt x="158224" y="144697"/>
                    <a:pt x="167526" y="139185"/>
                    <a:pt x="174416" y="137979"/>
                  </a:cubicBezTo>
                  <a:cubicBezTo>
                    <a:pt x="194054" y="134533"/>
                    <a:pt x="220409" y="165023"/>
                    <a:pt x="229539" y="179321"/>
                  </a:cubicBezTo>
                  <a:cubicBezTo>
                    <a:pt x="236946" y="191034"/>
                    <a:pt x="270192" y="284053"/>
                    <a:pt x="275015" y="312476"/>
                  </a:cubicBezTo>
                  <a:cubicBezTo>
                    <a:pt x="275015" y="312476"/>
                    <a:pt x="312739" y="309031"/>
                    <a:pt x="324108" y="319539"/>
                  </a:cubicBezTo>
                  <a:cubicBezTo>
                    <a:pt x="330482" y="325395"/>
                    <a:pt x="332549" y="355024"/>
                    <a:pt x="332549" y="355024"/>
                  </a:cubicBezTo>
                  <a:cubicBezTo>
                    <a:pt x="332549" y="355024"/>
                    <a:pt x="352703" y="404462"/>
                    <a:pt x="354254" y="417726"/>
                  </a:cubicBezTo>
                  <a:cubicBezTo>
                    <a:pt x="355632" y="428750"/>
                    <a:pt x="364245" y="501099"/>
                    <a:pt x="364245" y="501099"/>
                  </a:cubicBezTo>
                  <a:cubicBezTo>
                    <a:pt x="386121" y="489902"/>
                    <a:pt x="444000" y="497653"/>
                    <a:pt x="449168" y="487318"/>
                  </a:cubicBezTo>
                  <a:cubicBezTo>
                    <a:pt x="452268" y="480944"/>
                    <a:pt x="451924" y="419104"/>
                    <a:pt x="456575" y="382241"/>
                  </a:cubicBezTo>
                  <a:cubicBezTo>
                    <a:pt x="460020" y="353818"/>
                    <a:pt x="472078" y="266828"/>
                    <a:pt x="477763" y="238922"/>
                  </a:cubicBezTo>
                  <a:cubicBezTo>
                    <a:pt x="478968" y="232893"/>
                    <a:pt x="476557" y="205504"/>
                    <a:pt x="480863" y="197580"/>
                  </a:cubicBezTo>
                  <a:cubicBezTo>
                    <a:pt x="483964" y="191895"/>
                    <a:pt x="496883" y="187761"/>
                    <a:pt x="499467" y="183971"/>
                  </a:cubicBezTo>
                  <a:cubicBezTo>
                    <a:pt x="495677" y="182077"/>
                    <a:pt x="489993" y="170191"/>
                    <a:pt x="484997" y="168813"/>
                  </a:cubicBezTo>
                  <a:close/>
                </a:path>
              </a:pathLst>
            </a:custGeom>
            <a:noFill/>
            <a:ln w="9525" cap="rnd"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72" name="Google Shape;72;p2"/>
            <p:cNvSpPr/>
            <p:nvPr/>
          </p:nvSpPr>
          <p:spPr>
            <a:xfrm>
              <a:off x="6751841" y="3168676"/>
              <a:ext cx="241972" cy="411696"/>
            </a:xfrm>
            <a:custGeom>
              <a:avLst/>
              <a:gdLst/>
              <a:ahLst/>
              <a:cxnLst/>
              <a:rect l="l" t="t" r="r" b="b"/>
              <a:pathLst>
                <a:path w="241972" h="411696" extrusionOk="0">
                  <a:moveTo>
                    <a:pt x="14814" y="11886"/>
                  </a:moveTo>
                  <a:cubicBezTo>
                    <a:pt x="7407" y="9130"/>
                    <a:pt x="689" y="19293"/>
                    <a:pt x="0" y="20326"/>
                  </a:cubicBezTo>
                  <a:cubicBezTo>
                    <a:pt x="6029" y="33418"/>
                    <a:pt x="12403" y="49266"/>
                    <a:pt x="14814" y="52194"/>
                  </a:cubicBezTo>
                  <a:cubicBezTo>
                    <a:pt x="17398" y="55123"/>
                    <a:pt x="21877" y="113174"/>
                    <a:pt x="22221" y="122131"/>
                  </a:cubicBezTo>
                  <a:cubicBezTo>
                    <a:pt x="23255" y="143663"/>
                    <a:pt x="34279" y="180354"/>
                    <a:pt x="36002" y="200681"/>
                  </a:cubicBezTo>
                  <a:cubicBezTo>
                    <a:pt x="37552" y="217906"/>
                    <a:pt x="54261" y="241850"/>
                    <a:pt x="55123" y="250635"/>
                  </a:cubicBezTo>
                  <a:cubicBezTo>
                    <a:pt x="55640" y="255803"/>
                    <a:pt x="49955" y="283881"/>
                    <a:pt x="46682" y="293011"/>
                  </a:cubicBezTo>
                  <a:cubicBezTo>
                    <a:pt x="50816" y="307997"/>
                    <a:pt x="63391" y="341760"/>
                    <a:pt x="71143" y="341760"/>
                  </a:cubicBezTo>
                  <a:cubicBezTo>
                    <a:pt x="78894" y="341760"/>
                    <a:pt x="109901" y="307308"/>
                    <a:pt x="122131" y="310926"/>
                  </a:cubicBezTo>
                  <a:cubicBezTo>
                    <a:pt x="137806" y="315577"/>
                    <a:pt x="158478" y="339693"/>
                    <a:pt x="171914" y="348133"/>
                  </a:cubicBezTo>
                  <a:cubicBezTo>
                    <a:pt x="195341" y="362603"/>
                    <a:pt x="232548" y="405495"/>
                    <a:pt x="240989" y="411697"/>
                  </a:cubicBezTo>
                  <a:cubicBezTo>
                    <a:pt x="245123" y="385169"/>
                    <a:pt x="234788" y="318333"/>
                    <a:pt x="236338" y="290427"/>
                  </a:cubicBezTo>
                  <a:cubicBezTo>
                    <a:pt x="236683" y="284226"/>
                    <a:pt x="213772" y="284053"/>
                    <a:pt x="210155" y="278024"/>
                  </a:cubicBezTo>
                  <a:cubicBezTo>
                    <a:pt x="206193" y="271651"/>
                    <a:pt x="206882" y="251152"/>
                    <a:pt x="200681" y="232376"/>
                  </a:cubicBezTo>
                  <a:cubicBezTo>
                    <a:pt x="197752" y="223591"/>
                    <a:pt x="183972" y="218940"/>
                    <a:pt x="180527" y="210155"/>
                  </a:cubicBezTo>
                  <a:cubicBezTo>
                    <a:pt x="171225" y="186900"/>
                    <a:pt x="160889" y="161578"/>
                    <a:pt x="160372" y="151759"/>
                  </a:cubicBezTo>
                  <a:cubicBezTo>
                    <a:pt x="159511" y="135739"/>
                    <a:pt x="186211" y="100599"/>
                    <a:pt x="186728" y="87679"/>
                  </a:cubicBezTo>
                  <a:cubicBezTo>
                    <a:pt x="186900" y="81995"/>
                    <a:pt x="181560" y="45993"/>
                    <a:pt x="175187" y="46682"/>
                  </a:cubicBezTo>
                  <a:cubicBezTo>
                    <a:pt x="166574" y="47543"/>
                    <a:pt x="142802" y="67870"/>
                    <a:pt x="134878" y="63735"/>
                  </a:cubicBezTo>
                  <a:cubicBezTo>
                    <a:pt x="129366" y="60807"/>
                    <a:pt x="136256" y="23599"/>
                    <a:pt x="133845" y="11714"/>
                  </a:cubicBezTo>
                  <a:cubicBezTo>
                    <a:pt x="132811" y="6374"/>
                    <a:pt x="124715" y="1723"/>
                    <a:pt x="123165" y="0"/>
                  </a:cubicBezTo>
                  <a:cubicBezTo>
                    <a:pt x="113518" y="6890"/>
                    <a:pt x="63736" y="41342"/>
                    <a:pt x="56328" y="43581"/>
                  </a:cubicBezTo>
                  <a:cubicBezTo>
                    <a:pt x="45993" y="46510"/>
                    <a:pt x="22394" y="14297"/>
                    <a:pt x="14987" y="11714"/>
                  </a:cubicBezTo>
                </a:path>
              </a:pathLst>
            </a:custGeom>
            <a:solidFill>
              <a:srgbClr val="FFFCDB"/>
            </a:solidFill>
            <a:ln w="9525" cap="flat" cmpd="sng">
              <a:solidFill>
                <a:srgbClr val="7F7F7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73" name="Google Shape;73;p2"/>
            <p:cNvSpPr/>
            <p:nvPr/>
          </p:nvSpPr>
          <p:spPr>
            <a:xfrm>
              <a:off x="6751841" y="3168676"/>
              <a:ext cx="241972" cy="411696"/>
            </a:xfrm>
            <a:custGeom>
              <a:avLst/>
              <a:gdLst/>
              <a:ahLst/>
              <a:cxnLst/>
              <a:rect l="l" t="t" r="r" b="b"/>
              <a:pathLst>
                <a:path w="241972" h="411696" extrusionOk="0">
                  <a:moveTo>
                    <a:pt x="14814" y="11886"/>
                  </a:moveTo>
                  <a:cubicBezTo>
                    <a:pt x="7407" y="9130"/>
                    <a:pt x="689" y="19293"/>
                    <a:pt x="0" y="20326"/>
                  </a:cubicBezTo>
                  <a:cubicBezTo>
                    <a:pt x="6029" y="33418"/>
                    <a:pt x="12403" y="49266"/>
                    <a:pt x="14814" y="52194"/>
                  </a:cubicBezTo>
                  <a:cubicBezTo>
                    <a:pt x="17398" y="55123"/>
                    <a:pt x="21877" y="113174"/>
                    <a:pt x="22221" y="122131"/>
                  </a:cubicBezTo>
                  <a:cubicBezTo>
                    <a:pt x="23255" y="143663"/>
                    <a:pt x="34279" y="180354"/>
                    <a:pt x="36002" y="200681"/>
                  </a:cubicBezTo>
                  <a:cubicBezTo>
                    <a:pt x="37552" y="217906"/>
                    <a:pt x="54261" y="241850"/>
                    <a:pt x="55123" y="250635"/>
                  </a:cubicBezTo>
                  <a:cubicBezTo>
                    <a:pt x="55640" y="255803"/>
                    <a:pt x="49955" y="283881"/>
                    <a:pt x="46682" y="293011"/>
                  </a:cubicBezTo>
                  <a:cubicBezTo>
                    <a:pt x="50816" y="307997"/>
                    <a:pt x="63391" y="341760"/>
                    <a:pt x="71143" y="341760"/>
                  </a:cubicBezTo>
                  <a:cubicBezTo>
                    <a:pt x="78894" y="341760"/>
                    <a:pt x="109901" y="307308"/>
                    <a:pt x="122131" y="310926"/>
                  </a:cubicBezTo>
                  <a:cubicBezTo>
                    <a:pt x="137806" y="315577"/>
                    <a:pt x="158478" y="339693"/>
                    <a:pt x="171914" y="348133"/>
                  </a:cubicBezTo>
                  <a:cubicBezTo>
                    <a:pt x="195341" y="362603"/>
                    <a:pt x="232548" y="405495"/>
                    <a:pt x="240989" y="411697"/>
                  </a:cubicBezTo>
                  <a:cubicBezTo>
                    <a:pt x="245123" y="385169"/>
                    <a:pt x="234788" y="318333"/>
                    <a:pt x="236338" y="290427"/>
                  </a:cubicBezTo>
                  <a:cubicBezTo>
                    <a:pt x="236683" y="284226"/>
                    <a:pt x="213772" y="284053"/>
                    <a:pt x="210155" y="278024"/>
                  </a:cubicBezTo>
                  <a:cubicBezTo>
                    <a:pt x="206193" y="271651"/>
                    <a:pt x="206882" y="251152"/>
                    <a:pt x="200681" y="232376"/>
                  </a:cubicBezTo>
                  <a:cubicBezTo>
                    <a:pt x="197752" y="223591"/>
                    <a:pt x="183972" y="218940"/>
                    <a:pt x="180527" y="210155"/>
                  </a:cubicBezTo>
                  <a:cubicBezTo>
                    <a:pt x="171225" y="186900"/>
                    <a:pt x="160889" y="161578"/>
                    <a:pt x="160372" y="151759"/>
                  </a:cubicBezTo>
                  <a:cubicBezTo>
                    <a:pt x="159511" y="135739"/>
                    <a:pt x="186211" y="100599"/>
                    <a:pt x="186728" y="87679"/>
                  </a:cubicBezTo>
                  <a:cubicBezTo>
                    <a:pt x="186900" y="81995"/>
                    <a:pt x="181560" y="45993"/>
                    <a:pt x="175187" y="46682"/>
                  </a:cubicBezTo>
                  <a:cubicBezTo>
                    <a:pt x="166574" y="47543"/>
                    <a:pt x="142802" y="67870"/>
                    <a:pt x="134878" y="63735"/>
                  </a:cubicBezTo>
                  <a:cubicBezTo>
                    <a:pt x="129366" y="60807"/>
                    <a:pt x="136256" y="23599"/>
                    <a:pt x="133845" y="11714"/>
                  </a:cubicBezTo>
                  <a:cubicBezTo>
                    <a:pt x="132811" y="6374"/>
                    <a:pt x="124715" y="1723"/>
                    <a:pt x="123165" y="0"/>
                  </a:cubicBezTo>
                  <a:cubicBezTo>
                    <a:pt x="113518" y="6890"/>
                    <a:pt x="63736" y="41342"/>
                    <a:pt x="56328" y="43581"/>
                  </a:cubicBezTo>
                  <a:cubicBezTo>
                    <a:pt x="45993" y="46510"/>
                    <a:pt x="22394" y="14297"/>
                    <a:pt x="14987" y="11714"/>
                  </a:cubicBezTo>
                  <a:close/>
                </a:path>
              </a:pathLst>
            </a:custGeom>
            <a:noFill/>
            <a:ln w="9525" cap="rnd"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74" name="Google Shape;74;p2"/>
            <p:cNvSpPr/>
            <p:nvPr/>
          </p:nvSpPr>
          <p:spPr>
            <a:xfrm>
              <a:off x="5587204" y="2092569"/>
              <a:ext cx="408960" cy="356412"/>
            </a:xfrm>
            <a:custGeom>
              <a:avLst/>
              <a:gdLst/>
              <a:ahLst/>
              <a:cxnLst/>
              <a:rect l="l" t="t" r="r" b="b"/>
              <a:pathLst>
                <a:path w="408960" h="356412" extrusionOk="0">
                  <a:moveTo>
                    <a:pt x="99048" y="129549"/>
                  </a:moveTo>
                  <a:cubicBezTo>
                    <a:pt x="102493" y="134372"/>
                    <a:pt x="93019" y="154698"/>
                    <a:pt x="96981" y="171924"/>
                  </a:cubicBezTo>
                  <a:cubicBezTo>
                    <a:pt x="99910" y="185188"/>
                    <a:pt x="116963" y="195696"/>
                    <a:pt x="116963" y="201725"/>
                  </a:cubicBezTo>
                  <a:cubicBezTo>
                    <a:pt x="125921" y="204825"/>
                    <a:pt x="136256" y="212577"/>
                    <a:pt x="145558" y="221190"/>
                  </a:cubicBezTo>
                  <a:cubicBezTo>
                    <a:pt x="150037" y="225324"/>
                    <a:pt x="150381" y="250129"/>
                    <a:pt x="156066" y="273901"/>
                  </a:cubicBezTo>
                  <a:cubicBezTo>
                    <a:pt x="162095" y="299223"/>
                    <a:pt x="173636" y="323683"/>
                    <a:pt x="182421" y="325923"/>
                  </a:cubicBezTo>
                  <a:cubicBezTo>
                    <a:pt x="196202" y="329368"/>
                    <a:pt x="216012" y="310420"/>
                    <a:pt x="242367" y="310075"/>
                  </a:cubicBezTo>
                  <a:cubicBezTo>
                    <a:pt x="252358" y="309903"/>
                    <a:pt x="284915" y="310936"/>
                    <a:pt x="307653" y="320583"/>
                  </a:cubicBezTo>
                  <a:cubicBezTo>
                    <a:pt x="330735" y="330574"/>
                    <a:pt x="343999" y="349522"/>
                    <a:pt x="352785" y="356413"/>
                  </a:cubicBezTo>
                  <a:cubicBezTo>
                    <a:pt x="361053" y="355379"/>
                    <a:pt x="371905" y="345216"/>
                    <a:pt x="373800" y="340737"/>
                  </a:cubicBezTo>
                  <a:cubicBezTo>
                    <a:pt x="378968" y="329540"/>
                    <a:pt x="375006" y="264082"/>
                    <a:pt x="378107" y="250474"/>
                  </a:cubicBezTo>
                  <a:cubicBezTo>
                    <a:pt x="380346" y="240655"/>
                    <a:pt x="412730" y="192423"/>
                    <a:pt x="408596" y="182604"/>
                  </a:cubicBezTo>
                  <a:lnTo>
                    <a:pt x="362259" y="177264"/>
                  </a:lnTo>
                  <a:cubicBezTo>
                    <a:pt x="362259" y="171580"/>
                    <a:pt x="370527" y="156765"/>
                    <a:pt x="374834" y="139023"/>
                  </a:cubicBezTo>
                  <a:cubicBezTo>
                    <a:pt x="378623" y="124209"/>
                    <a:pt x="378795" y="106983"/>
                    <a:pt x="377934" y="95442"/>
                  </a:cubicBezTo>
                  <a:cubicBezTo>
                    <a:pt x="377245" y="86656"/>
                    <a:pt x="384997" y="61507"/>
                    <a:pt x="378968" y="52033"/>
                  </a:cubicBezTo>
                  <a:cubicBezTo>
                    <a:pt x="372766" y="42214"/>
                    <a:pt x="355541" y="31017"/>
                    <a:pt x="350545" y="24471"/>
                  </a:cubicBezTo>
                  <a:cubicBezTo>
                    <a:pt x="324706" y="32395"/>
                    <a:pt x="263210" y="50655"/>
                    <a:pt x="237888" y="58406"/>
                  </a:cubicBezTo>
                  <a:cubicBezTo>
                    <a:pt x="211361" y="66502"/>
                    <a:pt x="141252" y="59612"/>
                    <a:pt x="112657" y="54100"/>
                  </a:cubicBezTo>
                  <a:cubicBezTo>
                    <a:pt x="95086" y="50827"/>
                    <a:pt x="87335" y="-851"/>
                    <a:pt x="82167" y="11"/>
                  </a:cubicBezTo>
                  <a:cubicBezTo>
                    <a:pt x="67870" y="2422"/>
                    <a:pt x="28250" y="12585"/>
                    <a:pt x="0" y="11724"/>
                  </a:cubicBezTo>
                  <a:cubicBezTo>
                    <a:pt x="6201" y="30156"/>
                    <a:pt x="26355" y="78560"/>
                    <a:pt x="37725" y="92858"/>
                  </a:cubicBezTo>
                  <a:cubicBezTo>
                    <a:pt x="49094" y="107327"/>
                    <a:pt x="87679" y="113701"/>
                    <a:pt x="99048" y="129549"/>
                  </a:cubicBezTo>
                </a:path>
              </a:pathLst>
            </a:custGeom>
            <a:solidFill>
              <a:srgbClr val="FFFCDB"/>
            </a:solidFill>
            <a:ln w="9525" cap="flat" cmpd="sng">
              <a:solidFill>
                <a:srgbClr val="7F7F7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75" name="Google Shape;75;p2"/>
            <p:cNvSpPr/>
            <p:nvPr/>
          </p:nvSpPr>
          <p:spPr>
            <a:xfrm>
              <a:off x="5587204" y="2092569"/>
              <a:ext cx="408960" cy="356412"/>
            </a:xfrm>
            <a:custGeom>
              <a:avLst/>
              <a:gdLst/>
              <a:ahLst/>
              <a:cxnLst/>
              <a:rect l="l" t="t" r="r" b="b"/>
              <a:pathLst>
                <a:path w="408960" h="356412" extrusionOk="0">
                  <a:moveTo>
                    <a:pt x="99048" y="129549"/>
                  </a:moveTo>
                  <a:cubicBezTo>
                    <a:pt x="102493" y="134372"/>
                    <a:pt x="93019" y="154698"/>
                    <a:pt x="96981" y="171924"/>
                  </a:cubicBezTo>
                  <a:cubicBezTo>
                    <a:pt x="99910" y="185188"/>
                    <a:pt x="116963" y="195696"/>
                    <a:pt x="116963" y="201725"/>
                  </a:cubicBezTo>
                  <a:cubicBezTo>
                    <a:pt x="125921" y="204825"/>
                    <a:pt x="136256" y="212577"/>
                    <a:pt x="145558" y="221190"/>
                  </a:cubicBezTo>
                  <a:cubicBezTo>
                    <a:pt x="150037" y="225324"/>
                    <a:pt x="150381" y="250129"/>
                    <a:pt x="156066" y="273901"/>
                  </a:cubicBezTo>
                  <a:cubicBezTo>
                    <a:pt x="162095" y="299223"/>
                    <a:pt x="173636" y="323683"/>
                    <a:pt x="182421" y="325923"/>
                  </a:cubicBezTo>
                  <a:cubicBezTo>
                    <a:pt x="196202" y="329368"/>
                    <a:pt x="216012" y="310420"/>
                    <a:pt x="242367" y="310075"/>
                  </a:cubicBezTo>
                  <a:cubicBezTo>
                    <a:pt x="252358" y="309903"/>
                    <a:pt x="284915" y="310936"/>
                    <a:pt x="307653" y="320583"/>
                  </a:cubicBezTo>
                  <a:cubicBezTo>
                    <a:pt x="330735" y="330574"/>
                    <a:pt x="343999" y="349522"/>
                    <a:pt x="352785" y="356413"/>
                  </a:cubicBezTo>
                  <a:cubicBezTo>
                    <a:pt x="361053" y="355379"/>
                    <a:pt x="371905" y="345216"/>
                    <a:pt x="373800" y="340737"/>
                  </a:cubicBezTo>
                  <a:cubicBezTo>
                    <a:pt x="378968" y="329540"/>
                    <a:pt x="375006" y="264082"/>
                    <a:pt x="378107" y="250474"/>
                  </a:cubicBezTo>
                  <a:cubicBezTo>
                    <a:pt x="380346" y="240655"/>
                    <a:pt x="412730" y="192423"/>
                    <a:pt x="408596" y="182604"/>
                  </a:cubicBezTo>
                  <a:lnTo>
                    <a:pt x="362259" y="177264"/>
                  </a:lnTo>
                  <a:cubicBezTo>
                    <a:pt x="362259" y="171580"/>
                    <a:pt x="370527" y="156765"/>
                    <a:pt x="374834" y="139023"/>
                  </a:cubicBezTo>
                  <a:cubicBezTo>
                    <a:pt x="378623" y="124209"/>
                    <a:pt x="378795" y="106983"/>
                    <a:pt x="377934" y="95442"/>
                  </a:cubicBezTo>
                  <a:cubicBezTo>
                    <a:pt x="377245" y="86656"/>
                    <a:pt x="384997" y="61507"/>
                    <a:pt x="378968" y="52033"/>
                  </a:cubicBezTo>
                  <a:cubicBezTo>
                    <a:pt x="372766" y="42214"/>
                    <a:pt x="355541" y="31017"/>
                    <a:pt x="350545" y="24471"/>
                  </a:cubicBezTo>
                  <a:cubicBezTo>
                    <a:pt x="324706" y="32395"/>
                    <a:pt x="263210" y="50655"/>
                    <a:pt x="237888" y="58406"/>
                  </a:cubicBezTo>
                  <a:cubicBezTo>
                    <a:pt x="211361" y="66502"/>
                    <a:pt x="141252" y="59612"/>
                    <a:pt x="112657" y="54100"/>
                  </a:cubicBezTo>
                  <a:cubicBezTo>
                    <a:pt x="95086" y="50827"/>
                    <a:pt x="87335" y="-851"/>
                    <a:pt x="82167" y="11"/>
                  </a:cubicBezTo>
                  <a:cubicBezTo>
                    <a:pt x="67870" y="2422"/>
                    <a:pt x="28250" y="12585"/>
                    <a:pt x="0" y="11724"/>
                  </a:cubicBezTo>
                  <a:cubicBezTo>
                    <a:pt x="6201" y="30156"/>
                    <a:pt x="26355" y="78560"/>
                    <a:pt x="37725" y="92858"/>
                  </a:cubicBezTo>
                  <a:cubicBezTo>
                    <a:pt x="49094" y="107327"/>
                    <a:pt x="87679" y="113701"/>
                    <a:pt x="99048" y="129549"/>
                  </a:cubicBezTo>
                  <a:close/>
                </a:path>
              </a:pathLst>
            </a:custGeom>
            <a:noFill/>
            <a:ln w="9525" cap="rnd"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76" name="Google Shape;76;p2"/>
            <p:cNvSpPr/>
            <p:nvPr/>
          </p:nvSpPr>
          <p:spPr>
            <a:xfrm>
              <a:off x="5227309" y="2268972"/>
              <a:ext cx="408090" cy="532105"/>
            </a:xfrm>
            <a:custGeom>
              <a:avLst/>
              <a:gdLst/>
              <a:ahLst/>
              <a:cxnLst/>
              <a:rect l="l" t="t" r="r" b="b"/>
              <a:pathLst>
                <a:path w="408090" h="532105" extrusionOk="0">
                  <a:moveTo>
                    <a:pt x="403132" y="446665"/>
                  </a:moveTo>
                  <a:cubicBezTo>
                    <a:pt x="391418" y="439775"/>
                    <a:pt x="375226" y="412558"/>
                    <a:pt x="367819" y="401017"/>
                  </a:cubicBezTo>
                  <a:cubicBezTo>
                    <a:pt x="359550" y="387753"/>
                    <a:pt x="371436" y="369838"/>
                    <a:pt x="366268" y="355541"/>
                  </a:cubicBezTo>
                  <a:lnTo>
                    <a:pt x="334745" y="316266"/>
                  </a:lnTo>
                  <a:cubicBezTo>
                    <a:pt x="318897" y="319883"/>
                    <a:pt x="275316" y="332975"/>
                    <a:pt x="266359" y="333319"/>
                  </a:cubicBezTo>
                  <a:cubicBezTo>
                    <a:pt x="259296" y="317644"/>
                    <a:pt x="238108" y="286465"/>
                    <a:pt x="231218" y="282159"/>
                  </a:cubicBezTo>
                  <a:cubicBezTo>
                    <a:pt x="224328" y="277852"/>
                    <a:pt x="198317" y="256665"/>
                    <a:pt x="190565" y="254770"/>
                  </a:cubicBezTo>
                  <a:cubicBezTo>
                    <a:pt x="184019" y="247018"/>
                    <a:pt x="199350" y="225486"/>
                    <a:pt x="201073" y="213428"/>
                  </a:cubicBezTo>
                  <a:cubicBezTo>
                    <a:pt x="202451" y="203264"/>
                    <a:pt x="221572" y="187072"/>
                    <a:pt x="225189" y="175186"/>
                  </a:cubicBezTo>
                  <a:cubicBezTo>
                    <a:pt x="221744" y="163990"/>
                    <a:pt x="203484" y="163817"/>
                    <a:pt x="201073" y="150726"/>
                  </a:cubicBezTo>
                  <a:cubicBezTo>
                    <a:pt x="198317" y="135912"/>
                    <a:pt x="213648" y="110073"/>
                    <a:pt x="204173" y="97670"/>
                  </a:cubicBezTo>
                  <a:cubicBezTo>
                    <a:pt x="196594" y="87507"/>
                    <a:pt x="177646" y="48060"/>
                    <a:pt x="169377" y="39275"/>
                  </a:cubicBezTo>
                  <a:cubicBezTo>
                    <a:pt x="163348" y="32729"/>
                    <a:pt x="138715" y="0"/>
                    <a:pt x="127174" y="0"/>
                  </a:cubicBezTo>
                  <a:cubicBezTo>
                    <a:pt x="125796" y="33935"/>
                    <a:pt x="142505" y="89746"/>
                    <a:pt x="120801" y="119892"/>
                  </a:cubicBezTo>
                  <a:cubicBezTo>
                    <a:pt x="115461" y="127471"/>
                    <a:pt x="92206" y="170880"/>
                    <a:pt x="80837" y="176048"/>
                  </a:cubicBezTo>
                  <a:cubicBezTo>
                    <a:pt x="65678" y="182938"/>
                    <a:pt x="49141" y="183283"/>
                    <a:pt x="35533" y="182421"/>
                  </a:cubicBezTo>
                  <a:cubicBezTo>
                    <a:pt x="23992" y="181732"/>
                    <a:pt x="19513" y="150209"/>
                    <a:pt x="10211" y="150554"/>
                  </a:cubicBezTo>
                  <a:cubicBezTo>
                    <a:pt x="5904" y="150726"/>
                    <a:pt x="-2536" y="174497"/>
                    <a:pt x="737" y="177081"/>
                  </a:cubicBezTo>
                  <a:cubicBezTo>
                    <a:pt x="9694" y="184144"/>
                    <a:pt x="17790" y="214978"/>
                    <a:pt x="20374" y="224797"/>
                  </a:cubicBezTo>
                  <a:cubicBezTo>
                    <a:pt x="22269" y="231687"/>
                    <a:pt x="392" y="246674"/>
                    <a:pt x="737" y="253392"/>
                  </a:cubicBezTo>
                  <a:cubicBezTo>
                    <a:pt x="1253" y="267344"/>
                    <a:pt x="7110" y="298006"/>
                    <a:pt x="20719" y="298006"/>
                  </a:cubicBezTo>
                  <a:cubicBezTo>
                    <a:pt x="28298" y="287499"/>
                    <a:pt x="58615" y="282159"/>
                    <a:pt x="68090" y="287326"/>
                  </a:cubicBezTo>
                  <a:cubicBezTo>
                    <a:pt x="86521" y="297662"/>
                    <a:pt x="99441" y="324362"/>
                    <a:pt x="94445" y="347789"/>
                  </a:cubicBezTo>
                  <a:cubicBezTo>
                    <a:pt x="94445" y="363809"/>
                    <a:pt x="88244" y="421860"/>
                    <a:pt x="82904" y="436846"/>
                  </a:cubicBezTo>
                  <a:cubicBezTo>
                    <a:pt x="98579" y="444598"/>
                    <a:pt x="130102" y="443737"/>
                    <a:pt x="159731" y="453900"/>
                  </a:cubicBezTo>
                  <a:cubicBezTo>
                    <a:pt x="194699" y="465786"/>
                    <a:pt x="228117" y="488524"/>
                    <a:pt x="244999" y="493175"/>
                  </a:cubicBezTo>
                  <a:cubicBezTo>
                    <a:pt x="270493" y="500065"/>
                    <a:pt x="333711" y="500065"/>
                    <a:pt x="345253" y="503510"/>
                  </a:cubicBezTo>
                  <a:cubicBezTo>
                    <a:pt x="356966" y="506955"/>
                    <a:pt x="375053" y="526421"/>
                    <a:pt x="385561" y="532105"/>
                  </a:cubicBezTo>
                  <a:cubicBezTo>
                    <a:pt x="392968" y="520736"/>
                    <a:pt x="403132" y="505405"/>
                    <a:pt x="406921" y="493347"/>
                  </a:cubicBezTo>
                  <a:cubicBezTo>
                    <a:pt x="410711" y="481289"/>
                    <a:pt x="404165" y="459412"/>
                    <a:pt x="403132" y="446493"/>
                  </a:cubicBezTo>
                </a:path>
              </a:pathLst>
            </a:custGeom>
            <a:solidFill>
              <a:srgbClr val="FFFCDB"/>
            </a:solidFill>
            <a:ln w="9525" cap="flat" cmpd="sng">
              <a:solidFill>
                <a:srgbClr val="7F7F7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77" name="Google Shape;77;p2"/>
            <p:cNvSpPr/>
            <p:nvPr/>
          </p:nvSpPr>
          <p:spPr>
            <a:xfrm>
              <a:off x="5227309" y="2268972"/>
              <a:ext cx="408090" cy="532105"/>
            </a:xfrm>
            <a:custGeom>
              <a:avLst/>
              <a:gdLst/>
              <a:ahLst/>
              <a:cxnLst/>
              <a:rect l="l" t="t" r="r" b="b"/>
              <a:pathLst>
                <a:path w="408090" h="532105" extrusionOk="0">
                  <a:moveTo>
                    <a:pt x="403132" y="446665"/>
                  </a:moveTo>
                  <a:cubicBezTo>
                    <a:pt x="391418" y="439775"/>
                    <a:pt x="375226" y="412558"/>
                    <a:pt x="367819" y="401017"/>
                  </a:cubicBezTo>
                  <a:cubicBezTo>
                    <a:pt x="359550" y="387753"/>
                    <a:pt x="371436" y="369838"/>
                    <a:pt x="366268" y="355541"/>
                  </a:cubicBezTo>
                  <a:lnTo>
                    <a:pt x="334745" y="316266"/>
                  </a:lnTo>
                  <a:cubicBezTo>
                    <a:pt x="318897" y="319883"/>
                    <a:pt x="275316" y="332975"/>
                    <a:pt x="266359" y="333319"/>
                  </a:cubicBezTo>
                  <a:cubicBezTo>
                    <a:pt x="259296" y="317644"/>
                    <a:pt x="238108" y="286465"/>
                    <a:pt x="231218" y="282159"/>
                  </a:cubicBezTo>
                  <a:cubicBezTo>
                    <a:pt x="224328" y="277852"/>
                    <a:pt x="198317" y="256665"/>
                    <a:pt x="190565" y="254770"/>
                  </a:cubicBezTo>
                  <a:cubicBezTo>
                    <a:pt x="184019" y="247018"/>
                    <a:pt x="199350" y="225486"/>
                    <a:pt x="201073" y="213428"/>
                  </a:cubicBezTo>
                  <a:cubicBezTo>
                    <a:pt x="202451" y="203264"/>
                    <a:pt x="221572" y="187072"/>
                    <a:pt x="225189" y="175186"/>
                  </a:cubicBezTo>
                  <a:cubicBezTo>
                    <a:pt x="221744" y="163990"/>
                    <a:pt x="203484" y="163817"/>
                    <a:pt x="201073" y="150726"/>
                  </a:cubicBezTo>
                  <a:cubicBezTo>
                    <a:pt x="198317" y="135912"/>
                    <a:pt x="213648" y="110073"/>
                    <a:pt x="204173" y="97670"/>
                  </a:cubicBezTo>
                  <a:cubicBezTo>
                    <a:pt x="196594" y="87507"/>
                    <a:pt x="177646" y="48060"/>
                    <a:pt x="169377" y="39275"/>
                  </a:cubicBezTo>
                  <a:cubicBezTo>
                    <a:pt x="163348" y="32729"/>
                    <a:pt x="138715" y="0"/>
                    <a:pt x="127174" y="0"/>
                  </a:cubicBezTo>
                  <a:cubicBezTo>
                    <a:pt x="125796" y="33935"/>
                    <a:pt x="142505" y="89746"/>
                    <a:pt x="120801" y="119892"/>
                  </a:cubicBezTo>
                  <a:cubicBezTo>
                    <a:pt x="115461" y="127471"/>
                    <a:pt x="92206" y="170880"/>
                    <a:pt x="80837" y="176048"/>
                  </a:cubicBezTo>
                  <a:cubicBezTo>
                    <a:pt x="65678" y="182938"/>
                    <a:pt x="49141" y="183283"/>
                    <a:pt x="35533" y="182421"/>
                  </a:cubicBezTo>
                  <a:cubicBezTo>
                    <a:pt x="23992" y="181732"/>
                    <a:pt x="19513" y="150209"/>
                    <a:pt x="10211" y="150554"/>
                  </a:cubicBezTo>
                  <a:cubicBezTo>
                    <a:pt x="5904" y="150726"/>
                    <a:pt x="-2536" y="174497"/>
                    <a:pt x="737" y="177081"/>
                  </a:cubicBezTo>
                  <a:cubicBezTo>
                    <a:pt x="9694" y="184144"/>
                    <a:pt x="17790" y="214978"/>
                    <a:pt x="20374" y="224797"/>
                  </a:cubicBezTo>
                  <a:cubicBezTo>
                    <a:pt x="22269" y="231687"/>
                    <a:pt x="392" y="246674"/>
                    <a:pt x="737" y="253392"/>
                  </a:cubicBezTo>
                  <a:cubicBezTo>
                    <a:pt x="1253" y="267344"/>
                    <a:pt x="7110" y="298006"/>
                    <a:pt x="20719" y="298006"/>
                  </a:cubicBezTo>
                  <a:cubicBezTo>
                    <a:pt x="28298" y="287499"/>
                    <a:pt x="58615" y="282159"/>
                    <a:pt x="68090" y="287326"/>
                  </a:cubicBezTo>
                  <a:cubicBezTo>
                    <a:pt x="86521" y="297662"/>
                    <a:pt x="99441" y="324362"/>
                    <a:pt x="94445" y="347789"/>
                  </a:cubicBezTo>
                  <a:cubicBezTo>
                    <a:pt x="94445" y="363809"/>
                    <a:pt x="88244" y="421860"/>
                    <a:pt x="82904" y="436846"/>
                  </a:cubicBezTo>
                  <a:cubicBezTo>
                    <a:pt x="98579" y="444598"/>
                    <a:pt x="130102" y="443737"/>
                    <a:pt x="159731" y="453900"/>
                  </a:cubicBezTo>
                  <a:cubicBezTo>
                    <a:pt x="194699" y="465786"/>
                    <a:pt x="228117" y="488524"/>
                    <a:pt x="244999" y="493175"/>
                  </a:cubicBezTo>
                  <a:cubicBezTo>
                    <a:pt x="270493" y="500065"/>
                    <a:pt x="333711" y="500065"/>
                    <a:pt x="345253" y="503510"/>
                  </a:cubicBezTo>
                  <a:cubicBezTo>
                    <a:pt x="356966" y="506955"/>
                    <a:pt x="375053" y="526421"/>
                    <a:pt x="385561" y="532105"/>
                  </a:cubicBezTo>
                  <a:cubicBezTo>
                    <a:pt x="392968" y="520736"/>
                    <a:pt x="403132" y="505405"/>
                    <a:pt x="406921" y="493347"/>
                  </a:cubicBezTo>
                  <a:cubicBezTo>
                    <a:pt x="410711" y="481289"/>
                    <a:pt x="404165" y="459412"/>
                    <a:pt x="403132" y="446493"/>
                  </a:cubicBezTo>
                  <a:close/>
                </a:path>
              </a:pathLst>
            </a:custGeom>
            <a:noFill/>
            <a:ln w="9525" cap="rnd"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78" name="Google Shape;78;p2"/>
            <p:cNvSpPr/>
            <p:nvPr/>
          </p:nvSpPr>
          <p:spPr>
            <a:xfrm>
              <a:off x="6368222" y="3059074"/>
              <a:ext cx="154630" cy="161635"/>
            </a:xfrm>
            <a:custGeom>
              <a:avLst/>
              <a:gdLst/>
              <a:ahLst/>
              <a:cxnLst/>
              <a:rect l="l" t="t" r="r" b="b"/>
              <a:pathLst>
                <a:path w="154630" h="161635" extrusionOk="0">
                  <a:moveTo>
                    <a:pt x="111106" y="391"/>
                  </a:moveTo>
                  <a:cubicBezTo>
                    <a:pt x="106972" y="2630"/>
                    <a:pt x="89402" y="34153"/>
                    <a:pt x="85612" y="35703"/>
                  </a:cubicBezTo>
                  <a:cubicBezTo>
                    <a:pt x="72348" y="41216"/>
                    <a:pt x="39102" y="43972"/>
                    <a:pt x="24805" y="49829"/>
                  </a:cubicBezTo>
                  <a:cubicBezTo>
                    <a:pt x="24805" y="56202"/>
                    <a:pt x="38241" y="96510"/>
                    <a:pt x="33246" y="102884"/>
                  </a:cubicBezTo>
                  <a:cubicBezTo>
                    <a:pt x="28767" y="108569"/>
                    <a:pt x="16709" y="110463"/>
                    <a:pt x="12747" y="111325"/>
                  </a:cubicBezTo>
                  <a:lnTo>
                    <a:pt x="0" y="140264"/>
                  </a:lnTo>
                  <a:cubicBezTo>
                    <a:pt x="5685" y="141125"/>
                    <a:pt x="22221" y="158351"/>
                    <a:pt x="33935" y="161452"/>
                  </a:cubicBezTo>
                  <a:cubicBezTo>
                    <a:pt x="42203" y="163519"/>
                    <a:pt x="48921" y="147499"/>
                    <a:pt x="56156" y="145604"/>
                  </a:cubicBezTo>
                  <a:cubicBezTo>
                    <a:pt x="62874" y="143709"/>
                    <a:pt x="139529" y="112703"/>
                    <a:pt x="151587" y="103228"/>
                  </a:cubicBezTo>
                  <a:cubicBezTo>
                    <a:pt x="154860" y="100645"/>
                    <a:pt x="156755" y="81179"/>
                    <a:pt x="150553" y="67743"/>
                  </a:cubicBezTo>
                  <a:cubicBezTo>
                    <a:pt x="147280" y="60681"/>
                    <a:pt x="135222" y="58958"/>
                    <a:pt x="134189" y="54480"/>
                  </a:cubicBezTo>
                  <a:cubicBezTo>
                    <a:pt x="132294" y="46900"/>
                    <a:pt x="132639" y="37081"/>
                    <a:pt x="134189" y="31569"/>
                  </a:cubicBezTo>
                  <a:cubicBezTo>
                    <a:pt x="134189" y="31569"/>
                    <a:pt x="116791" y="-3055"/>
                    <a:pt x="111106" y="218"/>
                  </a:cubicBezTo>
                </a:path>
              </a:pathLst>
            </a:custGeom>
            <a:solidFill>
              <a:srgbClr val="FFFCDB"/>
            </a:solidFill>
            <a:ln w="9525" cap="flat" cmpd="sng">
              <a:solidFill>
                <a:srgbClr val="7F7F7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79" name="Google Shape;79;p2"/>
            <p:cNvSpPr/>
            <p:nvPr/>
          </p:nvSpPr>
          <p:spPr>
            <a:xfrm>
              <a:off x="6368222" y="3059074"/>
              <a:ext cx="154630" cy="161635"/>
            </a:xfrm>
            <a:custGeom>
              <a:avLst/>
              <a:gdLst/>
              <a:ahLst/>
              <a:cxnLst/>
              <a:rect l="l" t="t" r="r" b="b"/>
              <a:pathLst>
                <a:path w="154630" h="161635" extrusionOk="0">
                  <a:moveTo>
                    <a:pt x="111106" y="391"/>
                  </a:moveTo>
                  <a:cubicBezTo>
                    <a:pt x="106972" y="2630"/>
                    <a:pt x="89402" y="34153"/>
                    <a:pt x="85612" y="35703"/>
                  </a:cubicBezTo>
                  <a:cubicBezTo>
                    <a:pt x="72348" y="41216"/>
                    <a:pt x="39102" y="43972"/>
                    <a:pt x="24805" y="49829"/>
                  </a:cubicBezTo>
                  <a:cubicBezTo>
                    <a:pt x="24805" y="56202"/>
                    <a:pt x="38241" y="96510"/>
                    <a:pt x="33246" y="102884"/>
                  </a:cubicBezTo>
                  <a:cubicBezTo>
                    <a:pt x="28767" y="108569"/>
                    <a:pt x="16709" y="110463"/>
                    <a:pt x="12747" y="111325"/>
                  </a:cubicBezTo>
                  <a:lnTo>
                    <a:pt x="0" y="140264"/>
                  </a:lnTo>
                  <a:cubicBezTo>
                    <a:pt x="5685" y="141125"/>
                    <a:pt x="22221" y="158351"/>
                    <a:pt x="33935" y="161452"/>
                  </a:cubicBezTo>
                  <a:cubicBezTo>
                    <a:pt x="42203" y="163519"/>
                    <a:pt x="48921" y="147499"/>
                    <a:pt x="56156" y="145604"/>
                  </a:cubicBezTo>
                  <a:cubicBezTo>
                    <a:pt x="62874" y="143709"/>
                    <a:pt x="139529" y="112703"/>
                    <a:pt x="151587" y="103228"/>
                  </a:cubicBezTo>
                  <a:cubicBezTo>
                    <a:pt x="154860" y="100645"/>
                    <a:pt x="156755" y="81179"/>
                    <a:pt x="150553" y="67743"/>
                  </a:cubicBezTo>
                  <a:cubicBezTo>
                    <a:pt x="147280" y="60681"/>
                    <a:pt x="135222" y="58958"/>
                    <a:pt x="134189" y="54480"/>
                  </a:cubicBezTo>
                  <a:cubicBezTo>
                    <a:pt x="132294" y="46900"/>
                    <a:pt x="132639" y="37081"/>
                    <a:pt x="134189" y="31569"/>
                  </a:cubicBezTo>
                  <a:cubicBezTo>
                    <a:pt x="134189" y="31569"/>
                    <a:pt x="116791" y="-3055"/>
                    <a:pt x="111106" y="218"/>
                  </a:cubicBezTo>
                  <a:close/>
                </a:path>
              </a:pathLst>
            </a:custGeom>
            <a:noFill/>
            <a:ln w="9525" cap="rnd"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80" name="Google Shape;80;p2"/>
            <p:cNvSpPr/>
            <p:nvPr/>
          </p:nvSpPr>
          <p:spPr>
            <a:xfrm>
              <a:off x="5092587" y="1987644"/>
              <a:ext cx="146226" cy="125779"/>
            </a:xfrm>
            <a:custGeom>
              <a:avLst/>
              <a:gdLst/>
              <a:ahLst/>
              <a:cxnLst/>
              <a:rect l="l" t="t" r="r" b="b"/>
              <a:pathLst>
                <a:path w="146226" h="125779" extrusionOk="0">
                  <a:moveTo>
                    <a:pt x="79476" y="125779"/>
                  </a:moveTo>
                  <a:cubicBezTo>
                    <a:pt x="94118" y="125090"/>
                    <a:pt x="96357" y="92878"/>
                    <a:pt x="102558" y="80131"/>
                  </a:cubicBezTo>
                  <a:cubicBezTo>
                    <a:pt x="108243" y="68589"/>
                    <a:pt x="125985" y="38961"/>
                    <a:pt x="140455" y="35516"/>
                  </a:cubicBezTo>
                  <a:cubicBezTo>
                    <a:pt x="147345" y="33965"/>
                    <a:pt x="148034" y="8988"/>
                    <a:pt x="142694" y="6576"/>
                  </a:cubicBezTo>
                  <a:cubicBezTo>
                    <a:pt x="123401" y="-2209"/>
                    <a:pt x="103420" y="-1520"/>
                    <a:pt x="94118" y="4682"/>
                  </a:cubicBezTo>
                  <a:cubicBezTo>
                    <a:pt x="84816" y="10883"/>
                    <a:pt x="92567" y="29315"/>
                    <a:pt x="81543" y="29142"/>
                  </a:cubicBezTo>
                  <a:cubicBezTo>
                    <a:pt x="62767" y="28798"/>
                    <a:pt x="17980" y="10022"/>
                    <a:pt x="6783" y="25869"/>
                  </a:cubicBezTo>
                  <a:cubicBezTo>
                    <a:pt x="-1830" y="38272"/>
                    <a:pt x="-3036" y="88571"/>
                    <a:pt x="7816" y="98045"/>
                  </a:cubicBezTo>
                  <a:cubicBezTo>
                    <a:pt x="24698" y="112687"/>
                    <a:pt x="64834" y="126468"/>
                    <a:pt x="79476" y="125607"/>
                  </a:cubicBezTo>
                </a:path>
              </a:pathLst>
            </a:custGeom>
            <a:solidFill>
              <a:srgbClr val="FFFCDB"/>
            </a:solidFill>
            <a:ln w="9525" cap="flat" cmpd="sng">
              <a:solidFill>
                <a:srgbClr val="7F7F7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81" name="Google Shape;81;p2"/>
            <p:cNvSpPr/>
            <p:nvPr/>
          </p:nvSpPr>
          <p:spPr>
            <a:xfrm>
              <a:off x="5092587" y="1987644"/>
              <a:ext cx="146226" cy="125779"/>
            </a:xfrm>
            <a:custGeom>
              <a:avLst/>
              <a:gdLst/>
              <a:ahLst/>
              <a:cxnLst/>
              <a:rect l="l" t="t" r="r" b="b"/>
              <a:pathLst>
                <a:path w="146226" h="125779" extrusionOk="0">
                  <a:moveTo>
                    <a:pt x="79476" y="125779"/>
                  </a:moveTo>
                  <a:cubicBezTo>
                    <a:pt x="94118" y="125090"/>
                    <a:pt x="96357" y="92878"/>
                    <a:pt x="102558" y="80131"/>
                  </a:cubicBezTo>
                  <a:cubicBezTo>
                    <a:pt x="108243" y="68589"/>
                    <a:pt x="125985" y="38961"/>
                    <a:pt x="140455" y="35516"/>
                  </a:cubicBezTo>
                  <a:cubicBezTo>
                    <a:pt x="147345" y="33965"/>
                    <a:pt x="148034" y="8988"/>
                    <a:pt x="142694" y="6576"/>
                  </a:cubicBezTo>
                  <a:cubicBezTo>
                    <a:pt x="123401" y="-2209"/>
                    <a:pt x="103420" y="-1520"/>
                    <a:pt x="94118" y="4682"/>
                  </a:cubicBezTo>
                  <a:cubicBezTo>
                    <a:pt x="84816" y="10883"/>
                    <a:pt x="92567" y="29315"/>
                    <a:pt x="81543" y="29142"/>
                  </a:cubicBezTo>
                  <a:cubicBezTo>
                    <a:pt x="62767" y="28798"/>
                    <a:pt x="17980" y="10022"/>
                    <a:pt x="6783" y="25869"/>
                  </a:cubicBezTo>
                  <a:cubicBezTo>
                    <a:pt x="-1830" y="38272"/>
                    <a:pt x="-3036" y="88571"/>
                    <a:pt x="7816" y="98045"/>
                  </a:cubicBezTo>
                  <a:cubicBezTo>
                    <a:pt x="24698" y="112687"/>
                    <a:pt x="64834" y="126468"/>
                    <a:pt x="79476" y="125607"/>
                  </a:cubicBezTo>
                  <a:close/>
                </a:path>
              </a:pathLst>
            </a:custGeom>
            <a:noFill/>
            <a:ln w="9525" cap="rnd"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82" name="Google Shape;82;p2"/>
            <p:cNvSpPr/>
            <p:nvPr/>
          </p:nvSpPr>
          <p:spPr>
            <a:xfrm>
              <a:off x="5223497" y="3228653"/>
              <a:ext cx="208903" cy="188637"/>
            </a:xfrm>
            <a:custGeom>
              <a:avLst/>
              <a:gdLst/>
              <a:ahLst/>
              <a:cxnLst/>
              <a:rect l="l" t="t" r="r" b="b"/>
              <a:pathLst>
                <a:path w="208903" h="188637" extrusionOk="0">
                  <a:moveTo>
                    <a:pt x="53126" y="121583"/>
                  </a:moveTo>
                  <a:cubicBezTo>
                    <a:pt x="61394" y="127095"/>
                    <a:pt x="132020" y="184457"/>
                    <a:pt x="141150" y="187385"/>
                  </a:cubicBezTo>
                  <a:cubicBezTo>
                    <a:pt x="148901" y="189969"/>
                    <a:pt x="165438" y="188074"/>
                    <a:pt x="173879" y="186007"/>
                  </a:cubicBezTo>
                  <a:cubicBezTo>
                    <a:pt x="178013" y="177050"/>
                    <a:pt x="177324" y="119171"/>
                    <a:pt x="188004" y="106941"/>
                  </a:cubicBezTo>
                  <a:cubicBezTo>
                    <a:pt x="191621" y="102807"/>
                    <a:pt x="203679" y="100395"/>
                    <a:pt x="207297" y="99361"/>
                  </a:cubicBezTo>
                  <a:cubicBezTo>
                    <a:pt x="210914" y="91438"/>
                    <a:pt x="207813" y="27013"/>
                    <a:pt x="204024" y="16333"/>
                  </a:cubicBezTo>
                  <a:lnTo>
                    <a:pt x="191277" y="16333"/>
                  </a:lnTo>
                  <a:cubicBezTo>
                    <a:pt x="182664" y="17711"/>
                    <a:pt x="170433" y="38727"/>
                    <a:pt x="160442" y="39760"/>
                  </a:cubicBezTo>
                  <a:cubicBezTo>
                    <a:pt x="148040" y="40966"/>
                    <a:pt x="122029" y="-2788"/>
                    <a:pt x="110660" y="141"/>
                  </a:cubicBezTo>
                  <a:cubicBezTo>
                    <a:pt x="105148" y="1519"/>
                    <a:pt x="89817" y="22190"/>
                    <a:pt x="82926" y="25463"/>
                  </a:cubicBezTo>
                  <a:cubicBezTo>
                    <a:pt x="77586" y="28047"/>
                    <a:pt x="59327" y="39243"/>
                    <a:pt x="47441" y="51129"/>
                  </a:cubicBezTo>
                  <a:cubicBezTo>
                    <a:pt x="23842" y="74384"/>
                    <a:pt x="2826" y="104357"/>
                    <a:pt x="415" y="108491"/>
                  </a:cubicBezTo>
                  <a:cubicBezTo>
                    <a:pt x="-2169" y="112798"/>
                    <a:pt x="8166" y="136052"/>
                    <a:pt x="8166" y="136052"/>
                  </a:cubicBezTo>
                  <a:cubicBezTo>
                    <a:pt x="14368" y="133813"/>
                    <a:pt x="50542" y="120205"/>
                    <a:pt x="53126" y="121927"/>
                  </a:cubicBezTo>
                </a:path>
              </a:pathLst>
            </a:custGeom>
            <a:solidFill>
              <a:srgbClr val="FFFCDB"/>
            </a:solidFill>
            <a:ln w="9525" cap="flat" cmpd="sng">
              <a:solidFill>
                <a:srgbClr val="7F7F7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83" name="Google Shape;83;p2"/>
            <p:cNvSpPr/>
            <p:nvPr/>
          </p:nvSpPr>
          <p:spPr>
            <a:xfrm>
              <a:off x="5223497" y="3228653"/>
              <a:ext cx="208903" cy="188637"/>
            </a:xfrm>
            <a:custGeom>
              <a:avLst/>
              <a:gdLst/>
              <a:ahLst/>
              <a:cxnLst/>
              <a:rect l="l" t="t" r="r" b="b"/>
              <a:pathLst>
                <a:path w="208903" h="188637" extrusionOk="0">
                  <a:moveTo>
                    <a:pt x="53126" y="121583"/>
                  </a:moveTo>
                  <a:cubicBezTo>
                    <a:pt x="61394" y="127095"/>
                    <a:pt x="132020" y="184457"/>
                    <a:pt x="141150" y="187385"/>
                  </a:cubicBezTo>
                  <a:cubicBezTo>
                    <a:pt x="148901" y="189969"/>
                    <a:pt x="165438" y="188074"/>
                    <a:pt x="173879" y="186007"/>
                  </a:cubicBezTo>
                  <a:cubicBezTo>
                    <a:pt x="178013" y="177050"/>
                    <a:pt x="177324" y="119171"/>
                    <a:pt x="188004" y="106941"/>
                  </a:cubicBezTo>
                  <a:cubicBezTo>
                    <a:pt x="191621" y="102807"/>
                    <a:pt x="203679" y="100395"/>
                    <a:pt x="207297" y="99361"/>
                  </a:cubicBezTo>
                  <a:cubicBezTo>
                    <a:pt x="210914" y="91438"/>
                    <a:pt x="207813" y="27013"/>
                    <a:pt x="204024" y="16333"/>
                  </a:cubicBezTo>
                  <a:lnTo>
                    <a:pt x="191277" y="16333"/>
                  </a:lnTo>
                  <a:cubicBezTo>
                    <a:pt x="182664" y="17711"/>
                    <a:pt x="170433" y="38727"/>
                    <a:pt x="160442" y="39760"/>
                  </a:cubicBezTo>
                  <a:cubicBezTo>
                    <a:pt x="148040" y="40966"/>
                    <a:pt x="122029" y="-2788"/>
                    <a:pt x="110660" y="141"/>
                  </a:cubicBezTo>
                  <a:cubicBezTo>
                    <a:pt x="105148" y="1519"/>
                    <a:pt x="89817" y="22190"/>
                    <a:pt x="82926" y="25463"/>
                  </a:cubicBezTo>
                  <a:cubicBezTo>
                    <a:pt x="77586" y="28047"/>
                    <a:pt x="59327" y="39243"/>
                    <a:pt x="47441" y="51129"/>
                  </a:cubicBezTo>
                  <a:cubicBezTo>
                    <a:pt x="23842" y="74384"/>
                    <a:pt x="2826" y="104357"/>
                    <a:pt x="415" y="108491"/>
                  </a:cubicBezTo>
                  <a:cubicBezTo>
                    <a:pt x="-2169" y="112798"/>
                    <a:pt x="8166" y="136052"/>
                    <a:pt x="8166" y="136052"/>
                  </a:cubicBezTo>
                  <a:cubicBezTo>
                    <a:pt x="14368" y="133813"/>
                    <a:pt x="50542" y="120205"/>
                    <a:pt x="53126" y="121927"/>
                  </a:cubicBezTo>
                  <a:close/>
                </a:path>
              </a:pathLst>
            </a:custGeom>
            <a:noFill/>
            <a:ln w="9525" cap="rnd"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84" name="Google Shape;84;p2"/>
            <p:cNvSpPr/>
            <p:nvPr/>
          </p:nvSpPr>
          <p:spPr>
            <a:xfrm>
              <a:off x="5252334" y="3558270"/>
              <a:ext cx="232892" cy="436915"/>
            </a:xfrm>
            <a:custGeom>
              <a:avLst/>
              <a:gdLst/>
              <a:ahLst/>
              <a:cxnLst/>
              <a:rect l="l" t="t" r="r" b="b"/>
              <a:pathLst>
                <a:path w="232892" h="436915" extrusionOk="0">
                  <a:moveTo>
                    <a:pt x="134878" y="255684"/>
                  </a:moveTo>
                  <a:cubicBezTo>
                    <a:pt x="136256" y="241214"/>
                    <a:pt x="123165" y="227089"/>
                    <a:pt x="127471" y="214342"/>
                  </a:cubicBezTo>
                  <a:cubicBezTo>
                    <a:pt x="130744" y="205040"/>
                    <a:pt x="149003" y="202112"/>
                    <a:pt x="152793" y="195221"/>
                  </a:cubicBezTo>
                  <a:cubicBezTo>
                    <a:pt x="155549" y="190054"/>
                    <a:pt x="153654" y="141649"/>
                    <a:pt x="159166" y="136826"/>
                  </a:cubicBezTo>
                  <a:cubicBezTo>
                    <a:pt x="168985" y="128041"/>
                    <a:pt x="217734" y="125112"/>
                    <a:pt x="232893" y="120978"/>
                  </a:cubicBezTo>
                  <a:cubicBezTo>
                    <a:pt x="232893" y="120978"/>
                    <a:pt x="210155" y="84804"/>
                    <a:pt x="197063" y="51558"/>
                  </a:cubicBezTo>
                  <a:cubicBezTo>
                    <a:pt x="191379" y="37261"/>
                    <a:pt x="197063" y="19174"/>
                    <a:pt x="191379" y="11939"/>
                  </a:cubicBezTo>
                  <a:cubicBezTo>
                    <a:pt x="182938" y="914"/>
                    <a:pt x="151070" y="7977"/>
                    <a:pt x="137634" y="1776"/>
                  </a:cubicBezTo>
                  <a:cubicBezTo>
                    <a:pt x="135567" y="1776"/>
                    <a:pt x="127643" y="4532"/>
                    <a:pt x="124715" y="6082"/>
                  </a:cubicBezTo>
                  <a:cubicBezTo>
                    <a:pt x="123854" y="9700"/>
                    <a:pt x="121270" y="14006"/>
                    <a:pt x="117825" y="18657"/>
                  </a:cubicBezTo>
                  <a:cubicBezTo>
                    <a:pt x="107489" y="32438"/>
                    <a:pt x="93364" y="43290"/>
                    <a:pt x="86301" y="44496"/>
                  </a:cubicBezTo>
                  <a:cubicBezTo>
                    <a:pt x="83028" y="45185"/>
                    <a:pt x="85268" y="13145"/>
                    <a:pt x="64252" y="2120"/>
                  </a:cubicBezTo>
                  <a:cubicBezTo>
                    <a:pt x="56156" y="-2186"/>
                    <a:pt x="38069" y="1259"/>
                    <a:pt x="36863" y="2120"/>
                  </a:cubicBezTo>
                  <a:cubicBezTo>
                    <a:pt x="35141" y="3671"/>
                    <a:pt x="62874" y="40534"/>
                    <a:pt x="64941" y="43462"/>
                  </a:cubicBezTo>
                  <a:cubicBezTo>
                    <a:pt x="68731" y="48630"/>
                    <a:pt x="71832" y="76019"/>
                    <a:pt x="71487" y="79464"/>
                  </a:cubicBezTo>
                  <a:cubicBezTo>
                    <a:pt x="70626" y="90316"/>
                    <a:pt x="67870" y="97551"/>
                    <a:pt x="63047" y="104958"/>
                  </a:cubicBezTo>
                  <a:cubicBezTo>
                    <a:pt x="65975" y="106681"/>
                    <a:pt x="81995" y="100652"/>
                    <a:pt x="88368" y="108231"/>
                  </a:cubicBezTo>
                  <a:cubicBezTo>
                    <a:pt x="102666" y="125457"/>
                    <a:pt x="98704" y="160942"/>
                    <a:pt x="101977" y="166627"/>
                  </a:cubicBezTo>
                  <a:cubicBezTo>
                    <a:pt x="104561" y="170933"/>
                    <a:pt x="89919" y="222783"/>
                    <a:pt x="87335" y="234496"/>
                  </a:cubicBezTo>
                  <a:cubicBezTo>
                    <a:pt x="85612" y="242248"/>
                    <a:pt x="69248" y="228639"/>
                    <a:pt x="53572" y="240870"/>
                  </a:cubicBezTo>
                  <a:cubicBezTo>
                    <a:pt x="37725" y="253272"/>
                    <a:pt x="11025" y="267225"/>
                    <a:pt x="0" y="284451"/>
                  </a:cubicBezTo>
                  <a:cubicBezTo>
                    <a:pt x="1206" y="290480"/>
                    <a:pt x="3962" y="312529"/>
                    <a:pt x="4134" y="317352"/>
                  </a:cubicBezTo>
                  <a:cubicBezTo>
                    <a:pt x="5168" y="336990"/>
                    <a:pt x="9130" y="386945"/>
                    <a:pt x="16709" y="405376"/>
                  </a:cubicBezTo>
                  <a:cubicBezTo>
                    <a:pt x="20326" y="413989"/>
                    <a:pt x="36691" y="408305"/>
                    <a:pt x="45132" y="410716"/>
                  </a:cubicBezTo>
                  <a:cubicBezTo>
                    <a:pt x="53572" y="412956"/>
                    <a:pt x="55467" y="425186"/>
                    <a:pt x="56673" y="431904"/>
                  </a:cubicBezTo>
                  <a:cubicBezTo>
                    <a:pt x="68559" y="432593"/>
                    <a:pt x="83201" y="436210"/>
                    <a:pt x="103010" y="436899"/>
                  </a:cubicBezTo>
                  <a:cubicBezTo>
                    <a:pt x="124370" y="437589"/>
                    <a:pt x="132811" y="415540"/>
                    <a:pt x="142974" y="407443"/>
                  </a:cubicBezTo>
                  <a:cubicBezTo>
                    <a:pt x="137117" y="391079"/>
                    <a:pt x="121097" y="320281"/>
                    <a:pt x="119892" y="300299"/>
                  </a:cubicBezTo>
                  <a:cubicBezTo>
                    <a:pt x="118514" y="280489"/>
                    <a:pt x="132639" y="275149"/>
                    <a:pt x="134534" y="255684"/>
                  </a:cubicBezTo>
                </a:path>
              </a:pathLst>
            </a:custGeom>
            <a:solidFill>
              <a:srgbClr val="FFFCDB"/>
            </a:solidFill>
            <a:ln w="9525" cap="flat" cmpd="sng">
              <a:solidFill>
                <a:srgbClr val="7F7F7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85" name="Google Shape;85;p2"/>
            <p:cNvSpPr/>
            <p:nvPr/>
          </p:nvSpPr>
          <p:spPr>
            <a:xfrm>
              <a:off x="5252334" y="3558270"/>
              <a:ext cx="232892" cy="436915"/>
            </a:xfrm>
            <a:custGeom>
              <a:avLst/>
              <a:gdLst/>
              <a:ahLst/>
              <a:cxnLst/>
              <a:rect l="l" t="t" r="r" b="b"/>
              <a:pathLst>
                <a:path w="232892" h="436915" extrusionOk="0">
                  <a:moveTo>
                    <a:pt x="134878" y="255684"/>
                  </a:moveTo>
                  <a:cubicBezTo>
                    <a:pt x="136256" y="241214"/>
                    <a:pt x="123165" y="227089"/>
                    <a:pt x="127471" y="214342"/>
                  </a:cubicBezTo>
                  <a:cubicBezTo>
                    <a:pt x="130744" y="205040"/>
                    <a:pt x="149003" y="202112"/>
                    <a:pt x="152793" y="195221"/>
                  </a:cubicBezTo>
                  <a:cubicBezTo>
                    <a:pt x="155549" y="190054"/>
                    <a:pt x="153654" y="141649"/>
                    <a:pt x="159166" y="136826"/>
                  </a:cubicBezTo>
                  <a:cubicBezTo>
                    <a:pt x="168985" y="128041"/>
                    <a:pt x="217734" y="125112"/>
                    <a:pt x="232893" y="120978"/>
                  </a:cubicBezTo>
                  <a:cubicBezTo>
                    <a:pt x="232893" y="120978"/>
                    <a:pt x="210155" y="84804"/>
                    <a:pt x="197063" y="51558"/>
                  </a:cubicBezTo>
                  <a:cubicBezTo>
                    <a:pt x="191379" y="37261"/>
                    <a:pt x="197063" y="19174"/>
                    <a:pt x="191379" y="11939"/>
                  </a:cubicBezTo>
                  <a:cubicBezTo>
                    <a:pt x="182938" y="914"/>
                    <a:pt x="151070" y="7977"/>
                    <a:pt x="137634" y="1776"/>
                  </a:cubicBezTo>
                  <a:cubicBezTo>
                    <a:pt x="135567" y="1776"/>
                    <a:pt x="127643" y="4532"/>
                    <a:pt x="124715" y="6082"/>
                  </a:cubicBezTo>
                  <a:cubicBezTo>
                    <a:pt x="123854" y="9700"/>
                    <a:pt x="121270" y="14006"/>
                    <a:pt x="117825" y="18657"/>
                  </a:cubicBezTo>
                  <a:cubicBezTo>
                    <a:pt x="107489" y="32438"/>
                    <a:pt x="93364" y="43290"/>
                    <a:pt x="86301" y="44496"/>
                  </a:cubicBezTo>
                  <a:cubicBezTo>
                    <a:pt x="83028" y="45185"/>
                    <a:pt x="85268" y="13145"/>
                    <a:pt x="64252" y="2120"/>
                  </a:cubicBezTo>
                  <a:cubicBezTo>
                    <a:pt x="56156" y="-2186"/>
                    <a:pt x="38069" y="1259"/>
                    <a:pt x="36863" y="2120"/>
                  </a:cubicBezTo>
                  <a:cubicBezTo>
                    <a:pt x="35141" y="3671"/>
                    <a:pt x="62874" y="40534"/>
                    <a:pt x="64941" y="43462"/>
                  </a:cubicBezTo>
                  <a:cubicBezTo>
                    <a:pt x="68731" y="48630"/>
                    <a:pt x="71832" y="76019"/>
                    <a:pt x="71487" y="79464"/>
                  </a:cubicBezTo>
                  <a:cubicBezTo>
                    <a:pt x="70626" y="90316"/>
                    <a:pt x="67870" y="97551"/>
                    <a:pt x="63047" y="104958"/>
                  </a:cubicBezTo>
                  <a:cubicBezTo>
                    <a:pt x="65975" y="106681"/>
                    <a:pt x="81995" y="100652"/>
                    <a:pt x="88368" y="108231"/>
                  </a:cubicBezTo>
                  <a:cubicBezTo>
                    <a:pt x="102666" y="125457"/>
                    <a:pt x="98704" y="160942"/>
                    <a:pt x="101977" y="166627"/>
                  </a:cubicBezTo>
                  <a:cubicBezTo>
                    <a:pt x="104561" y="170933"/>
                    <a:pt x="89919" y="222783"/>
                    <a:pt x="87335" y="234496"/>
                  </a:cubicBezTo>
                  <a:cubicBezTo>
                    <a:pt x="85612" y="242248"/>
                    <a:pt x="69248" y="228639"/>
                    <a:pt x="53572" y="240870"/>
                  </a:cubicBezTo>
                  <a:cubicBezTo>
                    <a:pt x="37725" y="253272"/>
                    <a:pt x="11025" y="267225"/>
                    <a:pt x="0" y="284451"/>
                  </a:cubicBezTo>
                  <a:cubicBezTo>
                    <a:pt x="1206" y="290480"/>
                    <a:pt x="3962" y="312529"/>
                    <a:pt x="4134" y="317352"/>
                  </a:cubicBezTo>
                  <a:cubicBezTo>
                    <a:pt x="5168" y="336990"/>
                    <a:pt x="9130" y="386945"/>
                    <a:pt x="16709" y="405376"/>
                  </a:cubicBezTo>
                  <a:cubicBezTo>
                    <a:pt x="20326" y="413989"/>
                    <a:pt x="36691" y="408305"/>
                    <a:pt x="45132" y="410716"/>
                  </a:cubicBezTo>
                  <a:cubicBezTo>
                    <a:pt x="53572" y="412956"/>
                    <a:pt x="55467" y="425186"/>
                    <a:pt x="56673" y="431904"/>
                  </a:cubicBezTo>
                  <a:cubicBezTo>
                    <a:pt x="68559" y="432593"/>
                    <a:pt x="83201" y="436210"/>
                    <a:pt x="103010" y="436899"/>
                  </a:cubicBezTo>
                  <a:cubicBezTo>
                    <a:pt x="124370" y="437589"/>
                    <a:pt x="132811" y="415540"/>
                    <a:pt x="142974" y="407443"/>
                  </a:cubicBezTo>
                  <a:cubicBezTo>
                    <a:pt x="137117" y="391079"/>
                    <a:pt x="121097" y="320281"/>
                    <a:pt x="119892" y="300299"/>
                  </a:cubicBezTo>
                  <a:cubicBezTo>
                    <a:pt x="118514" y="280489"/>
                    <a:pt x="132639" y="275149"/>
                    <a:pt x="134534" y="255684"/>
                  </a:cubicBezTo>
                  <a:close/>
                </a:path>
              </a:pathLst>
            </a:custGeom>
            <a:noFill/>
            <a:ln w="9525" cap="rnd"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86" name="Google Shape;86;p2"/>
            <p:cNvSpPr/>
            <p:nvPr/>
          </p:nvSpPr>
          <p:spPr>
            <a:xfrm>
              <a:off x="6061431" y="2312245"/>
              <a:ext cx="269932" cy="179461"/>
            </a:xfrm>
            <a:custGeom>
              <a:avLst/>
              <a:gdLst/>
              <a:ahLst/>
              <a:cxnLst/>
              <a:rect l="l" t="t" r="r" b="b"/>
              <a:pathLst>
                <a:path w="269932" h="179461" extrusionOk="0">
                  <a:moveTo>
                    <a:pt x="122131" y="136"/>
                  </a:moveTo>
                  <a:lnTo>
                    <a:pt x="124198" y="33037"/>
                  </a:lnTo>
                  <a:lnTo>
                    <a:pt x="97326" y="52674"/>
                  </a:lnTo>
                  <a:cubicBezTo>
                    <a:pt x="91469" y="56981"/>
                    <a:pt x="79411" y="37860"/>
                    <a:pt x="75277" y="38894"/>
                  </a:cubicBezTo>
                  <a:cubicBezTo>
                    <a:pt x="72004" y="42167"/>
                    <a:pt x="61496" y="48885"/>
                    <a:pt x="57362" y="48885"/>
                  </a:cubicBezTo>
                  <a:cubicBezTo>
                    <a:pt x="48577" y="49057"/>
                    <a:pt x="34796" y="45956"/>
                    <a:pt x="25322" y="51469"/>
                  </a:cubicBezTo>
                  <a:cubicBezTo>
                    <a:pt x="11197" y="59737"/>
                    <a:pt x="3617" y="88159"/>
                    <a:pt x="0" y="100390"/>
                  </a:cubicBezTo>
                  <a:cubicBezTo>
                    <a:pt x="4134" y="100734"/>
                    <a:pt x="15675" y="96256"/>
                    <a:pt x="22049" y="100907"/>
                  </a:cubicBezTo>
                  <a:cubicBezTo>
                    <a:pt x="33590" y="109175"/>
                    <a:pt x="40825" y="128640"/>
                    <a:pt x="44098" y="131396"/>
                  </a:cubicBezTo>
                  <a:cubicBezTo>
                    <a:pt x="56328" y="141732"/>
                    <a:pt x="64080" y="134325"/>
                    <a:pt x="74760" y="138631"/>
                  </a:cubicBezTo>
                  <a:cubicBezTo>
                    <a:pt x="83028" y="141904"/>
                    <a:pt x="83545" y="158441"/>
                    <a:pt x="98531" y="162403"/>
                  </a:cubicBezTo>
                  <a:cubicBezTo>
                    <a:pt x="111279" y="166020"/>
                    <a:pt x="114896" y="171188"/>
                    <a:pt x="125921" y="179456"/>
                  </a:cubicBezTo>
                  <a:cubicBezTo>
                    <a:pt x="131949" y="179112"/>
                    <a:pt x="161406" y="147589"/>
                    <a:pt x="173292" y="147589"/>
                  </a:cubicBezTo>
                  <a:cubicBezTo>
                    <a:pt x="187417" y="147589"/>
                    <a:pt x="190517" y="178939"/>
                    <a:pt x="196546" y="179456"/>
                  </a:cubicBezTo>
                  <a:cubicBezTo>
                    <a:pt x="203264" y="179973"/>
                    <a:pt x="217390" y="144316"/>
                    <a:pt x="231342" y="133808"/>
                  </a:cubicBezTo>
                  <a:cubicBezTo>
                    <a:pt x="239783" y="127434"/>
                    <a:pt x="269239" y="126401"/>
                    <a:pt x="269928" y="110381"/>
                  </a:cubicBezTo>
                  <a:cubicBezTo>
                    <a:pt x="270273" y="102285"/>
                    <a:pt x="250808" y="92121"/>
                    <a:pt x="237716" y="78685"/>
                  </a:cubicBezTo>
                  <a:cubicBezTo>
                    <a:pt x="220146" y="60426"/>
                    <a:pt x="197752" y="38894"/>
                    <a:pt x="188278" y="32003"/>
                  </a:cubicBezTo>
                  <a:cubicBezTo>
                    <a:pt x="186728" y="32003"/>
                    <a:pt x="159511" y="29592"/>
                    <a:pt x="148314" y="21840"/>
                  </a:cubicBezTo>
                  <a:cubicBezTo>
                    <a:pt x="145213" y="20290"/>
                    <a:pt x="126782" y="-1931"/>
                    <a:pt x="122475" y="136"/>
                  </a:cubicBezTo>
                </a:path>
              </a:pathLst>
            </a:custGeom>
            <a:solidFill>
              <a:srgbClr val="FFFCDB"/>
            </a:solidFill>
            <a:ln w="9525" cap="flat" cmpd="sng">
              <a:solidFill>
                <a:srgbClr val="7F7F7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87" name="Google Shape;87;p2"/>
            <p:cNvSpPr/>
            <p:nvPr/>
          </p:nvSpPr>
          <p:spPr>
            <a:xfrm>
              <a:off x="6061431" y="2312245"/>
              <a:ext cx="269932" cy="179461"/>
            </a:xfrm>
            <a:custGeom>
              <a:avLst/>
              <a:gdLst/>
              <a:ahLst/>
              <a:cxnLst/>
              <a:rect l="l" t="t" r="r" b="b"/>
              <a:pathLst>
                <a:path w="269932" h="179461" extrusionOk="0">
                  <a:moveTo>
                    <a:pt x="122131" y="136"/>
                  </a:moveTo>
                  <a:lnTo>
                    <a:pt x="124198" y="33037"/>
                  </a:lnTo>
                  <a:lnTo>
                    <a:pt x="97326" y="52674"/>
                  </a:lnTo>
                  <a:cubicBezTo>
                    <a:pt x="91469" y="56981"/>
                    <a:pt x="79411" y="37860"/>
                    <a:pt x="75277" y="38894"/>
                  </a:cubicBezTo>
                  <a:cubicBezTo>
                    <a:pt x="72004" y="42167"/>
                    <a:pt x="61496" y="48885"/>
                    <a:pt x="57362" y="48885"/>
                  </a:cubicBezTo>
                  <a:cubicBezTo>
                    <a:pt x="48577" y="49057"/>
                    <a:pt x="34796" y="45956"/>
                    <a:pt x="25322" y="51469"/>
                  </a:cubicBezTo>
                  <a:cubicBezTo>
                    <a:pt x="11197" y="59737"/>
                    <a:pt x="3617" y="88159"/>
                    <a:pt x="0" y="100390"/>
                  </a:cubicBezTo>
                  <a:cubicBezTo>
                    <a:pt x="4134" y="100734"/>
                    <a:pt x="15675" y="96256"/>
                    <a:pt x="22049" y="100907"/>
                  </a:cubicBezTo>
                  <a:cubicBezTo>
                    <a:pt x="33590" y="109175"/>
                    <a:pt x="40825" y="128640"/>
                    <a:pt x="44098" y="131396"/>
                  </a:cubicBezTo>
                  <a:cubicBezTo>
                    <a:pt x="56328" y="141732"/>
                    <a:pt x="64080" y="134325"/>
                    <a:pt x="74760" y="138631"/>
                  </a:cubicBezTo>
                  <a:cubicBezTo>
                    <a:pt x="83028" y="141904"/>
                    <a:pt x="83545" y="158441"/>
                    <a:pt x="98531" y="162403"/>
                  </a:cubicBezTo>
                  <a:cubicBezTo>
                    <a:pt x="111279" y="166020"/>
                    <a:pt x="114896" y="171188"/>
                    <a:pt x="125921" y="179456"/>
                  </a:cubicBezTo>
                  <a:cubicBezTo>
                    <a:pt x="131949" y="179112"/>
                    <a:pt x="161406" y="147589"/>
                    <a:pt x="173292" y="147589"/>
                  </a:cubicBezTo>
                  <a:cubicBezTo>
                    <a:pt x="187417" y="147589"/>
                    <a:pt x="190517" y="178939"/>
                    <a:pt x="196546" y="179456"/>
                  </a:cubicBezTo>
                  <a:cubicBezTo>
                    <a:pt x="203264" y="179973"/>
                    <a:pt x="217390" y="144316"/>
                    <a:pt x="231342" y="133808"/>
                  </a:cubicBezTo>
                  <a:cubicBezTo>
                    <a:pt x="239783" y="127434"/>
                    <a:pt x="269239" y="126401"/>
                    <a:pt x="269928" y="110381"/>
                  </a:cubicBezTo>
                  <a:cubicBezTo>
                    <a:pt x="270273" y="102285"/>
                    <a:pt x="250808" y="92121"/>
                    <a:pt x="237716" y="78685"/>
                  </a:cubicBezTo>
                  <a:cubicBezTo>
                    <a:pt x="220146" y="60426"/>
                    <a:pt x="197752" y="38894"/>
                    <a:pt x="188278" y="32003"/>
                  </a:cubicBezTo>
                  <a:cubicBezTo>
                    <a:pt x="186728" y="32003"/>
                    <a:pt x="159511" y="29592"/>
                    <a:pt x="148314" y="21840"/>
                  </a:cubicBezTo>
                  <a:cubicBezTo>
                    <a:pt x="145213" y="20290"/>
                    <a:pt x="126782" y="-1931"/>
                    <a:pt x="122475" y="136"/>
                  </a:cubicBezTo>
                  <a:close/>
                </a:path>
              </a:pathLst>
            </a:custGeom>
            <a:noFill/>
            <a:ln w="9525" cap="rnd"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88" name="Google Shape;88;p2"/>
            <p:cNvSpPr/>
            <p:nvPr/>
          </p:nvSpPr>
          <p:spPr>
            <a:xfrm>
              <a:off x="5661463" y="3783883"/>
              <a:ext cx="397211" cy="468640"/>
            </a:xfrm>
            <a:custGeom>
              <a:avLst/>
              <a:gdLst/>
              <a:ahLst/>
              <a:cxnLst/>
              <a:rect l="l" t="t" r="r" b="b"/>
              <a:pathLst>
                <a:path w="397211" h="468640" extrusionOk="0">
                  <a:moveTo>
                    <a:pt x="372751" y="26971"/>
                  </a:moveTo>
                  <a:cubicBezTo>
                    <a:pt x="367410" y="18186"/>
                    <a:pt x="350357" y="-3347"/>
                    <a:pt x="341227" y="443"/>
                  </a:cubicBezTo>
                  <a:cubicBezTo>
                    <a:pt x="334337" y="3199"/>
                    <a:pt x="311426" y="26109"/>
                    <a:pt x="305398" y="29038"/>
                  </a:cubicBezTo>
                  <a:cubicBezTo>
                    <a:pt x="296957" y="33344"/>
                    <a:pt x="248380" y="20425"/>
                    <a:pt x="224264" y="22664"/>
                  </a:cubicBezTo>
                  <a:cubicBezTo>
                    <a:pt x="218579" y="21114"/>
                    <a:pt x="198770" y="51948"/>
                    <a:pt x="196875" y="54532"/>
                  </a:cubicBezTo>
                  <a:cubicBezTo>
                    <a:pt x="190501" y="62972"/>
                    <a:pt x="181027" y="88467"/>
                    <a:pt x="174826" y="90706"/>
                  </a:cubicBezTo>
                  <a:cubicBezTo>
                    <a:pt x="166730" y="93462"/>
                    <a:pt x="116603" y="108621"/>
                    <a:pt x="104717" y="120334"/>
                  </a:cubicBezTo>
                  <a:cubicBezTo>
                    <a:pt x="86113" y="138766"/>
                    <a:pt x="75433" y="169600"/>
                    <a:pt x="64753" y="173390"/>
                  </a:cubicBezTo>
                  <a:cubicBezTo>
                    <a:pt x="45977" y="179936"/>
                    <a:pt x="14281" y="144106"/>
                    <a:pt x="9975" y="147896"/>
                  </a:cubicBezTo>
                  <a:cubicBezTo>
                    <a:pt x="156" y="156853"/>
                    <a:pt x="-5012" y="197851"/>
                    <a:pt x="6874" y="232819"/>
                  </a:cubicBezTo>
                  <a:cubicBezTo>
                    <a:pt x="14970" y="257107"/>
                    <a:pt x="37881" y="276056"/>
                    <a:pt x="45805" y="289147"/>
                  </a:cubicBezTo>
                  <a:cubicBezTo>
                    <a:pt x="48044" y="292937"/>
                    <a:pt x="79912" y="296899"/>
                    <a:pt x="82668" y="314641"/>
                  </a:cubicBezTo>
                  <a:cubicBezTo>
                    <a:pt x="84218" y="324116"/>
                    <a:pt x="76467" y="335140"/>
                    <a:pt x="71127" y="340136"/>
                  </a:cubicBezTo>
                  <a:cubicBezTo>
                    <a:pt x="79395" y="349093"/>
                    <a:pt x="90075" y="360807"/>
                    <a:pt x="102478" y="372176"/>
                  </a:cubicBezTo>
                  <a:cubicBezTo>
                    <a:pt x="114880" y="383545"/>
                    <a:pt x="129005" y="394569"/>
                    <a:pt x="143819" y="401632"/>
                  </a:cubicBezTo>
                  <a:lnTo>
                    <a:pt x="185850" y="438495"/>
                  </a:lnTo>
                  <a:lnTo>
                    <a:pt x="211345" y="468640"/>
                  </a:lnTo>
                  <a:cubicBezTo>
                    <a:pt x="211345" y="468640"/>
                    <a:pt x="223058" y="451931"/>
                    <a:pt x="242868" y="447453"/>
                  </a:cubicBezTo>
                  <a:cubicBezTo>
                    <a:pt x="256304" y="444352"/>
                    <a:pt x="270601" y="454687"/>
                    <a:pt x="280764" y="448486"/>
                  </a:cubicBezTo>
                  <a:cubicBezTo>
                    <a:pt x="286966" y="444868"/>
                    <a:pt x="322796" y="379755"/>
                    <a:pt x="326068" y="375276"/>
                  </a:cubicBezTo>
                  <a:cubicBezTo>
                    <a:pt x="335543" y="362529"/>
                    <a:pt x="360865" y="357189"/>
                    <a:pt x="366205" y="347543"/>
                  </a:cubicBezTo>
                  <a:cubicBezTo>
                    <a:pt x="371889" y="337724"/>
                    <a:pt x="371028" y="317225"/>
                    <a:pt x="366205" y="307923"/>
                  </a:cubicBezTo>
                  <a:cubicBezTo>
                    <a:pt x="360520" y="297243"/>
                    <a:pt x="335543" y="295176"/>
                    <a:pt x="331408" y="283980"/>
                  </a:cubicBezTo>
                  <a:cubicBezTo>
                    <a:pt x="325896" y="268993"/>
                    <a:pt x="350874" y="181141"/>
                    <a:pt x="350874" y="181141"/>
                  </a:cubicBezTo>
                  <a:cubicBezTo>
                    <a:pt x="364654" y="176146"/>
                    <a:pt x="374129" y="163916"/>
                    <a:pt x="380674" y="148413"/>
                  </a:cubicBezTo>
                  <a:cubicBezTo>
                    <a:pt x="386359" y="134976"/>
                    <a:pt x="385670" y="119645"/>
                    <a:pt x="388081" y="104487"/>
                  </a:cubicBezTo>
                  <a:cubicBezTo>
                    <a:pt x="390837" y="86227"/>
                    <a:pt x="396350" y="68313"/>
                    <a:pt x="397211" y="56082"/>
                  </a:cubicBezTo>
                  <a:lnTo>
                    <a:pt x="372923" y="27487"/>
                  </a:lnTo>
                  <a:close/>
                </a:path>
              </a:pathLst>
            </a:custGeom>
            <a:solidFill>
              <a:srgbClr val="FFFCDB"/>
            </a:solidFill>
            <a:ln w="9525" cap="flat" cmpd="sng">
              <a:solidFill>
                <a:srgbClr val="7F7F7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89" name="Google Shape;89;p2"/>
            <p:cNvSpPr/>
            <p:nvPr/>
          </p:nvSpPr>
          <p:spPr>
            <a:xfrm>
              <a:off x="5661463" y="3783883"/>
              <a:ext cx="397211" cy="468640"/>
            </a:xfrm>
            <a:custGeom>
              <a:avLst/>
              <a:gdLst/>
              <a:ahLst/>
              <a:cxnLst/>
              <a:rect l="l" t="t" r="r" b="b"/>
              <a:pathLst>
                <a:path w="397211" h="468640" extrusionOk="0">
                  <a:moveTo>
                    <a:pt x="372751" y="26971"/>
                  </a:moveTo>
                  <a:cubicBezTo>
                    <a:pt x="367410" y="18186"/>
                    <a:pt x="350357" y="-3347"/>
                    <a:pt x="341227" y="443"/>
                  </a:cubicBezTo>
                  <a:cubicBezTo>
                    <a:pt x="334337" y="3199"/>
                    <a:pt x="311426" y="26109"/>
                    <a:pt x="305398" y="29038"/>
                  </a:cubicBezTo>
                  <a:cubicBezTo>
                    <a:pt x="296957" y="33344"/>
                    <a:pt x="248380" y="20425"/>
                    <a:pt x="224264" y="22664"/>
                  </a:cubicBezTo>
                  <a:cubicBezTo>
                    <a:pt x="218579" y="21114"/>
                    <a:pt x="198770" y="51948"/>
                    <a:pt x="196875" y="54532"/>
                  </a:cubicBezTo>
                  <a:cubicBezTo>
                    <a:pt x="190501" y="62972"/>
                    <a:pt x="181027" y="88467"/>
                    <a:pt x="174826" y="90706"/>
                  </a:cubicBezTo>
                  <a:cubicBezTo>
                    <a:pt x="166730" y="93462"/>
                    <a:pt x="116603" y="108621"/>
                    <a:pt x="104717" y="120334"/>
                  </a:cubicBezTo>
                  <a:cubicBezTo>
                    <a:pt x="86113" y="138766"/>
                    <a:pt x="75433" y="169600"/>
                    <a:pt x="64753" y="173390"/>
                  </a:cubicBezTo>
                  <a:cubicBezTo>
                    <a:pt x="45977" y="179936"/>
                    <a:pt x="14281" y="144106"/>
                    <a:pt x="9975" y="147896"/>
                  </a:cubicBezTo>
                  <a:cubicBezTo>
                    <a:pt x="156" y="156853"/>
                    <a:pt x="-5012" y="197851"/>
                    <a:pt x="6874" y="232819"/>
                  </a:cubicBezTo>
                  <a:cubicBezTo>
                    <a:pt x="14970" y="257107"/>
                    <a:pt x="37881" y="276056"/>
                    <a:pt x="45805" y="289147"/>
                  </a:cubicBezTo>
                  <a:cubicBezTo>
                    <a:pt x="48044" y="292937"/>
                    <a:pt x="79912" y="296899"/>
                    <a:pt x="82668" y="314641"/>
                  </a:cubicBezTo>
                  <a:cubicBezTo>
                    <a:pt x="84218" y="324116"/>
                    <a:pt x="76467" y="335140"/>
                    <a:pt x="71127" y="340136"/>
                  </a:cubicBezTo>
                  <a:cubicBezTo>
                    <a:pt x="79395" y="349093"/>
                    <a:pt x="90075" y="360807"/>
                    <a:pt x="102478" y="372176"/>
                  </a:cubicBezTo>
                  <a:cubicBezTo>
                    <a:pt x="114880" y="383545"/>
                    <a:pt x="129005" y="394569"/>
                    <a:pt x="143819" y="401632"/>
                  </a:cubicBezTo>
                  <a:lnTo>
                    <a:pt x="185850" y="438495"/>
                  </a:lnTo>
                  <a:lnTo>
                    <a:pt x="211345" y="468640"/>
                  </a:lnTo>
                  <a:cubicBezTo>
                    <a:pt x="211345" y="468640"/>
                    <a:pt x="223058" y="451931"/>
                    <a:pt x="242868" y="447453"/>
                  </a:cubicBezTo>
                  <a:cubicBezTo>
                    <a:pt x="256304" y="444352"/>
                    <a:pt x="270601" y="454687"/>
                    <a:pt x="280764" y="448486"/>
                  </a:cubicBezTo>
                  <a:cubicBezTo>
                    <a:pt x="286966" y="444868"/>
                    <a:pt x="322796" y="379755"/>
                    <a:pt x="326068" y="375276"/>
                  </a:cubicBezTo>
                  <a:cubicBezTo>
                    <a:pt x="335543" y="362529"/>
                    <a:pt x="360865" y="357189"/>
                    <a:pt x="366205" y="347543"/>
                  </a:cubicBezTo>
                  <a:cubicBezTo>
                    <a:pt x="371889" y="337724"/>
                    <a:pt x="371028" y="317225"/>
                    <a:pt x="366205" y="307923"/>
                  </a:cubicBezTo>
                  <a:cubicBezTo>
                    <a:pt x="360520" y="297243"/>
                    <a:pt x="335543" y="295176"/>
                    <a:pt x="331408" y="283980"/>
                  </a:cubicBezTo>
                  <a:cubicBezTo>
                    <a:pt x="325896" y="268993"/>
                    <a:pt x="350874" y="181141"/>
                    <a:pt x="350874" y="181141"/>
                  </a:cubicBezTo>
                  <a:cubicBezTo>
                    <a:pt x="364654" y="176146"/>
                    <a:pt x="374129" y="163916"/>
                    <a:pt x="380674" y="148413"/>
                  </a:cubicBezTo>
                  <a:cubicBezTo>
                    <a:pt x="386359" y="134976"/>
                    <a:pt x="385670" y="119645"/>
                    <a:pt x="388081" y="104487"/>
                  </a:cubicBezTo>
                  <a:cubicBezTo>
                    <a:pt x="390837" y="86227"/>
                    <a:pt x="396350" y="68313"/>
                    <a:pt x="397211" y="56082"/>
                  </a:cubicBezTo>
                  <a:lnTo>
                    <a:pt x="372923" y="27487"/>
                  </a:lnTo>
                  <a:close/>
                </a:path>
              </a:pathLst>
            </a:custGeom>
            <a:noFill/>
            <a:ln w="9525" cap="rnd"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90" name="Google Shape;90;p2"/>
            <p:cNvSpPr/>
            <p:nvPr/>
          </p:nvSpPr>
          <p:spPr>
            <a:xfrm>
              <a:off x="5728800" y="4222551"/>
              <a:ext cx="320744" cy="266482"/>
            </a:xfrm>
            <a:custGeom>
              <a:avLst/>
              <a:gdLst/>
              <a:ahLst/>
              <a:cxnLst/>
              <a:rect l="l" t="t" r="r" b="b"/>
              <a:pathLst>
                <a:path w="320744" h="266482" extrusionOk="0">
                  <a:moveTo>
                    <a:pt x="90608" y="207054"/>
                  </a:moveTo>
                  <a:lnTo>
                    <a:pt x="111279" y="216528"/>
                  </a:lnTo>
                  <a:cubicBezTo>
                    <a:pt x="122131" y="216356"/>
                    <a:pt x="137634" y="208777"/>
                    <a:pt x="153137" y="206020"/>
                  </a:cubicBezTo>
                  <a:cubicBezTo>
                    <a:pt x="173808" y="202403"/>
                    <a:pt x="194652" y="203264"/>
                    <a:pt x="204470" y="204815"/>
                  </a:cubicBezTo>
                  <a:cubicBezTo>
                    <a:pt x="205848" y="213772"/>
                    <a:pt x="196030" y="226347"/>
                    <a:pt x="194996" y="235649"/>
                  </a:cubicBezTo>
                  <a:cubicBezTo>
                    <a:pt x="193618" y="247190"/>
                    <a:pt x="201197" y="255631"/>
                    <a:pt x="204470" y="266483"/>
                  </a:cubicBezTo>
                  <a:cubicBezTo>
                    <a:pt x="208949" y="261832"/>
                    <a:pt x="256492" y="231515"/>
                    <a:pt x="275441" y="226175"/>
                  </a:cubicBezTo>
                  <a:cubicBezTo>
                    <a:pt x="285087" y="223418"/>
                    <a:pt x="314715" y="225830"/>
                    <a:pt x="320745" y="224108"/>
                  </a:cubicBezTo>
                  <a:cubicBezTo>
                    <a:pt x="320745" y="224108"/>
                    <a:pt x="285432" y="185694"/>
                    <a:pt x="279747" y="181732"/>
                  </a:cubicBezTo>
                  <a:cubicBezTo>
                    <a:pt x="278024" y="180526"/>
                    <a:pt x="246501" y="188278"/>
                    <a:pt x="236510" y="179665"/>
                  </a:cubicBezTo>
                  <a:cubicBezTo>
                    <a:pt x="225658" y="170191"/>
                    <a:pt x="260799" y="126609"/>
                    <a:pt x="257526" y="123509"/>
                  </a:cubicBezTo>
                  <a:cubicBezTo>
                    <a:pt x="245468" y="111279"/>
                    <a:pt x="186555" y="99909"/>
                    <a:pt x="164851" y="85268"/>
                  </a:cubicBezTo>
                  <a:cubicBezTo>
                    <a:pt x="149003" y="74587"/>
                    <a:pt x="146419" y="52538"/>
                    <a:pt x="143835" y="30145"/>
                  </a:cubicBezTo>
                  <a:lnTo>
                    <a:pt x="118341" y="0"/>
                  </a:lnTo>
                  <a:cubicBezTo>
                    <a:pt x="110245" y="6546"/>
                    <a:pt x="72348" y="22393"/>
                    <a:pt x="65803" y="33246"/>
                  </a:cubicBezTo>
                  <a:cubicBezTo>
                    <a:pt x="48921" y="61324"/>
                    <a:pt x="39447" y="79928"/>
                    <a:pt x="32040" y="102149"/>
                  </a:cubicBezTo>
                  <a:cubicBezTo>
                    <a:pt x="28078" y="114035"/>
                    <a:pt x="8268" y="142630"/>
                    <a:pt x="4134" y="154171"/>
                  </a:cubicBezTo>
                  <a:cubicBezTo>
                    <a:pt x="-1723" y="170708"/>
                    <a:pt x="861" y="189311"/>
                    <a:pt x="0" y="206193"/>
                  </a:cubicBezTo>
                  <a:cubicBezTo>
                    <a:pt x="12230" y="207226"/>
                    <a:pt x="78722" y="205676"/>
                    <a:pt x="90608" y="207226"/>
                  </a:cubicBezTo>
                </a:path>
              </a:pathLst>
            </a:custGeom>
            <a:solidFill>
              <a:srgbClr val="FFFCDB"/>
            </a:solidFill>
            <a:ln w="9525" cap="flat" cmpd="sng">
              <a:solidFill>
                <a:srgbClr val="7F7F7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91" name="Google Shape;91;p2"/>
            <p:cNvSpPr/>
            <p:nvPr/>
          </p:nvSpPr>
          <p:spPr>
            <a:xfrm>
              <a:off x="5728800" y="4222551"/>
              <a:ext cx="320744" cy="266482"/>
            </a:xfrm>
            <a:custGeom>
              <a:avLst/>
              <a:gdLst/>
              <a:ahLst/>
              <a:cxnLst/>
              <a:rect l="l" t="t" r="r" b="b"/>
              <a:pathLst>
                <a:path w="320744" h="266482" extrusionOk="0">
                  <a:moveTo>
                    <a:pt x="90608" y="207054"/>
                  </a:moveTo>
                  <a:lnTo>
                    <a:pt x="111279" y="216528"/>
                  </a:lnTo>
                  <a:cubicBezTo>
                    <a:pt x="122131" y="216356"/>
                    <a:pt x="137634" y="208777"/>
                    <a:pt x="153137" y="206020"/>
                  </a:cubicBezTo>
                  <a:cubicBezTo>
                    <a:pt x="173808" y="202403"/>
                    <a:pt x="194652" y="203264"/>
                    <a:pt x="204470" y="204815"/>
                  </a:cubicBezTo>
                  <a:cubicBezTo>
                    <a:pt x="205848" y="213772"/>
                    <a:pt x="196030" y="226347"/>
                    <a:pt x="194996" y="235649"/>
                  </a:cubicBezTo>
                  <a:cubicBezTo>
                    <a:pt x="193618" y="247190"/>
                    <a:pt x="201197" y="255631"/>
                    <a:pt x="204470" y="266483"/>
                  </a:cubicBezTo>
                  <a:cubicBezTo>
                    <a:pt x="208949" y="261832"/>
                    <a:pt x="256492" y="231515"/>
                    <a:pt x="275441" y="226175"/>
                  </a:cubicBezTo>
                  <a:cubicBezTo>
                    <a:pt x="285087" y="223418"/>
                    <a:pt x="314715" y="225830"/>
                    <a:pt x="320745" y="224108"/>
                  </a:cubicBezTo>
                  <a:cubicBezTo>
                    <a:pt x="320745" y="224108"/>
                    <a:pt x="285432" y="185694"/>
                    <a:pt x="279747" y="181732"/>
                  </a:cubicBezTo>
                  <a:cubicBezTo>
                    <a:pt x="278024" y="180526"/>
                    <a:pt x="246501" y="188278"/>
                    <a:pt x="236510" y="179665"/>
                  </a:cubicBezTo>
                  <a:cubicBezTo>
                    <a:pt x="225658" y="170191"/>
                    <a:pt x="260799" y="126609"/>
                    <a:pt x="257526" y="123509"/>
                  </a:cubicBezTo>
                  <a:cubicBezTo>
                    <a:pt x="245468" y="111279"/>
                    <a:pt x="186555" y="99909"/>
                    <a:pt x="164851" y="85268"/>
                  </a:cubicBezTo>
                  <a:cubicBezTo>
                    <a:pt x="149003" y="74587"/>
                    <a:pt x="146419" y="52538"/>
                    <a:pt x="143835" y="30145"/>
                  </a:cubicBezTo>
                  <a:lnTo>
                    <a:pt x="118341" y="0"/>
                  </a:lnTo>
                  <a:cubicBezTo>
                    <a:pt x="110245" y="6546"/>
                    <a:pt x="72348" y="22393"/>
                    <a:pt x="65803" y="33246"/>
                  </a:cubicBezTo>
                  <a:cubicBezTo>
                    <a:pt x="48921" y="61324"/>
                    <a:pt x="39447" y="79928"/>
                    <a:pt x="32040" y="102149"/>
                  </a:cubicBezTo>
                  <a:cubicBezTo>
                    <a:pt x="28078" y="114035"/>
                    <a:pt x="8268" y="142630"/>
                    <a:pt x="4134" y="154171"/>
                  </a:cubicBezTo>
                  <a:cubicBezTo>
                    <a:pt x="-1723" y="170708"/>
                    <a:pt x="861" y="189311"/>
                    <a:pt x="0" y="206193"/>
                  </a:cubicBezTo>
                  <a:cubicBezTo>
                    <a:pt x="12230" y="207226"/>
                    <a:pt x="78722" y="205676"/>
                    <a:pt x="90608" y="207226"/>
                  </a:cubicBezTo>
                  <a:close/>
                </a:path>
              </a:pathLst>
            </a:custGeom>
            <a:noFill/>
            <a:ln w="9525" cap="rnd"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92" name="Google Shape;92;p2"/>
            <p:cNvSpPr/>
            <p:nvPr/>
          </p:nvSpPr>
          <p:spPr>
            <a:xfrm>
              <a:off x="6107354" y="2522336"/>
              <a:ext cx="457221" cy="418629"/>
            </a:xfrm>
            <a:custGeom>
              <a:avLst/>
              <a:gdLst/>
              <a:ahLst/>
              <a:cxnLst/>
              <a:rect l="l" t="t" r="r" b="b"/>
              <a:pathLst>
                <a:path w="457221" h="418629" extrusionOk="0">
                  <a:moveTo>
                    <a:pt x="56398" y="43092"/>
                  </a:moveTo>
                  <a:cubicBezTo>
                    <a:pt x="50713" y="57562"/>
                    <a:pt x="62599" y="70654"/>
                    <a:pt x="66389" y="84434"/>
                  </a:cubicBezTo>
                  <a:cubicBezTo>
                    <a:pt x="68973" y="94081"/>
                    <a:pt x="67078" y="123537"/>
                    <a:pt x="62771" y="124226"/>
                  </a:cubicBezTo>
                  <a:cubicBezTo>
                    <a:pt x="44168" y="127154"/>
                    <a:pt x="2998" y="129221"/>
                    <a:pt x="586" y="133872"/>
                  </a:cubicBezTo>
                  <a:cubicBezTo>
                    <a:pt x="-3376" y="141969"/>
                    <a:pt x="14195" y="190718"/>
                    <a:pt x="10060" y="206049"/>
                  </a:cubicBezTo>
                  <a:cubicBezTo>
                    <a:pt x="10060" y="206049"/>
                    <a:pt x="15056" y="222585"/>
                    <a:pt x="26942" y="227236"/>
                  </a:cubicBezTo>
                  <a:cubicBezTo>
                    <a:pt x="34693" y="230337"/>
                    <a:pt x="48302" y="211561"/>
                    <a:pt x="57431" y="211389"/>
                  </a:cubicBezTo>
                  <a:cubicBezTo>
                    <a:pt x="66733" y="211044"/>
                    <a:pt x="97740" y="227236"/>
                    <a:pt x="100668" y="230854"/>
                  </a:cubicBezTo>
                  <a:cubicBezTo>
                    <a:pt x="106525" y="238261"/>
                    <a:pt x="119961" y="269440"/>
                    <a:pt x="125129" y="276158"/>
                  </a:cubicBezTo>
                  <a:cubicBezTo>
                    <a:pt x="126851" y="279086"/>
                    <a:pt x="135809" y="285804"/>
                    <a:pt x="146144" y="287527"/>
                  </a:cubicBezTo>
                  <a:cubicBezTo>
                    <a:pt x="156307" y="289077"/>
                    <a:pt x="165610" y="275124"/>
                    <a:pt x="167849" y="278397"/>
                  </a:cubicBezTo>
                  <a:cubicBezTo>
                    <a:pt x="170777" y="282359"/>
                    <a:pt x="178012" y="306130"/>
                    <a:pt x="175600" y="329385"/>
                  </a:cubicBezTo>
                  <a:cubicBezTo>
                    <a:pt x="175083" y="334553"/>
                    <a:pt x="164748" y="339893"/>
                    <a:pt x="163715" y="344889"/>
                  </a:cubicBezTo>
                  <a:cubicBezTo>
                    <a:pt x="159236" y="364526"/>
                    <a:pt x="172844" y="371589"/>
                    <a:pt x="174222" y="381579"/>
                  </a:cubicBezTo>
                  <a:cubicBezTo>
                    <a:pt x="174911" y="386230"/>
                    <a:pt x="164059" y="408796"/>
                    <a:pt x="165782" y="413447"/>
                  </a:cubicBezTo>
                  <a:cubicBezTo>
                    <a:pt x="170088" y="413964"/>
                    <a:pt x="185591" y="403801"/>
                    <a:pt x="197305" y="402078"/>
                  </a:cubicBezTo>
                  <a:cubicBezTo>
                    <a:pt x="204540" y="401045"/>
                    <a:pt x="211258" y="417409"/>
                    <a:pt x="216942" y="418443"/>
                  </a:cubicBezTo>
                  <a:cubicBezTo>
                    <a:pt x="224005" y="419649"/>
                    <a:pt x="237096" y="414653"/>
                    <a:pt x="240369" y="414136"/>
                  </a:cubicBezTo>
                  <a:cubicBezTo>
                    <a:pt x="253806" y="401045"/>
                    <a:pt x="242609" y="354190"/>
                    <a:pt x="254150" y="342477"/>
                  </a:cubicBezTo>
                  <a:cubicBezTo>
                    <a:pt x="262074" y="334553"/>
                    <a:pt x="289980" y="335070"/>
                    <a:pt x="301177" y="331969"/>
                  </a:cubicBezTo>
                  <a:cubicBezTo>
                    <a:pt x="319608" y="326974"/>
                    <a:pt x="364740" y="312504"/>
                    <a:pt x="381793" y="292350"/>
                  </a:cubicBezTo>
                  <a:cubicBezTo>
                    <a:pt x="391095" y="281325"/>
                    <a:pt x="395402" y="246529"/>
                    <a:pt x="410043" y="241361"/>
                  </a:cubicBezTo>
                  <a:cubicBezTo>
                    <a:pt x="419346" y="238089"/>
                    <a:pt x="446390" y="233954"/>
                    <a:pt x="454659" y="232232"/>
                  </a:cubicBezTo>
                  <a:cubicBezTo>
                    <a:pt x="453453" y="228270"/>
                    <a:pt x="458104" y="216212"/>
                    <a:pt x="457070" y="203981"/>
                  </a:cubicBezTo>
                  <a:cubicBezTo>
                    <a:pt x="456209" y="191751"/>
                    <a:pt x="449663" y="179176"/>
                    <a:pt x="449663" y="175387"/>
                  </a:cubicBezTo>
                  <a:cubicBezTo>
                    <a:pt x="450007" y="154027"/>
                    <a:pt x="449663" y="100282"/>
                    <a:pt x="445529" y="80472"/>
                  </a:cubicBezTo>
                  <a:cubicBezTo>
                    <a:pt x="445529" y="80472"/>
                    <a:pt x="433643" y="69103"/>
                    <a:pt x="422619" y="68242"/>
                  </a:cubicBezTo>
                  <a:cubicBezTo>
                    <a:pt x="416589" y="67725"/>
                    <a:pt x="411766" y="75821"/>
                    <a:pt x="406254" y="72549"/>
                  </a:cubicBezTo>
                  <a:cubicBezTo>
                    <a:pt x="400742" y="69276"/>
                    <a:pt x="394713" y="54289"/>
                    <a:pt x="389200" y="50327"/>
                  </a:cubicBezTo>
                  <a:cubicBezTo>
                    <a:pt x="369391" y="35341"/>
                    <a:pt x="351304" y="29312"/>
                    <a:pt x="336145" y="37580"/>
                  </a:cubicBezTo>
                  <a:cubicBezTo>
                    <a:pt x="327532" y="42231"/>
                    <a:pt x="325465" y="64452"/>
                    <a:pt x="315991" y="83229"/>
                  </a:cubicBezTo>
                  <a:cubicBezTo>
                    <a:pt x="307722" y="99593"/>
                    <a:pt x="292564" y="113201"/>
                    <a:pt x="281022" y="113029"/>
                  </a:cubicBezTo>
                  <a:cubicBezTo>
                    <a:pt x="267242" y="112685"/>
                    <a:pt x="238819" y="110618"/>
                    <a:pt x="213153" y="107689"/>
                  </a:cubicBezTo>
                  <a:cubicBezTo>
                    <a:pt x="179735" y="103900"/>
                    <a:pt x="149417" y="89258"/>
                    <a:pt x="147350" y="87535"/>
                  </a:cubicBezTo>
                  <a:cubicBezTo>
                    <a:pt x="134948" y="76855"/>
                    <a:pt x="107214" y="-1695"/>
                    <a:pt x="92055" y="28"/>
                  </a:cubicBezTo>
                  <a:cubicBezTo>
                    <a:pt x="87749" y="372"/>
                    <a:pt x="65527" y="19838"/>
                    <a:pt x="56398" y="43609"/>
                  </a:cubicBezTo>
                </a:path>
              </a:pathLst>
            </a:custGeom>
            <a:solidFill>
              <a:srgbClr val="FFFCDB"/>
            </a:solidFill>
            <a:ln w="9525" cap="flat" cmpd="sng">
              <a:solidFill>
                <a:srgbClr val="7F7F7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93" name="Google Shape;93;p2"/>
            <p:cNvSpPr/>
            <p:nvPr/>
          </p:nvSpPr>
          <p:spPr>
            <a:xfrm>
              <a:off x="6107354" y="2522336"/>
              <a:ext cx="457221" cy="418629"/>
            </a:xfrm>
            <a:custGeom>
              <a:avLst/>
              <a:gdLst/>
              <a:ahLst/>
              <a:cxnLst/>
              <a:rect l="l" t="t" r="r" b="b"/>
              <a:pathLst>
                <a:path w="457221" h="418629" extrusionOk="0">
                  <a:moveTo>
                    <a:pt x="56398" y="43092"/>
                  </a:moveTo>
                  <a:cubicBezTo>
                    <a:pt x="50713" y="57562"/>
                    <a:pt x="62599" y="70654"/>
                    <a:pt x="66389" y="84434"/>
                  </a:cubicBezTo>
                  <a:cubicBezTo>
                    <a:pt x="68973" y="94081"/>
                    <a:pt x="67078" y="123537"/>
                    <a:pt x="62771" y="124226"/>
                  </a:cubicBezTo>
                  <a:cubicBezTo>
                    <a:pt x="44168" y="127154"/>
                    <a:pt x="2998" y="129221"/>
                    <a:pt x="586" y="133872"/>
                  </a:cubicBezTo>
                  <a:cubicBezTo>
                    <a:pt x="-3376" y="141969"/>
                    <a:pt x="14195" y="190718"/>
                    <a:pt x="10060" y="206049"/>
                  </a:cubicBezTo>
                  <a:cubicBezTo>
                    <a:pt x="10060" y="206049"/>
                    <a:pt x="15056" y="222585"/>
                    <a:pt x="26942" y="227236"/>
                  </a:cubicBezTo>
                  <a:cubicBezTo>
                    <a:pt x="34693" y="230337"/>
                    <a:pt x="48302" y="211561"/>
                    <a:pt x="57431" y="211389"/>
                  </a:cubicBezTo>
                  <a:cubicBezTo>
                    <a:pt x="66733" y="211044"/>
                    <a:pt x="97740" y="227236"/>
                    <a:pt x="100668" y="230854"/>
                  </a:cubicBezTo>
                  <a:cubicBezTo>
                    <a:pt x="106525" y="238261"/>
                    <a:pt x="119961" y="269440"/>
                    <a:pt x="125129" y="276158"/>
                  </a:cubicBezTo>
                  <a:cubicBezTo>
                    <a:pt x="126851" y="279086"/>
                    <a:pt x="135809" y="285804"/>
                    <a:pt x="146144" y="287527"/>
                  </a:cubicBezTo>
                  <a:cubicBezTo>
                    <a:pt x="156307" y="289077"/>
                    <a:pt x="165610" y="275124"/>
                    <a:pt x="167849" y="278397"/>
                  </a:cubicBezTo>
                  <a:cubicBezTo>
                    <a:pt x="170777" y="282359"/>
                    <a:pt x="178012" y="306130"/>
                    <a:pt x="175600" y="329385"/>
                  </a:cubicBezTo>
                  <a:cubicBezTo>
                    <a:pt x="175083" y="334553"/>
                    <a:pt x="164748" y="339893"/>
                    <a:pt x="163715" y="344889"/>
                  </a:cubicBezTo>
                  <a:cubicBezTo>
                    <a:pt x="159236" y="364526"/>
                    <a:pt x="172844" y="371589"/>
                    <a:pt x="174222" y="381579"/>
                  </a:cubicBezTo>
                  <a:cubicBezTo>
                    <a:pt x="174911" y="386230"/>
                    <a:pt x="164059" y="408796"/>
                    <a:pt x="165782" y="413447"/>
                  </a:cubicBezTo>
                  <a:cubicBezTo>
                    <a:pt x="170088" y="413964"/>
                    <a:pt x="185591" y="403801"/>
                    <a:pt x="197305" y="402078"/>
                  </a:cubicBezTo>
                  <a:cubicBezTo>
                    <a:pt x="204540" y="401045"/>
                    <a:pt x="211258" y="417409"/>
                    <a:pt x="216942" y="418443"/>
                  </a:cubicBezTo>
                  <a:cubicBezTo>
                    <a:pt x="224005" y="419649"/>
                    <a:pt x="237096" y="414653"/>
                    <a:pt x="240369" y="414136"/>
                  </a:cubicBezTo>
                  <a:cubicBezTo>
                    <a:pt x="253806" y="401045"/>
                    <a:pt x="242609" y="354190"/>
                    <a:pt x="254150" y="342477"/>
                  </a:cubicBezTo>
                  <a:cubicBezTo>
                    <a:pt x="262074" y="334553"/>
                    <a:pt x="289980" y="335070"/>
                    <a:pt x="301177" y="331969"/>
                  </a:cubicBezTo>
                  <a:cubicBezTo>
                    <a:pt x="319608" y="326974"/>
                    <a:pt x="364740" y="312504"/>
                    <a:pt x="381793" y="292350"/>
                  </a:cubicBezTo>
                  <a:cubicBezTo>
                    <a:pt x="391095" y="281325"/>
                    <a:pt x="395402" y="246529"/>
                    <a:pt x="410043" y="241361"/>
                  </a:cubicBezTo>
                  <a:cubicBezTo>
                    <a:pt x="419346" y="238089"/>
                    <a:pt x="446390" y="233954"/>
                    <a:pt x="454659" y="232232"/>
                  </a:cubicBezTo>
                  <a:cubicBezTo>
                    <a:pt x="453453" y="228270"/>
                    <a:pt x="458104" y="216212"/>
                    <a:pt x="457070" y="203981"/>
                  </a:cubicBezTo>
                  <a:cubicBezTo>
                    <a:pt x="456209" y="191751"/>
                    <a:pt x="449663" y="179176"/>
                    <a:pt x="449663" y="175387"/>
                  </a:cubicBezTo>
                  <a:cubicBezTo>
                    <a:pt x="450007" y="154027"/>
                    <a:pt x="449663" y="100282"/>
                    <a:pt x="445529" y="80472"/>
                  </a:cubicBezTo>
                  <a:cubicBezTo>
                    <a:pt x="445529" y="80472"/>
                    <a:pt x="433643" y="69103"/>
                    <a:pt x="422619" y="68242"/>
                  </a:cubicBezTo>
                  <a:cubicBezTo>
                    <a:pt x="416589" y="67725"/>
                    <a:pt x="411766" y="75821"/>
                    <a:pt x="406254" y="72549"/>
                  </a:cubicBezTo>
                  <a:cubicBezTo>
                    <a:pt x="400742" y="69276"/>
                    <a:pt x="394713" y="54289"/>
                    <a:pt x="389200" y="50327"/>
                  </a:cubicBezTo>
                  <a:cubicBezTo>
                    <a:pt x="369391" y="35341"/>
                    <a:pt x="351304" y="29312"/>
                    <a:pt x="336145" y="37580"/>
                  </a:cubicBezTo>
                  <a:cubicBezTo>
                    <a:pt x="327532" y="42231"/>
                    <a:pt x="325465" y="64452"/>
                    <a:pt x="315991" y="83229"/>
                  </a:cubicBezTo>
                  <a:cubicBezTo>
                    <a:pt x="307722" y="99593"/>
                    <a:pt x="292564" y="113201"/>
                    <a:pt x="281022" y="113029"/>
                  </a:cubicBezTo>
                  <a:cubicBezTo>
                    <a:pt x="267242" y="112685"/>
                    <a:pt x="238819" y="110618"/>
                    <a:pt x="213153" y="107689"/>
                  </a:cubicBezTo>
                  <a:cubicBezTo>
                    <a:pt x="179735" y="103900"/>
                    <a:pt x="149417" y="89258"/>
                    <a:pt x="147350" y="87535"/>
                  </a:cubicBezTo>
                  <a:cubicBezTo>
                    <a:pt x="134948" y="76855"/>
                    <a:pt x="107214" y="-1695"/>
                    <a:pt x="92055" y="28"/>
                  </a:cubicBezTo>
                  <a:cubicBezTo>
                    <a:pt x="87749" y="372"/>
                    <a:pt x="65527" y="19838"/>
                    <a:pt x="56398" y="43609"/>
                  </a:cubicBezTo>
                  <a:close/>
                </a:path>
              </a:pathLst>
            </a:custGeom>
            <a:noFill/>
            <a:ln w="9525" cap="rnd"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94" name="Google Shape;94;p2"/>
            <p:cNvSpPr/>
            <p:nvPr/>
          </p:nvSpPr>
          <p:spPr>
            <a:xfrm>
              <a:off x="5045896" y="5630921"/>
              <a:ext cx="547853" cy="434414"/>
            </a:xfrm>
            <a:custGeom>
              <a:avLst/>
              <a:gdLst/>
              <a:ahLst/>
              <a:cxnLst/>
              <a:rect l="l" t="t" r="r" b="b"/>
              <a:pathLst>
                <a:path w="547853" h="434414" extrusionOk="0">
                  <a:moveTo>
                    <a:pt x="520637" y="41353"/>
                  </a:moveTo>
                  <a:cubicBezTo>
                    <a:pt x="509440" y="45487"/>
                    <a:pt x="495315" y="63919"/>
                    <a:pt x="479984" y="63230"/>
                  </a:cubicBezTo>
                  <a:cubicBezTo>
                    <a:pt x="471027" y="62885"/>
                    <a:pt x="452767" y="-5501"/>
                    <a:pt x="438642" y="356"/>
                  </a:cubicBezTo>
                  <a:cubicBezTo>
                    <a:pt x="414009" y="10347"/>
                    <a:pt x="360437" y="44454"/>
                    <a:pt x="354408" y="47038"/>
                  </a:cubicBezTo>
                  <a:cubicBezTo>
                    <a:pt x="352513" y="47899"/>
                    <a:pt x="306865" y="48071"/>
                    <a:pt x="299630" y="45659"/>
                  </a:cubicBezTo>
                  <a:cubicBezTo>
                    <a:pt x="289294" y="42214"/>
                    <a:pt x="221252" y="34807"/>
                    <a:pt x="209711" y="42904"/>
                  </a:cubicBezTo>
                  <a:cubicBezTo>
                    <a:pt x="190591" y="56340"/>
                    <a:pt x="172676" y="88552"/>
                    <a:pt x="156311" y="93892"/>
                  </a:cubicBezTo>
                  <a:cubicBezTo>
                    <a:pt x="155967" y="93892"/>
                    <a:pt x="102222" y="118008"/>
                    <a:pt x="81896" y="118008"/>
                  </a:cubicBezTo>
                  <a:cubicBezTo>
                    <a:pt x="95332" y="143847"/>
                    <a:pt x="105323" y="173131"/>
                    <a:pt x="102911" y="202931"/>
                  </a:cubicBezTo>
                  <a:cubicBezTo>
                    <a:pt x="102567" y="206549"/>
                    <a:pt x="87408" y="257537"/>
                    <a:pt x="87408" y="266667"/>
                  </a:cubicBezTo>
                  <a:cubicBezTo>
                    <a:pt x="87408" y="276485"/>
                    <a:pt x="95849" y="289577"/>
                    <a:pt x="95849" y="297845"/>
                  </a:cubicBezTo>
                  <a:cubicBezTo>
                    <a:pt x="95849" y="310592"/>
                    <a:pt x="51062" y="340565"/>
                    <a:pt x="49511" y="355896"/>
                  </a:cubicBezTo>
                  <a:cubicBezTo>
                    <a:pt x="49167" y="358652"/>
                    <a:pt x="89647" y="381391"/>
                    <a:pt x="86030" y="388453"/>
                  </a:cubicBezTo>
                  <a:cubicBezTo>
                    <a:pt x="83102" y="394137"/>
                    <a:pt x="53473" y="388970"/>
                    <a:pt x="49511" y="389831"/>
                  </a:cubicBezTo>
                  <a:cubicBezTo>
                    <a:pt x="38314" y="392587"/>
                    <a:pt x="3518" y="409641"/>
                    <a:pt x="418" y="416703"/>
                  </a:cubicBezTo>
                  <a:cubicBezTo>
                    <a:pt x="-3028" y="424455"/>
                    <a:pt x="15749" y="436513"/>
                    <a:pt x="23500" y="434101"/>
                  </a:cubicBezTo>
                  <a:cubicBezTo>
                    <a:pt x="40037" y="433585"/>
                    <a:pt x="55540" y="428934"/>
                    <a:pt x="71732" y="424283"/>
                  </a:cubicBezTo>
                  <a:cubicBezTo>
                    <a:pt x="87925" y="419459"/>
                    <a:pt x="104806" y="414809"/>
                    <a:pt x="124099" y="414119"/>
                  </a:cubicBezTo>
                  <a:cubicBezTo>
                    <a:pt x="147009" y="413258"/>
                    <a:pt x="158551" y="422043"/>
                    <a:pt x="183011" y="423938"/>
                  </a:cubicBezTo>
                  <a:cubicBezTo>
                    <a:pt x="194036" y="424799"/>
                    <a:pt x="214362" y="417909"/>
                    <a:pt x="226592" y="418253"/>
                  </a:cubicBezTo>
                  <a:cubicBezTo>
                    <a:pt x="263111" y="419115"/>
                    <a:pt x="293601" y="425144"/>
                    <a:pt x="320473" y="424972"/>
                  </a:cubicBezTo>
                  <a:cubicBezTo>
                    <a:pt x="334082" y="424972"/>
                    <a:pt x="370945" y="412742"/>
                    <a:pt x="383864" y="408435"/>
                  </a:cubicBezTo>
                  <a:lnTo>
                    <a:pt x="409014" y="415670"/>
                  </a:lnTo>
                  <a:cubicBezTo>
                    <a:pt x="417454" y="410502"/>
                    <a:pt x="447255" y="375878"/>
                    <a:pt x="444154" y="367265"/>
                  </a:cubicBezTo>
                  <a:cubicBezTo>
                    <a:pt x="441226" y="358825"/>
                    <a:pt x="415904" y="329541"/>
                    <a:pt x="407636" y="309214"/>
                  </a:cubicBezTo>
                  <a:cubicBezTo>
                    <a:pt x="401779" y="294917"/>
                    <a:pt x="406085" y="275969"/>
                    <a:pt x="399195" y="262533"/>
                  </a:cubicBezTo>
                  <a:cubicBezTo>
                    <a:pt x="385070" y="234627"/>
                    <a:pt x="369050" y="215851"/>
                    <a:pt x="369739" y="212922"/>
                  </a:cubicBezTo>
                  <a:cubicBezTo>
                    <a:pt x="372323" y="203448"/>
                    <a:pt x="425895" y="151082"/>
                    <a:pt x="456729" y="140746"/>
                  </a:cubicBezTo>
                  <a:cubicBezTo>
                    <a:pt x="458107" y="140229"/>
                    <a:pt x="491870" y="143502"/>
                    <a:pt x="504445" y="143502"/>
                  </a:cubicBezTo>
                  <a:cubicBezTo>
                    <a:pt x="504445" y="143502"/>
                    <a:pt x="508062" y="111979"/>
                    <a:pt x="512885" y="98370"/>
                  </a:cubicBezTo>
                  <a:cubicBezTo>
                    <a:pt x="517536" y="85451"/>
                    <a:pt x="539413" y="74943"/>
                    <a:pt x="545098" y="68570"/>
                  </a:cubicBezTo>
                  <a:lnTo>
                    <a:pt x="547854" y="40320"/>
                  </a:lnTo>
                  <a:cubicBezTo>
                    <a:pt x="546303" y="41870"/>
                    <a:pt x="532006" y="37391"/>
                    <a:pt x="520465" y="41698"/>
                  </a:cubicBezTo>
                </a:path>
              </a:pathLst>
            </a:custGeom>
            <a:solidFill>
              <a:srgbClr val="FFF799"/>
            </a:solidFill>
            <a:ln w="9525" cap="flat" cmpd="sng">
              <a:solidFill>
                <a:srgbClr val="7F7F7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95" name="Google Shape;95;p2"/>
            <p:cNvSpPr/>
            <p:nvPr/>
          </p:nvSpPr>
          <p:spPr>
            <a:xfrm>
              <a:off x="5045896" y="5630921"/>
              <a:ext cx="547853" cy="434414"/>
            </a:xfrm>
            <a:custGeom>
              <a:avLst/>
              <a:gdLst/>
              <a:ahLst/>
              <a:cxnLst/>
              <a:rect l="l" t="t" r="r" b="b"/>
              <a:pathLst>
                <a:path w="547853" h="434414" extrusionOk="0">
                  <a:moveTo>
                    <a:pt x="520637" y="41353"/>
                  </a:moveTo>
                  <a:cubicBezTo>
                    <a:pt x="509440" y="45487"/>
                    <a:pt x="495315" y="63919"/>
                    <a:pt x="479984" y="63230"/>
                  </a:cubicBezTo>
                  <a:cubicBezTo>
                    <a:pt x="471027" y="62885"/>
                    <a:pt x="452767" y="-5501"/>
                    <a:pt x="438642" y="356"/>
                  </a:cubicBezTo>
                  <a:cubicBezTo>
                    <a:pt x="414009" y="10347"/>
                    <a:pt x="360437" y="44454"/>
                    <a:pt x="354408" y="47038"/>
                  </a:cubicBezTo>
                  <a:cubicBezTo>
                    <a:pt x="352513" y="47899"/>
                    <a:pt x="306865" y="48071"/>
                    <a:pt x="299630" y="45659"/>
                  </a:cubicBezTo>
                  <a:cubicBezTo>
                    <a:pt x="289294" y="42214"/>
                    <a:pt x="221252" y="34807"/>
                    <a:pt x="209711" y="42904"/>
                  </a:cubicBezTo>
                  <a:cubicBezTo>
                    <a:pt x="190591" y="56340"/>
                    <a:pt x="172676" y="88552"/>
                    <a:pt x="156311" y="93892"/>
                  </a:cubicBezTo>
                  <a:cubicBezTo>
                    <a:pt x="155967" y="93892"/>
                    <a:pt x="102222" y="118008"/>
                    <a:pt x="81896" y="118008"/>
                  </a:cubicBezTo>
                  <a:cubicBezTo>
                    <a:pt x="95332" y="143847"/>
                    <a:pt x="105323" y="173131"/>
                    <a:pt x="102911" y="202931"/>
                  </a:cubicBezTo>
                  <a:cubicBezTo>
                    <a:pt x="102567" y="206549"/>
                    <a:pt x="87408" y="257537"/>
                    <a:pt x="87408" y="266667"/>
                  </a:cubicBezTo>
                  <a:cubicBezTo>
                    <a:pt x="87408" y="276485"/>
                    <a:pt x="95849" y="289577"/>
                    <a:pt x="95849" y="297845"/>
                  </a:cubicBezTo>
                  <a:cubicBezTo>
                    <a:pt x="95849" y="310592"/>
                    <a:pt x="51062" y="340565"/>
                    <a:pt x="49511" y="355896"/>
                  </a:cubicBezTo>
                  <a:cubicBezTo>
                    <a:pt x="49167" y="358652"/>
                    <a:pt x="89647" y="381391"/>
                    <a:pt x="86030" y="388453"/>
                  </a:cubicBezTo>
                  <a:cubicBezTo>
                    <a:pt x="83102" y="394137"/>
                    <a:pt x="53473" y="388970"/>
                    <a:pt x="49511" y="389831"/>
                  </a:cubicBezTo>
                  <a:cubicBezTo>
                    <a:pt x="38314" y="392587"/>
                    <a:pt x="3518" y="409641"/>
                    <a:pt x="418" y="416703"/>
                  </a:cubicBezTo>
                  <a:cubicBezTo>
                    <a:pt x="-3028" y="424455"/>
                    <a:pt x="15749" y="436513"/>
                    <a:pt x="23500" y="434101"/>
                  </a:cubicBezTo>
                  <a:cubicBezTo>
                    <a:pt x="40037" y="433585"/>
                    <a:pt x="55540" y="428934"/>
                    <a:pt x="71732" y="424283"/>
                  </a:cubicBezTo>
                  <a:cubicBezTo>
                    <a:pt x="87925" y="419459"/>
                    <a:pt x="104806" y="414809"/>
                    <a:pt x="124099" y="414119"/>
                  </a:cubicBezTo>
                  <a:cubicBezTo>
                    <a:pt x="147009" y="413258"/>
                    <a:pt x="158551" y="422043"/>
                    <a:pt x="183011" y="423938"/>
                  </a:cubicBezTo>
                  <a:cubicBezTo>
                    <a:pt x="194036" y="424799"/>
                    <a:pt x="214362" y="417909"/>
                    <a:pt x="226592" y="418253"/>
                  </a:cubicBezTo>
                  <a:cubicBezTo>
                    <a:pt x="263111" y="419115"/>
                    <a:pt x="293601" y="425144"/>
                    <a:pt x="320473" y="424972"/>
                  </a:cubicBezTo>
                  <a:cubicBezTo>
                    <a:pt x="334082" y="424972"/>
                    <a:pt x="370945" y="412742"/>
                    <a:pt x="383864" y="408435"/>
                  </a:cubicBezTo>
                  <a:lnTo>
                    <a:pt x="409014" y="415670"/>
                  </a:lnTo>
                  <a:cubicBezTo>
                    <a:pt x="417454" y="410502"/>
                    <a:pt x="447255" y="375878"/>
                    <a:pt x="444154" y="367265"/>
                  </a:cubicBezTo>
                  <a:cubicBezTo>
                    <a:pt x="441226" y="358825"/>
                    <a:pt x="415904" y="329541"/>
                    <a:pt x="407636" y="309214"/>
                  </a:cubicBezTo>
                  <a:cubicBezTo>
                    <a:pt x="401779" y="294917"/>
                    <a:pt x="406085" y="275969"/>
                    <a:pt x="399195" y="262533"/>
                  </a:cubicBezTo>
                  <a:cubicBezTo>
                    <a:pt x="385070" y="234627"/>
                    <a:pt x="369050" y="215851"/>
                    <a:pt x="369739" y="212922"/>
                  </a:cubicBezTo>
                  <a:cubicBezTo>
                    <a:pt x="372323" y="203448"/>
                    <a:pt x="425895" y="151082"/>
                    <a:pt x="456729" y="140746"/>
                  </a:cubicBezTo>
                  <a:cubicBezTo>
                    <a:pt x="458107" y="140229"/>
                    <a:pt x="491870" y="143502"/>
                    <a:pt x="504445" y="143502"/>
                  </a:cubicBezTo>
                  <a:cubicBezTo>
                    <a:pt x="504445" y="143502"/>
                    <a:pt x="508062" y="111979"/>
                    <a:pt x="512885" y="98370"/>
                  </a:cubicBezTo>
                  <a:cubicBezTo>
                    <a:pt x="517536" y="85451"/>
                    <a:pt x="539413" y="74943"/>
                    <a:pt x="545098" y="68570"/>
                  </a:cubicBezTo>
                  <a:lnTo>
                    <a:pt x="547854" y="40320"/>
                  </a:lnTo>
                  <a:cubicBezTo>
                    <a:pt x="546303" y="41870"/>
                    <a:pt x="532006" y="37391"/>
                    <a:pt x="520465" y="41698"/>
                  </a:cubicBezTo>
                  <a:close/>
                </a:path>
              </a:pathLst>
            </a:custGeom>
            <a:noFill/>
            <a:ln w="9525" cap="rnd"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96" name="Google Shape;96;p2"/>
            <p:cNvSpPr/>
            <p:nvPr/>
          </p:nvSpPr>
          <p:spPr>
            <a:xfrm>
              <a:off x="7251027" y="3234306"/>
              <a:ext cx="654253" cy="558842"/>
            </a:xfrm>
            <a:custGeom>
              <a:avLst/>
              <a:gdLst/>
              <a:ahLst/>
              <a:cxnLst/>
              <a:rect l="l" t="t" r="r" b="b"/>
              <a:pathLst>
                <a:path w="654253" h="558842" extrusionOk="0">
                  <a:moveTo>
                    <a:pt x="380536" y="477327"/>
                  </a:moveTo>
                  <a:cubicBezTo>
                    <a:pt x="384326" y="471643"/>
                    <a:pt x="385359" y="430473"/>
                    <a:pt x="388115" y="427028"/>
                  </a:cubicBezTo>
                  <a:cubicBezTo>
                    <a:pt x="390354" y="415486"/>
                    <a:pt x="433419" y="418932"/>
                    <a:pt x="450473" y="399983"/>
                  </a:cubicBezTo>
                  <a:cubicBezTo>
                    <a:pt x="462531" y="387581"/>
                    <a:pt x="463220" y="361570"/>
                    <a:pt x="470627" y="345894"/>
                  </a:cubicBezTo>
                  <a:cubicBezTo>
                    <a:pt x="478034" y="330219"/>
                    <a:pt x="512486" y="251152"/>
                    <a:pt x="525749" y="239783"/>
                  </a:cubicBezTo>
                  <a:cubicBezTo>
                    <a:pt x="540564" y="227036"/>
                    <a:pt x="561235" y="221868"/>
                    <a:pt x="591552" y="202748"/>
                  </a:cubicBezTo>
                  <a:cubicBezTo>
                    <a:pt x="606194" y="193446"/>
                    <a:pt x="614635" y="175531"/>
                    <a:pt x="622386" y="165540"/>
                  </a:cubicBezTo>
                  <a:cubicBezTo>
                    <a:pt x="622386" y="165540"/>
                    <a:pt x="602749" y="150209"/>
                    <a:pt x="606538" y="139012"/>
                  </a:cubicBezTo>
                  <a:cubicBezTo>
                    <a:pt x="608433" y="133328"/>
                    <a:pt x="626865" y="125748"/>
                    <a:pt x="639440" y="111451"/>
                  </a:cubicBezTo>
                  <a:cubicBezTo>
                    <a:pt x="648053" y="101632"/>
                    <a:pt x="651498" y="84062"/>
                    <a:pt x="654254" y="79583"/>
                  </a:cubicBezTo>
                  <a:cubicBezTo>
                    <a:pt x="626865" y="71143"/>
                    <a:pt x="582767" y="47888"/>
                    <a:pt x="544870" y="32901"/>
                  </a:cubicBezTo>
                  <a:cubicBezTo>
                    <a:pt x="536085" y="29456"/>
                    <a:pt x="527644" y="16365"/>
                    <a:pt x="519720" y="15331"/>
                  </a:cubicBezTo>
                  <a:cubicBezTo>
                    <a:pt x="515586" y="14814"/>
                    <a:pt x="511796" y="34279"/>
                    <a:pt x="507662" y="33935"/>
                  </a:cubicBezTo>
                  <a:cubicBezTo>
                    <a:pt x="504045" y="33590"/>
                    <a:pt x="470455" y="15159"/>
                    <a:pt x="467354" y="17054"/>
                  </a:cubicBezTo>
                  <a:lnTo>
                    <a:pt x="467009" y="66836"/>
                  </a:lnTo>
                  <a:lnTo>
                    <a:pt x="457880" y="73899"/>
                  </a:lnTo>
                  <a:lnTo>
                    <a:pt x="456502" y="56156"/>
                  </a:lnTo>
                  <a:lnTo>
                    <a:pt x="444443" y="55467"/>
                  </a:lnTo>
                  <a:lnTo>
                    <a:pt x="440137" y="78894"/>
                  </a:lnTo>
                  <a:cubicBezTo>
                    <a:pt x="428768" y="78894"/>
                    <a:pt x="410681" y="70798"/>
                    <a:pt x="399829" y="56328"/>
                  </a:cubicBezTo>
                  <a:cubicBezTo>
                    <a:pt x="393800" y="48405"/>
                    <a:pt x="386909" y="27561"/>
                    <a:pt x="383464" y="24461"/>
                  </a:cubicBezTo>
                  <a:cubicBezTo>
                    <a:pt x="373818" y="15676"/>
                    <a:pt x="360898" y="7752"/>
                    <a:pt x="355903" y="0"/>
                  </a:cubicBezTo>
                  <a:cubicBezTo>
                    <a:pt x="355903" y="0"/>
                    <a:pt x="350563" y="25322"/>
                    <a:pt x="344189" y="33935"/>
                  </a:cubicBezTo>
                  <a:cubicBezTo>
                    <a:pt x="339366" y="40481"/>
                    <a:pt x="325930" y="34624"/>
                    <a:pt x="321624" y="42203"/>
                  </a:cubicBezTo>
                  <a:cubicBezTo>
                    <a:pt x="310943" y="60807"/>
                    <a:pt x="300953" y="85785"/>
                    <a:pt x="290100" y="100254"/>
                  </a:cubicBezTo>
                  <a:cubicBezTo>
                    <a:pt x="283038" y="109556"/>
                    <a:pt x="267535" y="111796"/>
                    <a:pt x="255649" y="129366"/>
                  </a:cubicBezTo>
                  <a:cubicBezTo>
                    <a:pt x="234633" y="160200"/>
                    <a:pt x="210689" y="196891"/>
                    <a:pt x="198804" y="214978"/>
                  </a:cubicBezTo>
                  <a:cubicBezTo>
                    <a:pt x="184851" y="235994"/>
                    <a:pt x="178305" y="268895"/>
                    <a:pt x="153155" y="301968"/>
                  </a:cubicBezTo>
                  <a:cubicBezTo>
                    <a:pt x="140236" y="318850"/>
                    <a:pt x="116120" y="321950"/>
                    <a:pt x="102167" y="328496"/>
                  </a:cubicBezTo>
                  <a:cubicBezTo>
                    <a:pt x="93726" y="339521"/>
                    <a:pt x="88042" y="347272"/>
                    <a:pt x="80979" y="368805"/>
                  </a:cubicBezTo>
                  <a:cubicBezTo>
                    <a:pt x="73916" y="390509"/>
                    <a:pt x="74606" y="413419"/>
                    <a:pt x="71505" y="427200"/>
                  </a:cubicBezTo>
                  <a:cubicBezTo>
                    <a:pt x="66854" y="447182"/>
                    <a:pt x="10698" y="481117"/>
                    <a:pt x="3635" y="501443"/>
                  </a:cubicBezTo>
                  <a:cubicBezTo>
                    <a:pt x="-3083" y="520908"/>
                    <a:pt x="1568" y="558805"/>
                    <a:pt x="1568" y="558805"/>
                  </a:cubicBezTo>
                  <a:cubicBezTo>
                    <a:pt x="10526" y="559494"/>
                    <a:pt x="29991" y="550537"/>
                    <a:pt x="47216" y="549331"/>
                  </a:cubicBezTo>
                  <a:cubicBezTo>
                    <a:pt x="62720" y="548125"/>
                    <a:pt x="77189" y="554154"/>
                    <a:pt x="91831" y="552948"/>
                  </a:cubicBezTo>
                  <a:cubicBezTo>
                    <a:pt x="103373" y="552087"/>
                    <a:pt x="157806" y="507300"/>
                    <a:pt x="161768" y="507300"/>
                  </a:cubicBezTo>
                  <a:cubicBezTo>
                    <a:pt x="169003" y="507300"/>
                    <a:pt x="191741" y="540201"/>
                    <a:pt x="196737" y="544508"/>
                  </a:cubicBezTo>
                  <a:cubicBezTo>
                    <a:pt x="208450" y="553982"/>
                    <a:pt x="248931" y="553637"/>
                    <a:pt x="285794" y="550881"/>
                  </a:cubicBezTo>
                  <a:cubicBezTo>
                    <a:pt x="296474" y="534172"/>
                    <a:pt x="364688" y="500926"/>
                    <a:pt x="380191" y="477672"/>
                  </a:cubicBezTo>
                </a:path>
              </a:pathLst>
            </a:custGeom>
            <a:solidFill>
              <a:srgbClr val="FFFCDB"/>
            </a:solidFill>
            <a:ln w="9525" cap="flat" cmpd="sng">
              <a:solidFill>
                <a:srgbClr val="7F7F7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97" name="Google Shape;97;p2"/>
            <p:cNvSpPr/>
            <p:nvPr/>
          </p:nvSpPr>
          <p:spPr>
            <a:xfrm>
              <a:off x="7251027" y="3234306"/>
              <a:ext cx="654253" cy="558842"/>
            </a:xfrm>
            <a:custGeom>
              <a:avLst/>
              <a:gdLst/>
              <a:ahLst/>
              <a:cxnLst/>
              <a:rect l="l" t="t" r="r" b="b"/>
              <a:pathLst>
                <a:path w="654253" h="558842" extrusionOk="0">
                  <a:moveTo>
                    <a:pt x="380536" y="477327"/>
                  </a:moveTo>
                  <a:cubicBezTo>
                    <a:pt x="384326" y="471643"/>
                    <a:pt x="385359" y="430473"/>
                    <a:pt x="388115" y="427028"/>
                  </a:cubicBezTo>
                  <a:cubicBezTo>
                    <a:pt x="390354" y="415486"/>
                    <a:pt x="433419" y="418932"/>
                    <a:pt x="450473" y="399983"/>
                  </a:cubicBezTo>
                  <a:cubicBezTo>
                    <a:pt x="462531" y="387581"/>
                    <a:pt x="463220" y="361570"/>
                    <a:pt x="470627" y="345894"/>
                  </a:cubicBezTo>
                  <a:cubicBezTo>
                    <a:pt x="478034" y="330219"/>
                    <a:pt x="512486" y="251152"/>
                    <a:pt x="525749" y="239783"/>
                  </a:cubicBezTo>
                  <a:cubicBezTo>
                    <a:pt x="540564" y="227036"/>
                    <a:pt x="561235" y="221868"/>
                    <a:pt x="591552" y="202748"/>
                  </a:cubicBezTo>
                  <a:cubicBezTo>
                    <a:pt x="606194" y="193446"/>
                    <a:pt x="614635" y="175531"/>
                    <a:pt x="622386" y="165540"/>
                  </a:cubicBezTo>
                  <a:cubicBezTo>
                    <a:pt x="622386" y="165540"/>
                    <a:pt x="602749" y="150209"/>
                    <a:pt x="606538" y="139012"/>
                  </a:cubicBezTo>
                  <a:cubicBezTo>
                    <a:pt x="608433" y="133328"/>
                    <a:pt x="626865" y="125748"/>
                    <a:pt x="639440" y="111451"/>
                  </a:cubicBezTo>
                  <a:cubicBezTo>
                    <a:pt x="648053" y="101632"/>
                    <a:pt x="651498" y="84062"/>
                    <a:pt x="654254" y="79583"/>
                  </a:cubicBezTo>
                  <a:cubicBezTo>
                    <a:pt x="626865" y="71143"/>
                    <a:pt x="582767" y="47888"/>
                    <a:pt x="544870" y="32901"/>
                  </a:cubicBezTo>
                  <a:cubicBezTo>
                    <a:pt x="536085" y="29456"/>
                    <a:pt x="527644" y="16365"/>
                    <a:pt x="519720" y="15331"/>
                  </a:cubicBezTo>
                  <a:cubicBezTo>
                    <a:pt x="515586" y="14814"/>
                    <a:pt x="511796" y="34279"/>
                    <a:pt x="507662" y="33935"/>
                  </a:cubicBezTo>
                  <a:cubicBezTo>
                    <a:pt x="504045" y="33590"/>
                    <a:pt x="470455" y="15159"/>
                    <a:pt x="467354" y="17054"/>
                  </a:cubicBezTo>
                  <a:lnTo>
                    <a:pt x="467009" y="66836"/>
                  </a:lnTo>
                  <a:lnTo>
                    <a:pt x="457880" y="73899"/>
                  </a:lnTo>
                  <a:lnTo>
                    <a:pt x="456502" y="56156"/>
                  </a:lnTo>
                  <a:lnTo>
                    <a:pt x="444443" y="55467"/>
                  </a:lnTo>
                  <a:lnTo>
                    <a:pt x="440137" y="78894"/>
                  </a:lnTo>
                  <a:cubicBezTo>
                    <a:pt x="428768" y="78894"/>
                    <a:pt x="410681" y="70798"/>
                    <a:pt x="399829" y="56328"/>
                  </a:cubicBezTo>
                  <a:cubicBezTo>
                    <a:pt x="393800" y="48405"/>
                    <a:pt x="386909" y="27561"/>
                    <a:pt x="383464" y="24461"/>
                  </a:cubicBezTo>
                  <a:cubicBezTo>
                    <a:pt x="373818" y="15676"/>
                    <a:pt x="360898" y="7752"/>
                    <a:pt x="355903" y="0"/>
                  </a:cubicBezTo>
                  <a:cubicBezTo>
                    <a:pt x="355903" y="0"/>
                    <a:pt x="350563" y="25322"/>
                    <a:pt x="344189" y="33935"/>
                  </a:cubicBezTo>
                  <a:cubicBezTo>
                    <a:pt x="339366" y="40481"/>
                    <a:pt x="325930" y="34624"/>
                    <a:pt x="321624" y="42203"/>
                  </a:cubicBezTo>
                  <a:cubicBezTo>
                    <a:pt x="310943" y="60807"/>
                    <a:pt x="300953" y="85785"/>
                    <a:pt x="290100" y="100254"/>
                  </a:cubicBezTo>
                  <a:cubicBezTo>
                    <a:pt x="283038" y="109556"/>
                    <a:pt x="267535" y="111796"/>
                    <a:pt x="255649" y="129366"/>
                  </a:cubicBezTo>
                  <a:cubicBezTo>
                    <a:pt x="234633" y="160200"/>
                    <a:pt x="210689" y="196891"/>
                    <a:pt x="198804" y="214978"/>
                  </a:cubicBezTo>
                  <a:cubicBezTo>
                    <a:pt x="184851" y="235994"/>
                    <a:pt x="178305" y="268895"/>
                    <a:pt x="153155" y="301968"/>
                  </a:cubicBezTo>
                  <a:cubicBezTo>
                    <a:pt x="140236" y="318850"/>
                    <a:pt x="116120" y="321950"/>
                    <a:pt x="102167" y="328496"/>
                  </a:cubicBezTo>
                  <a:cubicBezTo>
                    <a:pt x="93726" y="339521"/>
                    <a:pt x="88042" y="347272"/>
                    <a:pt x="80979" y="368805"/>
                  </a:cubicBezTo>
                  <a:cubicBezTo>
                    <a:pt x="73916" y="390509"/>
                    <a:pt x="74606" y="413419"/>
                    <a:pt x="71505" y="427200"/>
                  </a:cubicBezTo>
                  <a:cubicBezTo>
                    <a:pt x="66854" y="447182"/>
                    <a:pt x="10698" y="481117"/>
                    <a:pt x="3635" y="501443"/>
                  </a:cubicBezTo>
                  <a:cubicBezTo>
                    <a:pt x="-3083" y="520908"/>
                    <a:pt x="1568" y="558805"/>
                    <a:pt x="1568" y="558805"/>
                  </a:cubicBezTo>
                  <a:cubicBezTo>
                    <a:pt x="10526" y="559494"/>
                    <a:pt x="29991" y="550537"/>
                    <a:pt x="47216" y="549331"/>
                  </a:cubicBezTo>
                  <a:cubicBezTo>
                    <a:pt x="62720" y="548125"/>
                    <a:pt x="77189" y="554154"/>
                    <a:pt x="91831" y="552948"/>
                  </a:cubicBezTo>
                  <a:cubicBezTo>
                    <a:pt x="103373" y="552087"/>
                    <a:pt x="157806" y="507300"/>
                    <a:pt x="161768" y="507300"/>
                  </a:cubicBezTo>
                  <a:cubicBezTo>
                    <a:pt x="169003" y="507300"/>
                    <a:pt x="191741" y="540201"/>
                    <a:pt x="196737" y="544508"/>
                  </a:cubicBezTo>
                  <a:cubicBezTo>
                    <a:pt x="208450" y="553982"/>
                    <a:pt x="248931" y="553637"/>
                    <a:pt x="285794" y="550881"/>
                  </a:cubicBezTo>
                  <a:cubicBezTo>
                    <a:pt x="296474" y="534172"/>
                    <a:pt x="364688" y="500926"/>
                    <a:pt x="380191" y="477672"/>
                  </a:cubicBezTo>
                  <a:close/>
                </a:path>
              </a:pathLst>
            </a:custGeom>
            <a:noFill/>
            <a:ln w="9525" cap="rnd"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98" name="Google Shape;98;p2"/>
            <p:cNvSpPr/>
            <p:nvPr/>
          </p:nvSpPr>
          <p:spPr>
            <a:xfrm>
              <a:off x="6587851" y="3434299"/>
              <a:ext cx="509022" cy="640248"/>
            </a:xfrm>
            <a:custGeom>
              <a:avLst/>
              <a:gdLst/>
              <a:ahLst/>
              <a:cxnLst/>
              <a:rect l="l" t="t" r="r" b="b"/>
              <a:pathLst>
                <a:path w="509022" h="640248" extrusionOk="0">
                  <a:moveTo>
                    <a:pt x="469575" y="406183"/>
                  </a:moveTo>
                  <a:cubicBezTo>
                    <a:pt x="466819" y="394469"/>
                    <a:pt x="470954" y="372765"/>
                    <a:pt x="468542" y="358467"/>
                  </a:cubicBezTo>
                  <a:cubicBezTo>
                    <a:pt x="466647" y="347098"/>
                    <a:pt x="458034" y="343481"/>
                    <a:pt x="456139" y="331423"/>
                  </a:cubicBezTo>
                  <a:cubicBezTo>
                    <a:pt x="451833" y="305584"/>
                    <a:pt x="448732" y="280607"/>
                    <a:pt x="443565" y="257869"/>
                  </a:cubicBezTo>
                  <a:cubicBezTo>
                    <a:pt x="437535" y="230996"/>
                    <a:pt x="428406" y="207225"/>
                    <a:pt x="411180" y="188793"/>
                  </a:cubicBezTo>
                  <a:cubicBezTo>
                    <a:pt x="406529" y="183798"/>
                    <a:pt x="404806" y="153652"/>
                    <a:pt x="404806" y="146418"/>
                  </a:cubicBezTo>
                  <a:cubicBezTo>
                    <a:pt x="396366" y="140216"/>
                    <a:pt x="359158" y="97324"/>
                    <a:pt x="335731" y="82854"/>
                  </a:cubicBezTo>
                  <a:cubicBezTo>
                    <a:pt x="322295" y="74414"/>
                    <a:pt x="301452" y="50298"/>
                    <a:pt x="285948" y="45647"/>
                  </a:cubicBezTo>
                  <a:cubicBezTo>
                    <a:pt x="273718" y="42029"/>
                    <a:pt x="242367" y="76481"/>
                    <a:pt x="234960" y="76481"/>
                  </a:cubicBezTo>
                  <a:cubicBezTo>
                    <a:pt x="227553" y="76481"/>
                    <a:pt x="214806" y="42718"/>
                    <a:pt x="210499" y="27732"/>
                  </a:cubicBezTo>
                  <a:cubicBezTo>
                    <a:pt x="202575" y="33244"/>
                    <a:pt x="183455" y="41512"/>
                    <a:pt x="178632" y="35139"/>
                  </a:cubicBezTo>
                  <a:cubicBezTo>
                    <a:pt x="173119" y="27732"/>
                    <a:pt x="169330" y="1032"/>
                    <a:pt x="164851" y="171"/>
                  </a:cubicBezTo>
                  <a:cubicBezTo>
                    <a:pt x="154171" y="-1897"/>
                    <a:pt x="149175" y="15501"/>
                    <a:pt x="134706" y="16191"/>
                  </a:cubicBezTo>
                  <a:cubicBezTo>
                    <a:pt x="122303" y="16707"/>
                    <a:pt x="109556" y="7922"/>
                    <a:pt x="100771" y="5510"/>
                  </a:cubicBezTo>
                  <a:cubicBezTo>
                    <a:pt x="100771" y="5510"/>
                    <a:pt x="81650" y="19119"/>
                    <a:pt x="82684" y="24631"/>
                  </a:cubicBezTo>
                  <a:cubicBezTo>
                    <a:pt x="83890" y="30143"/>
                    <a:pt x="96464" y="40479"/>
                    <a:pt x="97498" y="48058"/>
                  </a:cubicBezTo>
                  <a:cubicBezTo>
                    <a:pt x="98532" y="55982"/>
                    <a:pt x="103699" y="77170"/>
                    <a:pt x="103010" y="81476"/>
                  </a:cubicBezTo>
                  <a:cubicBezTo>
                    <a:pt x="100943" y="94568"/>
                    <a:pt x="86301" y="93534"/>
                    <a:pt x="82684" y="106454"/>
                  </a:cubicBezTo>
                  <a:cubicBezTo>
                    <a:pt x="74415" y="135910"/>
                    <a:pt x="83545" y="242021"/>
                    <a:pt x="82684" y="249772"/>
                  </a:cubicBezTo>
                  <a:cubicBezTo>
                    <a:pt x="81823" y="256835"/>
                    <a:pt x="71832" y="264070"/>
                    <a:pt x="71142" y="270960"/>
                  </a:cubicBezTo>
                  <a:cubicBezTo>
                    <a:pt x="69764" y="287325"/>
                    <a:pt x="67870" y="302139"/>
                    <a:pt x="61496" y="311268"/>
                  </a:cubicBezTo>
                  <a:cubicBezTo>
                    <a:pt x="57190" y="317298"/>
                    <a:pt x="22738" y="316609"/>
                    <a:pt x="17053" y="321949"/>
                  </a:cubicBezTo>
                  <a:cubicBezTo>
                    <a:pt x="6546" y="331423"/>
                    <a:pt x="5168" y="337107"/>
                    <a:pt x="0" y="352783"/>
                  </a:cubicBezTo>
                  <a:cubicBezTo>
                    <a:pt x="11886" y="370181"/>
                    <a:pt x="9474" y="402393"/>
                    <a:pt x="17053" y="421686"/>
                  </a:cubicBezTo>
                  <a:cubicBezTo>
                    <a:pt x="19465" y="428060"/>
                    <a:pt x="23944" y="445630"/>
                    <a:pt x="26528" y="452520"/>
                  </a:cubicBezTo>
                  <a:cubicBezTo>
                    <a:pt x="44959" y="461478"/>
                    <a:pt x="76138" y="460788"/>
                    <a:pt x="98704" y="464234"/>
                  </a:cubicBezTo>
                  <a:cubicBezTo>
                    <a:pt x="110245" y="465956"/>
                    <a:pt x="147280" y="495412"/>
                    <a:pt x="139012" y="505576"/>
                  </a:cubicBezTo>
                  <a:cubicBezTo>
                    <a:pt x="132467" y="513672"/>
                    <a:pt x="98359" y="522801"/>
                    <a:pt x="97670" y="529003"/>
                  </a:cubicBezTo>
                  <a:cubicBezTo>
                    <a:pt x="96464" y="540544"/>
                    <a:pt x="108695" y="560354"/>
                    <a:pt x="123681" y="582403"/>
                  </a:cubicBezTo>
                  <a:cubicBezTo>
                    <a:pt x="138668" y="604452"/>
                    <a:pt x="151587" y="628568"/>
                    <a:pt x="158650" y="638214"/>
                  </a:cubicBezTo>
                  <a:cubicBezTo>
                    <a:pt x="163817" y="645277"/>
                    <a:pt x="176048" y="631668"/>
                    <a:pt x="188278" y="631841"/>
                  </a:cubicBezTo>
                  <a:cubicBezTo>
                    <a:pt x="216184" y="634080"/>
                    <a:pt x="282331" y="612376"/>
                    <a:pt x="316783" y="621161"/>
                  </a:cubicBezTo>
                  <a:cubicBezTo>
                    <a:pt x="321606" y="622367"/>
                    <a:pt x="327463" y="634425"/>
                    <a:pt x="331252" y="636319"/>
                  </a:cubicBezTo>
                  <a:cubicBezTo>
                    <a:pt x="355368" y="634941"/>
                    <a:pt x="423755" y="596355"/>
                    <a:pt x="436846" y="577752"/>
                  </a:cubicBezTo>
                  <a:cubicBezTo>
                    <a:pt x="444081" y="567244"/>
                    <a:pt x="418415" y="517978"/>
                    <a:pt x="428406" y="506609"/>
                  </a:cubicBezTo>
                  <a:cubicBezTo>
                    <a:pt x="444081" y="488867"/>
                    <a:pt x="493175" y="473363"/>
                    <a:pt x="509022" y="458894"/>
                  </a:cubicBezTo>
                  <a:cubicBezTo>
                    <a:pt x="507472" y="451142"/>
                    <a:pt x="504888" y="432538"/>
                    <a:pt x="497309" y="425992"/>
                  </a:cubicBezTo>
                  <a:cubicBezTo>
                    <a:pt x="487146" y="417035"/>
                    <a:pt x="471470" y="413590"/>
                    <a:pt x="469748" y="406872"/>
                  </a:cubicBezTo>
                </a:path>
              </a:pathLst>
            </a:custGeom>
            <a:solidFill>
              <a:srgbClr val="FFFCDB"/>
            </a:solidFill>
            <a:ln w="9525" cap="flat" cmpd="sng">
              <a:solidFill>
                <a:srgbClr val="7F7F7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99" name="Google Shape;99;p2"/>
            <p:cNvSpPr/>
            <p:nvPr/>
          </p:nvSpPr>
          <p:spPr>
            <a:xfrm>
              <a:off x="6587851" y="3434299"/>
              <a:ext cx="509022" cy="640248"/>
            </a:xfrm>
            <a:custGeom>
              <a:avLst/>
              <a:gdLst/>
              <a:ahLst/>
              <a:cxnLst/>
              <a:rect l="l" t="t" r="r" b="b"/>
              <a:pathLst>
                <a:path w="509022" h="640248" extrusionOk="0">
                  <a:moveTo>
                    <a:pt x="469575" y="406183"/>
                  </a:moveTo>
                  <a:cubicBezTo>
                    <a:pt x="466819" y="394469"/>
                    <a:pt x="470954" y="372765"/>
                    <a:pt x="468542" y="358467"/>
                  </a:cubicBezTo>
                  <a:cubicBezTo>
                    <a:pt x="466647" y="347098"/>
                    <a:pt x="458034" y="343481"/>
                    <a:pt x="456139" y="331423"/>
                  </a:cubicBezTo>
                  <a:cubicBezTo>
                    <a:pt x="451833" y="305584"/>
                    <a:pt x="448732" y="280607"/>
                    <a:pt x="443565" y="257869"/>
                  </a:cubicBezTo>
                  <a:cubicBezTo>
                    <a:pt x="437535" y="230996"/>
                    <a:pt x="428406" y="207225"/>
                    <a:pt x="411180" y="188793"/>
                  </a:cubicBezTo>
                  <a:cubicBezTo>
                    <a:pt x="406529" y="183798"/>
                    <a:pt x="404806" y="153652"/>
                    <a:pt x="404806" y="146418"/>
                  </a:cubicBezTo>
                  <a:cubicBezTo>
                    <a:pt x="396366" y="140216"/>
                    <a:pt x="359158" y="97324"/>
                    <a:pt x="335731" y="82854"/>
                  </a:cubicBezTo>
                  <a:cubicBezTo>
                    <a:pt x="322295" y="74414"/>
                    <a:pt x="301452" y="50298"/>
                    <a:pt x="285948" y="45647"/>
                  </a:cubicBezTo>
                  <a:cubicBezTo>
                    <a:pt x="273718" y="42029"/>
                    <a:pt x="242367" y="76481"/>
                    <a:pt x="234960" y="76481"/>
                  </a:cubicBezTo>
                  <a:cubicBezTo>
                    <a:pt x="227553" y="76481"/>
                    <a:pt x="214806" y="42718"/>
                    <a:pt x="210499" y="27732"/>
                  </a:cubicBezTo>
                  <a:cubicBezTo>
                    <a:pt x="202575" y="33244"/>
                    <a:pt x="183455" y="41512"/>
                    <a:pt x="178632" y="35139"/>
                  </a:cubicBezTo>
                  <a:cubicBezTo>
                    <a:pt x="173119" y="27732"/>
                    <a:pt x="169330" y="1032"/>
                    <a:pt x="164851" y="171"/>
                  </a:cubicBezTo>
                  <a:cubicBezTo>
                    <a:pt x="154171" y="-1897"/>
                    <a:pt x="149175" y="15501"/>
                    <a:pt x="134706" y="16191"/>
                  </a:cubicBezTo>
                  <a:cubicBezTo>
                    <a:pt x="122303" y="16707"/>
                    <a:pt x="109556" y="7922"/>
                    <a:pt x="100771" y="5510"/>
                  </a:cubicBezTo>
                  <a:cubicBezTo>
                    <a:pt x="100771" y="5510"/>
                    <a:pt x="81650" y="19119"/>
                    <a:pt x="82684" y="24631"/>
                  </a:cubicBezTo>
                  <a:cubicBezTo>
                    <a:pt x="83890" y="30143"/>
                    <a:pt x="96464" y="40479"/>
                    <a:pt x="97498" y="48058"/>
                  </a:cubicBezTo>
                  <a:cubicBezTo>
                    <a:pt x="98532" y="55982"/>
                    <a:pt x="103699" y="77170"/>
                    <a:pt x="103010" y="81476"/>
                  </a:cubicBezTo>
                  <a:cubicBezTo>
                    <a:pt x="100943" y="94568"/>
                    <a:pt x="86301" y="93534"/>
                    <a:pt x="82684" y="106454"/>
                  </a:cubicBezTo>
                  <a:cubicBezTo>
                    <a:pt x="74415" y="135910"/>
                    <a:pt x="83545" y="242021"/>
                    <a:pt x="82684" y="249772"/>
                  </a:cubicBezTo>
                  <a:cubicBezTo>
                    <a:pt x="81823" y="256835"/>
                    <a:pt x="71832" y="264070"/>
                    <a:pt x="71142" y="270960"/>
                  </a:cubicBezTo>
                  <a:cubicBezTo>
                    <a:pt x="69764" y="287325"/>
                    <a:pt x="67870" y="302139"/>
                    <a:pt x="61496" y="311268"/>
                  </a:cubicBezTo>
                  <a:cubicBezTo>
                    <a:pt x="57190" y="317298"/>
                    <a:pt x="22738" y="316609"/>
                    <a:pt x="17053" y="321949"/>
                  </a:cubicBezTo>
                  <a:cubicBezTo>
                    <a:pt x="6546" y="331423"/>
                    <a:pt x="5168" y="337107"/>
                    <a:pt x="0" y="352783"/>
                  </a:cubicBezTo>
                  <a:cubicBezTo>
                    <a:pt x="11886" y="370181"/>
                    <a:pt x="9474" y="402393"/>
                    <a:pt x="17053" y="421686"/>
                  </a:cubicBezTo>
                  <a:cubicBezTo>
                    <a:pt x="19465" y="428060"/>
                    <a:pt x="23944" y="445630"/>
                    <a:pt x="26528" y="452520"/>
                  </a:cubicBezTo>
                  <a:cubicBezTo>
                    <a:pt x="44959" y="461478"/>
                    <a:pt x="76138" y="460788"/>
                    <a:pt x="98704" y="464234"/>
                  </a:cubicBezTo>
                  <a:cubicBezTo>
                    <a:pt x="110245" y="465956"/>
                    <a:pt x="147280" y="495412"/>
                    <a:pt x="139012" y="505576"/>
                  </a:cubicBezTo>
                  <a:cubicBezTo>
                    <a:pt x="132467" y="513672"/>
                    <a:pt x="98359" y="522801"/>
                    <a:pt x="97670" y="529003"/>
                  </a:cubicBezTo>
                  <a:cubicBezTo>
                    <a:pt x="96464" y="540544"/>
                    <a:pt x="108695" y="560354"/>
                    <a:pt x="123681" y="582403"/>
                  </a:cubicBezTo>
                  <a:cubicBezTo>
                    <a:pt x="138668" y="604452"/>
                    <a:pt x="151587" y="628568"/>
                    <a:pt x="158650" y="638214"/>
                  </a:cubicBezTo>
                  <a:cubicBezTo>
                    <a:pt x="163817" y="645277"/>
                    <a:pt x="176048" y="631668"/>
                    <a:pt x="188278" y="631841"/>
                  </a:cubicBezTo>
                  <a:cubicBezTo>
                    <a:pt x="216184" y="634080"/>
                    <a:pt x="282331" y="612376"/>
                    <a:pt x="316783" y="621161"/>
                  </a:cubicBezTo>
                  <a:cubicBezTo>
                    <a:pt x="321606" y="622367"/>
                    <a:pt x="327463" y="634425"/>
                    <a:pt x="331252" y="636319"/>
                  </a:cubicBezTo>
                  <a:cubicBezTo>
                    <a:pt x="355368" y="634941"/>
                    <a:pt x="423755" y="596355"/>
                    <a:pt x="436846" y="577752"/>
                  </a:cubicBezTo>
                  <a:cubicBezTo>
                    <a:pt x="444081" y="567244"/>
                    <a:pt x="418415" y="517978"/>
                    <a:pt x="428406" y="506609"/>
                  </a:cubicBezTo>
                  <a:cubicBezTo>
                    <a:pt x="444081" y="488867"/>
                    <a:pt x="493175" y="473363"/>
                    <a:pt x="509022" y="458894"/>
                  </a:cubicBezTo>
                  <a:cubicBezTo>
                    <a:pt x="507472" y="451142"/>
                    <a:pt x="504888" y="432538"/>
                    <a:pt x="497309" y="425992"/>
                  </a:cubicBezTo>
                  <a:cubicBezTo>
                    <a:pt x="487146" y="417035"/>
                    <a:pt x="471470" y="413590"/>
                    <a:pt x="469748" y="406872"/>
                  </a:cubicBezTo>
                  <a:close/>
                </a:path>
              </a:pathLst>
            </a:custGeom>
            <a:noFill/>
            <a:ln w="9525" cap="rnd"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0" name="Google Shape;100;p2"/>
            <p:cNvSpPr/>
            <p:nvPr/>
          </p:nvSpPr>
          <p:spPr>
            <a:xfrm>
              <a:off x="6636600" y="2780440"/>
              <a:ext cx="237888" cy="432177"/>
            </a:xfrm>
            <a:custGeom>
              <a:avLst/>
              <a:gdLst/>
              <a:ahLst/>
              <a:cxnLst/>
              <a:rect l="l" t="t" r="r" b="b"/>
              <a:pathLst>
                <a:path w="237888" h="432177" extrusionOk="0">
                  <a:moveTo>
                    <a:pt x="234788" y="289704"/>
                  </a:moveTo>
                  <a:cubicBezTo>
                    <a:pt x="227897" y="269378"/>
                    <a:pt x="186039" y="222696"/>
                    <a:pt x="185177" y="214772"/>
                  </a:cubicBezTo>
                  <a:cubicBezTo>
                    <a:pt x="183971" y="203403"/>
                    <a:pt x="193962" y="171708"/>
                    <a:pt x="192240" y="163095"/>
                  </a:cubicBezTo>
                  <a:cubicBezTo>
                    <a:pt x="191379" y="158616"/>
                    <a:pt x="185522" y="156377"/>
                    <a:pt x="180871" y="141907"/>
                  </a:cubicBezTo>
                  <a:cubicBezTo>
                    <a:pt x="171741" y="112623"/>
                    <a:pt x="168813" y="58879"/>
                    <a:pt x="166746" y="49232"/>
                  </a:cubicBezTo>
                  <a:cubicBezTo>
                    <a:pt x="164162" y="37002"/>
                    <a:pt x="163817" y="19259"/>
                    <a:pt x="165368" y="6684"/>
                  </a:cubicBezTo>
                  <a:cubicBezTo>
                    <a:pt x="159855" y="4273"/>
                    <a:pt x="143491" y="1689"/>
                    <a:pt x="132811" y="311"/>
                  </a:cubicBezTo>
                  <a:cubicBezTo>
                    <a:pt x="117308" y="-1756"/>
                    <a:pt x="98704" y="6857"/>
                    <a:pt x="94570" y="15125"/>
                  </a:cubicBezTo>
                  <a:cubicBezTo>
                    <a:pt x="89057" y="26322"/>
                    <a:pt x="99393" y="45270"/>
                    <a:pt x="86646" y="52677"/>
                  </a:cubicBezTo>
                  <a:cubicBezTo>
                    <a:pt x="83373" y="54572"/>
                    <a:pt x="61496" y="47854"/>
                    <a:pt x="56156" y="48371"/>
                  </a:cubicBezTo>
                  <a:cubicBezTo>
                    <a:pt x="41514" y="50093"/>
                    <a:pt x="9819" y="63874"/>
                    <a:pt x="0" y="65769"/>
                  </a:cubicBezTo>
                  <a:cubicBezTo>
                    <a:pt x="861" y="74037"/>
                    <a:pt x="20154" y="95914"/>
                    <a:pt x="22221" y="110211"/>
                  </a:cubicBezTo>
                  <a:cubicBezTo>
                    <a:pt x="23599" y="120030"/>
                    <a:pt x="19637" y="179115"/>
                    <a:pt x="19637" y="179115"/>
                  </a:cubicBezTo>
                  <a:cubicBezTo>
                    <a:pt x="19982" y="196685"/>
                    <a:pt x="11025" y="262488"/>
                    <a:pt x="9302" y="278680"/>
                  </a:cubicBezTo>
                  <a:cubicBezTo>
                    <a:pt x="8268" y="288154"/>
                    <a:pt x="6201" y="322261"/>
                    <a:pt x="12058" y="330874"/>
                  </a:cubicBezTo>
                  <a:cubicBezTo>
                    <a:pt x="21704" y="344999"/>
                    <a:pt x="49266" y="337248"/>
                    <a:pt x="56156" y="346894"/>
                  </a:cubicBezTo>
                  <a:cubicBezTo>
                    <a:pt x="58395" y="349995"/>
                    <a:pt x="22221" y="364981"/>
                    <a:pt x="22221" y="376695"/>
                  </a:cubicBezTo>
                  <a:cubicBezTo>
                    <a:pt x="22221" y="388408"/>
                    <a:pt x="61668" y="403911"/>
                    <a:pt x="70970" y="410630"/>
                  </a:cubicBezTo>
                  <a:lnTo>
                    <a:pt x="114896" y="408562"/>
                  </a:lnTo>
                  <a:cubicBezTo>
                    <a:pt x="115585" y="407529"/>
                    <a:pt x="122303" y="397366"/>
                    <a:pt x="129710" y="400122"/>
                  </a:cubicBezTo>
                  <a:cubicBezTo>
                    <a:pt x="137289" y="402706"/>
                    <a:pt x="160889" y="434918"/>
                    <a:pt x="171052" y="431989"/>
                  </a:cubicBezTo>
                  <a:cubicBezTo>
                    <a:pt x="178459" y="429922"/>
                    <a:pt x="228242" y="395471"/>
                    <a:pt x="237888" y="388408"/>
                  </a:cubicBezTo>
                  <a:cubicBezTo>
                    <a:pt x="235132" y="384446"/>
                    <a:pt x="213944" y="370493"/>
                    <a:pt x="212394" y="362914"/>
                  </a:cubicBezTo>
                  <a:cubicBezTo>
                    <a:pt x="210327" y="352579"/>
                    <a:pt x="219801" y="340521"/>
                    <a:pt x="225141" y="336386"/>
                  </a:cubicBezTo>
                  <a:cubicBezTo>
                    <a:pt x="225141" y="336386"/>
                    <a:pt x="241161" y="309686"/>
                    <a:pt x="234271" y="289704"/>
                  </a:cubicBezTo>
                </a:path>
              </a:pathLst>
            </a:custGeom>
            <a:solidFill>
              <a:srgbClr val="FFFCDB"/>
            </a:solidFill>
            <a:ln w="9525" cap="flat" cmpd="sng">
              <a:solidFill>
                <a:srgbClr val="7F7F7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1" name="Google Shape;101;p2"/>
            <p:cNvSpPr/>
            <p:nvPr/>
          </p:nvSpPr>
          <p:spPr>
            <a:xfrm>
              <a:off x="6636600" y="2780440"/>
              <a:ext cx="237888" cy="432177"/>
            </a:xfrm>
            <a:custGeom>
              <a:avLst/>
              <a:gdLst/>
              <a:ahLst/>
              <a:cxnLst/>
              <a:rect l="l" t="t" r="r" b="b"/>
              <a:pathLst>
                <a:path w="237888" h="432177" extrusionOk="0">
                  <a:moveTo>
                    <a:pt x="234788" y="289704"/>
                  </a:moveTo>
                  <a:cubicBezTo>
                    <a:pt x="227897" y="269378"/>
                    <a:pt x="186039" y="222696"/>
                    <a:pt x="185177" y="214772"/>
                  </a:cubicBezTo>
                  <a:cubicBezTo>
                    <a:pt x="183971" y="203403"/>
                    <a:pt x="193962" y="171708"/>
                    <a:pt x="192240" y="163095"/>
                  </a:cubicBezTo>
                  <a:cubicBezTo>
                    <a:pt x="191379" y="158616"/>
                    <a:pt x="185522" y="156377"/>
                    <a:pt x="180871" y="141907"/>
                  </a:cubicBezTo>
                  <a:cubicBezTo>
                    <a:pt x="171741" y="112623"/>
                    <a:pt x="168813" y="58879"/>
                    <a:pt x="166746" y="49232"/>
                  </a:cubicBezTo>
                  <a:cubicBezTo>
                    <a:pt x="164162" y="37002"/>
                    <a:pt x="163817" y="19259"/>
                    <a:pt x="165368" y="6684"/>
                  </a:cubicBezTo>
                  <a:cubicBezTo>
                    <a:pt x="159855" y="4273"/>
                    <a:pt x="143491" y="1689"/>
                    <a:pt x="132811" y="311"/>
                  </a:cubicBezTo>
                  <a:cubicBezTo>
                    <a:pt x="117308" y="-1756"/>
                    <a:pt x="98704" y="6857"/>
                    <a:pt x="94570" y="15125"/>
                  </a:cubicBezTo>
                  <a:cubicBezTo>
                    <a:pt x="89057" y="26322"/>
                    <a:pt x="99393" y="45270"/>
                    <a:pt x="86646" y="52677"/>
                  </a:cubicBezTo>
                  <a:cubicBezTo>
                    <a:pt x="83373" y="54572"/>
                    <a:pt x="61496" y="47854"/>
                    <a:pt x="56156" y="48371"/>
                  </a:cubicBezTo>
                  <a:cubicBezTo>
                    <a:pt x="41514" y="50093"/>
                    <a:pt x="9819" y="63874"/>
                    <a:pt x="0" y="65769"/>
                  </a:cubicBezTo>
                  <a:cubicBezTo>
                    <a:pt x="861" y="74037"/>
                    <a:pt x="20154" y="95914"/>
                    <a:pt x="22221" y="110211"/>
                  </a:cubicBezTo>
                  <a:cubicBezTo>
                    <a:pt x="23599" y="120030"/>
                    <a:pt x="19637" y="179115"/>
                    <a:pt x="19637" y="179115"/>
                  </a:cubicBezTo>
                  <a:cubicBezTo>
                    <a:pt x="19982" y="196685"/>
                    <a:pt x="11025" y="262488"/>
                    <a:pt x="9302" y="278680"/>
                  </a:cubicBezTo>
                  <a:cubicBezTo>
                    <a:pt x="8268" y="288154"/>
                    <a:pt x="6201" y="322261"/>
                    <a:pt x="12058" y="330874"/>
                  </a:cubicBezTo>
                  <a:cubicBezTo>
                    <a:pt x="21704" y="344999"/>
                    <a:pt x="49266" y="337248"/>
                    <a:pt x="56156" y="346894"/>
                  </a:cubicBezTo>
                  <a:cubicBezTo>
                    <a:pt x="58395" y="349995"/>
                    <a:pt x="22221" y="364981"/>
                    <a:pt x="22221" y="376695"/>
                  </a:cubicBezTo>
                  <a:cubicBezTo>
                    <a:pt x="22221" y="388408"/>
                    <a:pt x="61668" y="403911"/>
                    <a:pt x="70970" y="410630"/>
                  </a:cubicBezTo>
                  <a:lnTo>
                    <a:pt x="114896" y="408562"/>
                  </a:lnTo>
                  <a:cubicBezTo>
                    <a:pt x="115585" y="407529"/>
                    <a:pt x="122303" y="397366"/>
                    <a:pt x="129710" y="400122"/>
                  </a:cubicBezTo>
                  <a:cubicBezTo>
                    <a:pt x="137289" y="402706"/>
                    <a:pt x="160889" y="434918"/>
                    <a:pt x="171052" y="431989"/>
                  </a:cubicBezTo>
                  <a:cubicBezTo>
                    <a:pt x="178459" y="429922"/>
                    <a:pt x="228242" y="395471"/>
                    <a:pt x="237888" y="388408"/>
                  </a:cubicBezTo>
                  <a:cubicBezTo>
                    <a:pt x="235132" y="384446"/>
                    <a:pt x="213944" y="370493"/>
                    <a:pt x="212394" y="362914"/>
                  </a:cubicBezTo>
                  <a:cubicBezTo>
                    <a:pt x="210327" y="352579"/>
                    <a:pt x="219801" y="340521"/>
                    <a:pt x="225141" y="336386"/>
                  </a:cubicBezTo>
                  <a:cubicBezTo>
                    <a:pt x="225141" y="336386"/>
                    <a:pt x="241161" y="309686"/>
                    <a:pt x="234271" y="289704"/>
                  </a:cubicBezTo>
                  <a:close/>
                </a:path>
              </a:pathLst>
            </a:custGeom>
            <a:noFill/>
            <a:ln w="9525" cap="rnd"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2" name="Google Shape;102;p2"/>
            <p:cNvSpPr/>
            <p:nvPr/>
          </p:nvSpPr>
          <p:spPr>
            <a:xfrm>
              <a:off x="5937749" y="1965453"/>
              <a:ext cx="181007" cy="222729"/>
            </a:xfrm>
            <a:custGeom>
              <a:avLst/>
              <a:gdLst/>
              <a:ahLst/>
              <a:cxnLst/>
              <a:rect l="l" t="t" r="r" b="b"/>
              <a:pathLst>
                <a:path w="181007" h="222729" extrusionOk="0">
                  <a:moveTo>
                    <a:pt x="28422" y="179321"/>
                  </a:moveTo>
                  <a:cubicBezTo>
                    <a:pt x="34452" y="188795"/>
                    <a:pt x="26700" y="213944"/>
                    <a:pt x="27389" y="222730"/>
                  </a:cubicBezTo>
                  <a:cubicBezTo>
                    <a:pt x="38069" y="220835"/>
                    <a:pt x="96120" y="210327"/>
                    <a:pt x="107317" y="207915"/>
                  </a:cubicBezTo>
                  <a:cubicBezTo>
                    <a:pt x="118514" y="205504"/>
                    <a:pt x="135739" y="156755"/>
                    <a:pt x="145214" y="152793"/>
                  </a:cubicBezTo>
                  <a:cubicBezTo>
                    <a:pt x="147797" y="152793"/>
                    <a:pt x="144008" y="130916"/>
                    <a:pt x="152621" y="129366"/>
                  </a:cubicBezTo>
                  <a:cubicBezTo>
                    <a:pt x="163817" y="127471"/>
                    <a:pt x="175531" y="142113"/>
                    <a:pt x="178976" y="142113"/>
                  </a:cubicBezTo>
                  <a:cubicBezTo>
                    <a:pt x="182249" y="131088"/>
                    <a:pt x="181732" y="97498"/>
                    <a:pt x="176220" y="89402"/>
                  </a:cubicBezTo>
                  <a:cubicBezTo>
                    <a:pt x="171741" y="82856"/>
                    <a:pt x="158477" y="75104"/>
                    <a:pt x="154860" y="68903"/>
                  </a:cubicBezTo>
                  <a:cubicBezTo>
                    <a:pt x="146592" y="54434"/>
                    <a:pt x="137634" y="17743"/>
                    <a:pt x="137979" y="0"/>
                  </a:cubicBezTo>
                  <a:cubicBezTo>
                    <a:pt x="126610" y="8613"/>
                    <a:pt x="100943" y="7407"/>
                    <a:pt x="91641" y="17054"/>
                  </a:cubicBezTo>
                  <a:cubicBezTo>
                    <a:pt x="88024" y="20671"/>
                    <a:pt x="96120" y="30145"/>
                    <a:pt x="95775" y="38241"/>
                  </a:cubicBezTo>
                  <a:cubicBezTo>
                    <a:pt x="95431" y="46337"/>
                    <a:pt x="86818" y="53055"/>
                    <a:pt x="88368" y="57362"/>
                  </a:cubicBezTo>
                  <a:cubicBezTo>
                    <a:pt x="89230" y="59946"/>
                    <a:pt x="98876" y="91297"/>
                    <a:pt x="98876" y="91297"/>
                  </a:cubicBezTo>
                  <a:cubicBezTo>
                    <a:pt x="95259" y="89574"/>
                    <a:pt x="67525" y="82684"/>
                    <a:pt x="66319" y="84923"/>
                  </a:cubicBezTo>
                  <a:cubicBezTo>
                    <a:pt x="64597" y="87679"/>
                    <a:pt x="66664" y="109556"/>
                    <a:pt x="64252" y="112484"/>
                  </a:cubicBezTo>
                  <a:cubicBezTo>
                    <a:pt x="46854" y="132639"/>
                    <a:pt x="21188" y="143146"/>
                    <a:pt x="0" y="151759"/>
                  </a:cubicBezTo>
                  <a:cubicBezTo>
                    <a:pt x="4995" y="158305"/>
                    <a:pt x="22221" y="169674"/>
                    <a:pt x="28422" y="179321"/>
                  </a:cubicBezTo>
                </a:path>
              </a:pathLst>
            </a:custGeom>
            <a:solidFill>
              <a:srgbClr val="FFF799"/>
            </a:solidFill>
            <a:ln w="9525" cap="flat" cmpd="sng">
              <a:solidFill>
                <a:srgbClr val="7F7F7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3" name="Google Shape;103;p2"/>
            <p:cNvSpPr/>
            <p:nvPr/>
          </p:nvSpPr>
          <p:spPr>
            <a:xfrm>
              <a:off x="5937749" y="1965453"/>
              <a:ext cx="181007" cy="222729"/>
            </a:xfrm>
            <a:custGeom>
              <a:avLst/>
              <a:gdLst/>
              <a:ahLst/>
              <a:cxnLst/>
              <a:rect l="l" t="t" r="r" b="b"/>
              <a:pathLst>
                <a:path w="181007" h="222729" extrusionOk="0">
                  <a:moveTo>
                    <a:pt x="28422" y="179321"/>
                  </a:moveTo>
                  <a:cubicBezTo>
                    <a:pt x="34452" y="188795"/>
                    <a:pt x="26700" y="213944"/>
                    <a:pt x="27389" y="222730"/>
                  </a:cubicBezTo>
                  <a:cubicBezTo>
                    <a:pt x="38069" y="220835"/>
                    <a:pt x="96120" y="210327"/>
                    <a:pt x="107317" y="207915"/>
                  </a:cubicBezTo>
                  <a:cubicBezTo>
                    <a:pt x="118514" y="205504"/>
                    <a:pt x="135739" y="156755"/>
                    <a:pt x="145214" y="152793"/>
                  </a:cubicBezTo>
                  <a:cubicBezTo>
                    <a:pt x="147797" y="152793"/>
                    <a:pt x="144008" y="130916"/>
                    <a:pt x="152621" y="129366"/>
                  </a:cubicBezTo>
                  <a:cubicBezTo>
                    <a:pt x="163817" y="127471"/>
                    <a:pt x="175531" y="142113"/>
                    <a:pt x="178976" y="142113"/>
                  </a:cubicBezTo>
                  <a:cubicBezTo>
                    <a:pt x="182249" y="131088"/>
                    <a:pt x="181732" y="97498"/>
                    <a:pt x="176220" y="89402"/>
                  </a:cubicBezTo>
                  <a:cubicBezTo>
                    <a:pt x="171741" y="82856"/>
                    <a:pt x="158477" y="75104"/>
                    <a:pt x="154860" y="68903"/>
                  </a:cubicBezTo>
                  <a:cubicBezTo>
                    <a:pt x="146592" y="54434"/>
                    <a:pt x="137634" y="17743"/>
                    <a:pt x="137979" y="0"/>
                  </a:cubicBezTo>
                  <a:cubicBezTo>
                    <a:pt x="126610" y="8613"/>
                    <a:pt x="100943" y="7407"/>
                    <a:pt x="91641" y="17054"/>
                  </a:cubicBezTo>
                  <a:cubicBezTo>
                    <a:pt x="88024" y="20671"/>
                    <a:pt x="96120" y="30145"/>
                    <a:pt x="95775" y="38241"/>
                  </a:cubicBezTo>
                  <a:cubicBezTo>
                    <a:pt x="95431" y="46337"/>
                    <a:pt x="86818" y="53055"/>
                    <a:pt x="88368" y="57362"/>
                  </a:cubicBezTo>
                  <a:cubicBezTo>
                    <a:pt x="89230" y="59946"/>
                    <a:pt x="98876" y="91297"/>
                    <a:pt x="98876" y="91297"/>
                  </a:cubicBezTo>
                  <a:cubicBezTo>
                    <a:pt x="95259" y="89574"/>
                    <a:pt x="67525" y="82684"/>
                    <a:pt x="66319" y="84923"/>
                  </a:cubicBezTo>
                  <a:cubicBezTo>
                    <a:pt x="64597" y="87679"/>
                    <a:pt x="66664" y="109556"/>
                    <a:pt x="64252" y="112484"/>
                  </a:cubicBezTo>
                  <a:cubicBezTo>
                    <a:pt x="46854" y="132639"/>
                    <a:pt x="21188" y="143146"/>
                    <a:pt x="0" y="151759"/>
                  </a:cubicBezTo>
                  <a:cubicBezTo>
                    <a:pt x="4995" y="158305"/>
                    <a:pt x="22221" y="169674"/>
                    <a:pt x="28422" y="179321"/>
                  </a:cubicBezTo>
                  <a:close/>
                </a:path>
              </a:pathLst>
            </a:custGeom>
            <a:noFill/>
            <a:ln w="9525" cap="rnd"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4" name="Google Shape;104;p2"/>
            <p:cNvSpPr/>
            <p:nvPr/>
          </p:nvSpPr>
          <p:spPr>
            <a:xfrm>
              <a:off x="5239071" y="2706163"/>
              <a:ext cx="416477" cy="292494"/>
            </a:xfrm>
            <a:custGeom>
              <a:avLst/>
              <a:gdLst/>
              <a:ahLst/>
              <a:cxnLst/>
              <a:rect l="l" t="t" r="r" b="b"/>
              <a:pathLst>
                <a:path w="416477" h="292494" extrusionOk="0">
                  <a:moveTo>
                    <a:pt x="79583" y="196202"/>
                  </a:moveTo>
                  <a:cubicBezTo>
                    <a:pt x="83373" y="207399"/>
                    <a:pt x="73726" y="228931"/>
                    <a:pt x="73210" y="235821"/>
                  </a:cubicBezTo>
                  <a:cubicBezTo>
                    <a:pt x="72521" y="246501"/>
                    <a:pt x="88196" y="259076"/>
                    <a:pt x="91469" y="263383"/>
                  </a:cubicBezTo>
                  <a:cubicBezTo>
                    <a:pt x="94053" y="266828"/>
                    <a:pt x="161750" y="271823"/>
                    <a:pt x="168641" y="269067"/>
                  </a:cubicBezTo>
                  <a:cubicBezTo>
                    <a:pt x="181560" y="263899"/>
                    <a:pt x="190345" y="246157"/>
                    <a:pt x="200164" y="247190"/>
                  </a:cubicBezTo>
                  <a:cubicBezTo>
                    <a:pt x="212739" y="248568"/>
                    <a:pt x="217390" y="291288"/>
                    <a:pt x="228931" y="292494"/>
                  </a:cubicBezTo>
                  <a:cubicBezTo>
                    <a:pt x="240645" y="288705"/>
                    <a:pt x="258904" y="278024"/>
                    <a:pt x="268206" y="267689"/>
                  </a:cubicBezTo>
                  <a:cubicBezTo>
                    <a:pt x="275785" y="259248"/>
                    <a:pt x="273201" y="240817"/>
                    <a:pt x="281470" y="233065"/>
                  </a:cubicBezTo>
                  <a:cubicBezTo>
                    <a:pt x="289738" y="225141"/>
                    <a:pt x="315749" y="197235"/>
                    <a:pt x="324879" y="191379"/>
                  </a:cubicBezTo>
                  <a:cubicBezTo>
                    <a:pt x="331769" y="186900"/>
                    <a:pt x="355196" y="188450"/>
                    <a:pt x="362775" y="185694"/>
                  </a:cubicBezTo>
                  <a:cubicBezTo>
                    <a:pt x="363292" y="178115"/>
                    <a:pt x="377245" y="165368"/>
                    <a:pt x="383274" y="160200"/>
                  </a:cubicBezTo>
                  <a:cubicBezTo>
                    <a:pt x="389303" y="155032"/>
                    <a:pt x="411697" y="149692"/>
                    <a:pt x="415831" y="141079"/>
                  </a:cubicBezTo>
                  <a:cubicBezTo>
                    <a:pt x="421516" y="129538"/>
                    <a:pt x="388270" y="105939"/>
                    <a:pt x="373456" y="95086"/>
                  </a:cubicBezTo>
                  <a:cubicBezTo>
                    <a:pt x="362948" y="89402"/>
                    <a:pt x="344861" y="69937"/>
                    <a:pt x="333147" y="66492"/>
                  </a:cubicBezTo>
                  <a:cubicBezTo>
                    <a:pt x="321606" y="63046"/>
                    <a:pt x="258387" y="63046"/>
                    <a:pt x="233065" y="56156"/>
                  </a:cubicBezTo>
                  <a:cubicBezTo>
                    <a:pt x="216184" y="51505"/>
                    <a:pt x="182766" y="28767"/>
                    <a:pt x="147797" y="16881"/>
                  </a:cubicBezTo>
                  <a:cubicBezTo>
                    <a:pt x="117997" y="6718"/>
                    <a:pt x="86646" y="7752"/>
                    <a:pt x="70970" y="0"/>
                  </a:cubicBezTo>
                  <a:cubicBezTo>
                    <a:pt x="71487" y="6718"/>
                    <a:pt x="56156" y="39792"/>
                    <a:pt x="53056" y="45648"/>
                  </a:cubicBezTo>
                  <a:cubicBezTo>
                    <a:pt x="38069" y="74415"/>
                    <a:pt x="22049" y="105077"/>
                    <a:pt x="0" y="128504"/>
                  </a:cubicBezTo>
                  <a:cubicBezTo>
                    <a:pt x="20154" y="139357"/>
                    <a:pt x="73899" y="180526"/>
                    <a:pt x="79239" y="196374"/>
                  </a:cubicBezTo>
                </a:path>
              </a:pathLst>
            </a:custGeom>
            <a:solidFill>
              <a:srgbClr val="FFFCDB"/>
            </a:solidFill>
            <a:ln w="9525" cap="flat" cmpd="sng">
              <a:solidFill>
                <a:srgbClr val="7F7F7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5" name="Google Shape;105;p2"/>
            <p:cNvSpPr/>
            <p:nvPr/>
          </p:nvSpPr>
          <p:spPr>
            <a:xfrm>
              <a:off x="5239071" y="2706163"/>
              <a:ext cx="416477" cy="292494"/>
            </a:xfrm>
            <a:custGeom>
              <a:avLst/>
              <a:gdLst/>
              <a:ahLst/>
              <a:cxnLst/>
              <a:rect l="l" t="t" r="r" b="b"/>
              <a:pathLst>
                <a:path w="416477" h="292494" extrusionOk="0">
                  <a:moveTo>
                    <a:pt x="79583" y="196202"/>
                  </a:moveTo>
                  <a:cubicBezTo>
                    <a:pt x="83373" y="207399"/>
                    <a:pt x="73726" y="228931"/>
                    <a:pt x="73210" y="235821"/>
                  </a:cubicBezTo>
                  <a:cubicBezTo>
                    <a:pt x="72521" y="246501"/>
                    <a:pt x="88196" y="259076"/>
                    <a:pt x="91469" y="263383"/>
                  </a:cubicBezTo>
                  <a:cubicBezTo>
                    <a:pt x="94053" y="266828"/>
                    <a:pt x="161750" y="271823"/>
                    <a:pt x="168641" y="269067"/>
                  </a:cubicBezTo>
                  <a:cubicBezTo>
                    <a:pt x="181560" y="263899"/>
                    <a:pt x="190345" y="246157"/>
                    <a:pt x="200164" y="247190"/>
                  </a:cubicBezTo>
                  <a:cubicBezTo>
                    <a:pt x="212739" y="248568"/>
                    <a:pt x="217390" y="291288"/>
                    <a:pt x="228931" y="292494"/>
                  </a:cubicBezTo>
                  <a:cubicBezTo>
                    <a:pt x="240645" y="288705"/>
                    <a:pt x="258904" y="278024"/>
                    <a:pt x="268206" y="267689"/>
                  </a:cubicBezTo>
                  <a:cubicBezTo>
                    <a:pt x="275785" y="259248"/>
                    <a:pt x="273201" y="240817"/>
                    <a:pt x="281470" y="233065"/>
                  </a:cubicBezTo>
                  <a:cubicBezTo>
                    <a:pt x="289738" y="225141"/>
                    <a:pt x="315749" y="197235"/>
                    <a:pt x="324879" y="191379"/>
                  </a:cubicBezTo>
                  <a:cubicBezTo>
                    <a:pt x="331769" y="186900"/>
                    <a:pt x="355196" y="188450"/>
                    <a:pt x="362775" y="185694"/>
                  </a:cubicBezTo>
                  <a:cubicBezTo>
                    <a:pt x="363292" y="178115"/>
                    <a:pt x="377245" y="165368"/>
                    <a:pt x="383274" y="160200"/>
                  </a:cubicBezTo>
                  <a:cubicBezTo>
                    <a:pt x="389303" y="155032"/>
                    <a:pt x="411697" y="149692"/>
                    <a:pt x="415831" y="141079"/>
                  </a:cubicBezTo>
                  <a:cubicBezTo>
                    <a:pt x="421516" y="129538"/>
                    <a:pt x="388270" y="105939"/>
                    <a:pt x="373456" y="95086"/>
                  </a:cubicBezTo>
                  <a:cubicBezTo>
                    <a:pt x="362948" y="89402"/>
                    <a:pt x="344861" y="69937"/>
                    <a:pt x="333147" y="66492"/>
                  </a:cubicBezTo>
                  <a:cubicBezTo>
                    <a:pt x="321606" y="63046"/>
                    <a:pt x="258387" y="63046"/>
                    <a:pt x="233065" y="56156"/>
                  </a:cubicBezTo>
                  <a:cubicBezTo>
                    <a:pt x="216184" y="51505"/>
                    <a:pt x="182766" y="28767"/>
                    <a:pt x="147797" y="16881"/>
                  </a:cubicBezTo>
                  <a:cubicBezTo>
                    <a:pt x="117997" y="6718"/>
                    <a:pt x="86646" y="7752"/>
                    <a:pt x="70970" y="0"/>
                  </a:cubicBezTo>
                  <a:cubicBezTo>
                    <a:pt x="71487" y="6718"/>
                    <a:pt x="56156" y="39792"/>
                    <a:pt x="53056" y="45648"/>
                  </a:cubicBezTo>
                  <a:cubicBezTo>
                    <a:pt x="38069" y="74415"/>
                    <a:pt x="22049" y="105077"/>
                    <a:pt x="0" y="128504"/>
                  </a:cubicBezTo>
                  <a:cubicBezTo>
                    <a:pt x="20154" y="139357"/>
                    <a:pt x="73899" y="180526"/>
                    <a:pt x="79239" y="196374"/>
                  </a:cubicBezTo>
                  <a:close/>
                </a:path>
              </a:pathLst>
            </a:custGeom>
            <a:noFill/>
            <a:ln w="9525" cap="rnd"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6" name="Google Shape;106;p2"/>
            <p:cNvSpPr/>
            <p:nvPr/>
          </p:nvSpPr>
          <p:spPr>
            <a:xfrm>
              <a:off x="6948732" y="2431067"/>
              <a:ext cx="403945" cy="349660"/>
            </a:xfrm>
            <a:custGeom>
              <a:avLst/>
              <a:gdLst/>
              <a:ahLst/>
              <a:cxnLst/>
              <a:rect l="l" t="t" r="r" b="b"/>
              <a:pathLst>
                <a:path w="403945" h="349660" extrusionOk="0">
                  <a:moveTo>
                    <a:pt x="177770" y="116963"/>
                  </a:moveTo>
                  <a:cubicBezTo>
                    <a:pt x="168985" y="124543"/>
                    <a:pt x="168641" y="150726"/>
                    <a:pt x="161922" y="157272"/>
                  </a:cubicBezTo>
                  <a:cubicBezTo>
                    <a:pt x="153137" y="165712"/>
                    <a:pt x="108523" y="173981"/>
                    <a:pt x="87679" y="172086"/>
                  </a:cubicBezTo>
                  <a:cubicBezTo>
                    <a:pt x="82512" y="171569"/>
                    <a:pt x="72865" y="161406"/>
                    <a:pt x="63219" y="161406"/>
                  </a:cubicBezTo>
                  <a:cubicBezTo>
                    <a:pt x="43926" y="161578"/>
                    <a:pt x="29973" y="183110"/>
                    <a:pt x="23944" y="186900"/>
                  </a:cubicBezTo>
                  <a:cubicBezTo>
                    <a:pt x="20499" y="189139"/>
                    <a:pt x="25667" y="203092"/>
                    <a:pt x="23944" y="211361"/>
                  </a:cubicBezTo>
                  <a:cubicBezTo>
                    <a:pt x="22394" y="218768"/>
                    <a:pt x="12230" y="225830"/>
                    <a:pt x="10163" y="232548"/>
                  </a:cubicBezTo>
                  <a:cubicBezTo>
                    <a:pt x="7579" y="240989"/>
                    <a:pt x="13436" y="248913"/>
                    <a:pt x="14470" y="254770"/>
                  </a:cubicBezTo>
                  <a:cubicBezTo>
                    <a:pt x="16537" y="268206"/>
                    <a:pt x="1034" y="288532"/>
                    <a:pt x="0" y="297145"/>
                  </a:cubicBezTo>
                  <a:cubicBezTo>
                    <a:pt x="0" y="297145"/>
                    <a:pt x="56328" y="310754"/>
                    <a:pt x="63391" y="311959"/>
                  </a:cubicBezTo>
                  <a:cubicBezTo>
                    <a:pt x="76138" y="314371"/>
                    <a:pt x="85268" y="327290"/>
                    <a:pt x="94225" y="332113"/>
                  </a:cubicBezTo>
                  <a:cubicBezTo>
                    <a:pt x="110590" y="341071"/>
                    <a:pt x="125232" y="343483"/>
                    <a:pt x="151587" y="349167"/>
                  </a:cubicBezTo>
                  <a:cubicBezTo>
                    <a:pt x="175703" y="354335"/>
                    <a:pt x="241850" y="317299"/>
                    <a:pt x="252358" y="314199"/>
                  </a:cubicBezTo>
                  <a:cubicBezTo>
                    <a:pt x="264072" y="310754"/>
                    <a:pt x="277163" y="325912"/>
                    <a:pt x="292667" y="324879"/>
                  </a:cubicBezTo>
                  <a:cubicBezTo>
                    <a:pt x="306792" y="324017"/>
                    <a:pt x="342621" y="290599"/>
                    <a:pt x="353129" y="289910"/>
                  </a:cubicBezTo>
                  <a:lnTo>
                    <a:pt x="342449" y="260282"/>
                  </a:lnTo>
                  <a:lnTo>
                    <a:pt x="403945" y="210327"/>
                  </a:lnTo>
                  <a:lnTo>
                    <a:pt x="384824" y="173119"/>
                  </a:lnTo>
                  <a:lnTo>
                    <a:pt x="340210" y="207054"/>
                  </a:lnTo>
                  <a:lnTo>
                    <a:pt x="339865" y="187072"/>
                  </a:lnTo>
                  <a:lnTo>
                    <a:pt x="316783" y="176909"/>
                  </a:lnTo>
                  <a:lnTo>
                    <a:pt x="352957" y="146592"/>
                  </a:lnTo>
                  <a:lnTo>
                    <a:pt x="334008" y="85957"/>
                  </a:lnTo>
                  <a:cubicBezTo>
                    <a:pt x="327979" y="83890"/>
                    <a:pt x="300074" y="116791"/>
                    <a:pt x="296628" y="113346"/>
                  </a:cubicBezTo>
                  <a:cubicBezTo>
                    <a:pt x="294906" y="111623"/>
                    <a:pt x="291461" y="93881"/>
                    <a:pt x="291461" y="92330"/>
                  </a:cubicBezTo>
                  <a:cubicBezTo>
                    <a:pt x="291461" y="83717"/>
                    <a:pt x="318333" y="75966"/>
                    <a:pt x="335042" y="63735"/>
                  </a:cubicBezTo>
                  <a:cubicBezTo>
                    <a:pt x="339004" y="60807"/>
                    <a:pt x="326084" y="40481"/>
                    <a:pt x="328668" y="37208"/>
                  </a:cubicBezTo>
                  <a:lnTo>
                    <a:pt x="354163" y="37208"/>
                  </a:lnTo>
                  <a:lnTo>
                    <a:pt x="337109" y="0"/>
                  </a:lnTo>
                  <a:lnTo>
                    <a:pt x="280781" y="26528"/>
                  </a:lnTo>
                  <a:lnTo>
                    <a:pt x="256148" y="22394"/>
                  </a:lnTo>
                  <a:cubicBezTo>
                    <a:pt x="239955" y="52194"/>
                    <a:pt x="208260" y="90263"/>
                    <a:pt x="177770" y="116619"/>
                  </a:cubicBezTo>
                </a:path>
              </a:pathLst>
            </a:custGeom>
            <a:solidFill>
              <a:srgbClr val="FFF799"/>
            </a:solidFill>
            <a:ln w="9525" cap="flat" cmpd="sng">
              <a:solidFill>
                <a:srgbClr val="7F7F7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7" name="Google Shape;107;p2"/>
            <p:cNvSpPr/>
            <p:nvPr/>
          </p:nvSpPr>
          <p:spPr>
            <a:xfrm>
              <a:off x="6948732" y="2431067"/>
              <a:ext cx="403945" cy="349660"/>
            </a:xfrm>
            <a:custGeom>
              <a:avLst/>
              <a:gdLst/>
              <a:ahLst/>
              <a:cxnLst/>
              <a:rect l="l" t="t" r="r" b="b"/>
              <a:pathLst>
                <a:path w="403945" h="349660" extrusionOk="0">
                  <a:moveTo>
                    <a:pt x="177770" y="116963"/>
                  </a:moveTo>
                  <a:cubicBezTo>
                    <a:pt x="168985" y="124543"/>
                    <a:pt x="168641" y="150726"/>
                    <a:pt x="161922" y="157272"/>
                  </a:cubicBezTo>
                  <a:cubicBezTo>
                    <a:pt x="153137" y="165712"/>
                    <a:pt x="108523" y="173981"/>
                    <a:pt x="87679" y="172086"/>
                  </a:cubicBezTo>
                  <a:cubicBezTo>
                    <a:pt x="82512" y="171569"/>
                    <a:pt x="72865" y="161406"/>
                    <a:pt x="63219" y="161406"/>
                  </a:cubicBezTo>
                  <a:cubicBezTo>
                    <a:pt x="43926" y="161578"/>
                    <a:pt x="29973" y="183110"/>
                    <a:pt x="23944" y="186900"/>
                  </a:cubicBezTo>
                  <a:cubicBezTo>
                    <a:pt x="20499" y="189139"/>
                    <a:pt x="25667" y="203092"/>
                    <a:pt x="23944" y="211361"/>
                  </a:cubicBezTo>
                  <a:cubicBezTo>
                    <a:pt x="22394" y="218768"/>
                    <a:pt x="12230" y="225830"/>
                    <a:pt x="10163" y="232548"/>
                  </a:cubicBezTo>
                  <a:cubicBezTo>
                    <a:pt x="7579" y="240989"/>
                    <a:pt x="13436" y="248913"/>
                    <a:pt x="14470" y="254770"/>
                  </a:cubicBezTo>
                  <a:cubicBezTo>
                    <a:pt x="16537" y="268206"/>
                    <a:pt x="1034" y="288532"/>
                    <a:pt x="0" y="297145"/>
                  </a:cubicBezTo>
                  <a:cubicBezTo>
                    <a:pt x="0" y="297145"/>
                    <a:pt x="56328" y="310754"/>
                    <a:pt x="63391" y="311959"/>
                  </a:cubicBezTo>
                  <a:cubicBezTo>
                    <a:pt x="76138" y="314371"/>
                    <a:pt x="85268" y="327290"/>
                    <a:pt x="94225" y="332113"/>
                  </a:cubicBezTo>
                  <a:cubicBezTo>
                    <a:pt x="110590" y="341071"/>
                    <a:pt x="125232" y="343483"/>
                    <a:pt x="151587" y="349167"/>
                  </a:cubicBezTo>
                  <a:cubicBezTo>
                    <a:pt x="175703" y="354335"/>
                    <a:pt x="241850" y="317299"/>
                    <a:pt x="252358" y="314199"/>
                  </a:cubicBezTo>
                  <a:cubicBezTo>
                    <a:pt x="264072" y="310754"/>
                    <a:pt x="277163" y="325912"/>
                    <a:pt x="292667" y="324879"/>
                  </a:cubicBezTo>
                  <a:cubicBezTo>
                    <a:pt x="306792" y="324017"/>
                    <a:pt x="342621" y="290599"/>
                    <a:pt x="353129" y="289910"/>
                  </a:cubicBezTo>
                  <a:lnTo>
                    <a:pt x="342449" y="260282"/>
                  </a:lnTo>
                  <a:lnTo>
                    <a:pt x="403945" y="210327"/>
                  </a:lnTo>
                  <a:lnTo>
                    <a:pt x="384824" y="173119"/>
                  </a:lnTo>
                  <a:lnTo>
                    <a:pt x="340210" y="207054"/>
                  </a:lnTo>
                  <a:lnTo>
                    <a:pt x="339865" y="187072"/>
                  </a:lnTo>
                  <a:lnTo>
                    <a:pt x="316783" y="176909"/>
                  </a:lnTo>
                  <a:lnTo>
                    <a:pt x="352957" y="146592"/>
                  </a:lnTo>
                  <a:lnTo>
                    <a:pt x="334008" y="85957"/>
                  </a:lnTo>
                  <a:cubicBezTo>
                    <a:pt x="327979" y="83890"/>
                    <a:pt x="300074" y="116791"/>
                    <a:pt x="296628" y="113346"/>
                  </a:cubicBezTo>
                  <a:cubicBezTo>
                    <a:pt x="294906" y="111623"/>
                    <a:pt x="291461" y="93881"/>
                    <a:pt x="291461" y="92330"/>
                  </a:cubicBezTo>
                  <a:cubicBezTo>
                    <a:pt x="291461" y="83717"/>
                    <a:pt x="318333" y="75966"/>
                    <a:pt x="335042" y="63735"/>
                  </a:cubicBezTo>
                  <a:cubicBezTo>
                    <a:pt x="339004" y="60807"/>
                    <a:pt x="326084" y="40481"/>
                    <a:pt x="328668" y="37208"/>
                  </a:cubicBezTo>
                  <a:lnTo>
                    <a:pt x="354163" y="37208"/>
                  </a:lnTo>
                  <a:lnTo>
                    <a:pt x="337109" y="0"/>
                  </a:lnTo>
                  <a:lnTo>
                    <a:pt x="280781" y="26528"/>
                  </a:lnTo>
                  <a:lnTo>
                    <a:pt x="256148" y="22394"/>
                  </a:lnTo>
                  <a:cubicBezTo>
                    <a:pt x="239955" y="52194"/>
                    <a:pt x="208260" y="90263"/>
                    <a:pt x="177770" y="116619"/>
                  </a:cubicBezTo>
                  <a:close/>
                </a:path>
              </a:pathLst>
            </a:custGeom>
            <a:noFill/>
            <a:ln w="9525" cap="rnd"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8" name="Google Shape;108;p2"/>
            <p:cNvSpPr/>
            <p:nvPr/>
          </p:nvSpPr>
          <p:spPr>
            <a:xfrm>
              <a:off x="3732447" y="3210190"/>
              <a:ext cx="928774" cy="781809"/>
            </a:xfrm>
            <a:custGeom>
              <a:avLst/>
              <a:gdLst/>
              <a:ahLst/>
              <a:cxnLst/>
              <a:rect l="l" t="t" r="r" b="b"/>
              <a:pathLst>
                <a:path w="928774" h="781809" extrusionOk="0">
                  <a:moveTo>
                    <a:pt x="916812" y="517808"/>
                  </a:moveTo>
                  <a:cubicBezTo>
                    <a:pt x="914055" y="507989"/>
                    <a:pt x="919912" y="463891"/>
                    <a:pt x="913711" y="452005"/>
                  </a:cubicBezTo>
                  <a:cubicBezTo>
                    <a:pt x="905787" y="437019"/>
                    <a:pt x="874092" y="432023"/>
                    <a:pt x="849459" y="410663"/>
                  </a:cubicBezTo>
                  <a:cubicBezTo>
                    <a:pt x="835161" y="398260"/>
                    <a:pt x="832922" y="374489"/>
                    <a:pt x="826204" y="371388"/>
                  </a:cubicBezTo>
                  <a:cubicBezTo>
                    <a:pt x="818797" y="367771"/>
                    <a:pt x="790546" y="366220"/>
                    <a:pt x="770737" y="372077"/>
                  </a:cubicBezTo>
                  <a:cubicBezTo>
                    <a:pt x="748343" y="378795"/>
                    <a:pt x="734390" y="393610"/>
                    <a:pt x="730428" y="389475"/>
                  </a:cubicBezTo>
                  <a:cubicBezTo>
                    <a:pt x="720954" y="380001"/>
                    <a:pt x="743348" y="294044"/>
                    <a:pt x="730428" y="270617"/>
                  </a:cubicBezTo>
                  <a:cubicBezTo>
                    <a:pt x="722849" y="257009"/>
                    <a:pt x="680301" y="270445"/>
                    <a:pt x="664109" y="266311"/>
                  </a:cubicBezTo>
                  <a:cubicBezTo>
                    <a:pt x="657563" y="264761"/>
                    <a:pt x="629313" y="231343"/>
                    <a:pt x="629313" y="231343"/>
                  </a:cubicBezTo>
                  <a:cubicBezTo>
                    <a:pt x="628968" y="219457"/>
                    <a:pt x="616910" y="195513"/>
                    <a:pt x="616738" y="193101"/>
                  </a:cubicBezTo>
                  <a:cubicBezTo>
                    <a:pt x="615704" y="180354"/>
                    <a:pt x="627418" y="178459"/>
                    <a:pt x="626557" y="158305"/>
                  </a:cubicBezTo>
                  <a:cubicBezTo>
                    <a:pt x="626212" y="150381"/>
                    <a:pt x="607436" y="136945"/>
                    <a:pt x="609503" y="125232"/>
                  </a:cubicBezTo>
                  <a:cubicBezTo>
                    <a:pt x="612604" y="107317"/>
                    <a:pt x="606919" y="47199"/>
                    <a:pt x="605197" y="35141"/>
                  </a:cubicBezTo>
                  <a:cubicBezTo>
                    <a:pt x="603130" y="19121"/>
                    <a:pt x="580908" y="0"/>
                    <a:pt x="580908" y="0"/>
                  </a:cubicBezTo>
                  <a:cubicBezTo>
                    <a:pt x="572468" y="10163"/>
                    <a:pt x="506837" y="43237"/>
                    <a:pt x="493573" y="47715"/>
                  </a:cubicBezTo>
                  <a:cubicBezTo>
                    <a:pt x="480137" y="52194"/>
                    <a:pt x="475659" y="44442"/>
                    <a:pt x="470491" y="40308"/>
                  </a:cubicBezTo>
                  <a:cubicBezTo>
                    <a:pt x="463256" y="34452"/>
                    <a:pt x="442585" y="40997"/>
                    <a:pt x="432594" y="47715"/>
                  </a:cubicBezTo>
                  <a:cubicBezTo>
                    <a:pt x="419675" y="56328"/>
                    <a:pt x="424153" y="91297"/>
                    <a:pt x="424153" y="102838"/>
                  </a:cubicBezTo>
                  <a:cubicBezTo>
                    <a:pt x="424153" y="112484"/>
                    <a:pt x="441035" y="115930"/>
                    <a:pt x="444135" y="124026"/>
                  </a:cubicBezTo>
                  <a:cubicBezTo>
                    <a:pt x="447236" y="132466"/>
                    <a:pt x="438795" y="150553"/>
                    <a:pt x="430527" y="164334"/>
                  </a:cubicBezTo>
                  <a:cubicBezTo>
                    <a:pt x="420708" y="180354"/>
                    <a:pt x="390563" y="205332"/>
                    <a:pt x="371615" y="215323"/>
                  </a:cubicBezTo>
                  <a:cubicBezTo>
                    <a:pt x="355767" y="223591"/>
                    <a:pt x="328723" y="228414"/>
                    <a:pt x="312530" y="226864"/>
                  </a:cubicBezTo>
                  <a:cubicBezTo>
                    <a:pt x="291343" y="224969"/>
                    <a:pt x="270499" y="197235"/>
                    <a:pt x="248450" y="193101"/>
                  </a:cubicBezTo>
                  <a:cubicBezTo>
                    <a:pt x="244144" y="206882"/>
                    <a:pt x="258958" y="237716"/>
                    <a:pt x="253618" y="241850"/>
                  </a:cubicBezTo>
                  <a:cubicBezTo>
                    <a:pt x="237943" y="249774"/>
                    <a:pt x="185576" y="231170"/>
                    <a:pt x="177824" y="254597"/>
                  </a:cubicBezTo>
                  <a:cubicBezTo>
                    <a:pt x="179203" y="259076"/>
                    <a:pt x="181786" y="281297"/>
                    <a:pt x="191433" y="287499"/>
                  </a:cubicBezTo>
                  <a:cubicBezTo>
                    <a:pt x="197634" y="291461"/>
                    <a:pt x="205386" y="283537"/>
                    <a:pt x="212448" y="285432"/>
                  </a:cubicBezTo>
                  <a:cubicBezTo>
                    <a:pt x="220889" y="287499"/>
                    <a:pt x="219855" y="320744"/>
                    <a:pt x="215549" y="342793"/>
                  </a:cubicBezTo>
                  <a:cubicBezTo>
                    <a:pt x="243110" y="341071"/>
                    <a:pt x="283419" y="289393"/>
                    <a:pt x="305640" y="292150"/>
                  </a:cubicBezTo>
                  <a:cubicBezTo>
                    <a:pt x="319765" y="293872"/>
                    <a:pt x="349393" y="322122"/>
                    <a:pt x="346121" y="340726"/>
                  </a:cubicBezTo>
                  <a:cubicBezTo>
                    <a:pt x="345948" y="345894"/>
                    <a:pt x="337680" y="362603"/>
                    <a:pt x="328206" y="366220"/>
                  </a:cubicBezTo>
                  <a:cubicBezTo>
                    <a:pt x="322177" y="368460"/>
                    <a:pt x="318215" y="347961"/>
                    <a:pt x="314597" y="348133"/>
                  </a:cubicBezTo>
                  <a:cubicBezTo>
                    <a:pt x="303917" y="348995"/>
                    <a:pt x="274633" y="406357"/>
                    <a:pt x="288242" y="416003"/>
                  </a:cubicBezTo>
                  <a:cubicBezTo>
                    <a:pt x="295649" y="421343"/>
                    <a:pt x="310808" y="375695"/>
                    <a:pt x="328206" y="376728"/>
                  </a:cubicBezTo>
                  <a:cubicBezTo>
                    <a:pt x="332684" y="377073"/>
                    <a:pt x="346982" y="374833"/>
                    <a:pt x="355595" y="382068"/>
                  </a:cubicBezTo>
                  <a:cubicBezTo>
                    <a:pt x="366103" y="390853"/>
                    <a:pt x="371098" y="409457"/>
                    <a:pt x="372476" y="410663"/>
                  </a:cubicBezTo>
                  <a:cubicBezTo>
                    <a:pt x="379366" y="416692"/>
                    <a:pt x="415541" y="353473"/>
                    <a:pt x="433455" y="355541"/>
                  </a:cubicBezTo>
                  <a:cubicBezTo>
                    <a:pt x="438451" y="356057"/>
                    <a:pt x="460844" y="362948"/>
                    <a:pt x="461878" y="376728"/>
                  </a:cubicBezTo>
                  <a:cubicBezTo>
                    <a:pt x="463601" y="385513"/>
                    <a:pt x="428115" y="426339"/>
                    <a:pt x="425015" y="429784"/>
                  </a:cubicBezTo>
                  <a:cubicBezTo>
                    <a:pt x="422431" y="435640"/>
                    <a:pt x="418469" y="450627"/>
                    <a:pt x="410373" y="458379"/>
                  </a:cubicBezTo>
                  <a:cubicBezTo>
                    <a:pt x="399693" y="468542"/>
                    <a:pt x="377299" y="470609"/>
                    <a:pt x="368170" y="475260"/>
                  </a:cubicBezTo>
                  <a:cubicBezTo>
                    <a:pt x="342331" y="488868"/>
                    <a:pt x="301334" y="502821"/>
                    <a:pt x="302884" y="511262"/>
                  </a:cubicBezTo>
                  <a:cubicBezTo>
                    <a:pt x="302712" y="515224"/>
                    <a:pt x="324072" y="523664"/>
                    <a:pt x="335613" y="528315"/>
                  </a:cubicBezTo>
                  <a:cubicBezTo>
                    <a:pt x="343364" y="531416"/>
                    <a:pt x="335785" y="554671"/>
                    <a:pt x="332512" y="563284"/>
                  </a:cubicBezTo>
                  <a:cubicBezTo>
                    <a:pt x="328550" y="573447"/>
                    <a:pt x="305640" y="585849"/>
                    <a:pt x="289275" y="584472"/>
                  </a:cubicBezTo>
                  <a:cubicBezTo>
                    <a:pt x="271705" y="582921"/>
                    <a:pt x="256546" y="583093"/>
                    <a:pt x="246039" y="579131"/>
                  </a:cubicBezTo>
                  <a:cubicBezTo>
                    <a:pt x="243110" y="578098"/>
                    <a:pt x="233808" y="556738"/>
                    <a:pt x="231224" y="556910"/>
                  </a:cubicBezTo>
                  <a:cubicBezTo>
                    <a:pt x="225368" y="563628"/>
                    <a:pt x="208314" y="591879"/>
                    <a:pt x="191261" y="599286"/>
                  </a:cubicBezTo>
                  <a:cubicBezTo>
                    <a:pt x="185576" y="601697"/>
                    <a:pt x="171451" y="591017"/>
                    <a:pt x="164905" y="592912"/>
                  </a:cubicBezTo>
                  <a:cubicBezTo>
                    <a:pt x="145095" y="598597"/>
                    <a:pt x="120635" y="614100"/>
                    <a:pt x="115467" y="615133"/>
                  </a:cubicBezTo>
                  <a:cubicBezTo>
                    <a:pt x="109610" y="616339"/>
                    <a:pt x="76020" y="633910"/>
                    <a:pt x="67063" y="638560"/>
                  </a:cubicBezTo>
                  <a:cubicBezTo>
                    <a:pt x="48803" y="648035"/>
                    <a:pt x="27099" y="635287"/>
                    <a:pt x="21759" y="642867"/>
                  </a:cubicBezTo>
                  <a:cubicBezTo>
                    <a:pt x="9873" y="650274"/>
                    <a:pt x="37262" y="663366"/>
                    <a:pt x="32266" y="678869"/>
                  </a:cubicBezTo>
                  <a:cubicBezTo>
                    <a:pt x="23998" y="693166"/>
                    <a:pt x="-1324" y="755351"/>
                    <a:pt x="54" y="763792"/>
                  </a:cubicBezTo>
                  <a:cubicBezTo>
                    <a:pt x="20036" y="764998"/>
                    <a:pt x="86011" y="757419"/>
                    <a:pt x="99792" y="755351"/>
                  </a:cubicBezTo>
                  <a:cubicBezTo>
                    <a:pt x="105993" y="754318"/>
                    <a:pt x="129075" y="765170"/>
                    <a:pt x="139755" y="765859"/>
                  </a:cubicBezTo>
                  <a:cubicBezTo>
                    <a:pt x="155603" y="766893"/>
                    <a:pt x="199701" y="765859"/>
                    <a:pt x="220889" y="764826"/>
                  </a:cubicBezTo>
                  <a:cubicBezTo>
                    <a:pt x="228468" y="764481"/>
                    <a:pt x="235186" y="733475"/>
                    <a:pt x="244833" y="734508"/>
                  </a:cubicBezTo>
                  <a:cubicBezTo>
                    <a:pt x="265159" y="736575"/>
                    <a:pt x="299783" y="732441"/>
                    <a:pt x="324072" y="737092"/>
                  </a:cubicBezTo>
                  <a:cubicBezTo>
                    <a:pt x="336474" y="739504"/>
                    <a:pt x="348188" y="756041"/>
                    <a:pt x="361968" y="755179"/>
                  </a:cubicBezTo>
                  <a:cubicBezTo>
                    <a:pt x="374888" y="754318"/>
                    <a:pt x="399004" y="729513"/>
                    <a:pt x="410373" y="729685"/>
                  </a:cubicBezTo>
                  <a:cubicBezTo>
                    <a:pt x="418124" y="729685"/>
                    <a:pt x="434834" y="741226"/>
                    <a:pt x="440863" y="741398"/>
                  </a:cubicBezTo>
                  <a:cubicBezTo>
                    <a:pt x="461189" y="749667"/>
                    <a:pt x="494263" y="788942"/>
                    <a:pt x="515623" y="780673"/>
                  </a:cubicBezTo>
                  <a:cubicBezTo>
                    <a:pt x="542667" y="770166"/>
                    <a:pt x="564199" y="711598"/>
                    <a:pt x="592450" y="709531"/>
                  </a:cubicBezTo>
                  <a:cubicBezTo>
                    <a:pt x="607436" y="708497"/>
                    <a:pt x="644816" y="722450"/>
                    <a:pt x="669277" y="726584"/>
                  </a:cubicBezTo>
                  <a:cubicBezTo>
                    <a:pt x="683402" y="728996"/>
                    <a:pt x="705623" y="723828"/>
                    <a:pt x="714581" y="725551"/>
                  </a:cubicBezTo>
                  <a:cubicBezTo>
                    <a:pt x="735941" y="729857"/>
                    <a:pt x="754544" y="758452"/>
                    <a:pt x="773493" y="758452"/>
                  </a:cubicBezTo>
                  <a:cubicBezTo>
                    <a:pt x="780728" y="758452"/>
                    <a:pt x="794164" y="738815"/>
                    <a:pt x="812423" y="727618"/>
                  </a:cubicBezTo>
                  <a:cubicBezTo>
                    <a:pt x="828960" y="717455"/>
                    <a:pt x="850320" y="715732"/>
                    <a:pt x="860828" y="715904"/>
                  </a:cubicBezTo>
                  <a:cubicBezTo>
                    <a:pt x="860311" y="699023"/>
                    <a:pt x="865134" y="687826"/>
                    <a:pt x="867201" y="669222"/>
                  </a:cubicBezTo>
                  <a:cubicBezTo>
                    <a:pt x="868063" y="661643"/>
                    <a:pt x="854282" y="651997"/>
                    <a:pt x="858761" y="641661"/>
                  </a:cubicBezTo>
                  <a:cubicBezTo>
                    <a:pt x="863584" y="630464"/>
                    <a:pt x="883910" y="600147"/>
                    <a:pt x="903031" y="581199"/>
                  </a:cubicBezTo>
                  <a:cubicBezTo>
                    <a:pt x="911472" y="572930"/>
                    <a:pt x="924219" y="575686"/>
                    <a:pt x="928008" y="571380"/>
                  </a:cubicBezTo>
                  <a:cubicBezTo>
                    <a:pt x="931453" y="567418"/>
                    <a:pt x="922496" y="538134"/>
                    <a:pt x="916812" y="517635"/>
                  </a:cubicBezTo>
                </a:path>
              </a:pathLst>
            </a:custGeom>
            <a:solidFill>
              <a:srgbClr val="FFFCDB"/>
            </a:solidFill>
            <a:ln w="9525" cap="flat" cmpd="sng">
              <a:solidFill>
                <a:srgbClr val="7F7F7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9" name="Google Shape;109;p2"/>
            <p:cNvSpPr/>
            <p:nvPr/>
          </p:nvSpPr>
          <p:spPr>
            <a:xfrm>
              <a:off x="3732447" y="3210190"/>
              <a:ext cx="928774" cy="781809"/>
            </a:xfrm>
            <a:custGeom>
              <a:avLst/>
              <a:gdLst/>
              <a:ahLst/>
              <a:cxnLst/>
              <a:rect l="l" t="t" r="r" b="b"/>
              <a:pathLst>
                <a:path w="928774" h="781809" extrusionOk="0">
                  <a:moveTo>
                    <a:pt x="916812" y="517808"/>
                  </a:moveTo>
                  <a:cubicBezTo>
                    <a:pt x="914055" y="507989"/>
                    <a:pt x="919912" y="463891"/>
                    <a:pt x="913711" y="452005"/>
                  </a:cubicBezTo>
                  <a:cubicBezTo>
                    <a:pt x="905787" y="437019"/>
                    <a:pt x="874092" y="432023"/>
                    <a:pt x="849459" y="410663"/>
                  </a:cubicBezTo>
                  <a:cubicBezTo>
                    <a:pt x="835161" y="398260"/>
                    <a:pt x="832922" y="374489"/>
                    <a:pt x="826204" y="371388"/>
                  </a:cubicBezTo>
                  <a:cubicBezTo>
                    <a:pt x="818797" y="367771"/>
                    <a:pt x="790546" y="366220"/>
                    <a:pt x="770737" y="372077"/>
                  </a:cubicBezTo>
                  <a:cubicBezTo>
                    <a:pt x="748343" y="378795"/>
                    <a:pt x="734390" y="393610"/>
                    <a:pt x="730428" y="389475"/>
                  </a:cubicBezTo>
                  <a:cubicBezTo>
                    <a:pt x="720954" y="380001"/>
                    <a:pt x="743348" y="294044"/>
                    <a:pt x="730428" y="270617"/>
                  </a:cubicBezTo>
                  <a:cubicBezTo>
                    <a:pt x="722849" y="257009"/>
                    <a:pt x="680301" y="270445"/>
                    <a:pt x="664109" y="266311"/>
                  </a:cubicBezTo>
                  <a:cubicBezTo>
                    <a:pt x="657563" y="264761"/>
                    <a:pt x="629313" y="231343"/>
                    <a:pt x="629313" y="231343"/>
                  </a:cubicBezTo>
                  <a:cubicBezTo>
                    <a:pt x="628968" y="219457"/>
                    <a:pt x="616910" y="195513"/>
                    <a:pt x="616738" y="193101"/>
                  </a:cubicBezTo>
                  <a:cubicBezTo>
                    <a:pt x="615704" y="180354"/>
                    <a:pt x="627418" y="178459"/>
                    <a:pt x="626557" y="158305"/>
                  </a:cubicBezTo>
                  <a:cubicBezTo>
                    <a:pt x="626212" y="150381"/>
                    <a:pt x="607436" y="136945"/>
                    <a:pt x="609503" y="125232"/>
                  </a:cubicBezTo>
                  <a:cubicBezTo>
                    <a:pt x="612604" y="107317"/>
                    <a:pt x="606919" y="47199"/>
                    <a:pt x="605197" y="35141"/>
                  </a:cubicBezTo>
                  <a:cubicBezTo>
                    <a:pt x="603130" y="19121"/>
                    <a:pt x="580908" y="0"/>
                    <a:pt x="580908" y="0"/>
                  </a:cubicBezTo>
                  <a:cubicBezTo>
                    <a:pt x="572468" y="10163"/>
                    <a:pt x="506837" y="43237"/>
                    <a:pt x="493573" y="47715"/>
                  </a:cubicBezTo>
                  <a:cubicBezTo>
                    <a:pt x="480137" y="52194"/>
                    <a:pt x="475659" y="44442"/>
                    <a:pt x="470491" y="40308"/>
                  </a:cubicBezTo>
                  <a:cubicBezTo>
                    <a:pt x="463256" y="34452"/>
                    <a:pt x="442585" y="40997"/>
                    <a:pt x="432594" y="47715"/>
                  </a:cubicBezTo>
                  <a:cubicBezTo>
                    <a:pt x="419675" y="56328"/>
                    <a:pt x="424153" y="91297"/>
                    <a:pt x="424153" y="102838"/>
                  </a:cubicBezTo>
                  <a:cubicBezTo>
                    <a:pt x="424153" y="112484"/>
                    <a:pt x="441035" y="115930"/>
                    <a:pt x="444135" y="124026"/>
                  </a:cubicBezTo>
                  <a:cubicBezTo>
                    <a:pt x="447236" y="132466"/>
                    <a:pt x="438795" y="150553"/>
                    <a:pt x="430527" y="164334"/>
                  </a:cubicBezTo>
                  <a:cubicBezTo>
                    <a:pt x="420708" y="180354"/>
                    <a:pt x="390563" y="205332"/>
                    <a:pt x="371615" y="215323"/>
                  </a:cubicBezTo>
                  <a:cubicBezTo>
                    <a:pt x="355767" y="223591"/>
                    <a:pt x="328723" y="228414"/>
                    <a:pt x="312530" y="226864"/>
                  </a:cubicBezTo>
                  <a:cubicBezTo>
                    <a:pt x="291343" y="224969"/>
                    <a:pt x="270499" y="197235"/>
                    <a:pt x="248450" y="193101"/>
                  </a:cubicBezTo>
                  <a:cubicBezTo>
                    <a:pt x="244144" y="206882"/>
                    <a:pt x="258958" y="237716"/>
                    <a:pt x="253618" y="241850"/>
                  </a:cubicBezTo>
                  <a:cubicBezTo>
                    <a:pt x="237943" y="249774"/>
                    <a:pt x="185576" y="231170"/>
                    <a:pt x="177824" y="254597"/>
                  </a:cubicBezTo>
                  <a:cubicBezTo>
                    <a:pt x="179203" y="259076"/>
                    <a:pt x="181786" y="281297"/>
                    <a:pt x="191433" y="287499"/>
                  </a:cubicBezTo>
                  <a:cubicBezTo>
                    <a:pt x="197634" y="291461"/>
                    <a:pt x="205386" y="283537"/>
                    <a:pt x="212448" y="285432"/>
                  </a:cubicBezTo>
                  <a:cubicBezTo>
                    <a:pt x="220889" y="287499"/>
                    <a:pt x="219855" y="320744"/>
                    <a:pt x="215549" y="342793"/>
                  </a:cubicBezTo>
                  <a:cubicBezTo>
                    <a:pt x="243110" y="341071"/>
                    <a:pt x="283419" y="289393"/>
                    <a:pt x="305640" y="292150"/>
                  </a:cubicBezTo>
                  <a:cubicBezTo>
                    <a:pt x="319765" y="293872"/>
                    <a:pt x="349393" y="322122"/>
                    <a:pt x="346121" y="340726"/>
                  </a:cubicBezTo>
                  <a:cubicBezTo>
                    <a:pt x="345948" y="345894"/>
                    <a:pt x="337680" y="362603"/>
                    <a:pt x="328206" y="366220"/>
                  </a:cubicBezTo>
                  <a:cubicBezTo>
                    <a:pt x="322177" y="368460"/>
                    <a:pt x="318215" y="347961"/>
                    <a:pt x="314597" y="348133"/>
                  </a:cubicBezTo>
                  <a:cubicBezTo>
                    <a:pt x="303917" y="348995"/>
                    <a:pt x="274633" y="406357"/>
                    <a:pt x="288242" y="416003"/>
                  </a:cubicBezTo>
                  <a:cubicBezTo>
                    <a:pt x="295649" y="421343"/>
                    <a:pt x="310808" y="375695"/>
                    <a:pt x="328206" y="376728"/>
                  </a:cubicBezTo>
                  <a:cubicBezTo>
                    <a:pt x="332684" y="377073"/>
                    <a:pt x="346982" y="374833"/>
                    <a:pt x="355595" y="382068"/>
                  </a:cubicBezTo>
                  <a:cubicBezTo>
                    <a:pt x="366103" y="390853"/>
                    <a:pt x="371098" y="409457"/>
                    <a:pt x="372476" y="410663"/>
                  </a:cubicBezTo>
                  <a:cubicBezTo>
                    <a:pt x="379366" y="416692"/>
                    <a:pt x="415541" y="353473"/>
                    <a:pt x="433455" y="355541"/>
                  </a:cubicBezTo>
                  <a:cubicBezTo>
                    <a:pt x="438451" y="356057"/>
                    <a:pt x="460844" y="362948"/>
                    <a:pt x="461878" y="376728"/>
                  </a:cubicBezTo>
                  <a:cubicBezTo>
                    <a:pt x="463601" y="385513"/>
                    <a:pt x="428115" y="426339"/>
                    <a:pt x="425015" y="429784"/>
                  </a:cubicBezTo>
                  <a:cubicBezTo>
                    <a:pt x="422431" y="435640"/>
                    <a:pt x="418469" y="450627"/>
                    <a:pt x="410373" y="458379"/>
                  </a:cubicBezTo>
                  <a:cubicBezTo>
                    <a:pt x="399693" y="468542"/>
                    <a:pt x="377299" y="470609"/>
                    <a:pt x="368170" y="475260"/>
                  </a:cubicBezTo>
                  <a:cubicBezTo>
                    <a:pt x="342331" y="488868"/>
                    <a:pt x="301334" y="502821"/>
                    <a:pt x="302884" y="511262"/>
                  </a:cubicBezTo>
                  <a:cubicBezTo>
                    <a:pt x="302712" y="515224"/>
                    <a:pt x="324072" y="523664"/>
                    <a:pt x="335613" y="528315"/>
                  </a:cubicBezTo>
                  <a:cubicBezTo>
                    <a:pt x="343364" y="531416"/>
                    <a:pt x="335785" y="554671"/>
                    <a:pt x="332512" y="563284"/>
                  </a:cubicBezTo>
                  <a:cubicBezTo>
                    <a:pt x="328550" y="573447"/>
                    <a:pt x="305640" y="585849"/>
                    <a:pt x="289275" y="584472"/>
                  </a:cubicBezTo>
                  <a:cubicBezTo>
                    <a:pt x="271705" y="582921"/>
                    <a:pt x="256546" y="583093"/>
                    <a:pt x="246039" y="579131"/>
                  </a:cubicBezTo>
                  <a:cubicBezTo>
                    <a:pt x="243110" y="578098"/>
                    <a:pt x="233808" y="556738"/>
                    <a:pt x="231224" y="556910"/>
                  </a:cubicBezTo>
                  <a:cubicBezTo>
                    <a:pt x="225368" y="563628"/>
                    <a:pt x="208314" y="591879"/>
                    <a:pt x="191261" y="599286"/>
                  </a:cubicBezTo>
                  <a:cubicBezTo>
                    <a:pt x="185576" y="601697"/>
                    <a:pt x="171451" y="591017"/>
                    <a:pt x="164905" y="592912"/>
                  </a:cubicBezTo>
                  <a:cubicBezTo>
                    <a:pt x="145095" y="598597"/>
                    <a:pt x="120635" y="614100"/>
                    <a:pt x="115467" y="615133"/>
                  </a:cubicBezTo>
                  <a:cubicBezTo>
                    <a:pt x="109610" y="616339"/>
                    <a:pt x="76020" y="633910"/>
                    <a:pt x="67063" y="638560"/>
                  </a:cubicBezTo>
                  <a:cubicBezTo>
                    <a:pt x="48803" y="648035"/>
                    <a:pt x="27099" y="635287"/>
                    <a:pt x="21759" y="642867"/>
                  </a:cubicBezTo>
                  <a:cubicBezTo>
                    <a:pt x="9873" y="650274"/>
                    <a:pt x="37262" y="663366"/>
                    <a:pt x="32266" y="678869"/>
                  </a:cubicBezTo>
                  <a:cubicBezTo>
                    <a:pt x="23998" y="693166"/>
                    <a:pt x="-1324" y="755351"/>
                    <a:pt x="54" y="763792"/>
                  </a:cubicBezTo>
                  <a:cubicBezTo>
                    <a:pt x="20036" y="764998"/>
                    <a:pt x="86011" y="757419"/>
                    <a:pt x="99792" y="755351"/>
                  </a:cubicBezTo>
                  <a:cubicBezTo>
                    <a:pt x="105993" y="754318"/>
                    <a:pt x="129075" y="765170"/>
                    <a:pt x="139755" y="765859"/>
                  </a:cubicBezTo>
                  <a:cubicBezTo>
                    <a:pt x="155603" y="766893"/>
                    <a:pt x="199701" y="765859"/>
                    <a:pt x="220889" y="764826"/>
                  </a:cubicBezTo>
                  <a:cubicBezTo>
                    <a:pt x="228468" y="764481"/>
                    <a:pt x="235186" y="733475"/>
                    <a:pt x="244833" y="734508"/>
                  </a:cubicBezTo>
                  <a:cubicBezTo>
                    <a:pt x="265159" y="736575"/>
                    <a:pt x="299783" y="732441"/>
                    <a:pt x="324072" y="737092"/>
                  </a:cubicBezTo>
                  <a:cubicBezTo>
                    <a:pt x="336474" y="739504"/>
                    <a:pt x="348188" y="756041"/>
                    <a:pt x="361968" y="755179"/>
                  </a:cubicBezTo>
                  <a:cubicBezTo>
                    <a:pt x="374888" y="754318"/>
                    <a:pt x="399004" y="729513"/>
                    <a:pt x="410373" y="729685"/>
                  </a:cubicBezTo>
                  <a:cubicBezTo>
                    <a:pt x="418124" y="729685"/>
                    <a:pt x="434834" y="741226"/>
                    <a:pt x="440863" y="741398"/>
                  </a:cubicBezTo>
                  <a:cubicBezTo>
                    <a:pt x="461189" y="749667"/>
                    <a:pt x="494263" y="788942"/>
                    <a:pt x="515623" y="780673"/>
                  </a:cubicBezTo>
                  <a:cubicBezTo>
                    <a:pt x="542667" y="770166"/>
                    <a:pt x="564199" y="711598"/>
                    <a:pt x="592450" y="709531"/>
                  </a:cubicBezTo>
                  <a:cubicBezTo>
                    <a:pt x="607436" y="708497"/>
                    <a:pt x="644816" y="722450"/>
                    <a:pt x="669277" y="726584"/>
                  </a:cubicBezTo>
                  <a:cubicBezTo>
                    <a:pt x="683402" y="728996"/>
                    <a:pt x="705623" y="723828"/>
                    <a:pt x="714581" y="725551"/>
                  </a:cubicBezTo>
                  <a:cubicBezTo>
                    <a:pt x="735941" y="729857"/>
                    <a:pt x="754544" y="758452"/>
                    <a:pt x="773493" y="758452"/>
                  </a:cubicBezTo>
                  <a:cubicBezTo>
                    <a:pt x="780728" y="758452"/>
                    <a:pt x="794164" y="738815"/>
                    <a:pt x="812423" y="727618"/>
                  </a:cubicBezTo>
                  <a:cubicBezTo>
                    <a:pt x="828960" y="717455"/>
                    <a:pt x="850320" y="715732"/>
                    <a:pt x="860828" y="715904"/>
                  </a:cubicBezTo>
                  <a:cubicBezTo>
                    <a:pt x="860311" y="699023"/>
                    <a:pt x="865134" y="687826"/>
                    <a:pt x="867201" y="669222"/>
                  </a:cubicBezTo>
                  <a:cubicBezTo>
                    <a:pt x="868063" y="661643"/>
                    <a:pt x="854282" y="651997"/>
                    <a:pt x="858761" y="641661"/>
                  </a:cubicBezTo>
                  <a:cubicBezTo>
                    <a:pt x="863584" y="630464"/>
                    <a:pt x="883910" y="600147"/>
                    <a:pt x="903031" y="581199"/>
                  </a:cubicBezTo>
                  <a:cubicBezTo>
                    <a:pt x="911472" y="572930"/>
                    <a:pt x="924219" y="575686"/>
                    <a:pt x="928008" y="571380"/>
                  </a:cubicBezTo>
                  <a:cubicBezTo>
                    <a:pt x="931453" y="567418"/>
                    <a:pt x="922496" y="538134"/>
                    <a:pt x="916812" y="517635"/>
                  </a:cubicBezTo>
                  <a:close/>
                </a:path>
              </a:pathLst>
            </a:custGeom>
            <a:noFill/>
            <a:ln w="9525" cap="rnd"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10" name="Google Shape;110;p2"/>
            <p:cNvSpPr/>
            <p:nvPr/>
          </p:nvSpPr>
          <p:spPr>
            <a:xfrm>
              <a:off x="3758283" y="3488948"/>
              <a:ext cx="32459" cy="52378"/>
            </a:xfrm>
            <a:custGeom>
              <a:avLst/>
              <a:gdLst/>
              <a:ahLst/>
              <a:cxnLst/>
              <a:rect l="l" t="t" r="r" b="b"/>
              <a:pathLst>
                <a:path w="32459" h="52378" extrusionOk="0">
                  <a:moveTo>
                    <a:pt x="25552" y="51805"/>
                  </a:moveTo>
                  <a:cubicBezTo>
                    <a:pt x="28652" y="48532"/>
                    <a:pt x="36059" y="17870"/>
                    <a:pt x="30375" y="8741"/>
                  </a:cubicBezTo>
                  <a:cubicBezTo>
                    <a:pt x="25207" y="300"/>
                    <a:pt x="7292" y="-2456"/>
                    <a:pt x="2469" y="2367"/>
                  </a:cubicBezTo>
                  <a:cubicBezTo>
                    <a:pt x="-2871" y="7707"/>
                    <a:pt x="1608" y="42159"/>
                    <a:pt x="5053" y="44743"/>
                  </a:cubicBezTo>
                  <a:cubicBezTo>
                    <a:pt x="8670" y="47326"/>
                    <a:pt x="22279" y="54734"/>
                    <a:pt x="25379" y="51633"/>
                  </a:cubicBezTo>
                </a:path>
              </a:pathLst>
            </a:custGeom>
            <a:solidFill>
              <a:srgbClr val="FFFCDB"/>
            </a:solidFill>
            <a:ln w="9525" cap="flat" cmpd="sng">
              <a:solidFill>
                <a:srgbClr val="7F7F7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11" name="Google Shape;111;p2"/>
            <p:cNvSpPr/>
            <p:nvPr/>
          </p:nvSpPr>
          <p:spPr>
            <a:xfrm>
              <a:off x="3758283" y="3488948"/>
              <a:ext cx="32459" cy="52378"/>
            </a:xfrm>
            <a:custGeom>
              <a:avLst/>
              <a:gdLst/>
              <a:ahLst/>
              <a:cxnLst/>
              <a:rect l="l" t="t" r="r" b="b"/>
              <a:pathLst>
                <a:path w="32459" h="52378" extrusionOk="0">
                  <a:moveTo>
                    <a:pt x="25552" y="51805"/>
                  </a:moveTo>
                  <a:cubicBezTo>
                    <a:pt x="28652" y="48532"/>
                    <a:pt x="36059" y="17870"/>
                    <a:pt x="30375" y="8741"/>
                  </a:cubicBezTo>
                  <a:cubicBezTo>
                    <a:pt x="25207" y="300"/>
                    <a:pt x="7292" y="-2456"/>
                    <a:pt x="2469" y="2367"/>
                  </a:cubicBezTo>
                  <a:cubicBezTo>
                    <a:pt x="-2871" y="7707"/>
                    <a:pt x="1608" y="42159"/>
                    <a:pt x="5053" y="44743"/>
                  </a:cubicBezTo>
                  <a:cubicBezTo>
                    <a:pt x="8670" y="47326"/>
                    <a:pt x="22279" y="54734"/>
                    <a:pt x="25379" y="51633"/>
                  </a:cubicBezTo>
                  <a:close/>
                </a:path>
              </a:pathLst>
            </a:custGeom>
            <a:noFill/>
            <a:ln w="9525" cap="rnd"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12" name="Google Shape;112;p2"/>
            <p:cNvSpPr/>
            <p:nvPr/>
          </p:nvSpPr>
          <p:spPr>
            <a:xfrm>
              <a:off x="5136577" y="2834323"/>
              <a:ext cx="332012" cy="220176"/>
            </a:xfrm>
            <a:custGeom>
              <a:avLst/>
              <a:gdLst/>
              <a:ahLst/>
              <a:cxnLst/>
              <a:rect l="l" t="t" r="r" b="b"/>
              <a:pathLst>
                <a:path w="332012" h="220176" extrusionOk="0">
                  <a:moveTo>
                    <a:pt x="63563" y="98531"/>
                  </a:moveTo>
                  <a:cubicBezTo>
                    <a:pt x="68386" y="103183"/>
                    <a:pt x="93364" y="114035"/>
                    <a:pt x="97154" y="118341"/>
                  </a:cubicBezTo>
                  <a:cubicBezTo>
                    <a:pt x="109039" y="131088"/>
                    <a:pt x="114379" y="152793"/>
                    <a:pt x="118858" y="157961"/>
                  </a:cubicBezTo>
                  <a:cubicBezTo>
                    <a:pt x="125059" y="165023"/>
                    <a:pt x="128332" y="186728"/>
                    <a:pt x="134361" y="192584"/>
                  </a:cubicBezTo>
                  <a:cubicBezTo>
                    <a:pt x="137290" y="195513"/>
                    <a:pt x="160545" y="184661"/>
                    <a:pt x="172947" y="186211"/>
                  </a:cubicBezTo>
                  <a:cubicBezTo>
                    <a:pt x="178115" y="186728"/>
                    <a:pt x="178459" y="199647"/>
                    <a:pt x="179321" y="200336"/>
                  </a:cubicBezTo>
                  <a:cubicBezTo>
                    <a:pt x="188623" y="203609"/>
                    <a:pt x="246674" y="221007"/>
                    <a:pt x="254425" y="220146"/>
                  </a:cubicBezTo>
                  <a:cubicBezTo>
                    <a:pt x="260454" y="219457"/>
                    <a:pt x="280264" y="196030"/>
                    <a:pt x="289566" y="188967"/>
                  </a:cubicBezTo>
                  <a:cubicBezTo>
                    <a:pt x="291805" y="187244"/>
                    <a:pt x="331597" y="184661"/>
                    <a:pt x="331941" y="177598"/>
                  </a:cubicBezTo>
                  <a:cubicBezTo>
                    <a:pt x="332114" y="171913"/>
                    <a:pt x="331941" y="166401"/>
                    <a:pt x="331769" y="164162"/>
                  </a:cubicBezTo>
                  <a:cubicBezTo>
                    <a:pt x="320228" y="162956"/>
                    <a:pt x="315577" y="120236"/>
                    <a:pt x="303002" y="118858"/>
                  </a:cubicBezTo>
                  <a:cubicBezTo>
                    <a:pt x="293183" y="117824"/>
                    <a:pt x="284398" y="135567"/>
                    <a:pt x="271479" y="140735"/>
                  </a:cubicBezTo>
                  <a:cubicBezTo>
                    <a:pt x="264416" y="143491"/>
                    <a:pt x="196891" y="138495"/>
                    <a:pt x="194307" y="135050"/>
                  </a:cubicBezTo>
                  <a:cubicBezTo>
                    <a:pt x="191034" y="130744"/>
                    <a:pt x="175359" y="117997"/>
                    <a:pt x="176048" y="107489"/>
                  </a:cubicBezTo>
                  <a:cubicBezTo>
                    <a:pt x="176392" y="100599"/>
                    <a:pt x="186211" y="79066"/>
                    <a:pt x="182421" y="67870"/>
                  </a:cubicBezTo>
                  <a:cubicBezTo>
                    <a:pt x="177081" y="52022"/>
                    <a:pt x="123165" y="10852"/>
                    <a:pt x="103183" y="0"/>
                  </a:cubicBezTo>
                  <a:cubicBezTo>
                    <a:pt x="90263" y="10335"/>
                    <a:pt x="53745" y="38586"/>
                    <a:pt x="36863" y="41342"/>
                  </a:cubicBezTo>
                  <a:cubicBezTo>
                    <a:pt x="26356" y="43065"/>
                    <a:pt x="20671" y="21015"/>
                    <a:pt x="11541" y="24288"/>
                  </a:cubicBezTo>
                  <a:cubicBezTo>
                    <a:pt x="4134" y="27045"/>
                    <a:pt x="5340" y="36863"/>
                    <a:pt x="0" y="45476"/>
                  </a:cubicBezTo>
                  <a:cubicBezTo>
                    <a:pt x="21532" y="52711"/>
                    <a:pt x="49266" y="84406"/>
                    <a:pt x="63908" y="98187"/>
                  </a:cubicBezTo>
                </a:path>
              </a:pathLst>
            </a:custGeom>
            <a:solidFill>
              <a:srgbClr val="FFFCDB"/>
            </a:solidFill>
            <a:ln w="9525" cap="flat" cmpd="sng">
              <a:solidFill>
                <a:srgbClr val="7F7F7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13" name="Google Shape;113;p2"/>
            <p:cNvSpPr/>
            <p:nvPr/>
          </p:nvSpPr>
          <p:spPr>
            <a:xfrm>
              <a:off x="5136577" y="2834323"/>
              <a:ext cx="332012" cy="220176"/>
            </a:xfrm>
            <a:custGeom>
              <a:avLst/>
              <a:gdLst/>
              <a:ahLst/>
              <a:cxnLst/>
              <a:rect l="l" t="t" r="r" b="b"/>
              <a:pathLst>
                <a:path w="332012" h="220176" extrusionOk="0">
                  <a:moveTo>
                    <a:pt x="63563" y="98531"/>
                  </a:moveTo>
                  <a:cubicBezTo>
                    <a:pt x="68386" y="103183"/>
                    <a:pt x="93364" y="114035"/>
                    <a:pt x="97154" y="118341"/>
                  </a:cubicBezTo>
                  <a:cubicBezTo>
                    <a:pt x="109039" y="131088"/>
                    <a:pt x="114379" y="152793"/>
                    <a:pt x="118858" y="157961"/>
                  </a:cubicBezTo>
                  <a:cubicBezTo>
                    <a:pt x="125059" y="165023"/>
                    <a:pt x="128332" y="186728"/>
                    <a:pt x="134361" y="192584"/>
                  </a:cubicBezTo>
                  <a:cubicBezTo>
                    <a:pt x="137290" y="195513"/>
                    <a:pt x="160545" y="184661"/>
                    <a:pt x="172947" y="186211"/>
                  </a:cubicBezTo>
                  <a:cubicBezTo>
                    <a:pt x="178115" y="186728"/>
                    <a:pt x="178459" y="199647"/>
                    <a:pt x="179321" y="200336"/>
                  </a:cubicBezTo>
                  <a:cubicBezTo>
                    <a:pt x="188623" y="203609"/>
                    <a:pt x="246674" y="221007"/>
                    <a:pt x="254425" y="220146"/>
                  </a:cubicBezTo>
                  <a:cubicBezTo>
                    <a:pt x="260454" y="219457"/>
                    <a:pt x="280264" y="196030"/>
                    <a:pt x="289566" y="188967"/>
                  </a:cubicBezTo>
                  <a:cubicBezTo>
                    <a:pt x="291805" y="187244"/>
                    <a:pt x="331597" y="184661"/>
                    <a:pt x="331941" y="177598"/>
                  </a:cubicBezTo>
                  <a:cubicBezTo>
                    <a:pt x="332114" y="171913"/>
                    <a:pt x="331941" y="166401"/>
                    <a:pt x="331769" y="164162"/>
                  </a:cubicBezTo>
                  <a:cubicBezTo>
                    <a:pt x="320228" y="162956"/>
                    <a:pt x="315577" y="120236"/>
                    <a:pt x="303002" y="118858"/>
                  </a:cubicBezTo>
                  <a:cubicBezTo>
                    <a:pt x="293183" y="117824"/>
                    <a:pt x="284398" y="135567"/>
                    <a:pt x="271479" y="140735"/>
                  </a:cubicBezTo>
                  <a:cubicBezTo>
                    <a:pt x="264416" y="143491"/>
                    <a:pt x="196891" y="138495"/>
                    <a:pt x="194307" y="135050"/>
                  </a:cubicBezTo>
                  <a:cubicBezTo>
                    <a:pt x="191034" y="130744"/>
                    <a:pt x="175359" y="117997"/>
                    <a:pt x="176048" y="107489"/>
                  </a:cubicBezTo>
                  <a:cubicBezTo>
                    <a:pt x="176392" y="100599"/>
                    <a:pt x="186211" y="79066"/>
                    <a:pt x="182421" y="67870"/>
                  </a:cubicBezTo>
                  <a:cubicBezTo>
                    <a:pt x="177081" y="52022"/>
                    <a:pt x="123165" y="10852"/>
                    <a:pt x="103183" y="0"/>
                  </a:cubicBezTo>
                  <a:cubicBezTo>
                    <a:pt x="90263" y="10335"/>
                    <a:pt x="53745" y="38586"/>
                    <a:pt x="36863" y="41342"/>
                  </a:cubicBezTo>
                  <a:cubicBezTo>
                    <a:pt x="26356" y="43065"/>
                    <a:pt x="20671" y="21015"/>
                    <a:pt x="11541" y="24288"/>
                  </a:cubicBezTo>
                  <a:cubicBezTo>
                    <a:pt x="4134" y="27045"/>
                    <a:pt x="5340" y="36863"/>
                    <a:pt x="0" y="45476"/>
                  </a:cubicBezTo>
                  <a:cubicBezTo>
                    <a:pt x="21532" y="52711"/>
                    <a:pt x="49266" y="84406"/>
                    <a:pt x="63908" y="98187"/>
                  </a:cubicBezTo>
                  <a:close/>
                </a:path>
              </a:pathLst>
            </a:custGeom>
            <a:noFill/>
            <a:ln w="9525" cap="rnd"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14" name="Google Shape;114;p2"/>
            <p:cNvSpPr/>
            <p:nvPr/>
          </p:nvSpPr>
          <p:spPr>
            <a:xfrm>
              <a:off x="4906102" y="2654234"/>
              <a:ext cx="82962" cy="51420"/>
            </a:xfrm>
            <a:custGeom>
              <a:avLst/>
              <a:gdLst/>
              <a:ahLst/>
              <a:cxnLst/>
              <a:rect l="l" t="t" r="r" b="b"/>
              <a:pathLst>
                <a:path w="82962" h="51420" extrusionOk="0">
                  <a:moveTo>
                    <a:pt x="18425" y="51412"/>
                  </a:moveTo>
                  <a:cubicBezTo>
                    <a:pt x="27900" y="51929"/>
                    <a:pt x="29967" y="28674"/>
                    <a:pt x="39441" y="28674"/>
                  </a:cubicBezTo>
                  <a:cubicBezTo>
                    <a:pt x="50466" y="28674"/>
                    <a:pt x="71481" y="39527"/>
                    <a:pt x="81472" y="39871"/>
                  </a:cubicBezTo>
                  <a:cubicBezTo>
                    <a:pt x="89568" y="40043"/>
                    <a:pt x="62524" y="13343"/>
                    <a:pt x="52188" y="9726"/>
                  </a:cubicBezTo>
                  <a:cubicBezTo>
                    <a:pt x="46848" y="7831"/>
                    <a:pt x="22732" y="-2160"/>
                    <a:pt x="14119" y="424"/>
                  </a:cubicBezTo>
                  <a:cubicBezTo>
                    <a:pt x="6023" y="3008"/>
                    <a:pt x="-1729" y="17305"/>
                    <a:pt x="338" y="29191"/>
                  </a:cubicBezTo>
                  <a:cubicBezTo>
                    <a:pt x="2578" y="41249"/>
                    <a:pt x="14636" y="50896"/>
                    <a:pt x="18253" y="51412"/>
                  </a:cubicBezTo>
                </a:path>
              </a:pathLst>
            </a:custGeom>
            <a:solidFill>
              <a:srgbClr val="FFFCDB"/>
            </a:solidFill>
            <a:ln w="9525" cap="flat" cmpd="sng">
              <a:solidFill>
                <a:srgbClr val="7F7F7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15" name="Google Shape;115;p2"/>
            <p:cNvSpPr/>
            <p:nvPr/>
          </p:nvSpPr>
          <p:spPr>
            <a:xfrm>
              <a:off x="4906102" y="2654234"/>
              <a:ext cx="82962" cy="51420"/>
            </a:xfrm>
            <a:custGeom>
              <a:avLst/>
              <a:gdLst/>
              <a:ahLst/>
              <a:cxnLst/>
              <a:rect l="l" t="t" r="r" b="b"/>
              <a:pathLst>
                <a:path w="82962" h="51420" extrusionOk="0">
                  <a:moveTo>
                    <a:pt x="18425" y="51412"/>
                  </a:moveTo>
                  <a:cubicBezTo>
                    <a:pt x="27900" y="51929"/>
                    <a:pt x="29967" y="28674"/>
                    <a:pt x="39441" y="28674"/>
                  </a:cubicBezTo>
                  <a:cubicBezTo>
                    <a:pt x="50466" y="28674"/>
                    <a:pt x="71481" y="39527"/>
                    <a:pt x="81472" y="39871"/>
                  </a:cubicBezTo>
                  <a:cubicBezTo>
                    <a:pt x="89568" y="40043"/>
                    <a:pt x="62524" y="13343"/>
                    <a:pt x="52188" y="9726"/>
                  </a:cubicBezTo>
                  <a:cubicBezTo>
                    <a:pt x="46848" y="7831"/>
                    <a:pt x="22732" y="-2160"/>
                    <a:pt x="14119" y="424"/>
                  </a:cubicBezTo>
                  <a:cubicBezTo>
                    <a:pt x="6023" y="3008"/>
                    <a:pt x="-1729" y="17305"/>
                    <a:pt x="338" y="29191"/>
                  </a:cubicBezTo>
                  <a:cubicBezTo>
                    <a:pt x="2578" y="41249"/>
                    <a:pt x="14636" y="50896"/>
                    <a:pt x="18253" y="51412"/>
                  </a:cubicBezTo>
                  <a:close/>
                </a:path>
              </a:pathLst>
            </a:custGeom>
            <a:noFill/>
            <a:ln w="9525" cap="rnd"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16" name="Google Shape;116;p2"/>
            <p:cNvSpPr/>
            <p:nvPr/>
          </p:nvSpPr>
          <p:spPr>
            <a:xfrm>
              <a:off x="5189288" y="3618614"/>
              <a:ext cx="165634" cy="223763"/>
            </a:xfrm>
            <a:custGeom>
              <a:avLst/>
              <a:gdLst/>
              <a:ahLst/>
              <a:cxnLst/>
              <a:rect l="l" t="t" r="r" b="b"/>
              <a:pathLst>
                <a:path w="165634" h="223763" extrusionOk="0">
                  <a:moveTo>
                    <a:pt x="116791" y="180526"/>
                  </a:moveTo>
                  <a:cubicBezTo>
                    <a:pt x="132466" y="168296"/>
                    <a:pt x="148831" y="181904"/>
                    <a:pt x="150554" y="174153"/>
                  </a:cubicBezTo>
                  <a:cubicBezTo>
                    <a:pt x="153137" y="162439"/>
                    <a:pt x="167779" y="110590"/>
                    <a:pt x="165368" y="106283"/>
                  </a:cubicBezTo>
                  <a:cubicBezTo>
                    <a:pt x="162095" y="100771"/>
                    <a:pt x="166057" y="65286"/>
                    <a:pt x="151759" y="47888"/>
                  </a:cubicBezTo>
                  <a:cubicBezTo>
                    <a:pt x="145558" y="40308"/>
                    <a:pt x="129366" y="46337"/>
                    <a:pt x="126437" y="44615"/>
                  </a:cubicBezTo>
                  <a:cubicBezTo>
                    <a:pt x="124887" y="43065"/>
                    <a:pt x="111623" y="55984"/>
                    <a:pt x="103183" y="49955"/>
                  </a:cubicBezTo>
                  <a:cubicBezTo>
                    <a:pt x="84406" y="36346"/>
                    <a:pt x="67870" y="0"/>
                    <a:pt x="59946" y="0"/>
                  </a:cubicBezTo>
                  <a:cubicBezTo>
                    <a:pt x="51333" y="0"/>
                    <a:pt x="23772" y="22910"/>
                    <a:pt x="23083" y="24461"/>
                  </a:cubicBezTo>
                  <a:cubicBezTo>
                    <a:pt x="20154" y="31006"/>
                    <a:pt x="36346" y="60807"/>
                    <a:pt x="30317" y="67697"/>
                  </a:cubicBezTo>
                  <a:cubicBezTo>
                    <a:pt x="18948" y="80961"/>
                    <a:pt x="4823" y="94914"/>
                    <a:pt x="0" y="111451"/>
                  </a:cubicBezTo>
                  <a:cubicBezTo>
                    <a:pt x="3962" y="119030"/>
                    <a:pt x="8613" y="137117"/>
                    <a:pt x="18948" y="151759"/>
                  </a:cubicBezTo>
                  <a:cubicBezTo>
                    <a:pt x="26528" y="162611"/>
                    <a:pt x="39619" y="170191"/>
                    <a:pt x="44615" y="176909"/>
                  </a:cubicBezTo>
                  <a:cubicBezTo>
                    <a:pt x="49094" y="182938"/>
                    <a:pt x="45476" y="200508"/>
                    <a:pt x="47543" y="208260"/>
                  </a:cubicBezTo>
                  <a:cubicBezTo>
                    <a:pt x="49266" y="214633"/>
                    <a:pt x="60462" y="220835"/>
                    <a:pt x="63219" y="223763"/>
                  </a:cubicBezTo>
                  <a:cubicBezTo>
                    <a:pt x="74243" y="206710"/>
                    <a:pt x="101115" y="192757"/>
                    <a:pt x="116791" y="180182"/>
                  </a:cubicBezTo>
                </a:path>
              </a:pathLst>
            </a:custGeom>
            <a:solidFill>
              <a:srgbClr val="FFF799"/>
            </a:solidFill>
            <a:ln w="9525" cap="flat" cmpd="sng">
              <a:solidFill>
                <a:srgbClr val="7F7F7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17" name="Google Shape;117;p2"/>
            <p:cNvSpPr/>
            <p:nvPr/>
          </p:nvSpPr>
          <p:spPr>
            <a:xfrm>
              <a:off x="5189288" y="3618614"/>
              <a:ext cx="165634" cy="223763"/>
            </a:xfrm>
            <a:custGeom>
              <a:avLst/>
              <a:gdLst/>
              <a:ahLst/>
              <a:cxnLst/>
              <a:rect l="l" t="t" r="r" b="b"/>
              <a:pathLst>
                <a:path w="165634" h="223763" extrusionOk="0">
                  <a:moveTo>
                    <a:pt x="116791" y="180526"/>
                  </a:moveTo>
                  <a:cubicBezTo>
                    <a:pt x="132466" y="168296"/>
                    <a:pt x="148831" y="181904"/>
                    <a:pt x="150554" y="174153"/>
                  </a:cubicBezTo>
                  <a:cubicBezTo>
                    <a:pt x="153137" y="162439"/>
                    <a:pt x="167779" y="110590"/>
                    <a:pt x="165368" y="106283"/>
                  </a:cubicBezTo>
                  <a:cubicBezTo>
                    <a:pt x="162095" y="100771"/>
                    <a:pt x="166057" y="65286"/>
                    <a:pt x="151759" y="47888"/>
                  </a:cubicBezTo>
                  <a:cubicBezTo>
                    <a:pt x="145558" y="40308"/>
                    <a:pt x="129366" y="46337"/>
                    <a:pt x="126437" y="44615"/>
                  </a:cubicBezTo>
                  <a:cubicBezTo>
                    <a:pt x="124887" y="43065"/>
                    <a:pt x="111623" y="55984"/>
                    <a:pt x="103183" y="49955"/>
                  </a:cubicBezTo>
                  <a:cubicBezTo>
                    <a:pt x="84406" y="36346"/>
                    <a:pt x="67870" y="0"/>
                    <a:pt x="59946" y="0"/>
                  </a:cubicBezTo>
                  <a:cubicBezTo>
                    <a:pt x="51333" y="0"/>
                    <a:pt x="23772" y="22910"/>
                    <a:pt x="23083" y="24461"/>
                  </a:cubicBezTo>
                  <a:cubicBezTo>
                    <a:pt x="20154" y="31006"/>
                    <a:pt x="36346" y="60807"/>
                    <a:pt x="30317" y="67697"/>
                  </a:cubicBezTo>
                  <a:cubicBezTo>
                    <a:pt x="18948" y="80961"/>
                    <a:pt x="4823" y="94914"/>
                    <a:pt x="0" y="111451"/>
                  </a:cubicBezTo>
                  <a:cubicBezTo>
                    <a:pt x="3962" y="119030"/>
                    <a:pt x="8613" y="137117"/>
                    <a:pt x="18948" y="151759"/>
                  </a:cubicBezTo>
                  <a:cubicBezTo>
                    <a:pt x="26528" y="162611"/>
                    <a:pt x="39619" y="170191"/>
                    <a:pt x="44615" y="176909"/>
                  </a:cubicBezTo>
                  <a:cubicBezTo>
                    <a:pt x="49094" y="182938"/>
                    <a:pt x="45476" y="200508"/>
                    <a:pt x="47543" y="208260"/>
                  </a:cubicBezTo>
                  <a:cubicBezTo>
                    <a:pt x="49266" y="214633"/>
                    <a:pt x="60462" y="220835"/>
                    <a:pt x="63219" y="223763"/>
                  </a:cubicBezTo>
                  <a:cubicBezTo>
                    <a:pt x="74243" y="206710"/>
                    <a:pt x="101115" y="192757"/>
                    <a:pt x="116791" y="180182"/>
                  </a:cubicBezTo>
                  <a:close/>
                </a:path>
              </a:pathLst>
            </a:custGeom>
            <a:noFill/>
            <a:ln w="9525" cap="rnd"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18" name="Google Shape;118;p2"/>
            <p:cNvSpPr/>
            <p:nvPr/>
          </p:nvSpPr>
          <p:spPr>
            <a:xfrm>
              <a:off x="5939989" y="2118246"/>
              <a:ext cx="196718" cy="347231"/>
            </a:xfrm>
            <a:custGeom>
              <a:avLst/>
              <a:gdLst/>
              <a:ahLst/>
              <a:cxnLst/>
              <a:rect l="l" t="t" r="r" b="b"/>
              <a:pathLst>
                <a:path w="196718" h="347231" extrusionOk="0">
                  <a:moveTo>
                    <a:pt x="55639" y="330046"/>
                  </a:moveTo>
                  <a:cubicBezTo>
                    <a:pt x="62702" y="319711"/>
                    <a:pt x="73554" y="299212"/>
                    <a:pt x="84062" y="294044"/>
                  </a:cubicBezTo>
                  <a:cubicBezTo>
                    <a:pt x="88368" y="291977"/>
                    <a:pt x="116102" y="297145"/>
                    <a:pt x="121442" y="294561"/>
                  </a:cubicBezTo>
                  <a:cubicBezTo>
                    <a:pt x="125059" y="282331"/>
                    <a:pt x="132639" y="253908"/>
                    <a:pt x="146764" y="245640"/>
                  </a:cubicBezTo>
                  <a:cubicBezTo>
                    <a:pt x="156238" y="240128"/>
                    <a:pt x="170019" y="243228"/>
                    <a:pt x="178804" y="243056"/>
                  </a:cubicBezTo>
                  <a:cubicBezTo>
                    <a:pt x="182938" y="243056"/>
                    <a:pt x="193274" y="236166"/>
                    <a:pt x="196719" y="233065"/>
                  </a:cubicBezTo>
                  <a:cubicBezTo>
                    <a:pt x="186039" y="219629"/>
                    <a:pt x="163128" y="136084"/>
                    <a:pt x="162612" y="129883"/>
                  </a:cubicBezTo>
                  <a:cubicBezTo>
                    <a:pt x="161406" y="112657"/>
                    <a:pt x="158994" y="101115"/>
                    <a:pt x="156238" y="84579"/>
                  </a:cubicBezTo>
                  <a:cubicBezTo>
                    <a:pt x="154171" y="71832"/>
                    <a:pt x="156583" y="39275"/>
                    <a:pt x="153482" y="17398"/>
                  </a:cubicBezTo>
                  <a:cubicBezTo>
                    <a:pt x="152448" y="10680"/>
                    <a:pt x="145213" y="4823"/>
                    <a:pt x="142974" y="0"/>
                  </a:cubicBezTo>
                  <a:cubicBezTo>
                    <a:pt x="133500" y="3962"/>
                    <a:pt x="116274" y="52711"/>
                    <a:pt x="105077" y="55123"/>
                  </a:cubicBezTo>
                  <a:cubicBezTo>
                    <a:pt x="93881" y="57534"/>
                    <a:pt x="35830" y="68042"/>
                    <a:pt x="25150" y="69937"/>
                  </a:cubicBezTo>
                  <a:cubicBezTo>
                    <a:pt x="25839" y="81478"/>
                    <a:pt x="25666" y="98704"/>
                    <a:pt x="22049" y="113518"/>
                  </a:cubicBezTo>
                  <a:cubicBezTo>
                    <a:pt x="17570" y="131088"/>
                    <a:pt x="9474" y="145903"/>
                    <a:pt x="9474" y="151759"/>
                  </a:cubicBezTo>
                  <a:lnTo>
                    <a:pt x="55811" y="157099"/>
                  </a:lnTo>
                  <a:cubicBezTo>
                    <a:pt x="59946" y="166918"/>
                    <a:pt x="27561" y="215150"/>
                    <a:pt x="25322" y="224969"/>
                  </a:cubicBezTo>
                  <a:cubicBezTo>
                    <a:pt x="22221" y="238577"/>
                    <a:pt x="26183" y="303863"/>
                    <a:pt x="21016" y="315232"/>
                  </a:cubicBezTo>
                  <a:cubicBezTo>
                    <a:pt x="18948" y="319539"/>
                    <a:pt x="8096" y="329874"/>
                    <a:pt x="0" y="330908"/>
                  </a:cubicBezTo>
                  <a:lnTo>
                    <a:pt x="2067" y="346066"/>
                  </a:lnTo>
                  <a:cubicBezTo>
                    <a:pt x="13092" y="350201"/>
                    <a:pt x="47199" y="342966"/>
                    <a:pt x="55811" y="330219"/>
                  </a:cubicBezTo>
                </a:path>
              </a:pathLst>
            </a:custGeom>
            <a:solidFill>
              <a:srgbClr val="FFFCDB"/>
            </a:solidFill>
            <a:ln w="9525" cap="flat" cmpd="sng">
              <a:solidFill>
                <a:srgbClr val="7F7F7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19" name="Google Shape;119;p2"/>
            <p:cNvSpPr/>
            <p:nvPr/>
          </p:nvSpPr>
          <p:spPr>
            <a:xfrm>
              <a:off x="5939989" y="2118246"/>
              <a:ext cx="196718" cy="347231"/>
            </a:xfrm>
            <a:custGeom>
              <a:avLst/>
              <a:gdLst/>
              <a:ahLst/>
              <a:cxnLst/>
              <a:rect l="l" t="t" r="r" b="b"/>
              <a:pathLst>
                <a:path w="196718" h="347231" extrusionOk="0">
                  <a:moveTo>
                    <a:pt x="55639" y="330046"/>
                  </a:moveTo>
                  <a:cubicBezTo>
                    <a:pt x="62702" y="319711"/>
                    <a:pt x="73554" y="299212"/>
                    <a:pt x="84062" y="294044"/>
                  </a:cubicBezTo>
                  <a:cubicBezTo>
                    <a:pt x="88368" y="291977"/>
                    <a:pt x="116102" y="297145"/>
                    <a:pt x="121442" y="294561"/>
                  </a:cubicBezTo>
                  <a:cubicBezTo>
                    <a:pt x="125059" y="282331"/>
                    <a:pt x="132639" y="253908"/>
                    <a:pt x="146764" y="245640"/>
                  </a:cubicBezTo>
                  <a:cubicBezTo>
                    <a:pt x="156238" y="240128"/>
                    <a:pt x="170019" y="243228"/>
                    <a:pt x="178804" y="243056"/>
                  </a:cubicBezTo>
                  <a:cubicBezTo>
                    <a:pt x="182938" y="243056"/>
                    <a:pt x="193274" y="236166"/>
                    <a:pt x="196719" y="233065"/>
                  </a:cubicBezTo>
                  <a:cubicBezTo>
                    <a:pt x="186039" y="219629"/>
                    <a:pt x="163128" y="136084"/>
                    <a:pt x="162612" y="129883"/>
                  </a:cubicBezTo>
                  <a:cubicBezTo>
                    <a:pt x="161406" y="112657"/>
                    <a:pt x="158994" y="101115"/>
                    <a:pt x="156238" y="84579"/>
                  </a:cubicBezTo>
                  <a:cubicBezTo>
                    <a:pt x="154171" y="71832"/>
                    <a:pt x="156583" y="39275"/>
                    <a:pt x="153482" y="17398"/>
                  </a:cubicBezTo>
                  <a:cubicBezTo>
                    <a:pt x="152448" y="10680"/>
                    <a:pt x="145213" y="4823"/>
                    <a:pt x="142974" y="0"/>
                  </a:cubicBezTo>
                  <a:cubicBezTo>
                    <a:pt x="133500" y="3962"/>
                    <a:pt x="116274" y="52711"/>
                    <a:pt x="105077" y="55123"/>
                  </a:cubicBezTo>
                  <a:cubicBezTo>
                    <a:pt x="93881" y="57534"/>
                    <a:pt x="35830" y="68042"/>
                    <a:pt x="25150" y="69937"/>
                  </a:cubicBezTo>
                  <a:cubicBezTo>
                    <a:pt x="25839" y="81478"/>
                    <a:pt x="25666" y="98704"/>
                    <a:pt x="22049" y="113518"/>
                  </a:cubicBezTo>
                  <a:cubicBezTo>
                    <a:pt x="17570" y="131088"/>
                    <a:pt x="9474" y="145903"/>
                    <a:pt x="9474" y="151759"/>
                  </a:cubicBezTo>
                  <a:lnTo>
                    <a:pt x="55811" y="157099"/>
                  </a:lnTo>
                  <a:cubicBezTo>
                    <a:pt x="59946" y="166918"/>
                    <a:pt x="27561" y="215150"/>
                    <a:pt x="25322" y="224969"/>
                  </a:cubicBezTo>
                  <a:cubicBezTo>
                    <a:pt x="22221" y="238577"/>
                    <a:pt x="26183" y="303863"/>
                    <a:pt x="21016" y="315232"/>
                  </a:cubicBezTo>
                  <a:cubicBezTo>
                    <a:pt x="18948" y="319539"/>
                    <a:pt x="8096" y="329874"/>
                    <a:pt x="0" y="330908"/>
                  </a:cubicBezTo>
                  <a:lnTo>
                    <a:pt x="2067" y="346066"/>
                  </a:lnTo>
                  <a:cubicBezTo>
                    <a:pt x="13092" y="350201"/>
                    <a:pt x="47199" y="342966"/>
                    <a:pt x="55811" y="330219"/>
                  </a:cubicBezTo>
                  <a:close/>
                </a:path>
              </a:pathLst>
            </a:custGeom>
            <a:noFill/>
            <a:ln w="9525" cap="rnd"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20" name="Google Shape;120;p2"/>
            <p:cNvSpPr/>
            <p:nvPr/>
          </p:nvSpPr>
          <p:spPr>
            <a:xfrm>
              <a:off x="5119176" y="4972906"/>
              <a:ext cx="174844" cy="274966"/>
            </a:xfrm>
            <a:custGeom>
              <a:avLst/>
              <a:gdLst/>
              <a:ahLst/>
              <a:cxnLst/>
              <a:rect l="l" t="t" r="r" b="b"/>
              <a:pathLst>
                <a:path w="174844" h="274966" extrusionOk="0">
                  <a:moveTo>
                    <a:pt x="124373" y="267000"/>
                  </a:moveTo>
                  <a:cubicBezTo>
                    <a:pt x="130747" y="266483"/>
                    <a:pt x="154002" y="259937"/>
                    <a:pt x="162270" y="260971"/>
                  </a:cubicBezTo>
                  <a:cubicBezTo>
                    <a:pt x="165198" y="253736"/>
                    <a:pt x="167782" y="245640"/>
                    <a:pt x="165715" y="240817"/>
                  </a:cubicBezTo>
                  <a:cubicBezTo>
                    <a:pt x="163131" y="234615"/>
                    <a:pt x="154518" y="232204"/>
                    <a:pt x="147456" y="226002"/>
                  </a:cubicBezTo>
                  <a:cubicBezTo>
                    <a:pt x="143666" y="222730"/>
                    <a:pt x="137637" y="187933"/>
                    <a:pt x="137637" y="182938"/>
                  </a:cubicBezTo>
                  <a:cubicBezTo>
                    <a:pt x="137637" y="175875"/>
                    <a:pt x="162270" y="171569"/>
                    <a:pt x="164337" y="164506"/>
                  </a:cubicBezTo>
                  <a:cubicBezTo>
                    <a:pt x="170366" y="144352"/>
                    <a:pt x="163476" y="117480"/>
                    <a:pt x="174845" y="98704"/>
                  </a:cubicBezTo>
                  <a:cubicBezTo>
                    <a:pt x="166060" y="90435"/>
                    <a:pt x="165543" y="44443"/>
                    <a:pt x="157275" y="33590"/>
                  </a:cubicBezTo>
                  <a:cubicBezTo>
                    <a:pt x="146422" y="19293"/>
                    <a:pt x="117138" y="8613"/>
                    <a:pt x="104219" y="0"/>
                  </a:cubicBezTo>
                  <a:cubicBezTo>
                    <a:pt x="102497" y="2412"/>
                    <a:pt x="102669" y="32901"/>
                    <a:pt x="102669" y="32901"/>
                  </a:cubicBezTo>
                  <a:lnTo>
                    <a:pt x="83720" y="38758"/>
                  </a:lnTo>
                  <a:lnTo>
                    <a:pt x="84237" y="66836"/>
                  </a:lnTo>
                  <a:cubicBezTo>
                    <a:pt x="84237" y="66836"/>
                    <a:pt x="61327" y="63391"/>
                    <a:pt x="52714" y="64769"/>
                  </a:cubicBezTo>
                  <a:cubicBezTo>
                    <a:pt x="49786" y="65286"/>
                    <a:pt x="39450" y="79411"/>
                    <a:pt x="33766" y="83890"/>
                  </a:cubicBezTo>
                  <a:cubicBezTo>
                    <a:pt x="28081" y="88368"/>
                    <a:pt x="4654" y="88368"/>
                    <a:pt x="3" y="89230"/>
                  </a:cubicBezTo>
                  <a:cubicBezTo>
                    <a:pt x="-342" y="96981"/>
                    <a:pt x="28598" y="104905"/>
                    <a:pt x="29459" y="110073"/>
                  </a:cubicBezTo>
                  <a:cubicBezTo>
                    <a:pt x="30320" y="115068"/>
                    <a:pt x="20502" y="126093"/>
                    <a:pt x="19640" y="135567"/>
                  </a:cubicBezTo>
                  <a:cubicBezTo>
                    <a:pt x="18951" y="143835"/>
                    <a:pt x="27392" y="150553"/>
                    <a:pt x="24636" y="155377"/>
                  </a:cubicBezTo>
                  <a:cubicBezTo>
                    <a:pt x="22741" y="158650"/>
                    <a:pt x="1898" y="159855"/>
                    <a:pt x="692" y="162439"/>
                  </a:cubicBezTo>
                  <a:cubicBezTo>
                    <a:pt x="-4131" y="174670"/>
                    <a:pt x="28426" y="189484"/>
                    <a:pt x="30148" y="196374"/>
                  </a:cubicBezTo>
                  <a:cubicBezTo>
                    <a:pt x="31354" y="201025"/>
                    <a:pt x="28770" y="222213"/>
                    <a:pt x="25842" y="222041"/>
                  </a:cubicBezTo>
                  <a:cubicBezTo>
                    <a:pt x="28598" y="222385"/>
                    <a:pt x="50819" y="213772"/>
                    <a:pt x="54609" y="217562"/>
                  </a:cubicBezTo>
                  <a:cubicBezTo>
                    <a:pt x="59432" y="222041"/>
                    <a:pt x="63566" y="241161"/>
                    <a:pt x="69423" y="255114"/>
                  </a:cubicBezTo>
                  <a:cubicBezTo>
                    <a:pt x="74591" y="267172"/>
                    <a:pt x="81653" y="274579"/>
                    <a:pt x="85271" y="274924"/>
                  </a:cubicBezTo>
                  <a:cubicBezTo>
                    <a:pt x="86993" y="275613"/>
                    <a:pt x="116105" y="267689"/>
                    <a:pt x="124201" y="267172"/>
                  </a:cubicBezTo>
                </a:path>
              </a:pathLst>
            </a:custGeom>
            <a:solidFill>
              <a:srgbClr val="FFFCDB"/>
            </a:solidFill>
            <a:ln w="9525" cap="flat" cmpd="sng">
              <a:solidFill>
                <a:srgbClr val="7F7F7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21" name="Google Shape;121;p2"/>
            <p:cNvSpPr/>
            <p:nvPr/>
          </p:nvSpPr>
          <p:spPr>
            <a:xfrm>
              <a:off x="5119176" y="4972906"/>
              <a:ext cx="174844" cy="274966"/>
            </a:xfrm>
            <a:custGeom>
              <a:avLst/>
              <a:gdLst/>
              <a:ahLst/>
              <a:cxnLst/>
              <a:rect l="l" t="t" r="r" b="b"/>
              <a:pathLst>
                <a:path w="174844" h="274966" extrusionOk="0">
                  <a:moveTo>
                    <a:pt x="124373" y="267000"/>
                  </a:moveTo>
                  <a:cubicBezTo>
                    <a:pt x="130747" y="266483"/>
                    <a:pt x="154002" y="259937"/>
                    <a:pt x="162270" y="260971"/>
                  </a:cubicBezTo>
                  <a:cubicBezTo>
                    <a:pt x="165198" y="253736"/>
                    <a:pt x="167782" y="245640"/>
                    <a:pt x="165715" y="240817"/>
                  </a:cubicBezTo>
                  <a:cubicBezTo>
                    <a:pt x="163131" y="234615"/>
                    <a:pt x="154518" y="232204"/>
                    <a:pt x="147456" y="226002"/>
                  </a:cubicBezTo>
                  <a:cubicBezTo>
                    <a:pt x="143666" y="222730"/>
                    <a:pt x="137637" y="187933"/>
                    <a:pt x="137637" y="182938"/>
                  </a:cubicBezTo>
                  <a:cubicBezTo>
                    <a:pt x="137637" y="175875"/>
                    <a:pt x="162270" y="171569"/>
                    <a:pt x="164337" y="164506"/>
                  </a:cubicBezTo>
                  <a:cubicBezTo>
                    <a:pt x="170366" y="144352"/>
                    <a:pt x="163476" y="117480"/>
                    <a:pt x="174845" y="98704"/>
                  </a:cubicBezTo>
                  <a:cubicBezTo>
                    <a:pt x="166060" y="90435"/>
                    <a:pt x="165543" y="44443"/>
                    <a:pt x="157275" y="33590"/>
                  </a:cubicBezTo>
                  <a:cubicBezTo>
                    <a:pt x="146422" y="19293"/>
                    <a:pt x="117138" y="8613"/>
                    <a:pt x="104219" y="0"/>
                  </a:cubicBezTo>
                  <a:cubicBezTo>
                    <a:pt x="102497" y="2412"/>
                    <a:pt x="102669" y="32901"/>
                    <a:pt x="102669" y="32901"/>
                  </a:cubicBezTo>
                  <a:lnTo>
                    <a:pt x="83720" y="38758"/>
                  </a:lnTo>
                  <a:lnTo>
                    <a:pt x="84237" y="66836"/>
                  </a:lnTo>
                  <a:cubicBezTo>
                    <a:pt x="84237" y="66836"/>
                    <a:pt x="61327" y="63391"/>
                    <a:pt x="52714" y="64769"/>
                  </a:cubicBezTo>
                  <a:cubicBezTo>
                    <a:pt x="49786" y="65286"/>
                    <a:pt x="39450" y="79411"/>
                    <a:pt x="33766" y="83890"/>
                  </a:cubicBezTo>
                  <a:cubicBezTo>
                    <a:pt x="28081" y="88368"/>
                    <a:pt x="4654" y="88368"/>
                    <a:pt x="3" y="89230"/>
                  </a:cubicBezTo>
                  <a:cubicBezTo>
                    <a:pt x="-342" y="96981"/>
                    <a:pt x="28598" y="104905"/>
                    <a:pt x="29459" y="110073"/>
                  </a:cubicBezTo>
                  <a:cubicBezTo>
                    <a:pt x="30320" y="115068"/>
                    <a:pt x="20502" y="126093"/>
                    <a:pt x="19640" y="135567"/>
                  </a:cubicBezTo>
                  <a:cubicBezTo>
                    <a:pt x="18951" y="143835"/>
                    <a:pt x="27392" y="150553"/>
                    <a:pt x="24636" y="155377"/>
                  </a:cubicBezTo>
                  <a:cubicBezTo>
                    <a:pt x="22741" y="158650"/>
                    <a:pt x="1898" y="159855"/>
                    <a:pt x="692" y="162439"/>
                  </a:cubicBezTo>
                  <a:cubicBezTo>
                    <a:pt x="-4131" y="174670"/>
                    <a:pt x="28426" y="189484"/>
                    <a:pt x="30148" y="196374"/>
                  </a:cubicBezTo>
                  <a:cubicBezTo>
                    <a:pt x="31354" y="201025"/>
                    <a:pt x="28770" y="222213"/>
                    <a:pt x="25842" y="222041"/>
                  </a:cubicBezTo>
                  <a:cubicBezTo>
                    <a:pt x="28598" y="222385"/>
                    <a:pt x="50819" y="213772"/>
                    <a:pt x="54609" y="217562"/>
                  </a:cubicBezTo>
                  <a:cubicBezTo>
                    <a:pt x="59432" y="222041"/>
                    <a:pt x="63566" y="241161"/>
                    <a:pt x="69423" y="255114"/>
                  </a:cubicBezTo>
                  <a:cubicBezTo>
                    <a:pt x="74591" y="267172"/>
                    <a:pt x="81653" y="274579"/>
                    <a:pt x="85271" y="274924"/>
                  </a:cubicBezTo>
                  <a:cubicBezTo>
                    <a:pt x="86993" y="275613"/>
                    <a:pt x="116105" y="267689"/>
                    <a:pt x="124201" y="267172"/>
                  </a:cubicBezTo>
                  <a:close/>
                </a:path>
              </a:pathLst>
            </a:custGeom>
            <a:noFill/>
            <a:ln w="9525" cap="rnd"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22" name="Google Shape;122;p2"/>
            <p:cNvSpPr/>
            <p:nvPr/>
          </p:nvSpPr>
          <p:spPr>
            <a:xfrm>
              <a:off x="5015824" y="4425727"/>
              <a:ext cx="1286250" cy="646055"/>
            </a:xfrm>
            <a:custGeom>
              <a:avLst/>
              <a:gdLst/>
              <a:ahLst/>
              <a:cxnLst/>
              <a:rect l="l" t="t" r="r" b="b"/>
              <a:pathLst>
                <a:path w="1286250" h="646055" extrusionOk="0">
                  <a:moveTo>
                    <a:pt x="1286079" y="51593"/>
                  </a:moveTo>
                  <a:cubicBezTo>
                    <a:pt x="1286079" y="46253"/>
                    <a:pt x="1247493" y="26788"/>
                    <a:pt x="1247493" y="26788"/>
                  </a:cubicBezTo>
                  <a:cubicBezTo>
                    <a:pt x="1241809" y="26788"/>
                    <a:pt x="1228372" y="35056"/>
                    <a:pt x="1221482" y="34540"/>
                  </a:cubicBezTo>
                  <a:cubicBezTo>
                    <a:pt x="1209252" y="33851"/>
                    <a:pt x="1197883" y="24204"/>
                    <a:pt x="1184963" y="21793"/>
                  </a:cubicBezTo>
                  <a:cubicBezTo>
                    <a:pt x="1158780" y="16969"/>
                    <a:pt x="1130874" y="18520"/>
                    <a:pt x="1110548" y="20759"/>
                  </a:cubicBezTo>
                  <a:lnTo>
                    <a:pt x="1033721" y="20759"/>
                  </a:lnTo>
                  <a:cubicBezTo>
                    <a:pt x="1027692" y="22482"/>
                    <a:pt x="998063" y="20242"/>
                    <a:pt x="988417" y="22826"/>
                  </a:cubicBezTo>
                  <a:cubicBezTo>
                    <a:pt x="969468" y="28166"/>
                    <a:pt x="921753" y="58483"/>
                    <a:pt x="917446" y="63135"/>
                  </a:cubicBezTo>
                  <a:cubicBezTo>
                    <a:pt x="914174" y="52282"/>
                    <a:pt x="906766" y="43842"/>
                    <a:pt x="907972" y="32300"/>
                  </a:cubicBezTo>
                  <a:cubicBezTo>
                    <a:pt x="909006" y="22998"/>
                    <a:pt x="918824" y="10596"/>
                    <a:pt x="917446" y="1466"/>
                  </a:cubicBezTo>
                  <a:cubicBezTo>
                    <a:pt x="907456" y="-256"/>
                    <a:pt x="886784" y="-1118"/>
                    <a:pt x="866114" y="2672"/>
                  </a:cubicBezTo>
                  <a:cubicBezTo>
                    <a:pt x="850610" y="5428"/>
                    <a:pt x="835107" y="13007"/>
                    <a:pt x="824255" y="13180"/>
                  </a:cubicBezTo>
                  <a:lnTo>
                    <a:pt x="803584" y="3706"/>
                  </a:lnTo>
                  <a:cubicBezTo>
                    <a:pt x="791870" y="2155"/>
                    <a:pt x="725206" y="3706"/>
                    <a:pt x="712976" y="2672"/>
                  </a:cubicBezTo>
                  <a:cubicBezTo>
                    <a:pt x="711598" y="7151"/>
                    <a:pt x="712804" y="28683"/>
                    <a:pt x="706086" y="41430"/>
                  </a:cubicBezTo>
                  <a:cubicBezTo>
                    <a:pt x="701607" y="50215"/>
                    <a:pt x="690238" y="50043"/>
                    <a:pt x="684554" y="56761"/>
                  </a:cubicBezTo>
                  <a:cubicBezTo>
                    <a:pt x="681797" y="57278"/>
                    <a:pt x="668361" y="52282"/>
                    <a:pt x="657164" y="55728"/>
                  </a:cubicBezTo>
                  <a:cubicBezTo>
                    <a:pt x="643556" y="60034"/>
                    <a:pt x="620129" y="83978"/>
                    <a:pt x="614100" y="87595"/>
                  </a:cubicBezTo>
                  <a:cubicBezTo>
                    <a:pt x="610483" y="89662"/>
                    <a:pt x="577237" y="106716"/>
                    <a:pt x="570863" y="106716"/>
                  </a:cubicBezTo>
                  <a:cubicBezTo>
                    <a:pt x="563801" y="106716"/>
                    <a:pt x="555360" y="95691"/>
                    <a:pt x="552948" y="95002"/>
                  </a:cubicBezTo>
                  <a:cubicBezTo>
                    <a:pt x="545369" y="107060"/>
                    <a:pt x="526593" y="121875"/>
                    <a:pt x="512985" y="121530"/>
                  </a:cubicBezTo>
                  <a:cubicBezTo>
                    <a:pt x="486112" y="120841"/>
                    <a:pt x="460618" y="94830"/>
                    <a:pt x="450799" y="104649"/>
                  </a:cubicBezTo>
                  <a:cubicBezTo>
                    <a:pt x="442186" y="113262"/>
                    <a:pt x="451316" y="149953"/>
                    <a:pt x="447010" y="159943"/>
                  </a:cubicBezTo>
                  <a:cubicBezTo>
                    <a:pt x="441842" y="172002"/>
                    <a:pt x="436502" y="182682"/>
                    <a:pt x="423583" y="187333"/>
                  </a:cubicBezTo>
                  <a:cubicBezTo>
                    <a:pt x="415486" y="190261"/>
                    <a:pt x="363809" y="143234"/>
                    <a:pt x="355196" y="159771"/>
                  </a:cubicBezTo>
                  <a:cubicBezTo>
                    <a:pt x="351923" y="165973"/>
                    <a:pt x="335559" y="172346"/>
                    <a:pt x="336248" y="183198"/>
                  </a:cubicBezTo>
                  <a:cubicBezTo>
                    <a:pt x="337281" y="199391"/>
                    <a:pt x="370527" y="210587"/>
                    <a:pt x="377245" y="228847"/>
                  </a:cubicBezTo>
                  <a:cubicBezTo>
                    <a:pt x="383963" y="247106"/>
                    <a:pt x="364498" y="272428"/>
                    <a:pt x="360364" y="280869"/>
                  </a:cubicBezTo>
                  <a:cubicBezTo>
                    <a:pt x="352440" y="297406"/>
                    <a:pt x="298006" y="281902"/>
                    <a:pt x="266655" y="286209"/>
                  </a:cubicBezTo>
                  <a:cubicBezTo>
                    <a:pt x="256320" y="287587"/>
                    <a:pt x="259076" y="318249"/>
                    <a:pt x="256148" y="321177"/>
                  </a:cubicBezTo>
                  <a:cubicBezTo>
                    <a:pt x="260454" y="339264"/>
                    <a:pt x="302141" y="334441"/>
                    <a:pt x="304552" y="356145"/>
                  </a:cubicBezTo>
                  <a:cubicBezTo>
                    <a:pt x="305586" y="365620"/>
                    <a:pt x="285604" y="377505"/>
                    <a:pt x="279402" y="378884"/>
                  </a:cubicBezTo>
                  <a:cubicBezTo>
                    <a:pt x="264072" y="382156"/>
                    <a:pt x="241161" y="383190"/>
                    <a:pt x="236166" y="390080"/>
                  </a:cubicBezTo>
                  <a:cubicBezTo>
                    <a:pt x="228242" y="401449"/>
                    <a:pt x="239094" y="445720"/>
                    <a:pt x="242539" y="458983"/>
                  </a:cubicBezTo>
                  <a:cubicBezTo>
                    <a:pt x="237544" y="461567"/>
                    <a:pt x="203609" y="460534"/>
                    <a:pt x="198269" y="462256"/>
                  </a:cubicBezTo>
                  <a:cubicBezTo>
                    <a:pt x="193273" y="461740"/>
                    <a:pt x="185866" y="426082"/>
                    <a:pt x="182421" y="404894"/>
                  </a:cubicBezTo>
                  <a:cubicBezTo>
                    <a:pt x="180699" y="393526"/>
                    <a:pt x="197063" y="373027"/>
                    <a:pt x="193962" y="363553"/>
                  </a:cubicBezTo>
                  <a:cubicBezTo>
                    <a:pt x="189484" y="348911"/>
                    <a:pt x="177598" y="333924"/>
                    <a:pt x="169674" y="333924"/>
                  </a:cubicBezTo>
                  <a:cubicBezTo>
                    <a:pt x="164851" y="333924"/>
                    <a:pt x="155204" y="339609"/>
                    <a:pt x="153826" y="349772"/>
                  </a:cubicBezTo>
                  <a:cubicBezTo>
                    <a:pt x="152621" y="359074"/>
                    <a:pt x="164162" y="370960"/>
                    <a:pt x="164334" y="382673"/>
                  </a:cubicBezTo>
                  <a:cubicBezTo>
                    <a:pt x="164506" y="401105"/>
                    <a:pt x="160889" y="420225"/>
                    <a:pt x="159166" y="426254"/>
                  </a:cubicBezTo>
                  <a:cubicBezTo>
                    <a:pt x="157616" y="431422"/>
                    <a:pt x="147453" y="429355"/>
                    <a:pt x="133844" y="426254"/>
                  </a:cubicBezTo>
                  <a:cubicBezTo>
                    <a:pt x="125576" y="424360"/>
                    <a:pt x="117997" y="446409"/>
                    <a:pt x="119203" y="458122"/>
                  </a:cubicBezTo>
                  <a:cubicBezTo>
                    <a:pt x="119547" y="462601"/>
                    <a:pt x="122475" y="494813"/>
                    <a:pt x="109728" y="510144"/>
                  </a:cubicBezTo>
                  <a:cubicBezTo>
                    <a:pt x="98876" y="523063"/>
                    <a:pt x="72521" y="527026"/>
                    <a:pt x="67525" y="524958"/>
                  </a:cubicBezTo>
                  <a:cubicBezTo>
                    <a:pt x="54778" y="519790"/>
                    <a:pt x="57017" y="481377"/>
                    <a:pt x="46510" y="479310"/>
                  </a:cubicBezTo>
                  <a:cubicBezTo>
                    <a:pt x="43237" y="478621"/>
                    <a:pt x="17398" y="480860"/>
                    <a:pt x="12747" y="491023"/>
                  </a:cubicBezTo>
                  <a:cubicBezTo>
                    <a:pt x="7752" y="501876"/>
                    <a:pt x="18604" y="524786"/>
                    <a:pt x="16881" y="537705"/>
                  </a:cubicBezTo>
                  <a:cubicBezTo>
                    <a:pt x="14986" y="553209"/>
                    <a:pt x="8441" y="558893"/>
                    <a:pt x="0" y="561133"/>
                  </a:cubicBezTo>
                  <a:cubicBezTo>
                    <a:pt x="6373" y="563200"/>
                    <a:pt x="28422" y="580253"/>
                    <a:pt x="28422" y="580253"/>
                  </a:cubicBezTo>
                  <a:cubicBezTo>
                    <a:pt x="31006" y="585076"/>
                    <a:pt x="30145" y="605920"/>
                    <a:pt x="36863" y="612121"/>
                  </a:cubicBezTo>
                  <a:cubicBezTo>
                    <a:pt x="47199" y="621940"/>
                    <a:pt x="104561" y="599201"/>
                    <a:pt x="106283" y="599374"/>
                  </a:cubicBezTo>
                  <a:cubicBezTo>
                    <a:pt x="113174" y="600235"/>
                    <a:pt x="101115" y="628658"/>
                    <a:pt x="103183" y="636582"/>
                  </a:cubicBezTo>
                  <a:cubicBezTo>
                    <a:pt x="107661" y="635720"/>
                    <a:pt x="131088" y="635720"/>
                    <a:pt x="136945" y="631241"/>
                  </a:cubicBezTo>
                  <a:cubicBezTo>
                    <a:pt x="142630" y="626763"/>
                    <a:pt x="152965" y="612638"/>
                    <a:pt x="155893" y="612121"/>
                  </a:cubicBezTo>
                  <a:cubicBezTo>
                    <a:pt x="164679" y="610915"/>
                    <a:pt x="187417" y="614188"/>
                    <a:pt x="187417" y="614188"/>
                  </a:cubicBezTo>
                  <a:lnTo>
                    <a:pt x="186900" y="586110"/>
                  </a:lnTo>
                  <a:lnTo>
                    <a:pt x="205848" y="580253"/>
                  </a:lnTo>
                  <a:cubicBezTo>
                    <a:pt x="205848" y="580253"/>
                    <a:pt x="205676" y="549763"/>
                    <a:pt x="207399" y="547352"/>
                  </a:cubicBezTo>
                  <a:cubicBezTo>
                    <a:pt x="220318" y="555965"/>
                    <a:pt x="249602" y="566645"/>
                    <a:pt x="260454" y="580942"/>
                  </a:cubicBezTo>
                  <a:cubicBezTo>
                    <a:pt x="268723" y="591794"/>
                    <a:pt x="269067" y="637615"/>
                    <a:pt x="278025" y="646056"/>
                  </a:cubicBezTo>
                  <a:cubicBezTo>
                    <a:pt x="286293" y="640371"/>
                    <a:pt x="307481" y="619011"/>
                    <a:pt x="328324" y="598340"/>
                  </a:cubicBezTo>
                  <a:cubicBezTo>
                    <a:pt x="333319" y="593345"/>
                    <a:pt x="327463" y="569229"/>
                    <a:pt x="331424" y="564061"/>
                  </a:cubicBezTo>
                  <a:cubicBezTo>
                    <a:pt x="338487" y="554759"/>
                    <a:pt x="352957" y="568540"/>
                    <a:pt x="358125" y="564750"/>
                  </a:cubicBezTo>
                  <a:cubicBezTo>
                    <a:pt x="361397" y="562338"/>
                    <a:pt x="381896" y="550797"/>
                    <a:pt x="387753" y="549247"/>
                  </a:cubicBezTo>
                  <a:cubicBezTo>
                    <a:pt x="407218" y="544768"/>
                    <a:pt x="436330" y="544424"/>
                    <a:pt x="442359" y="542701"/>
                  </a:cubicBezTo>
                  <a:lnTo>
                    <a:pt x="462857" y="541495"/>
                  </a:lnTo>
                  <a:cubicBezTo>
                    <a:pt x="462857" y="535983"/>
                    <a:pt x="467336" y="492402"/>
                    <a:pt x="470437" y="491023"/>
                  </a:cubicBezTo>
                  <a:cubicBezTo>
                    <a:pt x="476293" y="488612"/>
                    <a:pt x="528488" y="474314"/>
                    <a:pt x="546575" y="472937"/>
                  </a:cubicBezTo>
                  <a:cubicBezTo>
                    <a:pt x="563284" y="471731"/>
                    <a:pt x="583955" y="478449"/>
                    <a:pt x="602386" y="475004"/>
                  </a:cubicBezTo>
                  <a:cubicBezTo>
                    <a:pt x="624263" y="470869"/>
                    <a:pt x="650791" y="458467"/>
                    <a:pt x="661471" y="455711"/>
                  </a:cubicBezTo>
                  <a:cubicBezTo>
                    <a:pt x="669739" y="453471"/>
                    <a:pt x="684381" y="415058"/>
                    <a:pt x="697128" y="409201"/>
                  </a:cubicBezTo>
                  <a:cubicBezTo>
                    <a:pt x="715732" y="400760"/>
                    <a:pt x="719177" y="435729"/>
                    <a:pt x="725551" y="444169"/>
                  </a:cubicBezTo>
                  <a:cubicBezTo>
                    <a:pt x="733303" y="446753"/>
                    <a:pt x="789803" y="422293"/>
                    <a:pt x="802378" y="417642"/>
                  </a:cubicBezTo>
                  <a:cubicBezTo>
                    <a:pt x="808924" y="415230"/>
                    <a:pt x="814436" y="404550"/>
                    <a:pt x="823049" y="394214"/>
                  </a:cubicBezTo>
                  <a:cubicBezTo>
                    <a:pt x="830801" y="384913"/>
                    <a:pt x="845959" y="376300"/>
                    <a:pt x="855778" y="369754"/>
                  </a:cubicBezTo>
                  <a:cubicBezTo>
                    <a:pt x="855778" y="369754"/>
                    <a:pt x="860429" y="347360"/>
                    <a:pt x="866286" y="342192"/>
                  </a:cubicBezTo>
                  <a:cubicBezTo>
                    <a:pt x="871109" y="338058"/>
                    <a:pt x="884717" y="336853"/>
                    <a:pt x="897120" y="335474"/>
                  </a:cubicBezTo>
                  <a:cubicBezTo>
                    <a:pt x="905561" y="334613"/>
                    <a:pt x="921581" y="318938"/>
                    <a:pt x="925370" y="316698"/>
                  </a:cubicBezTo>
                  <a:cubicBezTo>
                    <a:pt x="940701" y="307741"/>
                    <a:pt x="966712" y="309119"/>
                    <a:pt x="981699" y="304468"/>
                  </a:cubicBezTo>
                  <a:cubicBezTo>
                    <a:pt x="1000303" y="298956"/>
                    <a:pt x="1039405" y="290343"/>
                    <a:pt x="1069550" y="289309"/>
                  </a:cubicBezTo>
                  <a:cubicBezTo>
                    <a:pt x="1084192" y="288793"/>
                    <a:pt x="1096595" y="290171"/>
                    <a:pt x="1107964" y="291032"/>
                  </a:cubicBezTo>
                  <a:cubicBezTo>
                    <a:pt x="1119505" y="291893"/>
                    <a:pt x="1136731" y="282419"/>
                    <a:pt x="1147411" y="279835"/>
                  </a:cubicBezTo>
                  <a:cubicBezTo>
                    <a:pt x="1165843" y="275357"/>
                    <a:pt x="1220104" y="284142"/>
                    <a:pt x="1220104" y="284142"/>
                  </a:cubicBezTo>
                  <a:lnTo>
                    <a:pt x="1255934" y="293616"/>
                  </a:lnTo>
                  <a:lnTo>
                    <a:pt x="1274882" y="288276"/>
                  </a:lnTo>
                  <a:cubicBezTo>
                    <a:pt x="1267303" y="275184"/>
                    <a:pt x="1256623" y="145646"/>
                    <a:pt x="1258001" y="132899"/>
                  </a:cubicBezTo>
                  <a:cubicBezTo>
                    <a:pt x="1258345" y="129626"/>
                    <a:pt x="1285217" y="101031"/>
                    <a:pt x="1284012" y="96897"/>
                  </a:cubicBezTo>
                  <a:cubicBezTo>
                    <a:pt x="1280911" y="86734"/>
                    <a:pt x="1245254" y="69508"/>
                    <a:pt x="1250421" y="57967"/>
                  </a:cubicBezTo>
                  <a:cubicBezTo>
                    <a:pt x="1253005" y="52282"/>
                    <a:pt x="1286079" y="56933"/>
                    <a:pt x="1286251" y="51593"/>
                  </a:cubicBezTo>
                </a:path>
              </a:pathLst>
            </a:custGeom>
            <a:solidFill>
              <a:srgbClr val="FFFCDB"/>
            </a:solidFill>
            <a:ln w="9525" cap="flat" cmpd="sng">
              <a:solidFill>
                <a:srgbClr val="7F7F7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23" name="Google Shape;123;p2"/>
            <p:cNvSpPr/>
            <p:nvPr/>
          </p:nvSpPr>
          <p:spPr>
            <a:xfrm>
              <a:off x="5015824" y="4425727"/>
              <a:ext cx="1286250" cy="646055"/>
            </a:xfrm>
            <a:custGeom>
              <a:avLst/>
              <a:gdLst/>
              <a:ahLst/>
              <a:cxnLst/>
              <a:rect l="l" t="t" r="r" b="b"/>
              <a:pathLst>
                <a:path w="1286250" h="646055" extrusionOk="0">
                  <a:moveTo>
                    <a:pt x="1286079" y="51593"/>
                  </a:moveTo>
                  <a:cubicBezTo>
                    <a:pt x="1286079" y="46253"/>
                    <a:pt x="1247493" y="26788"/>
                    <a:pt x="1247493" y="26788"/>
                  </a:cubicBezTo>
                  <a:cubicBezTo>
                    <a:pt x="1241809" y="26788"/>
                    <a:pt x="1228372" y="35056"/>
                    <a:pt x="1221482" y="34540"/>
                  </a:cubicBezTo>
                  <a:cubicBezTo>
                    <a:pt x="1209252" y="33851"/>
                    <a:pt x="1197883" y="24204"/>
                    <a:pt x="1184963" y="21793"/>
                  </a:cubicBezTo>
                  <a:cubicBezTo>
                    <a:pt x="1158780" y="16969"/>
                    <a:pt x="1130874" y="18520"/>
                    <a:pt x="1110548" y="20759"/>
                  </a:cubicBezTo>
                  <a:lnTo>
                    <a:pt x="1033721" y="20759"/>
                  </a:lnTo>
                  <a:cubicBezTo>
                    <a:pt x="1027692" y="22482"/>
                    <a:pt x="998063" y="20242"/>
                    <a:pt x="988417" y="22826"/>
                  </a:cubicBezTo>
                  <a:cubicBezTo>
                    <a:pt x="969468" y="28166"/>
                    <a:pt x="921753" y="58483"/>
                    <a:pt x="917446" y="63135"/>
                  </a:cubicBezTo>
                  <a:cubicBezTo>
                    <a:pt x="914174" y="52282"/>
                    <a:pt x="906766" y="43842"/>
                    <a:pt x="907972" y="32300"/>
                  </a:cubicBezTo>
                  <a:cubicBezTo>
                    <a:pt x="909006" y="22998"/>
                    <a:pt x="918824" y="10596"/>
                    <a:pt x="917446" y="1466"/>
                  </a:cubicBezTo>
                  <a:cubicBezTo>
                    <a:pt x="907456" y="-256"/>
                    <a:pt x="886784" y="-1118"/>
                    <a:pt x="866114" y="2672"/>
                  </a:cubicBezTo>
                  <a:cubicBezTo>
                    <a:pt x="850610" y="5428"/>
                    <a:pt x="835107" y="13007"/>
                    <a:pt x="824255" y="13180"/>
                  </a:cubicBezTo>
                  <a:lnTo>
                    <a:pt x="803584" y="3706"/>
                  </a:lnTo>
                  <a:cubicBezTo>
                    <a:pt x="791870" y="2155"/>
                    <a:pt x="725206" y="3706"/>
                    <a:pt x="712976" y="2672"/>
                  </a:cubicBezTo>
                  <a:cubicBezTo>
                    <a:pt x="711598" y="7151"/>
                    <a:pt x="712804" y="28683"/>
                    <a:pt x="706086" y="41430"/>
                  </a:cubicBezTo>
                  <a:cubicBezTo>
                    <a:pt x="701607" y="50215"/>
                    <a:pt x="690238" y="50043"/>
                    <a:pt x="684554" y="56761"/>
                  </a:cubicBezTo>
                  <a:cubicBezTo>
                    <a:pt x="681797" y="57278"/>
                    <a:pt x="668361" y="52282"/>
                    <a:pt x="657164" y="55728"/>
                  </a:cubicBezTo>
                  <a:cubicBezTo>
                    <a:pt x="643556" y="60034"/>
                    <a:pt x="620129" y="83978"/>
                    <a:pt x="614100" y="87595"/>
                  </a:cubicBezTo>
                  <a:cubicBezTo>
                    <a:pt x="610483" y="89662"/>
                    <a:pt x="577237" y="106716"/>
                    <a:pt x="570863" y="106716"/>
                  </a:cubicBezTo>
                  <a:cubicBezTo>
                    <a:pt x="563801" y="106716"/>
                    <a:pt x="555360" y="95691"/>
                    <a:pt x="552948" y="95002"/>
                  </a:cubicBezTo>
                  <a:cubicBezTo>
                    <a:pt x="545369" y="107060"/>
                    <a:pt x="526593" y="121875"/>
                    <a:pt x="512985" y="121530"/>
                  </a:cubicBezTo>
                  <a:cubicBezTo>
                    <a:pt x="486112" y="120841"/>
                    <a:pt x="460618" y="94830"/>
                    <a:pt x="450799" y="104649"/>
                  </a:cubicBezTo>
                  <a:cubicBezTo>
                    <a:pt x="442186" y="113262"/>
                    <a:pt x="451316" y="149953"/>
                    <a:pt x="447010" y="159943"/>
                  </a:cubicBezTo>
                  <a:cubicBezTo>
                    <a:pt x="441842" y="172002"/>
                    <a:pt x="436502" y="182682"/>
                    <a:pt x="423583" y="187333"/>
                  </a:cubicBezTo>
                  <a:cubicBezTo>
                    <a:pt x="415486" y="190261"/>
                    <a:pt x="363809" y="143234"/>
                    <a:pt x="355196" y="159771"/>
                  </a:cubicBezTo>
                  <a:cubicBezTo>
                    <a:pt x="351923" y="165973"/>
                    <a:pt x="335559" y="172346"/>
                    <a:pt x="336248" y="183198"/>
                  </a:cubicBezTo>
                  <a:cubicBezTo>
                    <a:pt x="337281" y="199391"/>
                    <a:pt x="370527" y="210587"/>
                    <a:pt x="377245" y="228847"/>
                  </a:cubicBezTo>
                  <a:cubicBezTo>
                    <a:pt x="383963" y="247106"/>
                    <a:pt x="364498" y="272428"/>
                    <a:pt x="360364" y="280869"/>
                  </a:cubicBezTo>
                  <a:cubicBezTo>
                    <a:pt x="352440" y="297406"/>
                    <a:pt x="298006" y="281902"/>
                    <a:pt x="266655" y="286209"/>
                  </a:cubicBezTo>
                  <a:cubicBezTo>
                    <a:pt x="256320" y="287587"/>
                    <a:pt x="259076" y="318249"/>
                    <a:pt x="256148" y="321177"/>
                  </a:cubicBezTo>
                  <a:cubicBezTo>
                    <a:pt x="260454" y="339264"/>
                    <a:pt x="302141" y="334441"/>
                    <a:pt x="304552" y="356145"/>
                  </a:cubicBezTo>
                  <a:cubicBezTo>
                    <a:pt x="305586" y="365620"/>
                    <a:pt x="285604" y="377505"/>
                    <a:pt x="279402" y="378884"/>
                  </a:cubicBezTo>
                  <a:cubicBezTo>
                    <a:pt x="264072" y="382156"/>
                    <a:pt x="241161" y="383190"/>
                    <a:pt x="236166" y="390080"/>
                  </a:cubicBezTo>
                  <a:cubicBezTo>
                    <a:pt x="228242" y="401449"/>
                    <a:pt x="239094" y="445720"/>
                    <a:pt x="242539" y="458983"/>
                  </a:cubicBezTo>
                  <a:cubicBezTo>
                    <a:pt x="237544" y="461567"/>
                    <a:pt x="203609" y="460534"/>
                    <a:pt x="198269" y="462256"/>
                  </a:cubicBezTo>
                  <a:cubicBezTo>
                    <a:pt x="193273" y="461740"/>
                    <a:pt x="185866" y="426082"/>
                    <a:pt x="182421" y="404894"/>
                  </a:cubicBezTo>
                  <a:cubicBezTo>
                    <a:pt x="180699" y="393526"/>
                    <a:pt x="197063" y="373027"/>
                    <a:pt x="193962" y="363553"/>
                  </a:cubicBezTo>
                  <a:cubicBezTo>
                    <a:pt x="189484" y="348911"/>
                    <a:pt x="177598" y="333924"/>
                    <a:pt x="169674" y="333924"/>
                  </a:cubicBezTo>
                  <a:cubicBezTo>
                    <a:pt x="164851" y="333924"/>
                    <a:pt x="155204" y="339609"/>
                    <a:pt x="153826" y="349772"/>
                  </a:cubicBezTo>
                  <a:cubicBezTo>
                    <a:pt x="152621" y="359074"/>
                    <a:pt x="164162" y="370960"/>
                    <a:pt x="164334" y="382673"/>
                  </a:cubicBezTo>
                  <a:cubicBezTo>
                    <a:pt x="164506" y="401105"/>
                    <a:pt x="160889" y="420225"/>
                    <a:pt x="159166" y="426254"/>
                  </a:cubicBezTo>
                  <a:cubicBezTo>
                    <a:pt x="157616" y="431422"/>
                    <a:pt x="147453" y="429355"/>
                    <a:pt x="133844" y="426254"/>
                  </a:cubicBezTo>
                  <a:cubicBezTo>
                    <a:pt x="125576" y="424360"/>
                    <a:pt x="117997" y="446409"/>
                    <a:pt x="119203" y="458122"/>
                  </a:cubicBezTo>
                  <a:cubicBezTo>
                    <a:pt x="119547" y="462601"/>
                    <a:pt x="122475" y="494813"/>
                    <a:pt x="109728" y="510144"/>
                  </a:cubicBezTo>
                  <a:cubicBezTo>
                    <a:pt x="98876" y="523063"/>
                    <a:pt x="72521" y="527026"/>
                    <a:pt x="67525" y="524958"/>
                  </a:cubicBezTo>
                  <a:cubicBezTo>
                    <a:pt x="54778" y="519790"/>
                    <a:pt x="57017" y="481377"/>
                    <a:pt x="46510" y="479310"/>
                  </a:cubicBezTo>
                  <a:cubicBezTo>
                    <a:pt x="43237" y="478621"/>
                    <a:pt x="17398" y="480860"/>
                    <a:pt x="12747" y="491023"/>
                  </a:cubicBezTo>
                  <a:cubicBezTo>
                    <a:pt x="7752" y="501876"/>
                    <a:pt x="18604" y="524786"/>
                    <a:pt x="16881" y="537705"/>
                  </a:cubicBezTo>
                  <a:cubicBezTo>
                    <a:pt x="14986" y="553209"/>
                    <a:pt x="8441" y="558893"/>
                    <a:pt x="0" y="561133"/>
                  </a:cubicBezTo>
                  <a:cubicBezTo>
                    <a:pt x="6373" y="563200"/>
                    <a:pt x="28422" y="580253"/>
                    <a:pt x="28422" y="580253"/>
                  </a:cubicBezTo>
                  <a:cubicBezTo>
                    <a:pt x="31006" y="585076"/>
                    <a:pt x="30145" y="605920"/>
                    <a:pt x="36863" y="612121"/>
                  </a:cubicBezTo>
                  <a:cubicBezTo>
                    <a:pt x="47199" y="621940"/>
                    <a:pt x="104561" y="599201"/>
                    <a:pt x="106283" y="599374"/>
                  </a:cubicBezTo>
                  <a:cubicBezTo>
                    <a:pt x="113174" y="600235"/>
                    <a:pt x="101115" y="628658"/>
                    <a:pt x="103183" y="636582"/>
                  </a:cubicBezTo>
                  <a:cubicBezTo>
                    <a:pt x="107661" y="635720"/>
                    <a:pt x="131088" y="635720"/>
                    <a:pt x="136945" y="631241"/>
                  </a:cubicBezTo>
                  <a:cubicBezTo>
                    <a:pt x="142630" y="626763"/>
                    <a:pt x="152965" y="612638"/>
                    <a:pt x="155893" y="612121"/>
                  </a:cubicBezTo>
                  <a:cubicBezTo>
                    <a:pt x="164679" y="610915"/>
                    <a:pt x="187417" y="614188"/>
                    <a:pt x="187417" y="614188"/>
                  </a:cubicBezTo>
                  <a:lnTo>
                    <a:pt x="186900" y="586110"/>
                  </a:lnTo>
                  <a:lnTo>
                    <a:pt x="205848" y="580253"/>
                  </a:lnTo>
                  <a:cubicBezTo>
                    <a:pt x="205848" y="580253"/>
                    <a:pt x="205676" y="549763"/>
                    <a:pt x="207399" y="547352"/>
                  </a:cubicBezTo>
                  <a:cubicBezTo>
                    <a:pt x="220318" y="555965"/>
                    <a:pt x="249602" y="566645"/>
                    <a:pt x="260454" y="580942"/>
                  </a:cubicBezTo>
                  <a:cubicBezTo>
                    <a:pt x="268723" y="591794"/>
                    <a:pt x="269067" y="637615"/>
                    <a:pt x="278025" y="646056"/>
                  </a:cubicBezTo>
                  <a:cubicBezTo>
                    <a:pt x="286293" y="640371"/>
                    <a:pt x="307481" y="619011"/>
                    <a:pt x="328324" y="598340"/>
                  </a:cubicBezTo>
                  <a:cubicBezTo>
                    <a:pt x="333319" y="593345"/>
                    <a:pt x="327463" y="569229"/>
                    <a:pt x="331424" y="564061"/>
                  </a:cubicBezTo>
                  <a:cubicBezTo>
                    <a:pt x="338487" y="554759"/>
                    <a:pt x="352957" y="568540"/>
                    <a:pt x="358125" y="564750"/>
                  </a:cubicBezTo>
                  <a:cubicBezTo>
                    <a:pt x="361397" y="562338"/>
                    <a:pt x="381896" y="550797"/>
                    <a:pt x="387753" y="549247"/>
                  </a:cubicBezTo>
                  <a:cubicBezTo>
                    <a:pt x="407218" y="544768"/>
                    <a:pt x="436330" y="544424"/>
                    <a:pt x="442359" y="542701"/>
                  </a:cubicBezTo>
                  <a:lnTo>
                    <a:pt x="462857" y="541495"/>
                  </a:lnTo>
                  <a:cubicBezTo>
                    <a:pt x="462857" y="535983"/>
                    <a:pt x="467336" y="492402"/>
                    <a:pt x="470437" y="491023"/>
                  </a:cubicBezTo>
                  <a:cubicBezTo>
                    <a:pt x="476293" y="488612"/>
                    <a:pt x="528488" y="474314"/>
                    <a:pt x="546575" y="472937"/>
                  </a:cubicBezTo>
                  <a:cubicBezTo>
                    <a:pt x="563284" y="471731"/>
                    <a:pt x="583955" y="478449"/>
                    <a:pt x="602386" y="475004"/>
                  </a:cubicBezTo>
                  <a:cubicBezTo>
                    <a:pt x="624263" y="470869"/>
                    <a:pt x="650791" y="458467"/>
                    <a:pt x="661471" y="455711"/>
                  </a:cubicBezTo>
                  <a:cubicBezTo>
                    <a:pt x="669739" y="453471"/>
                    <a:pt x="684381" y="415058"/>
                    <a:pt x="697128" y="409201"/>
                  </a:cubicBezTo>
                  <a:cubicBezTo>
                    <a:pt x="715732" y="400760"/>
                    <a:pt x="719177" y="435729"/>
                    <a:pt x="725551" y="444169"/>
                  </a:cubicBezTo>
                  <a:cubicBezTo>
                    <a:pt x="733303" y="446753"/>
                    <a:pt x="789803" y="422293"/>
                    <a:pt x="802378" y="417642"/>
                  </a:cubicBezTo>
                  <a:cubicBezTo>
                    <a:pt x="808924" y="415230"/>
                    <a:pt x="814436" y="404550"/>
                    <a:pt x="823049" y="394214"/>
                  </a:cubicBezTo>
                  <a:cubicBezTo>
                    <a:pt x="830801" y="384913"/>
                    <a:pt x="845959" y="376300"/>
                    <a:pt x="855778" y="369754"/>
                  </a:cubicBezTo>
                  <a:cubicBezTo>
                    <a:pt x="855778" y="369754"/>
                    <a:pt x="860429" y="347360"/>
                    <a:pt x="866286" y="342192"/>
                  </a:cubicBezTo>
                  <a:cubicBezTo>
                    <a:pt x="871109" y="338058"/>
                    <a:pt x="884717" y="336853"/>
                    <a:pt x="897120" y="335474"/>
                  </a:cubicBezTo>
                  <a:cubicBezTo>
                    <a:pt x="905561" y="334613"/>
                    <a:pt x="921581" y="318938"/>
                    <a:pt x="925370" y="316698"/>
                  </a:cubicBezTo>
                  <a:cubicBezTo>
                    <a:pt x="940701" y="307741"/>
                    <a:pt x="966712" y="309119"/>
                    <a:pt x="981699" y="304468"/>
                  </a:cubicBezTo>
                  <a:cubicBezTo>
                    <a:pt x="1000303" y="298956"/>
                    <a:pt x="1039405" y="290343"/>
                    <a:pt x="1069550" y="289309"/>
                  </a:cubicBezTo>
                  <a:cubicBezTo>
                    <a:pt x="1084192" y="288793"/>
                    <a:pt x="1096595" y="290171"/>
                    <a:pt x="1107964" y="291032"/>
                  </a:cubicBezTo>
                  <a:cubicBezTo>
                    <a:pt x="1119505" y="291893"/>
                    <a:pt x="1136731" y="282419"/>
                    <a:pt x="1147411" y="279835"/>
                  </a:cubicBezTo>
                  <a:cubicBezTo>
                    <a:pt x="1165843" y="275357"/>
                    <a:pt x="1220104" y="284142"/>
                    <a:pt x="1220104" y="284142"/>
                  </a:cubicBezTo>
                  <a:lnTo>
                    <a:pt x="1255934" y="293616"/>
                  </a:lnTo>
                  <a:lnTo>
                    <a:pt x="1274882" y="288276"/>
                  </a:lnTo>
                  <a:cubicBezTo>
                    <a:pt x="1267303" y="275184"/>
                    <a:pt x="1256623" y="145646"/>
                    <a:pt x="1258001" y="132899"/>
                  </a:cubicBezTo>
                  <a:cubicBezTo>
                    <a:pt x="1258345" y="129626"/>
                    <a:pt x="1285217" y="101031"/>
                    <a:pt x="1284012" y="96897"/>
                  </a:cubicBezTo>
                  <a:cubicBezTo>
                    <a:pt x="1280911" y="86734"/>
                    <a:pt x="1245254" y="69508"/>
                    <a:pt x="1250421" y="57967"/>
                  </a:cubicBezTo>
                  <a:cubicBezTo>
                    <a:pt x="1253005" y="52282"/>
                    <a:pt x="1286079" y="56933"/>
                    <a:pt x="1286251" y="51593"/>
                  </a:cubicBezTo>
                  <a:close/>
                </a:path>
              </a:pathLst>
            </a:custGeom>
            <a:noFill/>
            <a:ln w="9525" cap="rnd"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24" name="Google Shape;124;p2"/>
            <p:cNvSpPr/>
            <p:nvPr/>
          </p:nvSpPr>
          <p:spPr>
            <a:xfrm>
              <a:off x="5256986" y="4967222"/>
              <a:ext cx="306963" cy="329874"/>
            </a:xfrm>
            <a:custGeom>
              <a:avLst/>
              <a:gdLst/>
              <a:ahLst/>
              <a:cxnLst/>
              <a:rect l="l" t="t" r="r" b="b"/>
              <a:pathLst>
                <a:path w="306963" h="329874" extrusionOk="0">
                  <a:moveTo>
                    <a:pt x="0" y="188622"/>
                  </a:moveTo>
                  <a:cubicBezTo>
                    <a:pt x="0" y="193618"/>
                    <a:pt x="6029" y="228414"/>
                    <a:pt x="9819" y="231687"/>
                  </a:cubicBezTo>
                  <a:cubicBezTo>
                    <a:pt x="16881" y="237888"/>
                    <a:pt x="25494" y="240300"/>
                    <a:pt x="28078" y="246501"/>
                  </a:cubicBezTo>
                  <a:cubicBezTo>
                    <a:pt x="30145" y="251324"/>
                    <a:pt x="27561" y="259421"/>
                    <a:pt x="24633" y="266655"/>
                  </a:cubicBezTo>
                  <a:cubicBezTo>
                    <a:pt x="23772" y="270100"/>
                    <a:pt x="30834" y="283881"/>
                    <a:pt x="31006" y="296284"/>
                  </a:cubicBezTo>
                  <a:cubicBezTo>
                    <a:pt x="31006" y="306103"/>
                    <a:pt x="23772" y="315232"/>
                    <a:pt x="26011" y="317816"/>
                  </a:cubicBezTo>
                  <a:cubicBezTo>
                    <a:pt x="31695" y="324189"/>
                    <a:pt x="82339" y="327979"/>
                    <a:pt x="89919" y="329874"/>
                  </a:cubicBezTo>
                  <a:cubicBezTo>
                    <a:pt x="89919" y="329874"/>
                    <a:pt x="88541" y="291116"/>
                    <a:pt x="94225" y="281814"/>
                  </a:cubicBezTo>
                  <a:cubicBezTo>
                    <a:pt x="100599" y="271134"/>
                    <a:pt x="135050" y="289738"/>
                    <a:pt x="140390" y="295422"/>
                  </a:cubicBezTo>
                  <a:cubicBezTo>
                    <a:pt x="144697" y="300073"/>
                    <a:pt x="134189" y="306792"/>
                    <a:pt x="133328" y="314371"/>
                  </a:cubicBezTo>
                  <a:cubicBezTo>
                    <a:pt x="132466" y="321778"/>
                    <a:pt x="162439" y="327635"/>
                    <a:pt x="165884" y="327118"/>
                  </a:cubicBezTo>
                  <a:cubicBezTo>
                    <a:pt x="170708" y="326429"/>
                    <a:pt x="187761" y="291461"/>
                    <a:pt x="201714" y="283709"/>
                  </a:cubicBezTo>
                  <a:cubicBezTo>
                    <a:pt x="212050" y="277852"/>
                    <a:pt x="259593" y="286293"/>
                    <a:pt x="267000" y="288015"/>
                  </a:cubicBezTo>
                  <a:cubicBezTo>
                    <a:pt x="276474" y="290082"/>
                    <a:pt x="300074" y="274063"/>
                    <a:pt x="306964" y="270962"/>
                  </a:cubicBezTo>
                  <a:cubicBezTo>
                    <a:pt x="298351" y="260109"/>
                    <a:pt x="288188" y="254253"/>
                    <a:pt x="281642" y="245812"/>
                  </a:cubicBezTo>
                  <a:cubicBezTo>
                    <a:pt x="274752" y="236855"/>
                    <a:pt x="286293" y="217906"/>
                    <a:pt x="277335" y="206193"/>
                  </a:cubicBezTo>
                  <a:cubicBezTo>
                    <a:pt x="275957" y="204298"/>
                    <a:pt x="245295" y="206882"/>
                    <a:pt x="245123" y="199819"/>
                  </a:cubicBezTo>
                  <a:cubicBezTo>
                    <a:pt x="244779" y="190345"/>
                    <a:pt x="255631" y="187072"/>
                    <a:pt x="261315" y="171569"/>
                  </a:cubicBezTo>
                  <a:cubicBezTo>
                    <a:pt x="268034" y="153137"/>
                    <a:pt x="260799" y="130399"/>
                    <a:pt x="266311" y="110073"/>
                  </a:cubicBezTo>
                  <a:cubicBezTo>
                    <a:pt x="270273" y="95087"/>
                    <a:pt x="269239" y="70626"/>
                    <a:pt x="271306" y="63391"/>
                  </a:cubicBezTo>
                  <a:cubicBezTo>
                    <a:pt x="263383" y="63908"/>
                    <a:pt x="245468" y="54089"/>
                    <a:pt x="242539" y="49266"/>
                  </a:cubicBezTo>
                  <a:cubicBezTo>
                    <a:pt x="233582" y="34624"/>
                    <a:pt x="221524" y="11197"/>
                    <a:pt x="222385" y="0"/>
                  </a:cubicBezTo>
                  <a:lnTo>
                    <a:pt x="201886" y="1206"/>
                  </a:lnTo>
                  <a:cubicBezTo>
                    <a:pt x="196030" y="2928"/>
                    <a:pt x="166918" y="3273"/>
                    <a:pt x="147281" y="7752"/>
                  </a:cubicBezTo>
                  <a:cubicBezTo>
                    <a:pt x="141252" y="9130"/>
                    <a:pt x="120753" y="20843"/>
                    <a:pt x="117652" y="23255"/>
                  </a:cubicBezTo>
                  <a:cubicBezTo>
                    <a:pt x="112484" y="27044"/>
                    <a:pt x="98015" y="13264"/>
                    <a:pt x="90952" y="22566"/>
                  </a:cubicBezTo>
                  <a:cubicBezTo>
                    <a:pt x="86990" y="27734"/>
                    <a:pt x="92675" y="52022"/>
                    <a:pt x="87852" y="56845"/>
                  </a:cubicBezTo>
                  <a:cubicBezTo>
                    <a:pt x="67181" y="77516"/>
                    <a:pt x="45821" y="98876"/>
                    <a:pt x="37552" y="104560"/>
                  </a:cubicBezTo>
                  <a:cubicBezTo>
                    <a:pt x="26011" y="123337"/>
                    <a:pt x="33074" y="150209"/>
                    <a:pt x="27045" y="170363"/>
                  </a:cubicBezTo>
                  <a:cubicBezTo>
                    <a:pt x="24977" y="177426"/>
                    <a:pt x="344" y="181732"/>
                    <a:pt x="344" y="188795"/>
                  </a:cubicBezTo>
                </a:path>
              </a:pathLst>
            </a:custGeom>
            <a:solidFill>
              <a:srgbClr val="FFF799"/>
            </a:solidFill>
            <a:ln w="9525" cap="flat" cmpd="sng">
              <a:solidFill>
                <a:srgbClr val="7F7F7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25" name="Google Shape;125;p2"/>
            <p:cNvSpPr/>
            <p:nvPr/>
          </p:nvSpPr>
          <p:spPr>
            <a:xfrm>
              <a:off x="5256986" y="4967222"/>
              <a:ext cx="306963" cy="329874"/>
            </a:xfrm>
            <a:custGeom>
              <a:avLst/>
              <a:gdLst/>
              <a:ahLst/>
              <a:cxnLst/>
              <a:rect l="l" t="t" r="r" b="b"/>
              <a:pathLst>
                <a:path w="306963" h="329874" extrusionOk="0">
                  <a:moveTo>
                    <a:pt x="0" y="188622"/>
                  </a:moveTo>
                  <a:cubicBezTo>
                    <a:pt x="0" y="193618"/>
                    <a:pt x="6029" y="228414"/>
                    <a:pt x="9819" y="231687"/>
                  </a:cubicBezTo>
                  <a:cubicBezTo>
                    <a:pt x="16881" y="237888"/>
                    <a:pt x="25494" y="240300"/>
                    <a:pt x="28078" y="246501"/>
                  </a:cubicBezTo>
                  <a:cubicBezTo>
                    <a:pt x="30145" y="251324"/>
                    <a:pt x="27561" y="259421"/>
                    <a:pt x="24633" y="266655"/>
                  </a:cubicBezTo>
                  <a:cubicBezTo>
                    <a:pt x="23772" y="270100"/>
                    <a:pt x="30834" y="283881"/>
                    <a:pt x="31006" y="296284"/>
                  </a:cubicBezTo>
                  <a:cubicBezTo>
                    <a:pt x="31006" y="306103"/>
                    <a:pt x="23772" y="315232"/>
                    <a:pt x="26011" y="317816"/>
                  </a:cubicBezTo>
                  <a:cubicBezTo>
                    <a:pt x="31695" y="324189"/>
                    <a:pt x="82339" y="327979"/>
                    <a:pt x="89919" y="329874"/>
                  </a:cubicBezTo>
                  <a:cubicBezTo>
                    <a:pt x="89919" y="329874"/>
                    <a:pt x="88541" y="291116"/>
                    <a:pt x="94225" y="281814"/>
                  </a:cubicBezTo>
                  <a:cubicBezTo>
                    <a:pt x="100599" y="271134"/>
                    <a:pt x="135050" y="289738"/>
                    <a:pt x="140390" y="295422"/>
                  </a:cubicBezTo>
                  <a:cubicBezTo>
                    <a:pt x="144697" y="300073"/>
                    <a:pt x="134189" y="306792"/>
                    <a:pt x="133328" y="314371"/>
                  </a:cubicBezTo>
                  <a:cubicBezTo>
                    <a:pt x="132466" y="321778"/>
                    <a:pt x="162439" y="327635"/>
                    <a:pt x="165884" y="327118"/>
                  </a:cubicBezTo>
                  <a:cubicBezTo>
                    <a:pt x="170708" y="326429"/>
                    <a:pt x="187761" y="291461"/>
                    <a:pt x="201714" y="283709"/>
                  </a:cubicBezTo>
                  <a:cubicBezTo>
                    <a:pt x="212050" y="277852"/>
                    <a:pt x="259593" y="286293"/>
                    <a:pt x="267000" y="288015"/>
                  </a:cubicBezTo>
                  <a:cubicBezTo>
                    <a:pt x="276474" y="290082"/>
                    <a:pt x="300074" y="274063"/>
                    <a:pt x="306964" y="270962"/>
                  </a:cubicBezTo>
                  <a:cubicBezTo>
                    <a:pt x="298351" y="260109"/>
                    <a:pt x="288188" y="254253"/>
                    <a:pt x="281642" y="245812"/>
                  </a:cubicBezTo>
                  <a:cubicBezTo>
                    <a:pt x="274752" y="236855"/>
                    <a:pt x="286293" y="217906"/>
                    <a:pt x="277335" y="206193"/>
                  </a:cubicBezTo>
                  <a:cubicBezTo>
                    <a:pt x="275957" y="204298"/>
                    <a:pt x="245295" y="206882"/>
                    <a:pt x="245123" y="199819"/>
                  </a:cubicBezTo>
                  <a:cubicBezTo>
                    <a:pt x="244779" y="190345"/>
                    <a:pt x="255631" y="187072"/>
                    <a:pt x="261315" y="171569"/>
                  </a:cubicBezTo>
                  <a:cubicBezTo>
                    <a:pt x="268034" y="153137"/>
                    <a:pt x="260799" y="130399"/>
                    <a:pt x="266311" y="110073"/>
                  </a:cubicBezTo>
                  <a:cubicBezTo>
                    <a:pt x="270273" y="95087"/>
                    <a:pt x="269239" y="70626"/>
                    <a:pt x="271306" y="63391"/>
                  </a:cubicBezTo>
                  <a:cubicBezTo>
                    <a:pt x="263383" y="63908"/>
                    <a:pt x="245468" y="54089"/>
                    <a:pt x="242539" y="49266"/>
                  </a:cubicBezTo>
                  <a:cubicBezTo>
                    <a:pt x="233582" y="34624"/>
                    <a:pt x="221524" y="11197"/>
                    <a:pt x="222385" y="0"/>
                  </a:cubicBezTo>
                  <a:lnTo>
                    <a:pt x="201886" y="1206"/>
                  </a:lnTo>
                  <a:cubicBezTo>
                    <a:pt x="196030" y="2928"/>
                    <a:pt x="166918" y="3273"/>
                    <a:pt x="147281" y="7752"/>
                  </a:cubicBezTo>
                  <a:cubicBezTo>
                    <a:pt x="141252" y="9130"/>
                    <a:pt x="120753" y="20843"/>
                    <a:pt x="117652" y="23255"/>
                  </a:cubicBezTo>
                  <a:cubicBezTo>
                    <a:pt x="112484" y="27044"/>
                    <a:pt x="98015" y="13264"/>
                    <a:pt x="90952" y="22566"/>
                  </a:cubicBezTo>
                  <a:cubicBezTo>
                    <a:pt x="86990" y="27734"/>
                    <a:pt x="92675" y="52022"/>
                    <a:pt x="87852" y="56845"/>
                  </a:cubicBezTo>
                  <a:cubicBezTo>
                    <a:pt x="67181" y="77516"/>
                    <a:pt x="45821" y="98876"/>
                    <a:pt x="37552" y="104560"/>
                  </a:cubicBezTo>
                  <a:cubicBezTo>
                    <a:pt x="26011" y="123337"/>
                    <a:pt x="33074" y="150209"/>
                    <a:pt x="27045" y="170363"/>
                  </a:cubicBezTo>
                  <a:cubicBezTo>
                    <a:pt x="24977" y="177426"/>
                    <a:pt x="344" y="181732"/>
                    <a:pt x="344" y="188795"/>
                  </a:cubicBezTo>
                  <a:close/>
                </a:path>
              </a:pathLst>
            </a:custGeom>
            <a:noFill/>
            <a:ln w="9525" cap="rnd"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26" name="Google Shape;126;p2"/>
            <p:cNvSpPr/>
            <p:nvPr/>
          </p:nvSpPr>
          <p:spPr>
            <a:xfrm>
              <a:off x="6069871" y="2798493"/>
              <a:ext cx="213567" cy="221351"/>
            </a:xfrm>
            <a:custGeom>
              <a:avLst/>
              <a:gdLst/>
              <a:ahLst/>
              <a:cxnLst/>
              <a:rect l="l" t="t" r="r" b="b"/>
              <a:pathLst>
                <a:path w="213567" h="221351" extrusionOk="0">
                  <a:moveTo>
                    <a:pt x="140907" y="26872"/>
                  </a:moveTo>
                  <a:cubicBezTo>
                    <a:pt x="134878" y="33763"/>
                    <a:pt x="101805" y="42720"/>
                    <a:pt x="98015" y="49783"/>
                  </a:cubicBezTo>
                  <a:cubicBezTo>
                    <a:pt x="88885" y="67008"/>
                    <a:pt x="109728" y="127299"/>
                    <a:pt x="104388" y="146419"/>
                  </a:cubicBezTo>
                  <a:cubicBezTo>
                    <a:pt x="103010" y="150898"/>
                    <a:pt x="63219" y="150381"/>
                    <a:pt x="61152" y="150726"/>
                  </a:cubicBezTo>
                  <a:cubicBezTo>
                    <a:pt x="58740" y="151070"/>
                    <a:pt x="53572" y="136945"/>
                    <a:pt x="46337" y="136945"/>
                  </a:cubicBezTo>
                  <a:cubicBezTo>
                    <a:pt x="36174" y="136945"/>
                    <a:pt x="23427" y="151243"/>
                    <a:pt x="18948" y="152793"/>
                  </a:cubicBezTo>
                  <a:cubicBezTo>
                    <a:pt x="10508" y="155893"/>
                    <a:pt x="2756" y="180010"/>
                    <a:pt x="0" y="186728"/>
                  </a:cubicBezTo>
                  <a:cubicBezTo>
                    <a:pt x="4134" y="194652"/>
                    <a:pt x="16537" y="215495"/>
                    <a:pt x="31179" y="220663"/>
                  </a:cubicBezTo>
                  <a:lnTo>
                    <a:pt x="57190" y="209982"/>
                  </a:lnTo>
                  <a:cubicBezTo>
                    <a:pt x="67698" y="214633"/>
                    <a:pt x="87679" y="207399"/>
                    <a:pt x="103527" y="211361"/>
                  </a:cubicBezTo>
                  <a:cubicBezTo>
                    <a:pt x="127127" y="217390"/>
                    <a:pt x="125748" y="218768"/>
                    <a:pt x="142113" y="221352"/>
                  </a:cubicBezTo>
                  <a:cubicBezTo>
                    <a:pt x="148486" y="207743"/>
                    <a:pt x="160717" y="188967"/>
                    <a:pt x="158305" y="176048"/>
                  </a:cubicBezTo>
                  <a:cubicBezTo>
                    <a:pt x="157616" y="172430"/>
                    <a:pt x="151759" y="144008"/>
                    <a:pt x="158305" y="136428"/>
                  </a:cubicBezTo>
                  <a:cubicBezTo>
                    <a:pt x="162095" y="131950"/>
                    <a:pt x="195685" y="140735"/>
                    <a:pt x="203265" y="137117"/>
                  </a:cubicBezTo>
                  <a:cubicBezTo>
                    <a:pt x="201542" y="132466"/>
                    <a:pt x="212394" y="109901"/>
                    <a:pt x="211705" y="105250"/>
                  </a:cubicBezTo>
                  <a:cubicBezTo>
                    <a:pt x="210327" y="95086"/>
                    <a:pt x="196719" y="88024"/>
                    <a:pt x="201198" y="68559"/>
                  </a:cubicBezTo>
                  <a:cubicBezTo>
                    <a:pt x="202403" y="63391"/>
                    <a:pt x="212566" y="58223"/>
                    <a:pt x="213083" y="53056"/>
                  </a:cubicBezTo>
                  <a:cubicBezTo>
                    <a:pt x="215495" y="29801"/>
                    <a:pt x="208260" y="6201"/>
                    <a:pt x="205332" y="2067"/>
                  </a:cubicBezTo>
                  <a:cubicBezTo>
                    <a:pt x="203092" y="-1034"/>
                    <a:pt x="193790" y="12919"/>
                    <a:pt x="183627" y="11369"/>
                  </a:cubicBezTo>
                  <a:cubicBezTo>
                    <a:pt x="173292" y="9646"/>
                    <a:pt x="164334" y="2928"/>
                    <a:pt x="162612" y="0"/>
                  </a:cubicBezTo>
                  <a:cubicBezTo>
                    <a:pt x="147970" y="11714"/>
                    <a:pt x="147797" y="19121"/>
                    <a:pt x="140907" y="26872"/>
                  </a:cubicBezTo>
                </a:path>
              </a:pathLst>
            </a:custGeom>
            <a:solidFill>
              <a:srgbClr val="FFFCDB"/>
            </a:solidFill>
            <a:ln w="9525" cap="flat" cmpd="sng">
              <a:solidFill>
                <a:srgbClr val="7F7F7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27" name="Google Shape;127;p2"/>
            <p:cNvSpPr/>
            <p:nvPr/>
          </p:nvSpPr>
          <p:spPr>
            <a:xfrm>
              <a:off x="6069871" y="2798493"/>
              <a:ext cx="213567" cy="221351"/>
            </a:xfrm>
            <a:custGeom>
              <a:avLst/>
              <a:gdLst/>
              <a:ahLst/>
              <a:cxnLst/>
              <a:rect l="l" t="t" r="r" b="b"/>
              <a:pathLst>
                <a:path w="213567" h="221351" extrusionOk="0">
                  <a:moveTo>
                    <a:pt x="140907" y="26872"/>
                  </a:moveTo>
                  <a:cubicBezTo>
                    <a:pt x="134878" y="33763"/>
                    <a:pt x="101805" y="42720"/>
                    <a:pt x="98015" y="49783"/>
                  </a:cubicBezTo>
                  <a:cubicBezTo>
                    <a:pt x="88885" y="67008"/>
                    <a:pt x="109728" y="127299"/>
                    <a:pt x="104388" y="146419"/>
                  </a:cubicBezTo>
                  <a:cubicBezTo>
                    <a:pt x="103010" y="150898"/>
                    <a:pt x="63219" y="150381"/>
                    <a:pt x="61152" y="150726"/>
                  </a:cubicBezTo>
                  <a:cubicBezTo>
                    <a:pt x="58740" y="151070"/>
                    <a:pt x="53572" y="136945"/>
                    <a:pt x="46337" y="136945"/>
                  </a:cubicBezTo>
                  <a:cubicBezTo>
                    <a:pt x="36174" y="136945"/>
                    <a:pt x="23427" y="151243"/>
                    <a:pt x="18948" y="152793"/>
                  </a:cubicBezTo>
                  <a:cubicBezTo>
                    <a:pt x="10508" y="155893"/>
                    <a:pt x="2756" y="180010"/>
                    <a:pt x="0" y="186728"/>
                  </a:cubicBezTo>
                  <a:cubicBezTo>
                    <a:pt x="4134" y="194652"/>
                    <a:pt x="16537" y="215495"/>
                    <a:pt x="31179" y="220663"/>
                  </a:cubicBezTo>
                  <a:lnTo>
                    <a:pt x="57190" y="209982"/>
                  </a:lnTo>
                  <a:cubicBezTo>
                    <a:pt x="67698" y="214633"/>
                    <a:pt x="87679" y="207399"/>
                    <a:pt x="103527" y="211361"/>
                  </a:cubicBezTo>
                  <a:cubicBezTo>
                    <a:pt x="127127" y="217390"/>
                    <a:pt x="125748" y="218768"/>
                    <a:pt x="142113" y="221352"/>
                  </a:cubicBezTo>
                  <a:cubicBezTo>
                    <a:pt x="148486" y="207743"/>
                    <a:pt x="160717" y="188967"/>
                    <a:pt x="158305" y="176048"/>
                  </a:cubicBezTo>
                  <a:cubicBezTo>
                    <a:pt x="157616" y="172430"/>
                    <a:pt x="151759" y="144008"/>
                    <a:pt x="158305" y="136428"/>
                  </a:cubicBezTo>
                  <a:cubicBezTo>
                    <a:pt x="162095" y="131950"/>
                    <a:pt x="195685" y="140735"/>
                    <a:pt x="203265" y="137117"/>
                  </a:cubicBezTo>
                  <a:cubicBezTo>
                    <a:pt x="201542" y="132466"/>
                    <a:pt x="212394" y="109901"/>
                    <a:pt x="211705" y="105250"/>
                  </a:cubicBezTo>
                  <a:cubicBezTo>
                    <a:pt x="210327" y="95086"/>
                    <a:pt x="196719" y="88024"/>
                    <a:pt x="201198" y="68559"/>
                  </a:cubicBezTo>
                  <a:cubicBezTo>
                    <a:pt x="202403" y="63391"/>
                    <a:pt x="212566" y="58223"/>
                    <a:pt x="213083" y="53056"/>
                  </a:cubicBezTo>
                  <a:cubicBezTo>
                    <a:pt x="215495" y="29801"/>
                    <a:pt x="208260" y="6201"/>
                    <a:pt x="205332" y="2067"/>
                  </a:cubicBezTo>
                  <a:cubicBezTo>
                    <a:pt x="203092" y="-1034"/>
                    <a:pt x="193790" y="12919"/>
                    <a:pt x="183627" y="11369"/>
                  </a:cubicBezTo>
                  <a:cubicBezTo>
                    <a:pt x="173292" y="9646"/>
                    <a:pt x="164334" y="2928"/>
                    <a:pt x="162612" y="0"/>
                  </a:cubicBezTo>
                  <a:cubicBezTo>
                    <a:pt x="147970" y="11714"/>
                    <a:pt x="147797" y="19121"/>
                    <a:pt x="140907" y="26872"/>
                  </a:cubicBezTo>
                  <a:close/>
                </a:path>
              </a:pathLst>
            </a:custGeom>
            <a:noFill/>
            <a:ln w="9525" cap="rnd"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28" name="Google Shape;128;p2"/>
            <p:cNvSpPr/>
            <p:nvPr/>
          </p:nvSpPr>
          <p:spPr>
            <a:xfrm>
              <a:off x="5397376" y="3327842"/>
              <a:ext cx="263382" cy="164862"/>
            </a:xfrm>
            <a:custGeom>
              <a:avLst/>
              <a:gdLst/>
              <a:ahLst/>
              <a:cxnLst/>
              <a:rect l="l" t="t" r="r" b="b"/>
              <a:pathLst>
                <a:path w="263382" h="164862" extrusionOk="0">
                  <a:moveTo>
                    <a:pt x="152276" y="62702"/>
                  </a:moveTo>
                  <a:cubicBezTo>
                    <a:pt x="145558" y="60290"/>
                    <a:pt x="124543" y="58223"/>
                    <a:pt x="107317" y="49266"/>
                  </a:cubicBezTo>
                  <a:cubicBezTo>
                    <a:pt x="85785" y="38241"/>
                    <a:pt x="67697" y="19810"/>
                    <a:pt x="60290" y="14986"/>
                  </a:cubicBezTo>
                  <a:cubicBezTo>
                    <a:pt x="55812" y="12058"/>
                    <a:pt x="39447" y="6029"/>
                    <a:pt x="33418" y="0"/>
                  </a:cubicBezTo>
                  <a:cubicBezTo>
                    <a:pt x="29801" y="1034"/>
                    <a:pt x="17570" y="3445"/>
                    <a:pt x="14125" y="7579"/>
                  </a:cubicBezTo>
                  <a:cubicBezTo>
                    <a:pt x="3445" y="19810"/>
                    <a:pt x="4134" y="77861"/>
                    <a:pt x="0" y="86646"/>
                  </a:cubicBezTo>
                  <a:cubicBezTo>
                    <a:pt x="0" y="86646"/>
                    <a:pt x="0" y="116274"/>
                    <a:pt x="14814" y="129710"/>
                  </a:cubicBezTo>
                  <a:cubicBezTo>
                    <a:pt x="16881" y="131605"/>
                    <a:pt x="41514" y="141252"/>
                    <a:pt x="41170" y="145214"/>
                  </a:cubicBezTo>
                  <a:cubicBezTo>
                    <a:pt x="48405" y="149865"/>
                    <a:pt x="82856" y="162612"/>
                    <a:pt x="90608" y="163645"/>
                  </a:cubicBezTo>
                  <a:cubicBezTo>
                    <a:pt x="115930" y="167263"/>
                    <a:pt x="196891" y="162267"/>
                    <a:pt x="211705" y="155894"/>
                  </a:cubicBezTo>
                  <a:cubicBezTo>
                    <a:pt x="216701" y="153826"/>
                    <a:pt x="213083" y="141079"/>
                    <a:pt x="218768" y="129710"/>
                  </a:cubicBezTo>
                  <a:cubicBezTo>
                    <a:pt x="229792" y="107317"/>
                    <a:pt x="253564" y="97154"/>
                    <a:pt x="263383" y="89402"/>
                  </a:cubicBezTo>
                  <a:lnTo>
                    <a:pt x="260454" y="68214"/>
                  </a:lnTo>
                  <a:cubicBezTo>
                    <a:pt x="252014" y="68903"/>
                    <a:pt x="205159" y="81478"/>
                    <a:pt x="188106" y="80961"/>
                  </a:cubicBezTo>
                  <a:cubicBezTo>
                    <a:pt x="171225" y="80445"/>
                    <a:pt x="167779" y="68042"/>
                    <a:pt x="152276" y="62530"/>
                  </a:cubicBezTo>
                </a:path>
              </a:pathLst>
            </a:custGeom>
            <a:solidFill>
              <a:srgbClr val="FFFCDB"/>
            </a:solidFill>
            <a:ln w="9525" cap="flat" cmpd="sng">
              <a:solidFill>
                <a:srgbClr val="7F7F7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29" name="Google Shape;129;p2"/>
            <p:cNvSpPr/>
            <p:nvPr/>
          </p:nvSpPr>
          <p:spPr>
            <a:xfrm>
              <a:off x="5397376" y="3327842"/>
              <a:ext cx="263382" cy="164862"/>
            </a:xfrm>
            <a:custGeom>
              <a:avLst/>
              <a:gdLst/>
              <a:ahLst/>
              <a:cxnLst/>
              <a:rect l="l" t="t" r="r" b="b"/>
              <a:pathLst>
                <a:path w="263382" h="164862" extrusionOk="0">
                  <a:moveTo>
                    <a:pt x="152276" y="62702"/>
                  </a:moveTo>
                  <a:cubicBezTo>
                    <a:pt x="145558" y="60290"/>
                    <a:pt x="124543" y="58223"/>
                    <a:pt x="107317" y="49266"/>
                  </a:cubicBezTo>
                  <a:cubicBezTo>
                    <a:pt x="85785" y="38241"/>
                    <a:pt x="67697" y="19810"/>
                    <a:pt x="60290" y="14986"/>
                  </a:cubicBezTo>
                  <a:cubicBezTo>
                    <a:pt x="55812" y="12058"/>
                    <a:pt x="39447" y="6029"/>
                    <a:pt x="33418" y="0"/>
                  </a:cubicBezTo>
                  <a:cubicBezTo>
                    <a:pt x="29801" y="1034"/>
                    <a:pt x="17570" y="3445"/>
                    <a:pt x="14125" y="7579"/>
                  </a:cubicBezTo>
                  <a:cubicBezTo>
                    <a:pt x="3445" y="19810"/>
                    <a:pt x="4134" y="77861"/>
                    <a:pt x="0" y="86646"/>
                  </a:cubicBezTo>
                  <a:cubicBezTo>
                    <a:pt x="0" y="86646"/>
                    <a:pt x="0" y="116274"/>
                    <a:pt x="14814" y="129710"/>
                  </a:cubicBezTo>
                  <a:cubicBezTo>
                    <a:pt x="16881" y="131605"/>
                    <a:pt x="41514" y="141252"/>
                    <a:pt x="41170" y="145214"/>
                  </a:cubicBezTo>
                  <a:cubicBezTo>
                    <a:pt x="48405" y="149865"/>
                    <a:pt x="82856" y="162612"/>
                    <a:pt x="90608" y="163645"/>
                  </a:cubicBezTo>
                  <a:cubicBezTo>
                    <a:pt x="115930" y="167263"/>
                    <a:pt x="196891" y="162267"/>
                    <a:pt x="211705" y="155894"/>
                  </a:cubicBezTo>
                  <a:cubicBezTo>
                    <a:pt x="216701" y="153826"/>
                    <a:pt x="213083" y="141079"/>
                    <a:pt x="218768" y="129710"/>
                  </a:cubicBezTo>
                  <a:cubicBezTo>
                    <a:pt x="229792" y="107317"/>
                    <a:pt x="253564" y="97154"/>
                    <a:pt x="263383" y="89402"/>
                  </a:cubicBezTo>
                  <a:lnTo>
                    <a:pt x="260454" y="68214"/>
                  </a:lnTo>
                  <a:cubicBezTo>
                    <a:pt x="252014" y="68903"/>
                    <a:pt x="205159" y="81478"/>
                    <a:pt x="188106" y="80961"/>
                  </a:cubicBezTo>
                  <a:cubicBezTo>
                    <a:pt x="171225" y="80445"/>
                    <a:pt x="167779" y="68042"/>
                    <a:pt x="152276" y="62530"/>
                  </a:cubicBezTo>
                  <a:close/>
                </a:path>
              </a:pathLst>
            </a:custGeom>
            <a:noFill/>
            <a:ln w="9525" cap="rnd"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30" name="Google Shape;130;p2"/>
            <p:cNvSpPr/>
            <p:nvPr/>
          </p:nvSpPr>
          <p:spPr>
            <a:xfrm>
              <a:off x="5984604" y="3386159"/>
              <a:ext cx="209832" cy="305320"/>
            </a:xfrm>
            <a:custGeom>
              <a:avLst/>
              <a:gdLst/>
              <a:ahLst/>
              <a:cxnLst/>
              <a:rect l="l" t="t" r="r" b="b"/>
              <a:pathLst>
                <a:path w="209832" h="305320" extrusionOk="0">
                  <a:moveTo>
                    <a:pt x="167090" y="149427"/>
                  </a:moveTo>
                  <a:cubicBezTo>
                    <a:pt x="168985" y="145465"/>
                    <a:pt x="187417" y="139091"/>
                    <a:pt x="189656" y="135302"/>
                  </a:cubicBezTo>
                  <a:cubicBezTo>
                    <a:pt x="196374" y="122899"/>
                    <a:pt x="200336" y="91548"/>
                    <a:pt x="204298" y="80179"/>
                  </a:cubicBezTo>
                  <a:cubicBezTo>
                    <a:pt x="209293" y="67432"/>
                    <a:pt x="212739" y="42110"/>
                    <a:pt x="206365" y="25745"/>
                  </a:cubicBezTo>
                  <a:cubicBezTo>
                    <a:pt x="203609" y="18683"/>
                    <a:pt x="191034" y="15065"/>
                    <a:pt x="189484" y="11620"/>
                  </a:cubicBezTo>
                  <a:cubicBezTo>
                    <a:pt x="185522" y="11620"/>
                    <a:pt x="151070" y="26951"/>
                    <a:pt x="144525" y="22300"/>
                  </a:cubicBezTo>
                  <a:cubicBezTo>
                    <a:pt x="137462" y="17305"/>
                    <a:pt x="124887" y="1802"/>
                    <a:pt x="117824" y="423"/>
                  </a:cubicBezTo>
                  <a:cubicBezTo>
                    <a:pt x="101977" y="-2849"/>
                    <a:pt x="84579" y="13860"/>
                    <a:pt x="70798" y="15927"/>
                  </a:cubicBezTo>
                  <a:cubicBezTo>
                    <a:pt x="57362" y="17994"/>
                    <a:pt x="42031" y="17649"/>
                    <a:pt x="32901" y="21611"/>
                  </a:cubicBezTo>
                  <a:cubicBezTo>
                    <a:pt x="20326" y="26951"/>
                    <a:pt x="0" y="57785"/>
                    <a:pt x="0" y="57785"/>
                  </a:cubicBezTo>
                  <a:cubicBezTo>
                    <a:pt x="4306" y="62264"/>
                    <a:pt x="28422" y="62953"/>
                    <a:pt x="34968" y="69843"/>
                  </a:cubicBezTo>
                  <a:cubicBezTo>
                    <a:pt x="38930" y="73805"/>
                    <a:pt x="36002" y="90514"/>
                    <a:pt x="40653" y="92409"/>
                  </a:cubicBezTo>
                  <a:cubicBezTo>
                    <a:pt x="46510" y="94993"/>
                    <a:pt x="61152" y="71911"/>
                    <a:pt x="63908" y="76045"/>
                  </a:cubicBezTo>
                  <a:cubicBezTo>
                    <a:pt x="69765" y="85347"/>
                    <a:pt x="49783" y="134268"/>
                    <a:pt x="50644" y="147532"/>
                  </a:cubicBezTo>
                  <a:cubicBezTo>
                    <a:pt x="50989" y="153561"/>
                    <a:pt x="61152" y="165102"/>
                    <a:pt x="61841" y="175093"/>
                  </a:cubicBezTo>
                  <a:cubicBezTo>
                    <a:pt x="62874" y="194558"/>
                    <a:pt x="64769" y="216952"/>
                    <a:pt x="68214" y="225392"/>
                  </a:cubicBezTo>
                  <a:cubicBezTo>
                    <a:pt x="68214" y="225392"/>
                    <a:pt x="96637" y="201449"/>
                    <a:pt x="103355" y="205583"/>
                  </a:cubicBezTo>
                  <a:cubicBezTo>
                    <a:pt x="115757" y="213162"/>
                    <a:pt x="110417" y="245202"/>
                    <a:pt x="105422" y="252954"/>
                  </a:cubicBezTo>
                  <a:cubicBezTo>
                    <a:pt x="102493" y="257432"/>
                    <a:pt x="91469" y="262772"/>
                    <a:pt x="89230" y="267768"/>
                  </a:cubicBezTo>
                  <a:cubicBezTo>
                    <a:pt x="85268" y="276898"/>
                    <a:pt x="82856" y="294640"/>
                    <a:pt x="88541" y="305320"/>
                  </a:cubicBezTo>
                  <a:cubicBezTo>
                    <a:pt x="99737" y="305320"/>
                    <a:pt x="113173" y="294123"/>
                    <a:pt x="120064" y="285510"/>
                  </a:cubicBezTo>
                  <a:cubicBezTo>
                    <a:pt x="126093" y="277759"/>
                    <a:pt x="132467" y="231249"/>
                    <a:pt x="136945" y="222464"/>
                  </a:cubicBezTo>
                  <a:cubicBezTo>
                    <a:pt x="140390" y="215574"/>
                    <a:pt x="163645" y="213334"/>
                    <a:pt x="163645" y="213334"/>
                  </a:cubicBezTo>
                  <a:cubicBezTo>
                    <a:pt x="163645" y="213334"/>
                    <a:pt x="167090" y="199554"/>
                    <a:pt x="167090" y="183706"/>
                  </a:cubicBezTo>
                  <a:cubicBezTo>
                    <a:pt x="167090" y="171303"/>
                    <a:pt x="163473" y="157351"/>
                    <a:pt x="167090" y="149771"/>
                  </a:cubicBezTo>
                </a:path>
              </a:pathLst>
            </a:custGeom>
            <a:solidFill>
              <a:srgbClr val="FFFCDB"/>
            </a:solidFill>
            <a:ln w="9525" cap="flat" cmpd="sng">
              <a:solidFill>
                <a:srgbClr val="7F7F7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31" name="Google Shape;131;p2"/>
            <p:cNvSpPr/>
            <p:nvPr/>
          </p:nvSpPr>
          <p:spPr>
            <a:xfrm>
              <a:off x="5984604" y="3386159"/>
              <a:ext cx="209832" cy="305320"/>
            </a:xfrm>
            <a:custGeom>
              <a:avLst/>
              <a:gdLst/>
              <a:ahLst/>
              <a:cxnLst/>
              <a:rect l="l" t="t" r="r" b="b"/>
              <a:pathLst>
                <a:path w="209832" h="305320" extrusionOk="0">
                  <a:moveTo>
                    <a:pt x="167090" y="149427"/>
                  </a:moveTo>
                  <a:cubicBezTo>
                    <a:pt x="168985" y="145465"/>
                    <a:pt x="187417" y="139091"/>
                    <a:pt x="189656" y="135302"/>
                  </a:cubicBezTo>
                  <a:cubicBezTo>
                    <a:pt x="196374" y="122899"/>
                    <a:pt x="200336" y="91548"/>
                    <a:pt x="204298" y="80179"/>
                  </a:cubicBezTo>
                  <a:cubicBezTo>
                    <a:pt x="209293" y="67432"/>
                    <a:pt x="212739" y="42110"/>
                    <a:pt x="206365" y="25745"/>
                  </a:cubicBezTo>
                  <a:cubicBezTo>
                    <a:pt x="203609" y="18683"/>
                    <a:pt x="191034" y="15065"/>
                    <a:pt x="189484" y="11620"/>
                  </a:cubicBezTo>
                  <a:cubicBezTo>
                    <a:pt x="185522" y="11620"/>
                    <a:pt x="151070" y="26951"/>
                    <a:pt x="144525" y="22300"/>
                  </a:cubicBezTo>
                  <a:cubicBezTo>
                    <a:pt x="137462" y="17305"/>
                    <a:pt x="124887" y="1802"/>
                    <a:pt x="117824" y="423"/>
                  </a:cubicBezTo>
                  <a:cubicBezTo>
                    <a:pt x="101977" y="-2849"/>
                    <a:pt x="84579" y="13860"/>
                    <a:pt x="70798" y="15927"/>
                  </a:cubicBezTo>
                  <a:cubicBezTo>
                    <a:pt x="57362" y="17994"/>
                    <a:pt x="42031" y="17649"/>
                    <a:pt x="32901" y="21611"/>
                  </a:cubicBezTo>
                  <a:cubicBezTo>
                    <a:pt x="20326" y="26951"/>
                    <a:pt x="0" y="57785"/>
                    <a:pt x="0" y="57785"/>
                  </a:cubicBezTo>
                  <a:cubicBezTo>
                    <a:pt x="4306" y="62264"/>
                    <a:pt x="28422" y="62953"/>
                    <a:pt x="34968" y="69843"/>
                  </a:cubicBezTo>
                  <a:cubicBezTo>
                    <a:pt x="38930" y="73805"/>
                    <a:pt x="36002" y="90514"/>
                    <a:pt x="40653" y="92409"/>
                  </a:cubicBezTo>
                  <a:cubicBezTo>
                    <a:pt x="46510" y="94993"/>
                    <a:pt x="61152" y="71911"/>
                    <a:pt x="63908" y="76045"/>
                  </a:cubicBezTo>
                  <a:cubicBezTo>
                    <a:pt x="69765" y="85347"/>
                    <a:pt x="49783" y="134268"/>
                    <a:pt x="50644" y="147532"/>
                  </a:cubicBezTo>
                  <a:cubicBezTo>
                    <a:pt x="50989" y="153561"/>
                    <a:pt x="61152" y="165102"/>
                    <a:pt x="61841" y="175093"/>
                  </a:cubicBezTo>
                  <a:cubicBezTo>
                    <a:pt x="62874" y="194558"/>
                    <a:pt x="64769" y="216952"/>
                    <a:pt x="68214" y="225392"/>
                  </a:cubicBezTo>
                  <a:cubicBezTo>
                    <a:pt x="68214" y="225392"/>
                    <a:pt x="96637" y="201449"/>
                    <a:pt x="103355" y="205583"/>
                  </a:cubicBezTo>
                  <a:cubicBezTo>
                    <a:pt x="115757" y="213162"/>
                    <a:pt x="110417" y="245202"/>
                    <a:pt x="105422" y="252954"/>
                  </a:cubicBezTo>
                  <a:cubicBezTo>
                    <a:pt x="102493" y="257432"/>
                    <a:pt x="91469" y="262772"/>
                    <a:pt x="89230" y="267768"/>
                  </a:cubicBezTo>
                  <a:cubicBezTo>
                    <a:pt x="85268" y="276898"/>
                    <a:pt x="82856" y="294640"/>
                    <a:pt x="88541" y="305320"/>
                  </a:cubicBezTo>
                  <a:cubicBezTo>
                    <a:pt x="99737" y="305320"/>
                    <a:pt x="113173" y="294123"/>
                    <a:pt x="120064" y="285510"/>
                  </a:cubicBezTo>
                  <a:cubicBezTo>
                    <a:pt x="126093" y="277759"/>
                    <a:pt x="132467" y="231249"/>
                    <a:pt x="136945" y="222464"/>
                  </a:cubicBezTo>
                  <a:cubicBezTo>
                    <a:pt x="140390" y="215574"/>
                    <a:pt x="163645" y="213334"/>
                    <a:pt x="163645" y="213334"/>
                  </a:cubicBezTo>
                  <a:cubicBezTo>
                    <a:pt x="163645" y="213334"/>
                    <a:pt x="167090" y="199554"/>
                    <a:pt x="167090" y="183706"/>
                  </a:cubicBezTo>
                  <a:cubicBezTo>
                    <a:pt x="167090" y="171303"/>
                    <a:pt x="163473" y="157351"/>
                    <a:pt x="167090" y="149771"/>
                  </a:cubicBezTo>
                  <a:close/>
                </a:path>
              </a:pathLst>
            </a:custGeom>
            <a:noFill/>
            <a:ln w="9525" cap="rnd"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32" name="Google Shape;132;p2"/>
            <p:cNvSpPr/>
            <p:nvPr/>
          </p:nvSpPr>
          <p:spPr>
            <a:xfrm>
              <a:off x="4842159" y="4973731"/>
              <a:ext cx="307640" cy="324121"/>
            </a:xfrm>
            <a:custGeom>
              <a:avLst/>
              <a:gdLst/>
              <a:ahLst/>
              <a:cxnLst/>
              <a:rect l="l" t="t" r="r" b="b"/>
              <a:pathLst>
                <a:path w="307640" h="324121" extrusionOk="0">
                  <a:moveTo>
                    <a:pt x="99250" y="322848"/>
                  </a:moveTo>
                  <a:cubicBezTo>
                    <a:pt x="104762" y="319058"/>
                    <a:pt x="104762" y="268242"/>
                    <a:pt x="109758" y="261352"/>
                  </a:cubicBezTo>
                  <a:cubicBezTo>
                    <a:pt x="119921" y="260835"/>
                    <a:pt x="146276" y="264797"/>
                    <a:pt x="166603" y="272032"/>
                  </a:cubicBezTo>
                  <a:cubicBezTo>
                    <a:pt x="175560" y="275132"/>
                    <a:pt x="191408" y="285640"/>
                    <a:pt x="195025" y="286846"/>
                  </a:cubicBezTo>
                  <a:cubicBezTo>
                    <a:pt x="201054" y="280817"/>
                    <a:pt x="212423" y="271343"/>
                    <a:pt x="213629" y="262730"/>
                  </a:cubicBezTo>
                  <a:cubicBezTo>
                    <a:pt x="217936" y="254978"/>
                    <a:pt x="225343" y="235169"/>
                    <a:pt x="229649" y="228278"/>
                  </a:cubicBezTo>
                  <a:cubicBezTo>
                    <a:pt x="234128" y="221043"/>
                    <a:pt x="288734" y="221216"/>
                    <a:pt x="303031" y="221388"/>
                  </a:cubicBezTo>
                  <a:cubicBezTo>
                    <a:pt x="305960" y="221388"/>
                    <a:pt x="308543" y="200373"/>
                    <a:pt x="307337" y="195722"/>
                  </a:cubicBezTo>
                  <a:cubicBezTo>
                    <a:pt x="305615" y="188831"/>
                    <a:pt x="272886" y="174017"/>
                    <a:pt x="277881" y="161787"/>
                  </a:cubicBezTo>
                  <a:cubicBezTo>
                    <a:pt x="278915" y="159203"/>
                    <a:pt x="299758" y="157997"/>
                    <a:pt x="301825" y="154724"/>
                  </a:cubicBezTo>
                  <a:cubicBezTo>
                    <a:pt x="304581" y="149901"/>
                    <a:pt x="296141" y="143183"/>
                    <a:pt x="296830" y="134914"/>
                  </a:cubicBezTo>
                  <a:cubicBezTo>
                    <a:pt x="297691" y="125440"/>
                    <a:pt x="307510" y="114416"/>
                    <a:pt x="306648" y="109420"/>
                  </a:cubicBezTo>
                  <a:cubicBezTo>
                    <a:pt x="305787" y="104253"/>
                    <a:pt x="276848" y="96329"/>
                    <a:pt x="277192" y="88577"/>
                  </a:cubicBezTo>
                  <a:cubicBezTo>
                    <a:pt x="275125" y="80825"/>
                    <a:pt x="287183" y="52403"/>
                    <a:pt x="280293" y="51369"/>
                  </a:cubicBezTo>
                  <a:cubicBezTo>
                    <a:pt x="278398" y="51025"/>
                    <a:pt x="221208" y="73935"/>
                    <a:pt x="210873" y="64116"/>
                  </a:cubicBezTo>
                  <a:cubicBezTo>
                    <a:pt x="204327" y="57915"/>
                    <a:pt x="205016" y="37072"/>
                    <a:pt x="202432" y="32249"/>
                  </a:cubicBezTo>
                  <a:cubicBezTo>
                    <a:pt x="202432" y="32249"/>
                    <a:pt x="180383" y="15368"/>
                    <a:pt x="174010" y="13128"/>
                  </a:cubicBezTo>
                  <a:cubicBezTo>
                    <a:pt x="159196" y="18124"/>
                    <a:pt x="134563" y="-3064"/>
                    <a:pt x="127672" y="381"/>
                  </a:cubicBezTo>
                  <a:cubicBezTo>
                    <a:pt x="123538" y="2448"/>
                    <a:pt x="112514" y="24153"/>
                    <a:pt x="114064" y="36555"/>
                  </a:cubicBezTo>
                  <a:cubicBezTo>
                    <a:pt x="115270" y="46374"/>
                    <a:pt x="147138" y="57571"/>
                    <a:pt x="148860" y="67389"/>
                  </a:cubicBezTo>
                  <a:cubicBezTo>
                    <a:pt x="151616" y="82548"/>
                    <a:pt x="152133" y="95984"/>
                    <a:pt x="150927" y="102358"/>
                  </a:cubicBezTo>
                  <a:cubicBezTo>
                    <a:pt x="148860" y="114071"/>
                    <a:pt x="114064" y="108731"/>
                    <a:pt x="100456" y="118205"/>
                  </a:cubicBezTo>
                  <a:cubicBezTo>
                    <a:pt x="92532" y="123718"/>
                    <a:pt x="76684" y="148523"/>
                    <a:pt x="65659" y="154380"/>
                  </a:cubicBezTo>
                  <a:cubicBezTo>
                    <a:pt x="46367" y="164371"/>
                    <a:pt x="19150" y="148351"/>
                    <a:pt x="9848" y="160753"/>
                  </a:cubicBezTo>
                  <a:cubicBezTo>
                    <a:pt x="3474" y="169194"/>
                    <a:pt x="-4794" y="225350"/>
                    <a:pt x="3474" y="242576"/>
                  </a:cubicBezTo>
                  <a:cubicBezTo>
                    <a:pt x="9676" y="255495"/>
                    <a:pt x="38098" y="268931"/>
                    <a:pt x="48778" y="288224"/>
                  </a:cubicBezTo>
                  <a:cubicBezTo>
                    <a:pt x="54118" y="297871"/>
                    <a:pt x="45850" y="314063"/>
                    <a:pt x="46711" y="322159"/>
                  </a:cubicBezTo>
                  <a:cubicBezTo>
                    <a:pt x="59803" y="321642"/>
                    <a:pt x="95460" y="325949"/>
                    <a:pt x="99422" y="323193"/>
                  </a:cubicBezTo>
                </a:path>
              </a:pathLst>
            </a:custGeom>
            <a:solidFill>
              <a:srgbClr val="FFFCDB"/>
            </a:solidFill>
            <a:ln w="9525" cap="flat" cmpd="sng">
              <a:solidFill>
                <a:srgbClr val="7F7F7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33" name="Google Shape;133;p2"/>
            <p:cNvSpPr/>
            <p:nvPr/>
          </p:nvSpPr>
          <p:spPr>
            <a:xfrm>
              <a:off x="4842159" y="4973731"/>
              <a:ext cx="307640" cy="324121"/>
            </a:xfrm>
            <a:custGeom>
              <a:avLst/>
              <a:gdLst/>
              <a:ahLst/>
              <a:cxnLst/>
              <a:rect l="l" t="t" r="r" b="b"/>
              <a:pathLst>
                <a:path w="307640" h="324121" extrusionOk="0">
                  <a:moveTo>
                    <a:pt x="99250" y="322848"/>
                  </a:moveTo>
                  <a:cubicBezTo>
                    <a:pt x="104762" y="319058"/>
                    <a:pt x="104762" y="268242"/>
                    <a:pt x="109758" y="261352"/>
                  </a:cubicBezTo>
                  <a:cubicBezTo>
                    <a:pt x="119921" y="260835"/>
                    <a:pt x="146276" y="264797"/>
                    <a:pt x="166603" y="272032"/>
                  </a:cubicBezTo>
                  <a:cubicBezTo>
                    <a:pt x="175560" y="275132"/>
                    <a:pt x="191408" y="285640"/>
                    <a:pt x="195025" y="286846"/>
                  </a:cubicBezTo>
                  <a:cubicBezTo>
                    <a:pt x="201054" y="280817"/>
                    <a:pt x="212423" y="271343"/>
                    <a:pt x="213629" y="262730"/>
                  </a:cubicBezTo>
                  <a:cubicBezTo>
                    <a:pt x="217936" y="254978"/>
                    <a:pt x="225343" y="235169"/>
                    <a:pt x="229649" y="228278"/>
                  </a:cubicBezTo>
                  <a:cubicBezTo>
                    <a:pt x="234128" y="221043"/>
                    <a:pt x="288734" y="221216"/>
                    <a:pt x="303031" y="221388"/>
                  </a:cubicBezTo>
                  <a:cubicBezTo>
                    <a:pt x="305960" y="221388"/>
                    <a:pt x="308543" y="200373"/>
                    <a:pt x="307337" y="195722"/>
                  </a:cubicBezTo>
                  <a:cubicBezTo>
                    <a:pt x="305615" y="188831"/>
                    <a:pt x="272886" y="174017"/>
                    <a:pt x="277881" y="161787"/>
                  </a:cubicBezTo>
                  <a:cubicBezTo>
                    <a:pt x="278915" y="159203"/>
                    <a:pt x="299758" y="157997"/>
                    <a:pt x="301825" y="154724"/>
                  </a:cubicBezTo>
                  <a:cubicBezTo>
                    <a:pt x="304581" y="149901"/>
                    <a:pt x="296141" y="143183"/>
                    <a:pt x="296830" y="134914"/>
                  </a:cubicBezTo>
                  <a:cubicBezTo>
                    <a:pt x="297691" y="125440"/>
                    <a:pt x="307510" y="114416"/>
                    <a:pt x="306648" y="109420"/>
                  </a:cubicBezTo>
                  <a:cubicBezTo>
                    <a:pt x="305787" y="104253"/>
                    <a:pt x="276848" y="96329"/>
                    <a:pt x="277192" y="88577"/>
                  </a:cubicBezTo>
                  <a:cubicBezTo>
                    <a:pt x="275125" y="80825"/>
                    <a:pt x="287183" y="52403"/>
                    <a:pt x="280293" y="51369"/>
                  </a:cubicBezTo>
                  <a:cubicBezTo>
                    <a:pt x="278398" y="51025"/>
                    <a:pt x="221208" y="73935"/>
                    <a:pt x="210873" y="64116"/>
                  </a:cubicBezTo>
                  <a:cubicBezTo>
                    <a:pt x="204327" y="57915"/>
                    <a:pt x="205016" y="37072"/>
                    <a:pt x="202432" y="32249"/>
                  </a:cubicBezTo>
                  <a:cubicBezTo>
                    <a:pt x="202432" y="32249"/>
                    <a:pt x="180383" y="15368"/>
                    <a:pt x="174010" y="13128"/>
                  </a:cubicBezTo>
                  <a:cubicBezTo>
                    <a:pt x="159196" y="18124"/>
                    <a:pt x="134563" y="-3064"/>
                    <a:pt x="127672" y="381"/>
                  </a:cubicBezTo>
                  <a:cubicBezTo>
                    <a:pt x="123538" y="2448"/>
                    <a:pt x="112514" y="24153"/>
                    <a:pt x="114064" y="36555"/>
                  </a:cubicBezTo>
                  <a:cubicBezTo>
                    <a:pt x="115270" y="46374"/>
                    <a:pt x="147138" y="57571"/>
                    <a:pt x="148860" y="67389"/>
                  </a:cubicBezTo>
                  <a:cubicBezTo>
                    <a:pt x="151616" y="82548"/>
                    <a:pt x="152133" y="95984"/>
                    <a:pt x="150927" y="102358"/>
                  </a:cubicBezTo>
                  <a:cubicBezTo>
                    <a:pt x="148860" y="114071"/>
                    <a:pt x="114064" y="108731"/>
                    <a:pt x="100456" y="118205"/>
                  </a:cubicBezTo>
                  <a:cubicBezTo>
                    <a:pt x="92532" y="123718"/>
                    <a:pt x="76684" y="148523"/>
                    <a:pt x="65659" y="154380"/>
                  </a:cubicBezTo>
                  <a:cubicBezTo>
                    <a:pt x="46367" y="164371"/>
                    <a:pt x="19150" y="148351"/>
                    <a:pt x="9848" y="160753"/>
                  </a:cubicBezTo>
                  <a:cubicBezTo>
                    <a:pt x="3474" y="169194"/>
                    <a:pt x="-4794" y="225350"/>
                    <a:pt x="3474" y="242576"/>
                  </a:cubicBezTo>
                  <a:cubicBezTo>
                    <a:pt x="9676" y="255495"/>
                    <a:pt x="38098" y="268931"/>
                    <a:pt x="48778" y="288224"/>
                  </a:cubicBezTo>
                  <a:cubicBezTo>
                    <a:pt x="54118" y="297871"/>
                    <a:pt x="45850" y="314063"/>
                    <a:pt x="46711" y="322159"/>
                  </a:cubicBezTo>
                  <a:cubicBezTo>
                    <a:pt x="59803" y="321642"/>
                    <a:pt x="95460" y="325949"/>
                    <a:pt x="99422" y="323193"/>
                  </a:cubicBezTo>
                  <a:close/>
                </a:path>
              </a:pathLst>
            </a:custGeom>
            <a:noFill/>
            <a:ln w="9525" cap="rnd"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34" name="Google Shape;134;p2"/>
            <p:cNvSpPr/>
            <p:nvPr/>
          </p:nvSpPr>
          <p:spPr>
            <a:xfrm>
              <a:off x="4888235" y="5189565"/>
              <a:ext cx="459038" cy="490977"/>
            </a:xfrm>
            <a:custGeom>
              <a:avLst/>
              <a:gdLst/>
              <a:ahLst/>
              <a:cxnLst/>
              <a:rect l="l" t="t" r="r" b="b"/>
              <a:pathLst>
                <a:path w="459038" h="490977" extrusionOk="0">
                  <a:moveTo>
                    <a:pt x="458497" y="107703"/>
                  </a:moveTo>
                  <a:cubicBezTo>
                    <a:pt x="450918" y="105808"/>
                    <a:pt x="400274" y="102019"/>
                    <a:pt x="394590" y="95645"/>
                  </a:cubicBezTo>
                  <a:cubicBezTo>
                    <a:pt x="392178" y="93061"/>
                    <a:pt x="399585" y="83932"/>
                    <a:pt x="399585" y="74113"/>
                  </a:cubicBezTo>
                  <a:cubicBezTo>
                    <a:pt x="399585" y="61710"/>
                    <a:pt x="392350" y="47930"/>
                    <a:pt x="393211" y="44484"/>
                  </a:cubicBezTo>
                  <a:cubicBezTo>
                    <a:pt x="384943" y="43451"/>
                    <a:pt x="361688" y="49997"/>
                    <a:pt x="355315" y="50513"/>
                  </a:cubicBezTo>
                  <a:cubicBezTo>
                    <a:pt x="347219" y="51030"/>
                    <a:pt x="318107" y="58954"/>
                    <a:pt x="316384" y="58265"/>
                  </a:cubicBezTo>
                  <a:cubicBezTo>
                    <a:pt x="312767" y="58093"/>
                    <a:pt x="305704" y="50513"/>
                    <a:pt x="300537" y="38455"/>
                  </a:cubicBezTo>
                  <a:cubicBezTo>
                    <a:pt x="294680" y="24503"/>
                    <a:pt x="290718" y="5382"/>
                    <a:pt x="285895" y="903"/>
                  </a:cubicBezTo>
                  <a:cubicBezTo>
                    <a:pt x="281933" y="-2714"/>
                    <a:pt x="259884" y="5726"/>
                    <a:pt x="257128" y="5382"/>
                  </a:cubicBezTo>
                  <a:cubicBezTo>
                    <a:pt x="242830" y="5382"/>
                    <a:pt x="188224" y="5037"/>
                    <a:pt x="183746" y="12272"/>
                  </a:cubicBezTo>
                  <a:cubicBezTo>
                    <a:pt x="179439" y="19163"/>
                    <a:pt x="172032" y="38972"/>
                    <a:pt x="167726" y="46724"/>
                  </a:cubicBezTo>
                  <a:cubicBezTo>
                    <a:pt x="166520" y="55337"/>
                    <a:pt x="154978" y="64811"/>
                    <a:pt x="148949" y="70840"/>
                  </a:cubicBezTo>
                  <a:cubicBezTo>
                    <a:pt x="145332" y="69634"/>
                    <a:pt x="129484" y="59126"/>
                    <a:pt x="120527" y="56026"/>
                  </a:cubicBezTo>
                  <a:cubicBezTo>
                    <a:pt x="100200" y="48791"/>
                    <a:pt x="73845" y="45001"/>
                    <a:pt x="63682" y="45346"/>
                  </a:cubicBezTo>
                  <a:cubicBezTo>
                    <a:pt x="58686" y="52408"/>
                    <a:pt x="58686" y="103052"/>
                    <a:pt x="53174" y="106842"/>
                  </a:cubicBezTo>
                  <a:cubicBezTo>
                    <a:pt x="49212" y="109598"/>
                    <a:pt x="13555" y="105292"/>
                    <a:pt x="463" y="105808"/>
                  </a:cubicBezTo>
                  <a:cubicBezTo>
                    <a:pt x="-2121" y="127341"/>
                    <a:pt x="6837" y="165065"/>
                    <a:pt x="9420" y="195383"/>
                  </a:cubicBezTo>
                  <a:cubicBezTo>
                    <a:pt x="11487" y="221049"/>
                    <a:pt x="2358" y="240514"/>
                    <a:pt x="980" y="247749"/>
                  </a:cubicBezTo>
                  <a:lnTo>
                    <a:pt x="79530" y="256190"/>
                  </a:lnTo>
                  <a:cubicBezTo>
                    <a:pt x="79530" y="256190"/>
                    <a:pt x="85386" y="284268"/>
                    <a:pt x="82286" y="304249"/>
                  </a:cubicBezTo>
                  <a:cubicBezTo>
                    <a:pt x="79702" y="321820"/>
                    <a:pt x="67816" y="331122"/>
                    <a:pt x="70400" y="337495"/>
                  </a:cubicBezTo>
                  <a:cubicBezTo>
                    <a:pt x="77462" y="354549"/>
                    <a:pt x="151361" y="382972"/>
                    <a:pt x="158079" y="396235"/>
                  </a:cubicBezTo>
                  <a:cubicBezTo>
                    <a:pt x="158424" y="406399"/>
                    <a:pt x="136202" y="441367"/>
                    <a:pt x="130001" y="449980"/>
                  </a:cubicBezTo>
                  <a:cubicBezTo>
                    <a:pt x="125695" y="456009"/>
                    <a:pt x="201316" y="483742"/>
                    <a:pt x="209929" y="490977"/>
                  </a:cubicBezTo>
                  <a:cubicBezTo>
                    <a:pt x="215269" y="484776"/>
                    <a:pt x="234389" y="476335"/>
                    <a:pt x="247826" y="461349"/>
                  </a:cubicBezTo>
                  <a:cubicBezTo>
                    <a:pt x="273837" y="432065"/>
                    <a:pt x="296575" y="375564"/>
                    <a:pt x="313800" y="343869"/>
                  </a:cubicBezTo>
                  <a:cubicBezTo>
                    <a:pt x="320174" y="332328"/>
                    <a:pt x="330854" y="330433"/>
                    <a:pt x="333438" y="325437"/>
                  </a:cubicBezTo>
                  <a:cubicBezTo>
                    <a:pt x="336711" y="311657"/>
                    <a:pt x="340845" y="293225"/>
                    <a:pt x="350319" y="279444"/>
                  </a:cubicBezTo>
                  <a:cubicBezTo>
                    <a:pt x="357382" y="269454"/>
                    <a:pt x="369784" y="264113"/>
                    <a:pt x="373402" y="253261"/>
                  </a:cubicBezTo>
                  <a:cubicBezTo>
                    <a:pt x="376158" y="245337"/>
                    <a:pt x="362550" y="228284"/>
                    <a:pt x="364961" y="222083"/>
                  </a:cubicBezTo>
                  <a:cubicBezTo>
                    <a:pt x="367028" y="217259"/>
                    <a:pt x="394073" y="225528"/>
                    <a:pt x="397173" y="218465"/>
                  </a:cubicBezTo>
                  <a:cubicBezTo>
                    <a:pt x="401997" y="208302"/>
                    <a:pt x="410954" y="185564"/>
                    <a:pt x="403375" y="171783"/>
                  </a:cubicBezTo>
                  <a:cubicBezTo>
                    <a:pt x="397690" y="161276"/>
                    <a:pt x="379947" y="160070"/>
                    <a:pt x="379603" y="149906"/>
                  </a:cubicBezTo>
                  <a:cubicBezTo>
                    <a:pt x="379603" y="146289"/>
                    <a:pt x="389249" y="134059"/>
                    <a:pt x="404064" y="131475"/>
                  </a:cubicBezTo>
                  <a:cubicBezTo>
                    <a:pt x="422668" y="128374"/>
                    <a:pt x="447645" y="135092"/>
                    <a:pt x="453846" y="131475"/>
                  </a:cubicBezTo>
                  <a:cubicBezTo>
                    <a:pt x="461942" y="126824"/>
                    <a:pt x="458153" y="109254"/>
                    <a:pt x="458153" y="107359"/>
                  </a:cubicBezTo>
                </a:path>
              </a:pathLst>
            </a:custGeom>
            <a:solidFill>
              <a:srgbClr val="FFFCDB"/>
            </a:solidFill>
            <a:ln w="9525" cap="flat" cmpd="sng">
              <a:solidFill>
                <a:srgbClr val="7F7F7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35" name="Google Shape;135;p2"/>
            <p:cNvSpPr/>
            <p:nvPr/>
          </p:nvSpPr>
          <p:spPr>
            <a:xfrm>
              <a:off x="4888235" y="5189565"/>
              <a:ext cx="459038" cy="490977"/>
            </a:xfrm>
            <a:custGeom>
              <a:avLst/>
              <a:gdLst/>
              <a:ahLst/>
              <a:cxnLst/>
              <a:rect l="l" t="t" r="r" b="b"/>
              <a:pathLst>
                <a:path w="459038" h="490977" extrusionOk="0">
                  <a:moveTo>
                    <a:pt x="458497" y="107703"/>
                  </a:moveTo>
                  <a:cubicBezTo>
                    <a:pt x="450918" y="105808"/>
                    <a:pt x="400274" y="102019"/>
                    <a:pt x="394590" y="95645"/>
                  </a:cubicBezTo>
                  <a:cubicBezTo>
                    <a:pt x="392178" y="93061"/>
                    <a:pt x="399585" y="83932"/>
                    <a:pt x="399585" y="74113"/>
                  </a:cubicBezTo>
                  <a:cubicBezTo>
                    <a:pt x="399585" y="61710"/>
                    <a:pt x="392350" y="47930"/>
                    <a:pt x="393211" y="44484"/>
                  </a:cubicBezTo>
                  <a:cubicBezTo>
                    <a:pt x="384943" y="43451"/>
                    <a:pt x="361688" y="49997"/>
                    <a:pt x="355315" y="50513"/>
                  </a:cubicBezTo>
                  <a:cubicBezTo>
                    <a:pt x="347219" y="51030"/>
                    <a:pt x="318107" y="58954"/>
                    <a:pt x="316384" y="58265"/>
                  </a:cubicBezTo>
                  <a:cubicBezTo>
                    <a:pt x="312767" y="58093"/>
                    <a:pt x="305704" y="50513"/>
                    <a:pt x="300537" y="38455"/>
                  </a:cubicBezTo>
                  <a:cubicBezTo>
                    <a:pt x="294680" y="24503"/>
                    <a:pt x="290718" y="5382"/>
                    <a:pt x="285895" y="903"/>
                  </a:cubicBezTo>
                  <a:cubicBezTo>
                    <a:pt x="281933" y="-2714"/>
                    <a:pt x="259884" y="5726"/>
                    <a:pt x="257128" y="5382"/>
                  </a:cubicBezTo>
                  <a:cubicBezTo>
                    <a:pt x="242830" y="5382"/>
                    <a:pt x="188224" y="5037"/>
                    <a:pt x="183746" y="12272"/>
                  </a:cubicBezTo>
                  <a:cubicBezTo>
                    <a:pt x="179439" y="19163"/>
                    <a:pt x="172032" y="38972"/>
                    <a:pt x="167726" y="46724"/>
                  </a:cubicBezTo>
                  <a:cubicBezTo>
                    <a:pt x="166520" y="55337"/>
                    <a:pt x="154978" y="64811"/>
                    <a:pt x="148949" y="70840"/>
                  </a:cubicBezTo>
                  <a:cubicBezTo>
                    <a:pt x="145332" y="69634"/>
                    <a:pt x="129484" y="59126"/>
                    <a:pt x="120527" y="56026"/>
                  </a:cubicBezTo>
                  <a:cubicBezTo>
                    <a:pt x="100200" y="48791"/>
                    <a:pt x="73845" y="45001"/>
                    <a:pt x="63682" y="45346"/>
                  </a:cubicBezTo>
                  <a:cubicBezTo>
                    <a:pt x="58686" y="52408"/>
                    <a:pt x="58686" y="103052"/>
                    <a:pt x="53174" y="106842"/>
                  </a:cubicBezTo>
                  <a:cubicBezTo>
                    <a:pt x="49212" y="109598"/>
                    <a:pt x="13555" y="105292"/>
                    <a:pt x="463" y="105808"/>
                  </a:cubicBezTo>
                  <a:cubicBezTo>
                    <a:pt x="-2121" y="127341"/>
                    <a:pt x="6837" y="165065"/>
                    <a:pt x="9420" y="195383"/>
                  </a:cubicBezTo>
                  <a:cubicBezTo>
                    <a:pt x="11487" y="221049"/>
                    <a:pt x="2358" y="240514"/>
                    <a:pt x="980" y="247749"/>
                  </a:cubicBezTo>
                  <a:lnTo>
                    <a:pt x="79530" y="256190"/>
                  </a:lnTo>
                  <a:cubicBezTo>
                    <a:pt x="79530" y="256190"/>
                    <a:pt x="85386" y="284268"/>
                    <a:pt x="82286" y="304249"/>
                  </a:cubicBezTo>
                  <a:cubicBezTo>
                    <a:pt x="79702" y="321820"/>
                    <a:pt x="67816" y="331122"/>
                    <a:pt x="70400" y="337495"/>
                  </a:cubicBezTo>
                  <a:cubicBezTo>
                    <a:pt x="77462" y="354549"/>
                    <a:pt x="151361" y="382972"/>
                    <a:pt x="158079" y="396235"/>
                  </a:cubicBezTo>
                  <a:cubicBezTo>
                    <a:pt x="158424" y="406399"/>
                    <a:pt x="136202" y="441367"/>
                    <a:pt x="130001" y="449980"/>
                  </a:cubicBezTo>
                  <a:cubicBezTo>
                    <a:pt x="125695" y="456009"/>
                    <a:pt x="201316" y="483742"/>
                    <a:pt x="209929" y="490977"/>
                  </a:cubicBezTo>
                  <a:cubicBezTo>
                    <a:pt x="215269" y="484776"/>
                    <a:pt x="234389" y="476335"/>
                    <a:pt x="247826" y="461349"/>
                  </a:cubicBezTo>
                  <a:cubicBezTo>
                    <a:pt x="273837" y="432065"/>
                    <a:pt x="296575" y="375564"/>
                    <a:pt x="313800" y="343869"/>
                  </a:cubicBezTo>
                  <a:cubicBezTo>
                    <a:pt x="320174" y="332328"/>
                    <a:pt x="330854" y="330433"/>
                    <a:pt x="333438" y="325437"/>
                  </a:cubicBezTo>
                  <a:cubicBezTo>
                    <a:pt x="336711" y="311657"/>
                    <a:pt x="340845" y="293225"/>
                    <a:pt x="350319" y="279444"/>
                  </a:cubicBezTo>
                  <a:cubicBezTo>
                    <a:pt x="357382" y="269454"/>
                    <a:pt x="369784" y="264113"/>
                    <a:pt x="373402" y="253261"/>
                  </a:cubicBezTo>
                  <a:cubicBezTo>
                    <a:pt x="376158" y="245337"/>
                    <a:pt x="362550" y="228284"/>
                    <a:pt x="364961" y="222083"/>
                  </a:cubicBezTo>
                  <a:cubicBezTo>
                    <a:pt x="367028" y="217259"/>
                    <a:pt x="394073" y="225528"/>
                    <a:pt x="397173" y="218465"/>
                  </a:cubicBezTo>
                  <a:cubicBezTo>
                    <a:pt x="401997" y="208302"/>
                    <a:pt x="410954" y="185564"/>
                    <a:pt x="403375" y="171783"/>
                  </a:cubicBezTo>
                  <a:cubicBezTo>
                    <a:pt x="397690" y="161276"/>
                    <a:pt x="379947" y="160070"/>
                    <a:pt x="379603" y="149906"/>
                  </a:cubicBezTo>
                  <a:cubicBezTo>
                    <a:pt x="379603" y="146289"/>
                    <a:pt x="389249" y="134059"/>
                    <a:pt x="404064" y="131475"/>
                  </a:cubicBezTo>
                  <a:cubicBezTo>
                    <a:pt x="422668" y="128374"/>
                    <a:pt x="447645" y="135092"/>
                    <a:pt x="453846" y="131475"/>
                  </a:cubicBezTo>
                  <a:cubicBezTo>
                    <a:pt x="461942" y="126824"/>
                    <a:pt x="458153" y="109254"/>
                    <a:pt x="458153" y="107359"/>
                  </a:cubicBezTo>
                  <a:close/>
                </a:path>
              </a:pathLst>
            </a:custGeom>
            <a:noFill/>
            <a:ln w="9525" cap="rnd"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36" name="Google Shape;136;p2"/>
            <p:cNvSpPr/>
            <p:nvPr/>
          </p:nvSpPr>
          <p:spPr>
            <a:xfrm>
              <a:off x="5263293" y="3585023"/>
              <a:ext cx="622262" cy="574652"/>
            </a:xfrm>
            <a:custGeom>
              <a:avLst/>
              <a:gdLst/>
              <a:ahLst/>
              <a:cxnLst/>
              <a:rect l="l" t="t" r="r" b="b"/>
              <a:pathLst>
                <a:path w="622262" h="574652" extrusionOk="0">
                  <a:moveTo>
                    <a:pt x="361464" y="509884"/>
                  </a:moveTo>
                  <a:cubicBezTo>
                    <a:pt x="367493" y="495242"/>
                    <a:pt x="373350" y="480944"/>
                    <a:pt x="381790" y="476121"/>
                  </a:cubicBezTo>
                  <a:cubicBezTo>
                    <a:pt x="390748" y="471126"/>
                    <a:pt x="458962" y="530899"/>
                    <a:pt x="469125" y="538823"/>
                  </a:cubicBezTo>
                  <a:cubicBezTo>
                    <a:pt x="474465" y="533828"/>
                    <a:pt x="482217" y="522631"/>
                    <a:pt x="480666" y="513329"/>
                  </a:cubicBezTo>
                  <a:cubicBezTo>
                    <a:pt x="477910" y="495586"/>
                    <a:pt x="446215" y="491625"/>
                    <a:pt x="443803" y="487835"/>
                  </a:cubicBezTo>
                  <a:cubicBezTo>
                    <a:pt x="435879" y="474743"/>
                    <a:pt x="412969" y="455795"/>
                    <a:pt x="404873" y="431506"/>
                  </a:cubicBezTo>
                  <a:cubicBezTo>
                    <a:pt x="393159" y="396538"/>
                    <a:pt x="398155" y="355541"/>
                    <a:pt x="407973" y="346583"/>
                  </a:cubicBezTo>
                  <a:cubicBezTo>
                    <a:pt x="412280" y="342621"/>
                    <a:pt x="443975" y="378623"/>
                    <a:pt x="462752" y="372077"/>
                  </a:cubicBezTo>
                  <a:cubicBezTo>
                    <a:pt x="473604" y="368288"/>
                    <a:pt x="484111" y="337453"/>
                    <a:pt x="502715" y="319022"/>
                  </a:cubicBezTo>
                  <a:cubicBezTo>
                    <a:pt x="514601" y="307308"/>
                    <a:pt x="564728" y="291977"/>
                    <a:pt x="572824" y="289394"/>
                  </a:cubicBezTo>
                  <a:cubicBezTo>
                    <a:pt x="579198" y="287327"/>
                    <a:pt x="588672" y="261832"/>
                    <a:pt x="594873" y="253219"/>
                  </a:cubicBezTo>
                  <a:cubicBezTo>
                    <a:pt x="596768" y="250635"/>
                    <a:pt x="616578" y="219974"/>
                    <a:pt x="622263" y="221352"/>
                  </a:cubicBezTo>
                  <a:cubicBezTo>
                    <a:pt x="617439" y="209983"/>
                    <a:pt x="617439" y="191551"/>
                    <a:pt x="609688" y="182077"/>
                  </a:cubicBezTo>
                  <a:cubicBezTo>
                    <a:pt x="603486" y="174670"/>
                    <a:pt x="589533" y="176737"/>
                    <a:pt x="585399" y="166229"/>
                  </a:cubicBezTo>
                  <a:cubicBezTo>
                    <a:pt x="582299" y="158305"/>
                    <a:pt x="588500" y="144869"/>
                    <a:pt x="586433" y="137634"/>
                  </a:cubicBezTo>
                  <a:cubicBezTo>
                    <a:pt x="582126" y="122820"/>
                    <a:pt x="532344" y="80272"/>
                    <a:pt x="529588" y="71832"/>
                  </a:cubicBezTo>
                  <a:cubicBezTo>
                    <a:pt x="528210" y="67697"/>
                    <a:pt x="530105" y="49094"/>
                    <a:pt x="523903" y="40997"/>
                  </a:cubicBezTo>
                  <a:cubicBezTo>
                    <a:pt x="510122" y="23083"/>
                    <a:pt x="478772" y="6201"/>
                    <a:pt x="472053" y="0"/>
                  </a:cubicBezTo>
                  <a:cubicBezTo>
                    <a:pt x="467575" y="8096"/>
                    <a:pt x="442597" y="51505"/>
                    <a:pt x="432779" y="55295"/>
                  </a:cubicBezTo>
                  <a:cubicBezTo>
                    <a:pt x="436396" y="75105"/>
                    <a:pt x="385408" y="148314"/>
                    <a:pt x="373177" y="151415"/>
                  </a:cubicBezTo>
                  <a:cubicBezTo>
                    <a:pt x="366115" y="153310"/>
                    <a:pt x="346305" y="140046"/>
                    <a:pt x="337348" y="142285"/>
                  </a:cubicBezTo>
                  <a:cubicBezTo>
                    <a:pt x="330113" y="144008"/>
                    <a:pt x="323567" y="178632"/>
                    <a:pt x="321155" y="183972"/>
                  </a:cubicBezTo>
                  <a:cubicBezTo>
                    <a:pt x="317710" y="191723"/>
                    <a:pt x="350784" y="206365"/>
                    <a:pt x="350956" y="219285"/>
                  </a:cubicBezTo>
                  <a:cubicBezTo>
                    <a:pt x="350956" y="228931"/>
                    <a:pt x="337520" y="290255"/>
                    <a:pt x="316160" y="287843"/>
                  </a:cubicBezTo>
                  <a:cubicBezTo>
                    <a:pt x="311337" y="287327"/>
                    <a:pt x="265688" y="220490"/>
                    <a:pt x="262071" y="219285"/>
                  </a:cubicBezTo>
                  <a:cubicBezTo>
                    <a:pt x="251391" y="215495"/>
                    <a:pt x="215217" y="254942"/>
                    <a:pt x="206604" y="249774"/>
                  </a:cubicBezTo>
                  <a:cubicBezTo>
                    <a:pt x="199541" y="245468"/>
                    <a:pt x="186966" y="212739"/>
                    <a:pt x="179904" y="208088"/>
                  </a:cubicBezTo>
                  <a:cubicBezTo>
                    <a:pt x="179904" y="208088"/>
                    <a:pt x="171808" y="244779"/>
                    <a:pt x="167329" y="256837"/>
                  </a:cubicBezTo>
                  <a:cubicBezTo>
                    <a:pt x="160611" y="274579"/>
                    <a:pt x="148553" y="299212"/>
                    <a:pt x="146314" y="317644"/>
                  </a:cubicBezTo>
                  <a:cubicBezTo>
                    <a:pt x="145280" y="326601"/>
                    <a:pt x="165779" y="334353"/>
                    <a:pt x="161817" y="343827"/>
                  </a:cubicBezTo>
                  <a:cubicBezTo>
                    <a:pt x="157338" y="354507"/>
                    <a:pt x="139423" y="377073"/>
                    <a:pt x="132016" y="380518"/>
                  </a:cubicBezTo>
                  <a:cubicBezTo>
                    <a:pt x="121853" y="388614"/>
                    <a:pt x="113412" y="410836"/>
                    <a:pt x="92052" y="409974"/>
                  </a:cubicBezTo>
                  <a:cubicBezTo>
                    <a:pt x="72415" y="409285"/>
                    <a:pt x="57601" y="405668"/>
                    <a:pt x="45715" y="404979"/>
                  </a:cubicBezTo>
                  <a:cubicBezTo>
                    <a:pt x="44509" y="411524"/>
                    <a:pt x="38480" y="420137"/>
                    <a:pt x="34173" y="425133"/>
                  </a:cubicBezTo>
                  <a:cubicBezTo>
                    <a:pt x="26250" y="434263"/>
                    <a:pt x="13158" y="439258"/>
                    <a:pt x="11608" y="447699"/>
                  </a:cubicBezTo>
                  <a:cubicBezTo>
                    <a:pt x="9541" y="459929"/>
                    <a:pt x="26594" y="483701"/>
                    <a:pt x="24182" y="489385"/>
                  </a:cubicBezTo>
                  <a:cubicBezTo>
                    <a:pt x="21426" y="496448"/>
                    <a:pt x="5923" y="518324"/>
                    <a:pt x="1100" y="529693"/>
                  </a:cubicBezTo>
                  <a:cubicBezTo>
                    <a:pt x="-4929" y="543646"/>
                    <a:pt x="15570" y="568624"/>
                    <a:pt x="20393" y="574653"/>
                  </a:cubicBezTo>
                  <a:cubicBezTo>
                    <a:pt x="33829" y="566901"/>
                    <a:pt x="57773" y="546919"/>
                    <a:pt x="76205" y="535378"/>
                  </a:cubicBezTo>
                  <a:cubicBezTo>
                    <a:pt x="91535" y="525732"/>
                    <a:pt x="121853" y="524354"/>
                    <a:pt x="138390" y="515224"/>
                  </a:cubicBezTo>
                  <a:cubicBezTo>
                    <a:pt x="152343" y="507472"/>
                    <a:pt x="169741" y="493002"/>
                    <a:pt x="181626" y="490763"/>
                  </a:cubicBezTo>
                  <a:cubicBezTo>
                    <a:pt x="190412" y="489213"/>
                    <a:pt x="197302" y="504716"/>
                    <a:pt x="201608" y="503510"/>
                  </a:cubicBezTo>
                  <a:cubicBezTo>
                    <a:pt x="210049" y="501443"/>
                    <a:pt x="211599" y="483356"/>
                    <a:pt x="222624" y="483356"/>
                  </a:cubicBezTo>
                  <a:cubicBezTo>
                    <a:pt x="223485" y="483356"/>
                    <a:pt x="301174" y="519875"/>
                    <a:pt x="299451" y="526248"/>
                  </a:cubicBezTo>
                  <a:cubicBezTo>
                    <a:pt x="313059" y="523148"/>
                    <a:pt x="354057" y="526937"/>
                    <a:pt x="361119" y="509711"/>
                  </a:cubicBezTo>
                </a:path>
              </a:pathLst>
            </a:custGeom>
            <a:solidFill>
              <a:srgbClr val="FFFCDB"/>
            </a:solidFill>
            <a:ln w="9525" cap="flat" cmpd="sng">
              <a:solidFill>
                <a:srgbClr val="7F7F7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37" name="Google Shape;137;p2"/>
            <p:cNvSpPr/>
            <p:nvPr/>
          </p:nvSpPr>
          <p:spPr>
            <a:xfrm>
              <a:off x="5263293" y="3585023"/>
              <a:ext cx="622262" cy="574652"/>
            </a:xfrm>
            <a:custGeom>
              <a:avLst/>
              <a:gdLst/>
              <a:ahLst/>
              <a:cxnLst/>
              <a:rect l="l" t="t" r="r" b="b"/>
              <a:pathLst>
                <a:path w="622262" h="574652" extrusionOk="0">
                  <a:moveTo>
                    <a:pt x="361464" y="509884"/>
                  </a:moveTo>
                  <a:cubicBezTo>
                    <a:pt x="367493" y="495242"/>
                    <a:pt x="373350" y="480944"/>
                    <a:pt x="381790" y="476121"/>
                  </a:cubicBezTo>
                  <a:cubicBezTo>
                    <a:pt x="390748" y="471126"/>
                    <a:pt x="458962" y="530899"/>
                    <a:pt x="469125" y="538823"/>
                  </a:cubicBezTo>
                  <a:cubicBezTo>
                    <a:pt x="474465" y="533828"/>
                    <a:pt x="482217" y="522631"/>
                    <a:pt x="480666" y="513329"/>
                  </a:cubicBezTo>
                  <a:cubicBezTo>
                    <a:pt x="477910" y="495586"/>
                    <a:pt x="446215" y="491625"/>
                    <a:pt x="443803" y="487835"/>
                  </a:cubicBezTo>
                  <a:cubicBezTo>
                    <a:pt x="435879" y="474743"/>
                    <a:pt x="412969" y="455795"/>
                    <a:pt x="404873" y="431506"/>
                  </a:cubicBezTo>
                  <a:cubicBezTo>
                    <a:pt x="393159" y="396538"/>
                    <a:pt x="398155" y="355541"/>
                    <a:pt x="407973" y="346583"/>
                  </a:cubicBezTo>
                  <a:cubicBezTo>
                    <a:pt x="412280" y="342621"/>
                    <a:pt x="443975" y="378623"/>
                    <a:pt x="462752" y="372077"/>
                  </a:cubicBezTo>
                  <a:cubicBezTo>
                    <a:pt x="473604" y="368288"/>
                    <a:pt x="484111" y="337453"/>
                    <a:pt x="502715" y="319022"/>
                  </a:cubicBezTo>
                  <a:cubicBezTo>
                    <a:pt x="514601" y="307308"/>
                    <a:pt x="564728" y="291977"/>
                    <a:pt x="572824" y="289394"/>
                  </a:cubicBezTo>
                  <a:cubicBezTo>
                    <a:pt x="579198" y="287327"/>
                    <a:pt x="588672" y="261832"/>
                    <a:pt x="594873" y="253219"/>
                  </a:cubicBezTo>
                  <a:cubicBezTo>
                    <a:pt x="596768" y="250635"/>
                    <a:pt x="616578" y="219974"/>
                    <a:pt x="622263" y="221352"/>
                  </a:cubicBezTo>
                  <a:cubicBezTo>
                    <a:pt x="617439" y="209983"/>
                    <a:pt x="617439" y="191551"/>
                    <a:pt x="609688" y="182077"/>
                  </a:cubicBezTo>
                  <a:cubicBezTo>
                    <a:pt x="603486" y="174670"/>
                    <a:pt x="589533" y="176737"/>
                    <a:pt x="585399" y="166229"/>
                  </a:cubicBezTo>
                  <a:cubicBezTo>
                    <a:pt x="582299" y="158305"/>
                    <a:pt x="588500" y="144869"/>
                    <a:pt x="586433" y="137634"/>
                  </a:cubicBezTo>
                  <a:cubicBezTo>
                    <a:pt x="582126" y="122820"/>
                    <a:pt x="532344" y="80272"/>
                    <a:pt x="529588" y="71832"/>
                  </a:cubicBezTo>
                  <a:cubicBezTo>
                    <a:pt x="528210" y="67697"/>
                    <a:pt x="530105" y="49094"/>
                    <a:pt x="523903" y="40997"/>
                  </a:cubicBezTo>
                  <a:cubicBezTo>
                    <a:pt x="510122" y="23083"/>
                    <a:pt x="478772" y="6201"/>
                    <a:pt x="472053" y="0"/>
                  </a:cubicBezTo>
                  <a:cubicBezTo>
                    <a:pt x="467575" y="8096"/>
                    <a:pt x="442597" y="51505"/>
                    <a:pt x="432779" y="55295"/>
                  </a:cubicBezTo>
                  <a:cubicBezTo>
                    <a:pt x="436396" y="75105"/>
                    <a:pt x="385408" y="148314"/>
                    <a:pt x="373177" y="151415"/>
                  </a:cubicBezTo>
                  <a:cubicBezTo>
                    <a:pt x="366115" y="153310"/>
                    <a:pt x="346305" y="140046"/>
                    <a:pt x="337348" y="142285"/>
                  </a:cubicBezTo>
                  <a:cubicBezTo>
                    <a:pt x="330113" y="144008"/>
                    <a:pt x="323567" y="178632"/>
                    <a:pt x="321155" y="183972"/>
                  </a:cubicBezTo>
                  <a:cubicBezTo>
                    <a:pt x="317710" y="191723"/>
                    <a:pt x="350784" y="206365"/>
                    <a:pt x="350956" y="219285"/>
                  </a:cubicBezTo>
                  <a:cubicBezTo>
                    <a:pt x="350956" y="228931"/>
                    <a:pt x="337520" y="290255"/>
                    <a:pt x="316160" y="287843"/>
                  </a:cubicBezTo>
                  <a:cubicBezTo>
                    <a:pt x="311337" y="287327"/>
                    <a:pt x="265688" y="220490"/>
                    <a:pt x="262071" y="219285"/>
                  </a:cubicBezTo>
                  <a:cubicBezTo>
                    <a:pt x="251391" y="215495"/>
                    <a:pt x="215217" y="254942"/>
                    <a:pt x="206604" y="249774"/>
                  </a:cubicBezTo>
                  <a:cubicBezTo>
                    <a:pt x="199541" y="245468"/>
                    <a:pt x="186966" y="212739"/>
                    <a:pt x="179904" y="208088"/>
                  </a:cubicBezTo>
                  <a:cubicBezTo>
                    <a:pt x="179904" y="208088"/>
                    <a:pt x="171808" y="244779"/>
                    <a:pt x="167329" y="256837"/>
                  </a:cubicBezTo>
                  <a:cubicBezTo>
                    <a:pt x="160611" y="274579"/>
                    <a:pt x="148553" y="299212"/>
                    <a:pt x="146314" y="317644"/>
                  </a:cubicBezTo>
                  <a:cubicBezTo>
                    <a:pt x="145280" y="326601"/>
                    <a:pt x="165779" y="334353"/>
                    <a:pt x="161817" y="343827"/>
                  </a:cubicBezTo>
                  <a:cubicBezTo>
                    <a:pt x="157338" y="354507"/>
                    <a:pt x="139423" y="377073"/>
                    <a:pt x="132016" y="380518"/>
                  </a:cubicBezTo>
                  <a:cubicBezTo>
                    <a:pt x="121853" y="388614"/>
                    <a:pt x="113412" y="410836"/>
                    <a:pt x="92052" y="409974"/>
                  </a:cubicBezTo>
                  <a:cubicBezTo>
                    <a:pt x="72415" y="409285"/>
                    <a:pt x="57601" y="405668"/>
                    <a:pt x="45715" y="404979"/>
                  </a:cubicBezTo>
                  <a:cubicBezTo>
                    <a:pt x="44509" y="411524"/>
                    <a:pt x="38480" y="420137"/>
                    <a:pt x="34173" y="425133"/>
                  </a:cubicBezTo>
                  <a:cubicBezTo>
                    <a:pt x="26250" y="434263"/>
                    <a:pt x="13158" y="439258"/>
                    <a:pt x="11608" y="447699"/>
                  </a:cubicBezTo>
                  <a:cubicBezTo>
                    <a:pt x="9541" y="459929"/>
                    <a:pt x="26594" y="483701"/>
                    <a:pt x="24182" y="489385"/>
                  </a:cubicBezTo>
                  <a:cubicBezTo>
                    <a:pt x="21426" y="496448"/>
                    <a:pt x="5923" y="518324"/>
                    <a:pt x="1100" y="529693"/>
                  </a:cubicBezTo>
                  <a:cubicBezTo>
                    <a:pt x="-4929" y="543646"/>
                    <a:pt x="15570" y="568624"/>
                    <a:pt x="20393" y="574653"/>
                  </a:cubicBezTo>
                  <a:cubicBezTo>
                    <a:pt x="33829" y="566901"/>
                    <a:pt x="57773" y="546919"/>
                    <a:pt x="76205" y="535378"/>
                  </a:cubicBezTo>
                  <a:cubicBezTo>
                    <a:pt x="91535" y="525732"/>
                    <a:pt x="121853" y="524354"/>
                    <a:pt x="138390" y="515224"/>
                  </a:cubicBezTo>
                  <a:cubicBezTo>
                    <a:pt x="152343" y="507472"/>
                    <a:pt x="169741" y="493002"/>
                    <a:pt x="181626" y="490763"/>
                  </a:cubicBezTo>
                  <a:cubicBezTo>
                    <a:pt x="190412" y="489213"/>
                    <a:pt x="197302" y="504716"/>
                    <a:pt x="201608" y="503510"/>
                  </a:cubicBezTo>
                  <a:cubicBezTo>
                    <a:pt x="210049" y="501443"/>
                    <a:pt x="211599" y="483356"/>
                    <a:pt x="222624" y="483356"/>
                  </a:cubicBezTo>
                  <a:cubicBezTo>
                    <a:pt x="223485" y="483356"/>
                    <a:pt x="301174" y="519875"/>
                    <a:pt x="299451" y="526248"/>
                  </a:cubicBezTo>
                  <a:cubicBezTo>
                    <a:pt x="313059" y="523148"/>
                    <a:pt x="354057" y="526937"/>
                    <a:pt x="361119" y="509711"/>
                  </a:cubicBezTo>
                  <a:close/>
                </a:path>
              </a:pathLst>
            </a:custGeom>
            <a:noFill/>
            <a:ln w="9525" cap="rnd"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38" name="Google Shape;138;p2"/>
            <p:cNvSpPr/>
            <p:nvPr/>
          </p:nvSpPr>
          <p:spPr>
            <a:xfrm>
              <a:off x="5419769" y="5359626"/>
              <a:ext cx="255946" cy="339348"/>
            </a:xfrm>
            <a:custGeom>
              <a:avLst/>
              <a:gdLst/>
              <a:ahLst/>
              <a:cxnLst/>
              <a:rect l="l" t="t" r="r" b="b"/>
              <a:pathLst>
                <a:path w="255946" h="339348" extrusionOk="0">
                  <a:moveTo>
                    <a:pt x="223246" y="224969"/>
                  </a:moveTo>
                  <a:cubicBezTo>
                    <a:pt x="218940" y="211361"/>
                    <a:pt x="224969" y="195513"/>
                    <a:pt x="226003" y="179665"/>
                  </a:cubicBezTo>
                  <a:cubicBezTo>
                    <a:pt x="226864" y="168813"/>
                    <a:pt x="209121" y="156927"/>
                    <a:pt x="206365" y="147108"/>
                  </a:cubicBezTo>
                  <a:cubicBezTo>
                    <a:pt x="201370" y="129882"/>
                    <a:pt x="212222" y="110934"/>
                    <a:pt x="212050" y="91986"/>
                  </a:cubicBezTo>
                  <a:cubicBezTo>
                    <a:pt x="212050" y="79583"/>
                    <a:pt x="200681" y="67008"/>
                    <a:pt x="199475" y="55123"/>
                  </a:cubicBezTo>
                  <a:cubicBezTo>
                    <a:pt x="199303" y="52366"/>
                    <a:pt x="207571" y="5685"/>
                    <a:pt x="204298" y="2412"/>
                  </a:cubicBezTo>
                  <a:cubicBezTo>
                    <a:pt x="199303" y="-861"/>
                    <a:pt x="166057" y="6201"/>
                    <a:pt x="159339" y="0"/>
                  </a:cubicBezTo>
                  <a:cubicBezTo>
                    <a:pt x="154860" y="2239"/>
                    <a:pt x="145730" y="6718"/>
                    <a:pt x="141424" y="12403"/>
                  </a:cubicBezTo>
                  <a:cubicBezTo>
                    <a:pt x="139012" y="15676"/>
                    <a:pt x="125059" y="17743"/>
                    <a:pt x="123337" y="21877"/>
                  </a:cubicBezTo>
                  <a:cubicBezTo>
                    <a:pt x="120236" y="29284"/>
                    <a:pt x="112829" y="52711"/>
                    <a:pt x="107489" y="56845"/>
                  </a:cubicBezTo>
                  <a:cubicBezTo>
                    <a:pt x="95948" y="66147"/>
                    <a:pt x="31007" y="56501"/>
                    <a:pt x="16881" y="66319"/>
                  </a:cubicBezTo>
                  <a:cubicBezTo>
                    <a:pt x="4651" y="75105"/>
                    <a:pt x="7579" y="99910"/>
                    <a:pt x="0" y="113001"/>
                  </a:cubicBezTo>
                  <a:cubicBezTo>
                    <a:pt x="1895" y="115241"/>
                    <a:pt x="6890" y="128504"/>
                    <a:pt x="13264" y="136428"/>
                  </a:cubicBezTo>
                  <a:cubicBezTo>
                    <a:pt x="21188" y="146075"/>
                    <a:pt x="81823" y="172947"/>
                    <a:pt x="84234" y="175359"/>
                  </a:cubicBezTo>
                  <a:cubicBezTo>
                    <a:pt x="118686" y="210155"/>
                    <a:pt x="117136" y="239783"/>
                    <a:pt x="128505" y="250291"/>
                  </a:cubicBezTo>
                  <a:cubicBezTo>
                    <a:pt x="137462" y="258732"/>
                    <a:pt x="169846" y="298179"/>
                    <a:pt x="174153" y="311098"/>
                  </a:cubicBezTo>
                  <a:lnTo>
                    <a:pt x="171397" y="339348"/>
                  </a:lnTo>
                  <a:cubicBezTo>
                    <a:pt x="182594" y="325912"/>
                    <a:pt x="250291" y="320228"/>
                    <a:pt x="254253" y="315232"/>
                  </a:cubicBezTo>
                  <a:cubicBezTo>
                    <a:pt x="261143" y="306619"/>
                    <a:pt x="244606" y="262004"/>
                    <a:pt x="247190" y="244434"/>
                  </a:cubicBezTo>
                  <a:cubicBezTo>
                    <a:pt x="239611" y="242195"/>
                    <a:pt x="224625" y="229103"/>
                    <a:pt x="223246" y="224624"/>
                  </a:cubicBezTo>
                </a:path>
              </a:pathLst>
            </a:custGeom>
            <a:solidFill>
              <a:srgbClr val="FFFCDB"/>
            </a:solidFill>
            <a:ln w="9525" cap="flat" cmpd="sng">
              <a:solidFill>
                <a:srgbClr val="7F7F7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39" name="Google Shape;139;p2"/>
            <p:cNvSpPr/>
            <p:nvPr/>
          </p:nvSpPr>
          <p:spPr>
            <a:xfrm>
              <a:off x="5419769" y="5359626"/>
              <a:ext cx="255946" cy="339348"/>
            </a:xfrm>
            <a:custGeom>
              <a:avLst/>
              <a:gdLst/>
              <a:ahLst/>
              <a:cxnLst/>
              <a:rect l="l" t="t" r="r" b="b"/>
              <a:pathLst>
                <a:path w="255946" h="339348" extrusionOk="0">
                  <a:moveTo>
                    <a:pt x="223246" y="224969"/>
                  </a:moveTo>
                  <a:cubicBezTo>
                    <a:pt x="218940" y="211361"/>
                    <a:pt x="224969" y="195513"/>
                    <a:pt x="226003" y="179665"/>
                  </a:cubicBezTo>
                  <a:cubicBezTo>
                    <a:pt x="226864" y="168813"/>
                    <a:pt x="209121" y="156927"/>
                    <a:pt x="206365" y="147108"/>
                  </a:cubicBezTo>
                  <a:cubicBezTo>
                    <a:pt x="201370" y="129882"/>
                    <a:pt x="212222" y="110934"/>
                    <a:pt x="212050" y="91986"/>
                  </a:cubicBezTo>
                  <a:cubicBezTo>
                    <a:pt x="212050" y="79583"/>
                    <a:pt x="200681" y="67008"/>
                    <a:pt x="199475" y="55123"/>
                  </a:cubicBezTo>
                  <a:cubicBezTo>
                    <a:pt x="199303" y="52366"/>
                    <a:pt x="207571" y="5685"/>
                    <a:pt x="204298" y="2412"/>
                  </a:cubicBezTo>
                  <a:cubicBezTo>
                    <a:pt x="199303" y="-861"/>
                    <a:pt x="166057" y="6201"/>
                    <a:pt x="159339" y="0"/>
                  </a:cubicBezTo>
                  <a:cubicBezTo>
                    <a:pt x="154860" y="2239"/>
                    <a:pt x="145730" y="6718"/>
                    <a:pt x="141424" y="12403"/>
                  </a:cubicBezTo>
                  <a:cubicBezTo>
                    <a:pt x="139012" y="15676"/>
                    <a:pt x="125059" y="17743"/>
                    <a:pt x="123337" y="21877"/>
                  </a:cubicBezTo>
                  <a:cubicBezTo>
                    <a:pt x="120236" y="29284"/>
                    <a:pt x="112829" y="52711"/>
                    <a:pt x="107489" y="56845"/>
                  </a:cubicBezTo>
                  <a:cubicBezTo>
                    <a:pt x="95948" y="66147"/>
                    <a:pt x="31007" y="56501"/>
                    <a:pt x="16881" y="66319"/>
                  </a:cubicBezTo>
                  <a:cubicBezTo>
                    <a:pt x="4651" y="75105"/>
                    <a:pt x="7579" y="99910"/>
                    <a:pt x="0" y="113001"/>
                  </a:cubicBezTo>
                  <a:cubicBezTo>
                    <a:pt x="1895" y="115241"/>
                    <a:pt x="6890" y="128504"/>
                    <a:pt x="13264" y="136428"/>
                  </a:cubicBezTo>
                  <a:cubicBezTo>
                    <a:pt x="21188" y="146075"/>
                    <a:pt x="81823" y="172947"/>
                    <a:pt x="84234" y="175359"/>
                  </a:cubicBezTo>
                  <a:cubicBezTo>
                    <a:pt x="118686" y="210155"/>
                    <a:pt x="117136" y="239783"/>
                    <a:pt x="128505" y="250291"/>
                  </a:cubicBezTo>
                  <a:cubicBezTo>
                    <a:pt x="137462" y="258732"/>
                    <a:pt x="169846" y="298179"/>
                    <a:pt x="174153" y="311098"/>
                  </a:cubicBezTo>
                  <a:lnTo>
                    <a:pt x="171397" y="339348"/>
                  </a:lnTo>
                  <a:cubicBezTo>
                    <a:pt x="182594" y="325912"/>
                    <a:pt x="250291" y="320228"/>
                    <a:pt x="254253" y="315232"/>
                  </a:cubicBezTo>
                  <a:cubicBezTo>
                    <a:pt x="261143" y="306619"/>
                    <a:pt x="244606" y="262004"/>
                    <a:pt x="247190" y="244434"/>
                  </a:cubicBezTo>
                  <a:cubicBezTo>
                    <a:pt x="239611" y="242195"/>
                    <a:pt x="224625" y="229103"/>
                    <a:pt x="223246" y="224624"/>
                  </a:cubicBezTo>
                  <a:close/>
                </a:path>
              </a:pathLst>
            </a:custGeom>
            <a:noFill/>
            <a:ln w="9525" cap="rnd"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40" name="Google Shape;140;p2"/>
            <p:cNvSpPr/>
            <p:nvPr/>
          </p:nvSpPr>
          <p:spPr>
            <a:xfrm>
              <a:off x="5098680" y="5237839"/>
              <a:ext cx="577379" cy="510917"/>
            </a:xfrm>
            <a:custGeom>
              <a:avLst/>
              <a:gdLst/>
              <a:ahLst/>
              <a:cxnLst/>
              <a:rect l="l" t="t" r="r" b="b"/>
              <a:pathLst>
                <a:path w="577379" h="510917" extrusionOk="0">
                  <a:moveTo>
                    <a:pt x="568279" y="366393"/>
                  </a:moveTo>
                  <a:cubicBezTo>
                    <a:pt x="560700" y="364153"/>
                    <a:pt x="545886" y="351062"/>
                    <a:pt x="544508" y="346583"/>
                  </a:cubicBezTo>
                  <a:cubicBezTo>
                    <a:pt x="540201" y="332975"/>
                    <a:pt x="546230" y="317127"/>
                    <a:pt x="547264" y="301279"/>
                  </a:cubicBezTo>
                  <a:cubicBezTo>
                    <a:pt x="548125" y="290427"/>
                    <a:pt x="530383" y="278541"/>
                    <a:pt x="527626" y="268723"/>
                  </a:cubicBezTo>
                  <a:cubicBezTo>
                    <a:pt x="522631" y="251497"/>
                    <a:pt x="533483" y="232548"/>
                    <a:pt x="533139" y="213600"/>
                  </a:cubicBezTo>
                  <a:cubicBezTo>
                    <a:pt x="533139" y="201198"/>
                    <a:pt x="521770" y="188623"/>
                    <a:pt x="520564" y="176737"/>
                  </a:cubicBezTo>
                  <a:cubicBezTo>
                    <a:pt x="520219" y="173981"/>
                    <a:pt x="528660" y="127299"/>
                    <a:pt x="525387" y="124026"/>
                  </a:cubicBezTo>
                  <a:cubicBezTo>
                    <a:pt x="520392" y="120753"/>
                    <a:pt x="487146" y="127815"/>
                    <a:pt x="480600" y="121614"/>
                  </a:cubicBezTo>
                  <a:lnTo>
                    <a:pt x="478533" y="121959"/>
                  </a:lnTo>
                  <a:lnTo>
                    <a:pt x="480083" y="121270"/>
                  </a:lnTo>
                  <a:cubicBezTo>
                    <a:pt x="477327" y="96809"/>
                    <a:pt x="502477" y="8441"/>
                    <a:pt x="502477" y="8441"/>
                  </a:cubicBezTo>
                  <a:lnTo>
                    <a:pt x="464580" y="0"/>
                  </a:lnTo>
                  <a:cubicBezTo>
                    <a:pt x="457690" y="3101"/>
                    <a:pt x="434090" y="19121"/>
                    <a:pt x="424616" y="17054"/>
                  </a:cubicBezTo>
                  <a:cubicBezTo>
                    <a:pt x="417209" y="15331"/>
                    <a:pt x="369666" y="7063"/>
                    <a:pt x="359330" y="12747"/>
                  </a:cubicBezTo>
                  <a:cubicBezTo>
                    <a:pt x="345377" y="20671"/>
                    <a:pt x="328324" y="55640"/>
                    <a:pt x="323501" y="56328"/>
                  </a:cubicBezTo>
                  <a:cubicBezTo>
                    <a:pt x="320056" y="56845"/>
                    <a:pt x="289910" y="50988"/>
                    <a:pt x="290944" y="43581"/>
                  </a:cubicBezTo>
                  <a:cubicBezTo>
                    <a:pt x="291805" y="35830"/>
                    <a:pt x="302313" y="29112"/>
                    <a:pt x="298007" y="24633"/>
                  </a:cubicBezTo>
                  <a:cubicBezTo>
                    <a:pt x="292666" y="19121"/>
                    <a:pt x="258215" y="345"/>
                    <a:pt x="251841" y="11025"/>
                  </a:cubicBezTo>
                  <a:cubicBezTo>
                    <a:pt x="246329" y="20499"/>
                    <a:pt x="247535" y="59085"/>
                    <a:pt x="247535" y="59085"/>
                  </a:cubicBezTo>
                  <a:cubicBezTo>
                    <a:pt x="247535" y="60807"/>
                    <a:pt x="251497" y="78550"/>
                    <a:pt x="243401" y="83201"/>
                  </a:cubicBezTo>
                  <a:cubicBezTo>
                    <a:pt x="237199" y="86646"/>
                    <a:pt x="212050" y="80100"/>
                    <a:pt x="193618" y="83201"/>
                  </a:cubicBezTo>
                  <a:cubicBezTo>
                    <a:pt x="178632" y="85785"/>
                    <a:pt x="168985" y="97843"/>
                    <a:pt x="169157" y="101632"/>
                  </a:cubicBezTo>
                  <a:cubicBezTo>
                    <a:pt x="169674" y="111796"/>
                    <a:pt x="187245" y="113174"/>
                    <a:pt x="192929" y="123509"/>
                  </a:cubicBezTo>
                  <a:cubicBezTo>
                    <a:pt x="200508" y="137290"/>
                    <a:pt x="191551" y="160028"/>
                    <a:pt x="186728" y="170191"/>
                  </a:cubicBezTo>
                  <a:cubicBezTo>
                    <a:pt x="183455" y="177081"/>
                    <a:pt x="156583" y="168985"/>
                    <a:pt x="154516" y="173809"/>
                  </a:cubicBezTo>
                  <a:cubicBezTo>
                    <a:pt x="152104" y="179837"/>
                    <a:pt x="165712" y="197063"/>
                    <a:pt x="162956" y="204987"/>
                  </a:cubicBezTo>
                  <a:cubicBezTo>
                    <a:pt x="159339" y="215839"/>
                    <a:pt x="146764" y="221007"/>
                    <a:pt x="139874" y="231170"/>
                  </a:cubicBezTo>
                  <a:cubicBezTo>
                    <a:pt x="130399" y="244951"/>
                    <a:pt x="126265" y="263383"/>
                    <a:pt x="122992" y="277163"/>
                  </a:cubicBezTo>
                  <a:lnTo>
                    <a:pt x="123509" y="277508"/>
                  </a:lnTo>
                  <a:lnTo>
                    <a:pt x="123509" y="277508"/>
                  </a:lnTo>
                  <a:cubicBezTo>
                    <a:pt x="120925" y="282503"/>
                    <a:pt x="110245" y="284398"/>
                    <a:pt x="103872" y="295939"/>
                  </a:cubicBezTo>
                  <a:cubicBezTo>
                    <a:pt x="86646" y="327463"/>
                    <a:pt x="63908" y="384135"/>
                    <a:pt x="37897" y="413419"/>
                  </a:cubicBezTo>
                  <a:cubicBezTo>
                    <a:pt x="24461" y="428578"/>
                    <a:pt x="5168" y="437019"/>
                    <a:pt x="0" y="443048"/>
                  </a:cubicBezTo>
                  <a:cubicBezTo>
                    <a:pt x="9474" y="450972"/>
                    <a:pt x="26700" y="498170"/>
                    <a:pt x="29456" y="510917"/>
                  </a:cubicBezTo>
                  <a:cubicBezTo>
                    <a:pt x="49783" y="510917"/>
                    <a:pt x="103527" y="486974"/>
                    <a:pt x="103872" y="486801"/>
                  </a:cubicBezTo>
                  <a:cubicBezTo>
                    <a:pt x="120236" y="481634"/>
                    <a:pt x="138151" y="449421"/>
                    <a:pt x="157272" y="435813"/>
                  </a:cubicBezTo>
                  <a:cubicBezTo>
                    <a:pt x="168813" y="427717"/>
                    <a:pt x="236855" y="435124"/>
                    <a:pt x="247190" y="438569"/>
                  </a:cubicBezTo>
                  <a:cubicBezTo>
                    <a:pt x="254425" y="440981"/>
                    <a:pt x="300074" y="440809"/>
                    <a:pt x="301968" y="439947"/>
                  </a:cubicBezTo>
                  <a:cubicBezTo>
                    <a:pt x="307997" y="437363"/>
                    <a:pt x="361570" y="403256"/>
                    <a:pt x="386203" y="393265"/>
                  </a:cubicBezTo>
                  <a:cubicBezTo>
                    <a:pt x="400500" y="387408"/>
                    <a:pt x="418587" y="455795"/>
                    <a:pt x="427545" y="456139"/>
                  </a:cubicBezTo>
                  <a:cubicBezTo>
                    <a:pt x="443048" y="456828"/>
                    <a:pt x="457001" y="438397"/>
                    <a:pt x="468197" y="434263"/>
                  </a:cubicBezTo>
                  <a:cubicBezTo>
                    <a:pt x="479739" y="429956"/>
                    <a:pt x="494036" y="434263"/>
                    <a:pt x="495586" y="432885"/>
                  </a:cubicBezTo>
                  <a:lnTo>
                    <a:pt x="492830" y="461135"/>
                  </a:lnTo>
                  <a:cubicBezTo>
                    <a:pt x="504027" y="447699"/>
                    <a:pt x="571725" y="442014"/>
                    <a:pt x="575686" y="437019"/>
                  </a:cubicBezTo>
                  <a:cubicBezTo>
                    <a:pt x="582577" y="428406"/>
                    <a:pt x="566040" y="383791"/>
                    <a:pt x="568624" y="366221"/>
                  </a:cubicBezTo>
                </a:path>
              </a:pathLst>
            </a:custGeom>
            <a:solidFill>
              <a:srgbClr val="FFFCDB"/>
            </a:solidFill>
            <a:ln w="9525" cap="flat" cmpd="sng">
              <a:solidFill>
                <a:srgbClr val="7F7F7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41" name="Google Shape;141;p2"/>
            <p:cNvSpPr/>
            <p:nvPr/>
          </p:nvSpPr>
          <p:spPr>
            <a:xfrm>
              <a:off x="5098680" y="5237839"/>
              <a:ext cx="577379" cy="510917"/>
            </a:xfrm>
            <a:custGeom>
              <a:avLst/>
              <a:gdLst/>
              <a:ahLst/>
              <a:cxnLst/>
              <a:rect l="l" t="t" r="r" b="b"/>
              <a:pathLst>
                <a:path w="577379" h="510917" extrusionOk="0">
                  <a:moveTo>
                    <a:pt x="568279" y="366393"/>
                  </a:moveTo>
                  <a:cubicBezTo>
                    <a:pt x="560700" y="364153"/>
                    <a:pt x="545886" y="351062"/>
                    <a:pt x="544508" y="346583"/>
                  </a:cubicBezTo>
                  <a:cubicBezTo>
                    <a:pt x="540201" y="332975"/>
                    <a:pt x="546230" y="317127"/>
                    <a:pt x="547264" y="301279"/>
                  </a:cubicBezTo>
                  <a:cubicBezTo>
                    <a:pt x="548125" y="290427"/>
                    <a:pt x="530383" y="278541"/>
                    <a:pt x="527626" y="268723"/>
                  </a:cubicBezTo>
                  <a:cubicBezTo>
                    <a:pt x="522631" y="251497"/>
                    <a:pt x="533483" y="232548"/>
                    <a:pt x="533139" y="213600"/>
                  </a:cubicBezTo>
                  <a:cubicBezTo>
                    <a:pt x="533139" y="201198"/>
                    <a:pt x="521770" y="188623"/>
                    <a:pt x="520564" y="176737"/>
                  </a:cubicBezTo>
                  <a:cubicBezTo>
                    <a:pt x="520219" y="173981"/>
                    <a:pt x="528660" y="127299"/>
                    <a:pt x="525387" y="124026"/>
                  </a:cubicBezTo>
                  <a:cubicBezTo>
                    <a:pt x="520392" y="120753"/>
                    <a:pt x="487146" y="127815"/>
                    <a:pt x="480600" y="121614"/>
                  </a:cubicBezTo>
                  <a:lnTo>
                    <a:pt x="478533" y="121959"/>
                  </a:lnTo>
                  <a:lnTo>
                    <a:pt x="480083" y="121270"/>
                  </a:lnTo>
                  <a:cubicBezTo>
                    <a:pt x="477327" y="96809"/>
                    <a:pt x="502477" y="8441"/>
                    <a:pt x="502477" y="8441"/>
                  </a:cubicBezTo>
                  <a:lnTo>
                    <a:pt x="464580" y="0"/>
                  </a:lnTo>
                  <a:cubicBezTo>
                    <a:pt x="457690" y="3101"/>
                    <a:pt x="434090" y="19121"/>
                    <a:pt x="424616" y="17054"/>
                  </a:cubicBezTo>
                  <a:cubicBezTo>
                    <a:pt x="417209" y="15331"/>
                    <a:pt x="369666" y="7063"/>
                    <a:pt x="359330" y="12747"/>
                  </a:cubicBezTo>
                  <a:cubicBezTo>
                    <a:pt x="345377" y="20671"/>
                    <a:pt x="328324" y="55640"/>
                    <a:pt x="323501" y="56328"/>
                  </a:cubicBezTo>
                  <a:cubicBezTo>
                    <a:pt x="320056" y="56845"/>
                    <a:pt x="289910" y="50988"/>
                    <a:pt x="290944" y="43581"/>
                  </a:cubicBezTo>
                  <a:cubicBezTo>
                    <a:pt x="291805" y="35830"/>
                    <a:pt x="302313" y="29112"/>
                    <a:pt x="298007" y="24633"/>
                  </a:cubicBezTo>
                  <a:cubicBezTo>
                    <a:pt x="292666" y="19121"/>
                    <a:pt x="258215" y="345"/>
                    <a:pt x="251841" y="11025"/>
                  </a:cubicBezTo>
                  <a:cubicBezTo>
                    <a:pt x="246329" y="20499"/>
                    <a:pt x="247535" y="59085"/>
                    <a:pt x="247535" y="59085"/>
                  </a:cubicBezTo>
                  <a:cubicBezTo>
                    <a:pt x="247535" y="60807"/>
                    <a:pt x="251497" y="78550"/>
                    <a:pt x="243401" y="83201"/>
                  </a:cubicBezTo>
                  <a:cubicBezTo>
                    <a:pt x="237199" y="86646"/>
                    <a:pt x="212050" y="80100"/>
                    <a:pt x="193618" y="83201"/>
                  </a:cubicBezTo>
                  <a:cubicBezTo>
                    <a:pt x="178632" y="85785"/>
                    <a:pt x="168985" y="97843"/>
                    <a:pt x="169157" y="101632"/>
                  </a:cubicBezTo>
                  <a:cubicBezTo>
                    <a:pt x="169674" y="111796"/>
                    <a:pt x="187245" y="113174"/>
                    <a:pt x="192929" y="123509"/>
                  </a:cubicBezTo>
                  <a:cubicBezTo>
                    <a:pt x="200508" y="137290"/>
                    <a:pt x="191551" y="160028"/>
                    <a:pt x="186728" y="170191"/>
                  </a:cubicBezTo>
                  <a:cubicBezTo>
                    <a:pt x="183455" y="177081"/>
                    <a:pt x="156583" y="168985"/>
                    <a:pt x="154516" y="173809"/>
                  </a:cubicBezTo>
                  <a:cubicBezTo>
                    <a:pt x="152104" y="179837"/>
                    <a:pt x="165712" y="197063"/>
                    <a:pt x="162956" y="204987"/>
                  </a:cubicBezTo>
                  <a:cubicBezTo>
                    <a:pt x="159339" y="215839"/>
                    <a:pt x="146764" y="221007"/>
                    <a:pt x="139874" y="231170"/>
                  </a:cubicBezTo>
                  <a:cubicBezTo>
                    <a:pt x="130399" y="244951"/>
                    <a:pt x="126265" y="263383"/>
                    <a:pt x="122992" y="277163"/>
                  </a:cubicBezTo>
                  <a:lnTo>
                    <a:pt x="123509" y="277508"/>
                  </a:lnTo>
                  <a:lnTo>
                    <a:pt x="123509" y="277508"/>
                  </a:lnTo>
                  <a:cubicBezTo>
                    <a:pt x="120925" y="282503"/>
                    <a:pt x="110245" y="284398"/>
                    <a:pt x="103872" y="295939"/>
                  </a:cubicBezTo>
                  <a:cubicBezTo>
                    <a:pt x="86646" y="327463"/>
                    <a:pt x="63908" y="384135"/>
                    <a:pt x="37897" y="413419"/>
                  </a:cubicBezTo>
                  <a:cubicBezTo>
                    <a:pt x="24461" y="428578"/>
                    <a:pt x="5168" y="437019"/>
                    <a:pt x="0" y="443048"/>
                  </a:cubicBezTo>
                  <a:cubicBezTo>
                    <a:pt x="9474" y="450972"/>
                    <a:pt x="26700" y="498170"/>
                    <a:pt x="29456" y="510917"/>
                  </a:cubicBezTo>
                  <a:cubicBezTo>
                    <a:pt x="49783" y="510917"/>
                    <a:pt x="103527" y="486974"/>
                    <a:pt x="103872" y="486801"/>
                  </a:cubicBezTo>
                  <a:cubicBezTo>
                    <a:pt x="120236" y="481634"/>
                    <a:pt x="138151" y="449421"/>
                    <a:pt x="157272" y="435813"/>
                  </a:cubicBezTo>
                  <a:cubicBezTo>
                    <a:pt x="168813" y="427717"/>
                    <a:pt x="236855" y="435124"/>
                    <a:pt x="247190" y="438569"/>
                  </a:cubicBezTo>
                  <a:cubicBezTo>
                    <a:pt x="254425" y="440981"/>
                    <a:pt x="300074" y="440809"/>
                    <a:pt x="301968" y="439947"/>
                  </a:cubicBezTo>
                  <a:cubicBezTo>
                    <a:pt x="307997" y="437363"/>
                    <a:pt x="361570" y="403256"/>
                    <a:pt x="386203" y="393265"/>
                  </a:cubicBezTo>
                  <a:cubicBezTo>
                    <a:pt x="400500" y="387408"/>
                    <a:pt x="418587" y="455795"/>
                    <a:pt x="427545" y="456139"/>
                  </a:cubicBezTo>
                  <a:cubicBezTo>
                    <a:pt x="443048" y="456828"/>
                    <a:pt x="457001" y="438397"/>
                    <a:pt x="468197" y="434263"/>
                  </a:cubicBezTo>
                  <a:cubicBezTo>
                    <a:pt x="479739" y="429956"/>
                    <a:pt x="494036" y="434263"/>
                    <a:pt x="495586" y="432885"/>
                  </a:cubicBezTo>
                  <a:lnTo>
                    <a:pt x="492830" y="461135"/>
                  </a:lnTo>
                  <a:cubicBezTo>
                    <a:pt x="504027" y="447699"/>
                    <a:pt x="571725" y="442014"/>
                    <a:pt x="575686" y="437019"/>
                  </a:cubicBezTo>
                  <a:cubicBezTo>
                    <a:pt x="582577" y="428406"/>
                    <a:pt x="566040" y="383791"/>
                    <a:pt x="568624" y="366221"/>
                  </a:cubicBezTo>
                  <a:close/>
                </a:path>
              </a:pathLst>
            </a:custGeom>
            <a:noFill/>
            <a:ln w="9525" cap="rnd"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42" name="Google Shape;142;p2"/>
            <p:cNvSpPr/>
            <p:nvPr/>
          </p:nvSpPr>
          <p:spPr>
            <a:xfrm>
              <a:off x="6494488" y="3284358"/>
              <a:ext cx="210381" cy="502207"/>
            </a:xfrm>
            <a:custGeom>
              <a:avLst/>
              <a:gdLst/>
              <a:ahLst/>
              <a:cxnLst/>
              <a:rect l="l" t="t" r="r" b="b"/>
              <a:pathLst>
                <a:path w="210381" h="502207" extrusionOk="0">
                  <a:moveTo>
                    <a:pt x="210155" y="110492"/>
                  </a:moveTo>
                  <a:cubicBezTo>
                    <a:pt x="206710" y="98951"/>
                    <a:pt x="179148" y="84137"/>
                    <a:pt x="179320" y="78625"/>
                  </a:cubicBezTo>
                  <a:cubicBezTo>
                    <a:pt x="172775" y="66222"/>
                    <a:pt x="130571" y="37110"/>
                    <a:pt x="118858" y="30909"/>
                  </a:cubicBezTo>
                  <a:cubicBezTo>
                    <a:pt x="100771" y="21435"/>
                    <a:pt x="48577" y="-1475"/>
                    <a:pt x="41342" y="75"/>
                  </a:cubicBezTo>
                  <a:cubicBezTo>
                    <a:pt x="32901" y="2142"/>
                    <a:pt x="29973" y="14545"/>
                    <a:pt x="38241" y="32976"/>
                  </a:cubicBezTo>
                  <a:cubicBezTo>
                    <a:pt x="40997" y="39350"/>
                    <a:pt x="55295" y="44862"/>
                    <a:pt x="57362" y="53130"/>
                  </a:cubicBezTo>
                  <a:cubicBezTo>
                    <a:pt x="62357" y="73457"/>
                    <a:pt x="52711" y="88443"/>
                    <a:pt x="52022" y="97745"/>
                  </a:cubicBezTo>
                  <a:cubicBezTo>
                    <a:pt x="50988" y="111526"/>
                    <a:pt x="55123" y="161308"/>
                    <a:pt x="47715" y="184736"/>
                  </a:cubicBezTo>
                  <a:cubicBezTo>
                    <a:pt x="45648" y="191109"/>
                    <a:pt x="34624" y="195071"/>
                    <a:pt x="32901" y="200583"/>
                  </a:cubicBezTo>
                  <a:cubicBezTo>
                    <a:pt x="31523" y="205234"/>
                    <a:pt x="35313" y="209541"/>
                    <a:pt x="33935" y="213330"/>
                  </a:cubicBezTo>
                  <a:cubicBezTo>
                    <a:pt x="29628" y="224527"/>
                    <a:pt x="0" y="244165"/>
                    <a:pt x="0" y="244165"/>
                  </a:cubicBezTo>
                  <a:cubicBezTo>
                    <a:pt x="0" y="249332"/>
                    <a:pt x="42892" y="315479"/>
                    <a:pt x="56156" y="330121"/>
                  </a:cubicBezTo>
                  <a:cubicBezTo>
                    <a:pt x="67181" y="342179"/>
                    <a:pt x="74760" y="370774"/>
                    <a:pt x="74243" y="384210"/>
                  </a:cubicBezTo>
                  <a:cubicBezTo>
                    <a:pt x="73726" y="396613"/>
                    <a:pt x="71659" y="429342"/>
                    <a:pt x="70453" y="441056"/>
                  </a:cubicBezTo>
                  <a:cubicBezTo>
                    <a:pt x="69248" y="453803"/>
                    <a:pt x="65630" y="490321"/>
                    <a:pt x="73210" y="498934"/>
                  </a:cubicBezTo>
                  <a:cubicBezTo>
                    <a:pt x="76138" y="502207"/>
                    <a:pt x="91641" y="498934"/>
                    <a:pt x="93364" y="502207"/>
                  </a:cubicBezTo>
                  <a:cubicBezTo>
                    <a:pt x="98531" y="486532"/>
                    <a:pt x="99909" y="481019"/>
                    <a:pt x="110417" y="471373"/>
                  </a:cubicBezTo>
                  <a:cubicBezTo>
                    <a:pt x="116102" y="466205"/>
                    <a:pt x="150726" y="466894"/>
                    <a:pt x="155032" y="460693"/>
                  </a:cubicBezTo>
                  <a:cubicBezTo>
                    <a:pt x="161406" y="451563"/>
                    <a:pt x="163301" y="436577"/>
                    <a:pt x="164679" y="420385"/>
                  </a:cubicBezTo>
                  <a:cubicBezTo>
                    <a:pt x="165368" y="413494"/>
                    <a:pt x="175359" y="406259"/>
                    <a:pt x="176220" y="399197"/>
                  </a:cubicBezTo>
                  <a:cubicBezTo>
                    <a:pt x="177081" y="391445"/>
                    <a:pt x="167952" y="285507"/>
                    <a:pt x="176220" y="255878"/>
                  </a:cubicBezTo>
                  <a:cubicBezTo>
                    <a:pt x="179837" y="242959"/>
                    <a:pt x="194479" y="243992"/>
                    <a:pt x="196546" y="230901"/>
                  </a:cubicBezTo>
                  <a:cubicBezTo>
                    <a:pt x="197235" y="226766"/>
                    <a:pt x="192068" y="205407"/>
                    <a:pt x="191034" y="197483"/>
                  </a:cubicBezTo>
                  <a:cubicBezTo>
                    <a:pt x="190001" y="190076"/>
                    <a:pt x="177253" y="179568"/>
                    <a:pt x="176220" y="174056"/>
                  </a:cubicBezTo>
                  <a:cubicBezTo>
                    <a:pt x="175014" y="168543"/>
                    <a:pt x="194307" y="154935"/>
                    <a:pt x="194307" y="154935"/>
                  </a:cubicBezTo>
                  <a:cubicBezTo>
                    <a:pt x="189484" y="141154"/>
                    <a:pt x="212911" y="119105"/>
                    <a:pt x="210155" y="110320"/>
                  </a:cubicBezTo>
                </a:path>
              </a:pathLst>
            </a:custGeom>
            <a:solidFill>
              <a:srgbClr val="FFFCDB"/>
            </a:solidFill>
            <a:ln w="9525" cap="flat" cmpd="sng">
              <a:solidFill>
                <a:srgbClr val="7F7F7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43" name="Google Shape;143;p2"/>
            <p:cNvSpPr/>
            <p:nvPr/>
          </p:nvSpPr>
          <p:spPr>
            <a:xfrm>
              <a:off x="6494488" y="3284358"/>
              <a:ext cx="210381" cy="502207"/>
            </a:xfrm>
            <a:custGeom>
              <a:avLst/>
              <a:gdLst/>
              <a:ahLst/>
              <a:cxnLst/>
              <a:rect l="l" t="t" r="r" b="b"/>
              <a:pathLst>
                <a:path w="210381" h="502207" extrusionOk="0">
                  <a:moveTo>
                    <a:pt x="210155" y="110492"/>
                  </a:moveTo>
                  <a:cubicBezTo>
                    <a:pt x="206710" y="98951"/>
                    <a:pt x="179148" y="84137"/>
                    <a:pt x="179320" y="78625"/>
                  </a:cubicBezTo>
                  <a:cubicBezTo>
                    <a:pt x="172775" y="66222"/>
                    <a:pt x="130571" y="37110"/>
                    <a:pt x="118858" y="30909"/>
                  </a:cubicBezTo>
                  <a:cubicBezTo>
                    <a:pt x="100771" y="21435"/>
                    <a:pt x="48577" y="-1475"/>
                    <a:pt x="41342" y="75"/>
                  </a:cubicBezTo>
                  <a:cubicBezTo>
                    <a:pt x="32901" y="2142"/>
                    <a:pt x="29973" y="14545"/>
                    <a:pt x="38241" y="32976"/>
                  </a:cubicBezTo>
                  <a:cubicBezTo>
                    <a:pt x="40997" y="39350"/>
                    <a:pt x="55295" y="44862"/>
                    <a:pt x="57362" y="53130"/>
                  </a:cubicBezTo>
                  <a:cubicBezTo>
                    <a:pt x="62357" y="73457"/>
                    <a:pt x="52711" y="88443"/>
                    <a:pt x="52022" y="97745"/>
                  </a:cubicBezTo>
                  <a:cubicBezTo>
                    <a:pt x="50988" y="111526"/>
                    <a:pt x="55123" y="161308"/>
                    <a:pt x="47715" y="184736"/>
                  </a:cubicBezTo>
                  <a:cubicBezTo>
                    <a:pt x="45648" y="191109"/>
                    <a:pt x="34624" y="195071"/>
                    <a:pt x="32901" y="200583"/>
                  </a:cubicBezTo>
                  <a:cubicBezTo>
                    <a:pt x="31523" y="205234"/>
                    <a:pt x="35313" y="209541"/>
                    <a:pt x="33935" y="213330"/>
                  </a:cubicBezTo>
                  <a:cubicBezTo>
                    <a:pt x="29628" y="224527"/>
                    <a:pt x="0" y="244165"/>
                    <a:pt x="0" y="244165"/>
                  </a:cubicBezTo>
                  <a:cubicBezTo>
                    <a:pt x="0" y="249332"/>
                    <a:pt x="42892" y="315479"/>
                    <a:pt x="56156" y="330121"/>
                  </a:cubicBezTo>
                  <a:cubicBezTo>
                    <a:pt x="67181" y="342179"/>
                    <a:pt x="74760" y="370774"/>
                    <a:pt x="74243" y="384210"/>
                  </a:cubicBezTo>
                  <a:cubicBezTo>
                    <a:pt x="73726" y="396613"/>
                    <a:pt x="71659" y="429342"/>
                    <a:pt x="70453" y="441056"/>
                  </a:cubicBezTo>
                  <a:cubicBezTo>
                    <a:pt x="69248" y="453803"/>
                    <a:pt x="65630" y="490321"/>
                    <a:pt x="73210" y="498934"/>
                  </a:cubicBezTo>
                  <a:cubicBezTo>
                    <a:pt x="76138" y="502207"/>
                    <a:pt x="91641" y="498934"/>
                    <a:pt x="93364" y="502207"/>
                  </a:cubicBezTo>
                  <a:cubicBezTo>
                    <a:pt x="98531" y="486532"/>
                    <a:pt x="99909" y="481019"/>
                    <a:pt x="110417" y="471373"/>
                  </a:cubicBezTo>
                  <a:cubicBezTo>
                    <a:pt x="116102" y="466205"/>
                    <a:pt x="150726" y="466894"/>
                    <a:pt x="155032" y="460693"/>
                  </a:cubicBezTo>
                  <a:cubicBezTo>
                    <a:pt x="161406" y="451563"/>
                    <a:pt x="163301" y="436577"/>
                    <a:pt x="164679" y="420385"/>
                  </a:cubicBezTo>
                  <a:cubicBezTo>
                    <a:pt x="165368" y="413494"/>
                    <a:pt x="175359" y="406259"/>
                    <a:pt x="176220" y="399197"/>
                  </a:cubicBezTo>
                  <a:cubicBezTo>
                    <a:pt x="177081" y="391445"/>
                    <a:pt x="167952" y="285507"/>
                    <a:pt x="176220" y="255878"/>
                  </a:cubicBezTo>
                  <a:cubicBezTo>
                    <a:pt x="179837" y="242959"/>
                    <a:pt x="194479" y="243992"/>
                    <a:pt x="196546" y="230901"/>
                  </a:cubicBezTo>
                  <a:cubicBezTo>
                    <a:pt x="197235" y="226766"/>
                    <a:pt x="192068" y="205407"/>
                    <a:pt x="191034" y="197483"/>
                  </a:cubicBezTo>
                  <a:cubicBezTo>
                    <a:pt x="190001" y="190076"/>
                    <a:pt x="177253" y="179568"/>
                    <a:pt x="176220" y="174056"/>
                  </a:cubicBezTo>
                  <a:cubicBezTo>
                    <a:pt x="175014" y="168543"/>
                    <a:pt x="194307" y="154935"/>
                    <a:pt x="194307" y="154935"/>
                  </a:cubicBezTo>
                  <a:cubicBezTo>
                    <a:pt x="189484" y="141154"/>
                    <a:pt x="212911" y="119105"/>
                    <a:pt x="210155" y="110320"/>
                  </a:cubicBezTo>
                  <a:close/>
                </a:path>
              </a:pathLst>
            </a:custGeom>
            <a:noFill/>
            <a:ln w="9525" cap="rnd"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44" name="Google Shape;144;p2"/>
            <p:cNvSpPr/>
            <p:nvPr/>
          </p:nvSpPr>
          <p:spPr>
            <a:xfrm>
              <a:off x="5871602" y="4703839"/>
              <a:ext cx="367426" cy="358771"/>
            </a:xfrm>
            <a:custGeom>
              <a:avLst/>
              <a:gdLst/>
              <a:ahLst/>
              <a:cxnLst/>
              <a:rect l="l" t="t" r="r" b="b"/>
              <a:pathLst>
                <a:path w="367426" h="358771" extrusionOk="0">
                  <a:moveTo>
                    <a:pt x="291633" y="1550"/>
                  </a:moveTo>
                  <a:cubicBezTo>
                    <a:pt x="280953" y="4134"/>
                    <a:pt x="263727" y="13608"/>
                    <a:pt x="252186" y="12747"/>
                  </a:cubicBezTo>
                  <a:cubicBezTo>
                    <a:pt x="240817" y="11886"/>
                    <a:pt x="228414" y="10508"/>
                    <a:pt x="213772" y="11024"/>
                  </a:cubicBezTo>
                  <a:cubicBezTo>
                    <a:pt x="183455" y="12058"/>
                    <a:pt x="144525" y="20843"/>
                    <a:pt x="125921" y="26183"/>
                  </a:cubicBezTo>
                  <a:cubicBezTo>
                    <a:pt x="110934" y="31006"/>
                    <a:pt x="84923" y="29628"/>
                    <a:pt x="69592" y="38414"/>
                  </a:cubicBezTo>
                  <a:cubicBezTo>
                    <a:pt x="65802" y="40653"/>
                    <a:pt x="49783" y="56328"/>
                    <a:pt x="41342" y="57190"/>
                  </a:cubicBezTo>
                  <a:cubicBezTo>
                    <a:pt x="29112" y="58568"/>
                    <a:pt x="15503" y="59601"/>
                    <a:pt x="10508" y="63908"/>
                  </a:cubicBezTo>
                  <a:cubicBezTo>
                    <a:pt x="4651" y="69076"/>
                    <a:pt x="0" y="91469"/>
                    <a:pt x="0" y="91469"/>
                  </a:cubicBezTo>
                  <a:cubicBezTo>
                    <a:pt x="2584" y="92503"/>
                    <a:pt x="9130" y="95259"/>
                    <a:pt x="10508" y="102149"/>
                  </a:cubicBezTo>
                  <a:cubicBezTo>
                    <a:pt x="15848" y="127815"/>
                    <a:pt x="2584" y="180182"/>
                    <a:pt x="4134" y="186039"/>
                  </a:cubicBezTo>
                  <a:cubicBezTo>
                    <a:pt x="7063" y="197236"/>
                    <a:pt x="43581" y="236166"/>
                    <a:pt x="53572" y="257353"/>
                  </a:cubicBezTo>
                  <a:cubicBezTo>
                    <a:pt x="61152" y="273546"/>
                    <a:pt x="57017" y="294733"/>
                    <a:pt x="50472" y="300590"/>
                  </a:cubicBezTo>
                  <a:cubicBezTo>
                    <a:pt x="62357" y="313682"/>
                    <a:pt x="67181" y="338659"/>
                    <a:pt x="73554" y="350545"/>
                  </a:cubicBezTo>
                  <a:cubicBezTo>
                    <a:pt x="93364" y="351234"/>
                    <a:pt x="126437" y="363292"/>
                    <a:pt x="147281" y="356919"/>
                  </a:cubicBezTo>
                  <a:cubicBezTo>
                    <a:pt x="152965" y="355196"/>
                    <a:pt x="165368" y="339348"/>
                    <a:pt x="171569" y="337798"/>
                  </a:cubicBezTo>
                  <a:cubicBezTo>
                    <a:pt x="190173" y="333319"/>
                    <a:pt x="214289" y="336248"/>
                    <a:pt x="229448" y="328324"/>
                  </a:cubicBezTo>
                  <a:cubicBezTo>
                    <a:pt x="252875" y="315921"/>
                    <a:pt x="267861" y="290944"/>
                    <a:pt x="274752" y="286982"/>
                  </a:cubicBezTo>
                  <a:cubicBezTo>
                    <a:pt x="278886" y="275096"/>
                    <a:pt x="301452" y="224625"/>
                    <a:pt x="309548" y="215839"/>
                  </a:cubicBezTo>
                  <a:cubicBezTo>
                    <a:pt x="326429" y="197408"/>
                    <a:pt x="367426" y="149865"/>
                    <a:pt x="367426" y="128849"/>
                  </a:cubicBezTo>
                  <a:cubicBezTo>
                    <a:pt x="367426" y="116102"/>
                    <a:pt x="337970" y="122475"/>
                    <a:pt x="332630" y="111795"/>
                  </a:cubicBezTo>
                  <a:cubicBezTo>
                    <a:pt x="328668" y="103699"/>
                    <a:pt x="328152" y="79411"/>
                    <a:pt x="333664" y="67181"/>
                  </a:cubicBezTo>
                  <a:cubicBezTo>
                    <a:pt x="335042" y="63908"/>
                    <a:pt x="353474" y="53055"/>
                    <a:pt x="354679" y="49094"/>
                  </a:cubicBezTo>
                  <a:cubicBezTo>
                    <a:pt x="358641" y="36863"/>
                    <a:pt x="360708" y="11886"/>
                    <a:pt x="364154" y="5512"/>
                  </a:cubicBezTo>
                  <a:cubicBezTo>
                    <a:pt x="364154" y="5512"/>
                    <a:pt x="309892" y="-3101"/>
                    <a:pt x="291461" y="1206"/>
                  </a:cubicBezTo>
                </a:path>
              </a:pathLst>
            </a:custGeom>
            <a:solidFill>
              <a:srgbClr val="FFFCDB"/>
            </a:solidFill>
            <a:ln w="9525" cap="flat" cmpd="sng">
              <a:solidFill>
                <a:srgbClr val="7F7F7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45" name="Google Shape;145;p2"/>
            <p:cNvSpPr/>
            <p:nvPr/>
          </p:nvSpPr>
          <p:spPr>
            <a:xfrm>
              <a:off x="5871602" y="4703839"/>
              <a:ext cx="367426" cy="358771"/>
            </a:xfrm>
            <a:custGeom>
              <a:avLst/>
              <a:gdLst/>
              <a:ahLst/>
              <a:cxnLst/>
              <a:rect l="l" t="t" r="r" b="b"/>
              <a:pathLst>
                <a:path w="367426" h="358771" extrusionOk="0">
                  <a:moveTo>
                    <a:pt x="291633" y="1550"/>
                  </a:moveTo>
                  <a:cubicBezTo>
                    <a:pt x="280953" y="4134"/>
                    <a:pt x="263727" y="13608"/>
                    <a:pt x="252186" y="12747"/>
                  </a:cubicBezTo>
                  <a:cubicBezTo>
                    <a:pt x="240817" y="11886"/>
                    <a:pt x="228414" y="10508"/>
                    <a:pt x="213772" y="11024"/>
                  </a:cubicBezTo>
                  <a:cubicBezTo>
                    <a:pt x="183455" y="12058"/>
                    <a:pt x="144525" y="20843"/>
                    <a:pt x="125921" y="26183"/>
                  </a:cubicBezTo>
                  <a:cubicBezTo>
                    <a:pt x="110934" y="31006"/>
                    <a:pt x="84923" y="29628"/>
                    <a:pt x="69592" y="38414"/>
                  </a:cubicBezTo>
                  <a:cubicBezTo>
                    <a:pt x="65802" y="40653"/>
                    <a:pt x="49783" y="56328"/>
                    <a:pt x="41342" y="57190"/>
                  </a:cubicBezTo>
                  <a:cubicBezTo>
                    <a:pt x="29112" y="58568"/>
                    <a:pt x="15503" y="59601"/>
                    <a:pt x="10508" y="63908"/>
                  </a:cubicBezTo>
                  <a:cubicBezTo>
                    <a:pt x="4651" y="69076"/>
                    <a:pt x="0" y="91469"/>
                    <a:pt x="0" y="91469"/>
                  </a:cubicBezTo>
                  <a:cubicBezTo>
                    <a:pt x="2584" y="92503"/>
                    <a:pt x="9130" y="95259"/>
                    <a:pt x="10508" y="102149"/>
                  </a:cubicBezTo>
                  <a:cubicBezTo>
                    <a:pt x="15848" y="127815"/>
                    <a:pt x="2584" y="180182"/>
                    <a:pt x="4134" y="186039"/>
                  </a:cubicBezTo>
                  <a:cubicBezTo>
                    <a:pt x="7063" y="197236"/>
                    <a:pt x="43581" y="236166"/>
                    <a:pt x="53572" y="257353"/>
                  </a:cubicBezTo>
                  <a:cubicBezTo>
                    <a:pt x="61152" y="273546"/>
                    <a:pt x="57017" y="294733"/>
                    <a:pt x="50472" y="300590"/>
                  </a:cubicBezTo>
                  <a:cubicBezTo>
                    <a:pt x="62357" y="313682"/>
                    <a:pt x="67181" y="338659"/>
                    <a:pt x="73554" y="350545"/>
                  </a:cubicBezTo>
                  <a:cubicBezTo>
                    <a:pt x="93364" y="351234"/>
                    <a:pt x="126437" y="363292"/>
                    <a:pt x="147281" y="356919"/>
                  </a:cubicBezTo>
                  <a:cubicBezTo>
                    <a:pt x="152965" y="355196"/>
                    <a:pt x="165368" y="339348"/>
                    <a:pt x="171569" y="337798"/>
                  </a:cubicBezTo>
                  <a:cubicBezTo>
                    <a:pt x="190173" y="333319"/>
                    <a:pt x="214289" y="336248"/>
                    <a:pt x="229448" y="328324"/>
                  </a:cubicBezTo>
                  <a:cubicBezTo>
                    <a:pt x="252875" y="315921"/>
                    <a:pt x="267861" y="290944"/>
                    <a:pt x="274752" y="286982"/>
                  </a:cubicBezTo>
                  <a:cubicBezTo>
                    <a:pt x="278886" y="275096"/>
                    <a:pt x="301452" y="224625"/>
                    <a:pt x="309548" y="215839"/>
                  </a:cubicBezTo>
                  <a:cubicBezTo>
                    <a:pt x="326429" y="197408"/>
                    <a:pt x="367426" y="149865"/>
                    <a:pt x="367426" y="128849"/>
                  </a:cubicBezTo>
                  <a:cubicBezTo>
                    <a:pt x="367426" y="116102"/>
                    <a:pt x="337970" y="122475"/>
                    <a:pt x="332630" y="111795"/>
                  </a:cubicBezTo>
                  <a:cubicBezTo>
                    <a:pt x="328668" y="103699"/>
                    <a:pt x="328152" y="79411"/>
                    <a:pt x="333664" y="67181"/>
                  </a:cubicBezTo>
                  <a:cubicBezTo>
                    <a:pt x="335042" y="63908"/>
                    <a:pt x="353474" y="53055"/>
                    <a:pt x="354679" y="49094"/>
                  </a:cubicBezTo>
                  <a:cubicBezTo>
                    <a:pt x="358641" y="36863"/>
                    <a:pt x="360708" y="11886"/>
                    <a:pt x="364154" y="5512"/>
                  </a:cubicBezTo>
                  <a:cubicBezTo>
                    <a:pt x="364154" y="5512"/>
                    <a:pt x="309892" y="-3101"/>
                    <a:pt x="291461" y="1206"/>
                  </a:cubicBezTo>
                  <a:close/>
                </a:path>
              </a:pathLst>
            </a:custGeom>
            <a:noFill/>
            <a:ln w="9525" cap="rnd"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46" name="Google Shape;146;p2"/>
            <p:cNvSpPr/>
            <p:nvPr/>
          </p:nvSpPr>
          <p:spPr>
            <a:xfrm>
              <a:off x="5501590" y="4704184"/>
              <a:ext cx="1374967" cy="899703"/>
            </a:xfrm>
            <a:custGeom>
              <a:avLst/>
              <a:gdLst/>
              <a:ahLst/>
              <a:cxnLst/>
              <a:rect l="l" t="t" r="r" b="b"/>
              <a:pathLst>
                <a:path w="1374967" h="899703" extrusionOk="0">
                  <a:moveTo>
                    <a:pt x="1297622" y="490419"/>
                  </a:moveTo>
                  <a:cubicBezTo>
                    <a:pt x="1274195" y="477327"/>
                    <a:pt x="1247495" y="455967"/>
                    <a:pt x="1226480" y="440636"/>
                  </a:cubicBezTo>
                  <a:cubicBezTo>
                    <a:pt x="1216144" y="431506"/>
                    <a:pt x="1193578" y="424788"/>
                    <a:pt x="1194612" y="408768"/>
                  </a:cubicBezTo>
                  <a:cubicBezTo>
                    <a:pt x="1196679" y="378795"/>
                    <a:pt x="1280569" y="353990"/>
                    <a:pt x="1281602" y="335558"/>
                  </a:cubicBezTo>
                  <a:cubicBezTo>
                    <a:pt x="1281947" y="330391"/>
                    <a:pt x="1185999" y="318505"/>
                    <a:pt x="1170496" y="315577"/>
                  </a:cubicBezTo>
                  <a:cubicBezTo>
                    <a:pt x="1157749" y="313337"/>
                    <a:pt x="1150169" y="258215"/>
                    <a:pt x="1154648" y="225830"/>
                  </a:cubicBezTo>
                  <a:cubicBezTo>
                    <a:pt x="1138111" y="223763"/>
                    <a:pt x="1106243" y="208260"/>
                    <a:pt x="1085056" y="198269"/>
                  </a:cubicBezTo>
                  <a:cubicBezTo>
                    <a:pt x="1076615" y="194307"/>
                    <a:pt x="1037857" y="193618"/>
                    <a:pt x="1029933" y="189828"/>
                  </a:cubicBezTo>
                  <a:cubicBezTo>
                    <a:pt x="1022698" y="186383"/>
                    <a:pt x="1028038" y="159855"/>
                    <a:pt x="1018564" y="155893"/>
                  </a:cubicBezTo>
                  <a:cubicBezTo>
                    <a:pt x="1015119" y="154515"/>
                    <a:pt x="993931" y="160028"/>
                    <a:pt x="980323" y="158650"/>
                  </a:cubicBezTo>
                  <a:cubicBezTo>
                    <a:pt x="969471" y="157616"/>
                    <a:pt x="933985" y="103010"/>
                    <a:pt x="921755" y="103527"/>
                  </a:cubicBezTo>
                  <a:cubicBezTo>
                    <a:pt x="893677" y="104561"/>
                    <a:pt x="851818" y="112140"/>
                    <a:pt x="842344" y="107661"/>
                  </a:cubicBezTo>
                  <a:cubicBezTo>
                    <a:pt x="830286" y="101977"/>
                    <a:pt x="805136" y="89057"/>
                    <a:pt x="797385" y="77516"/>
                  </a:cubicBezTo>
                  <a:cubicBezTo>
                    <a:pt x="788255" y="64252"/>
                    <a:pt x="768273" y="31179"/>
                    <a:pt x="769996" y="14986"/>
                  </a:cubicBezTo>
                  <a:lnTo>
                    <a:pt x="734166" y="5512"/>
                  </a:lnTo>
                  <a:cubicBezTo>
                    <a:pt x="734166" y="5512"/>
                    <a:pt x="679905" y="-3101"/>
                    <a:pt x="661473" y="1206"/>
                  </a:cubicBezTo>
                  <a:cubicBezTo>
                    <a:pt x="650793" y="3790"/>
                    <a:pt x="633567" y="13264"/>
                    <a:pt x="622026" y="12402"/>
                  </a:cubicBezTo>
                  <a:cubicBezTo>
                    <a:pt x="610657" y="11541"/>
                    <a:pt x="598254" y="10163"/>
                    <a:pt x="583612" y="10680"/>
                  </a:cubicBezTo>
                  <a:cubicBezTo>
                    <a:pt x="553295" y="11714"/>
                    <a:pt x="514365" y="20499"/>
                    <a:pt x="495761" y="25839"/>
                  </a:cubicBezTo>
                  <a:cubicBezTo>
                    <a:pt x="480774" y="30662"/>
                    <a:pt x="454763" y="29284"/>
                    <a:pt x="439432" y="38069"/>
                  </a:cubicBezTo>
                  <a:cubicBezTo>
                    <a:pt x="435643" y="40308"/>
                    <a:pt x="419623" y="55984"/>
                    <a:pt x="411182" y="56845"/>
                  </a:cubicBezTo>
                  <a:cubicBezTo>
                    <a:pt x="398952" y="58223"/>
                    <a:pt x="385343" y="59257"/>
                    <a:pt x="380348" y="63563"/>
                  </a:cubicBezTo>
                  <a:cubicBezTo>
                    <a:pt x="374491" y="68731"/>
                    <a:pt x="369840" y="91125"/>
                    <a:pt x="369840" y="91125"/>
                  </a:cubicBezTo>
                  <a:cubicBezTo>
                    <a:pt x="372424" y="92158"/>
                    <a:pt x="378970" y="94914"/>
                    <a:pt x="380348" y="101804"/>
                  </a:cubicBezTo>
                  <a:cubicBezTo>
                    <a:pt x="385688" y="127471"/>
                    <a:pt x="372424" y="179837"/>
                    <a:pt x="373974" y="185694"/>
                  </a:cubicBezTo>
                  <a:cubicBezTo>
                    <a:pt x="376903" y="196891"/>
                    <a:pt x="413421" y="235821"/>
                    <a:pt x="423412" y="257009"/>
                  </a:cubicBezTo>
                  <a:cubicBezTo>
                    <a:pt x="430992" y="273201"/>
                    <a:pt x="426858" y="294389"/>
                    <a:pt x="420312" y="300246"/>
                  </a:cubicBezTo>
                  <a:cubicBezTo>
                    <a:pt x="413077" y="305586"/>
                    <a:pt x="345724" y="306619"/>
                    <a:pt x="338834" y="296973"/>
                  </a:cubicBezTo>
                  <a:cubicBezTo>
                    <a:pt x="335733" y="292839"/>
                    <a:pt x="298009" y="266828"/>
                    <a:pt x="293358" y="270101"/>
                  </a:cubicBezTo>
                  <a:cubicBezTo>
                    <a:pt x="288018" y="274062"/>
                    <a:pt x="247020" y="297662"/>
                    <a:pt x="228072" y="304724"/>
                  </a:cubicBezTo>
                  <a:cubicBezTo>
                    <a:pt x="214291" y="309892"/>
                    <a:pt x="116621" y="330908"/>
                    <a:pt x="111625" y="330908"/>
                  </a:cubicBezTo>
                  <a:cubicBezTo>
                    <a:pt x="95950" y="330563"/>
                    <a:pt x="73384" y="314888"/>
                    <a:pt x="43583" y="315404"/>
                  </a:cubicBezTo>
                  <a:cubicBezTo>
                    <a:pt x="34454" y="315404"/>
                    <a:pt x="30492" y="323845"/>
                    <a:pt x="26013" y="326084"/>
                  </a:cubicBezTo>
                  <a:cubicBezTo>
                    <a:pt x="24118" y="333319"/>
                    <a:pt x="25152" y="357780"/>
                    <a:pt x="21190" y="372766"/>
                  </a:cubicBezTo>
                  <a:cubicBezTo>
                    <a:pt x="15678" y="393093"/>
                    <a:pt x="22912" y="415831"/>
                    <a:pt x="16194" y="434263"/>
                  </a:cubicBezTo>
                  <a:cubicBezTo>
                    <a:pt x="10510" y="449766"/>
                    <a:pt x="-170" y="453039"/>
                    <a:pt x="2" y="462513"/>
                  </a:cubicBezTo>
                  <a:cubicBezTo>
                    <a:pt x="174" y="469575"/>
                    <a:pt x="30836" y="466991"/>
                    <a:pt x="32214" y="468886"/>
                  </a:cubicBezTo>
                  <a:cubicBezTo>
                    <a:pt x="41172" y="480600"/>
                    <a:pt x="29458" y="499548"/>
                    <a:pt x="36521" y="508506"/>
                  </a:cubicBezTo>
                  <a:cubicBezTo>
                    <a:pt x="43067" y="516946"/>
                    <a:pt x="53058" y="522631"/>
                    <a:pt x="61670" y="533655"/>
                  </a:cubicBezTo>
                  <a:lnTo>
                    <a:pt x="99567" y="542096"/>
                  </a:lnTo>
                  <a:cubicBezTo>
                    <a:pt x="99567" y="542096"/>
                    <a:pt x="74245" y="630637"/>
                    <a:pt x="77001" y="654925"/>
                  </a:cubicBezTo>
                  <a:cubicBezTo>
                    <a:pt x="83719" y="661126"/>
                    <a:pt x="116965" y="654064"/>
                    <a:pt x="121789" y="657337"/>
                  </a:cubicBezTo>
                  <a:cubicBezTo>
                    <a:pt x="125061" y="660610"/>
                    <a:pt x="116793" y="707291"/>
                    <a:pt x="116965" y="710048"/>
                  </a:cubicBezTo>
                  <a:cubicBezTo>
                    <a:pt x="118171" y="721933"/>
                    <a:pt x="129540" y="734336"/>
                    <a:pt x="129540" y="746911"/>
                  </a:cubicBezTo>
                  <a:cubicBezTo>
                    <a:pt x="129712" y="765859"/>
                    <a:pt x="119032" y="784807"/>
                    <a:pt x="123856" y="802033"/>
                  </a:cubicBezTo>
                  <a:cubicBezTo>
                    <a:pt x="126612" y="811852"/>
                    <a:pt x="144354" y="823738"/>
                    <a:pt x="143493" y="834590"/>
                  </a:cubicBezTo>
                  <a:cubicBezTo>
                    <a:pt x="142287" y="850266"/>
                    <a:pt x="136430" y="866286"/>
                    <a:pt x="140737" y="879894"/>
                  </a:cubicBezTo>
                  <a:cubicBezTo>
                    <a:pt x="142115" y="884200"/>
                    <a:pt x="157101" y="897464"/>
                    <a:pt x="164681" y="899704"/>
                  </a:cubicBezTo>
                  <a:cubicBezTo>
                    <a:pt x="176050" y="890057"/>
                    <a:pt x="205678" y="853711"/>
                    <a:pt x="219459" y="850266"/>
                  </a:cubicBezTo>
                  <a:cubicBezTo>
                    <a:pt x="228416" y="848026"/>
                    <a:pt x="274409" y="850266"/>
                    <a:pt x="307827" y="853022"/>
                  </a:cubicBezTo>
                  <a:cubicBezTo>
                    <a:pt x="317474" y="853883"/>
                    <a:pt x="351409" y="875760"/>
                    <a:pt x="362433" y="875760"/>
                  </a:cubicBezTo>
                  <a:cubicBezTo>
                    <a:pt x="390511" y="875243"/>
                    <a:pt x="425996" y="860601"/>
                    <a:pt x="452180" y="861635"/>
                  </a:cubicBezTo>
                  <a:cubicBezTo>
                    <a:pt x="489904" y="863185"/>
                    <a:pt x="520222" y="875415"/>
                    <a:pt x="527973" y="871626"/>
                  </a:cubicBezTo>
                  <a:cubicBezTo>
                    <a:pt x="539170" y="865941"/>
                    <a:pt x="531590" y="808062"/>
                    <a:pt x="537792" y="779640"/>
                  </a:cubicBezTo>
                  <a:cubicBezTo>
                    <a:pt x="543476" y="766893"/>
                    <a:pt x="567248" y="757074"/>
                    <a:pt x="568626" y="747083"/>
                  </a:cubicBezTo>
                  <a:cubicBezTo>
                    <a:pt x="570004" y="740021"/>
                    <a:pt x="556051" y="730030"/>
                    <a:pt x="557429" y="721589"/>
                  </a:cubicBezTo>
                  <a:cubicBezTo>
                    <a:pt x="558635" y="703502"/>
                    <a:pt x="554673" y="684898"/>
                    <a:pt x="561736" y="668361"/>
                  </a:cubicBezTo>
                  <a:cubicBezTo>
                    <a:pt x="566042" y="658198"/>
                    <a:pt x="586196" y="644934"/>
                    <a:pt x="593948" y="638561"/>
                  </a:cubicBezTo>
                  <a:cubicBezTo>
                    <a:pt x="604283" y="630120"/>
                    <a:pt x="604111" y="596357"/>
                    <a:pt x="606523" y="597563"/>
                  </a:cubicBezTo>
                  <a:cubicBezTo>
                    <a:pt x="624093" y="606176"/>
                    <a:pt x="647176" y="627364"/>
                    <a:pt x="651482" y="642867"/>
                  </a:cubicBezTo>
                  <a:cubicBezTo>
                    <a:pt x="655789" y="658370"/>
                    <a:pt x="642180" y="682659"/>
                    <a:pt x="654238" y="685242"/>
                  </a:cubicBezTo>
                  <a:cubicBezTo>
                    <a:pt x="680938" y="690927"/>
                    <a:pt x="783949" y="667328"/>
                    <a:pt x="796007" y="673356"/>
                  </a:cubicBezTo>
                  <a:cubicBezTo>
                    <a:pt x="802552" y="676629"/>
                    <a:pt x="819950" y="704363"/>
                    <a:pt x="843722" y="727101"/>
                  </a:cubicBezTo>
                  <a:cubicBezTo>
                    <a:pt x="875418" y="757418"/>
                    <a:pt x="916759" y="785152"/>
                    <a:pt x="934502" y="791526"/>
                  </a:cubicBezTo>
                  <a:cubicBezTo>
                    <a:pt x="940014" y="793420"/>
                    <a:pt x="948627" y="804617"/>
                    <a:pt x="956723" y="806340"/>
                  </a:cubicBezTo>
                  <a:cubicBezTo>
                    <a:pt x="987041" y="812886"/>
                    <a:pt x="1009606" y="808235"/>
                    <a:pt x="1030967" y="818053"/>
                  </a:cubicBezTo>
                  <a:cubicBezTo>
                    <a:pt x="1044747" y="824427"/>
                    <a:pt x="1100559" y="841653"/>
                    <a:pt x="1125364" y="857328"/>
                  </a:cubicBezTo>
                  <a:cubicBezTo>
                    <a:pt x="1132082" y="861635"/>
                    <a:pt x="1126398" y="885062"/>
                    <a:pt x="1136044" y="889196"/>
                  </a:cubicBezTo>
                  <a:cubicBezTo>
                    <a:pt x="1151547" y="895742"/>
                    <a:pt x="1193406" y="895914"/>
                    <a:pt x="1199780" y="892469"/>
                  </a:cubicBezTo>
                  <a:cubicBezTo>
                    <a:pt x="1208220" y="887818"/>
                    <a:pt x="1234748" y="882994"/>
                    <a:pt x="1253869" y="866975"/>
                  </a:cubicBezTo>
                  <a:cubicBezTo>
                    <a:pt x="1272989" y="851127"/>
                    <a:pt x="1284703" y="824255"/>
                    <a:pt x="1292110" y="811852"/>
                  </a:cubicBezTo>
                  <a:cubicBezTo>
                    <a:pt x="1304857" y="790320"/>
                    <a:pt x="1312264" y="720555"/>
                    <a:pt x="1317604" y="711081"/>
                  </a:cubicBezTo>
                  <a:cubicBezTo>
                    <a:pt x="1322944" y="701607"/>
                    <a:pt x="1343098" y="686620"/>
                    <a:pt x="1345165" y="671806"/>
                  </a:cubicBezTo>
                  <a:cubicBezTo>
                    <a:pt x="1345682" y="667844"/>
                    <a:pt x="1327078" y="619095"/>
                    <a:pt x="1327078" y="604970"/>
                  </a:cubicBezTo>
                  <a:cubicBezTo>
                    <a:pt x="1327078" y="596357"/>
                    <a:pt x="1359118" y="588606"/>
                    <a:pt x="1367214" y="575342"/>
                  </a:cubicBezTo>
                  <a:cubicBezTo>
                    <a:pt x="1372899" y="566212"/>
                    <a:pt x="1373760" y="535722"/>
                    <a:pt x="1374966" y="525042"/>
                  </a:cubicBezTo>
                  <a:cubicBezTo>
                    <a:pt x="1375311" y="521597"/>
                    <a:pt x="1311575" y="498687"/>
                    <a:pt x="1296761" y="490246"/>
                  </a:cubicBezTo>
                </a:path>
              </a:pathLst>
            </a:custGeom>
            <a:solidFill>
              <a:srgbClr val="FFFCDB"/>
            </a:solidFill>
            <a:ln w="9525" cap="flat" cmpd="sng">
              <a:solidFill>
                <a:srgbClr val="7F7F7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47" name="Google Shape;147;p2"/>
            <p:cNvSpPr/>
            <p:nvPr/>
          </p:nvSpPr>
          <p:spPr>
            <a:xfrm>
              <a:off x="5501590" y="4704184"/>
              <a:ext cx="1374967" cy="899703"/>
            </a:xfrm>
            <a:custGeom>
              <a:avLst/>
              <a:gdLst/>
              <a:ahLst/>
              <a:cxnLst/>
              <a:rect l="l" t="t" r="r" b="b"/>
              <a:pathLst>
                <a:path w="1374967" h="899703" extrusionOk="0">
                  <a:moveTo>
                    <a:pt x="1297622" y="490419"/>
                  </a:moveTo>
                  <a:cubicBezTo>
                    <a:pt x="1274195" y="477327"/>
                    <a:pt x="1247495" y="455967"/>
                    <a:pt x="1226480" y="440636"/>
                  </a:cubicBezTo>
                  <a:cubicBezTo>
                    <a:pt x="1216144" y="431506"/>
                    <a:pt x="1193578" y="424788"/>
                    <a:pt x="1194612" y="408768"/>
                  </a:cubicBezTo>
                  <a:cubicBezTo>
                    <a:pt x="1196679" y="378795"/>
                    <a:pt x="1280569" y="353990"/>
                    <a:pt x="1281602" y="335558"/>
                  </a:cubicBezTo>
                  <a:cubicBezTo>
                    <a:pt x="1281947" y="330391"/>
                    <a:pt x="1185999" y="318505"/>
                    <a:pt x="1170496" y="315577"/>
                  </a:cubicBezTo>
                  <a:cubicBezTo>
                    <a:pt x="1157749" y="313337"/>
                    <a:pt x="1150169" y="258215"/>
                    <a:pt x="1154648" y="225830"/>
                  </a:cubicBezTo>
                  <a:cubicBezTo>
                    <a:pt x="1138111" y="223763"/>
                    <a:pt x="1106243" y="208260"/>
                    <a:pt x="1085056" y="198269"/>
                  </a:cubicBezTo>
                  <a:cubicBezTo>
                    <a:pt x="1076615" y="194307"/>
                    <a:pt x="1037857" y="193618"/>
                    <a:pt x="1029933" y="189828"/>
                  </a:cubicBezTo>
                  <a:cubicBezTo>
                    <a:pt x="1022698" y="186383"/>
                    <a:pt x="1028038" y="159855"/>
                    <a:pt x="1018564" y="155893"/>
                  </a:cubicBezTo>
                  <a:cubicBezTo>
                    <a:pt x="1015119" y="154515"/>
                    <a:pt x="993931" y="160028"/>
                    <a:pt x="980323" y="158650"/>
                  </a:cubicBezTo>
                  <a:cubicBezTo>
                    <a:pt x="969471" y="157616"/>
                    <a:pt x="933985" y="103010"/>
                    <a:pt x="921755" y="103527"/>
                  </a:cubicBezTo>
                  <a:cubicBezTo>
                    <a:pt x="893677" y="104561"/>
                    <a:pt x="851818" y="112140"/>
                    <a:pt x="842344" y="107661"/>
                  </a:cubicBezTo>
                  <a:cubicBezTo>
                    <a:pt x="830286" y="101977"/>
                    <a:pt x="805136" y="89057"/>
                    <a:pt x="797385" y="77516"/>
                  </a:cubicBezTo>
                  <a:cubicBezTo>
                    <a:pt x="788255" y="64252"/>
                    <a:pt x="768273" y="31179"/>
                    <a:pt x="769996" y="14986"/>
                  </a:cubicBezTo>
                  <a:lnTo>
                    <a:pt x="734166" y="5512"/>
                  </a:lnTo>
                  <a:cubicBezTo>
                    <a:pt x="734166" y="5512"/>
                    <a:pt x="679905" y="-3101"/>
                    <a:pt x="661473" y="1206"/>
                  </a:cubicBezTo>
                  <a:cubicBezTo>
                    <a:pt x="650793" y="3790"/>
                    <a:pt x="633567" y="13264"/>
                    <a:pt x="622026" y="12402"/>
                  </a:cubicBezTo>
                  <a:cubicBezTo>
                    <a:pt x="610657" y="11541"/>
                    <a:pt x="598254" y="10163"/>
                    <a:pt x="583612" y="10680"/>
                  </a:cubicBezTo>
                  <a:cubicBezTo>
                    <a:pt x="553295" y="11714"/>
                    <a:pt x="514365" y="20499"/>
                    <a:pt x="495761" y="25839"/>
                  </a:cubicBezTo>
                  <a:cubicBezTo>
                    <a:pt x="480774" y="30662"/>
                    <a:pt x="454763" y="29284"/>
                    <a:pt x="439432" y="38069"/>
                  </a:cubicBezTo>
                  <a:cubicBezTo>
                    <a:pt x="435643" y="40308"/>
                    <a:pt x="419623" y="55984"/>
                    <a:pt x="411182" y="56845"/>
                  </a:cubicBezTo>
                  <a:cubicBezTo>
                    <a:pt x="398952" y="58223"/>
                    <a:pt x="385343" y="59257"/>
                    <a:pt x="380348" y="63563"/>
                  </a:cubicBezTo>
                  <a:cubicBezTo>
                    <a:pt x="374491" y="68731"/>
                    <a:pt x="369840" y="91125"/>
                    <a:pt x="369840" y="91125"/>
                  </a:cubicBezTo>
                  <a:cubicBezTo>
                    <a:pt x="372424" y="92158"/>
                    <a:pt x="378970" y="94914"/>
                    <a:pt x="380348" y="101804"/>
                  </a:cubicBezTo>
                  <a:cubicBezTo>
                    <a:pt x="385688" y="127471"/>
                    <a:pt x="372424" y="179837"/>
                    <a:pt x="373974" y="185694"/>
                  </a:cubicBezTo>
                  <a:cubicBezTo>
                    <a:pt x="376903" y="196891"/>
                    <a:pt x="413421" y="235821"/>
                    <a:pt x="423412" y="257009"/>
                  </a:cubicBezTo>
                  <a:cubicBezTo>
                    <a:pt x="430992" y="273201"/>
                    <a:pt x="426858" y="294389"/>
                    <a:pt x="420312" y="300246"/>
                  </a:cubicBezTo>
                  <a:cubicBezTo>
                    <a:pt x="413077" y="305586"/>
                    <a:pt x="345724" y="306619"/>
                    <a:pt x="338834" y="296973"/>
                  </a:cubicBezTo>
                  <a:cubicBezTo>
                    <a:pt x="335733" y="292839"/>
                    <a:pt x="298009" y="266828"/>
                    <a:pt x="293358" y="270101"/>
                  </a:cubicBezTo>
                  <a:cubicBezTo>
                    <a:pt x="288018" y="274062"/>
                    <a:pt x="247020" y="297662"/>
                    <a:pt x="228072" y="304724"/>
                  </a:cubicBezTo>
                  <a:cubicBezTo>
                    <a:pt x="214291" y="309892"/>
                    <a:pt x="116621" y="330908"/>
                    <a:pt x="111625" y="330908"/>
                  </a:cubicBezTo>
                  <a:cubicBezTo>
                    <a:pt x="95950" y="330563"/>
                    <a:pt x="73384" y="314888"/>
                    <a:pt x="43583" y="315404"/>
                  </a:cubicBezTo>
                  <a:cubicBezTo>
                    <a:pt x="34454" y="315404"/>
                    <a:pt x="30492" y="323845"/>
                    <a:pt x="26013" y="326084"/>
                  </a:cubicBezTo>
                  <a:cubicBezTo>
                    <a:pt x="24118" y="333319"/>
                    <a:pt x="25152" y="357780"/>
                    <a:pt x="21190" y="372766"/>
                  </a:cubicBezTo>
                  <a:cubicBezTo>
                    <a:pt x="15678" y="393093"/>
                    <a:pt x="22912" y="415831"/>
                    <a:pt x="16194" y="434263"/>
                  </a:cubicBezTo>
                  <a:cubicBezTo>
                    <a:pt x="10510" y="449766"/>
                    <a:pt x="-170" y="453039"/>
                    <a:pt x="2" y="462513"/>
                  </a:cubicBezTo>
                  <a:cubicBezTo>
                    <a:pt x="174" y="469575"/>
                    <a:pt x="30836" y="466991"/>
                    <a:pt x="32214" y="468886"/>
                  </a:cubicBezTo>
                  <a:cubicBezTo>
                    <a:pt x="41172" y="480600"/>
                    <a:pt x="29458" y="499548"/>
                    <a:pt x="36521" y="508506"/>
                  </a:cubicBezTo>
                  <a:cubicBezTo>
                    <a:pt x="43067" y="516946"/>
                    <a:pt x="53058" y="522631"/>
                    <a:pt x="61670" y="533655"/>
                  </a:cubicBezTo>
                  <a:lnTo>
                    <a:pt x="99567" y="542096"/>
                  </a:lnTo>
                  <a:cubicBezTo>
                    <a:pt x="99567" y="542096"/>
                    <a:pt x="74245" y="630637"/>
                    <a:pt x="77001" y="654925"/>
                  </a:cubicBezTo>
                  <a:cubicBezTo>
                    <a:pt x="83719" y="661126"/>
                    <a:pt x="116965" y="654064"/>
                    <a:pt x="121789" y="657337"/>
                  </a:cubicBezTo>
                  <a:cubicBezTo>
                    <a:pt x="125061" y="660610"/>
                    <a:pt x="116793" y="707291"/>
                    <a:pt x="116965" y="710048"/>
                  </a:cubicBezTo>
                  <a:cubicBezTo>
                    <a:pt x="118171" y="721933"/>
                    <a:pt x="129540" y="734336"/>
                    <a:pt x="129540" y="746911"/>
                  </a:cubicBezTo>
                  <a:cubicBezTo>
                    <a:pt x="129712" y="765859"/>
                    <a:pt x="119032" y="784807"/>
                    <a:pt x="123856" y="802033"/>
                  </a:cubicBezTo>
                  <a:cubicBezTo>
                    <a:pt x="126612" y="811852"/>
                    <a:pt x="144354" y="823738"/>
                    <a:pt x="143493" y="834590"/>
                  </a:cubicBezTo>
                  <a:cubicBezTo>
                    <a:pt x="142287" y="850266"/>
                    <a:pt x="136430" y="866286"/>
                    <a:pt x="140737" y="879894"/>
                  </a:cubicBezTo>
                  <a:cubicBezTo>
                    <a:pt x="142115" y="884200"/>
                    <a:pt x="157101" y="897464"/>
                    <a:pt x="164681" y="899704"/>
                  </a:cubicBezTo>
                  <a:cubicBezTo>
                    <a:pt x="176050" y="890057"/>
                    <a:pt x="205678" y="853711"/>
                    <a:pt x="219459" y="850266"/>
                  </a:cubicBezTo>
                  <a:cubicBezTo>
                    <a:pt x="228416" y="848026"/>
                    <a:pt x="274409" y="850266"/>
                    <a:pt x="307827" y="853022"/>
                  </a:cubicBezTo>
                  <a:cubicBezTo>
                    <a:pt x="317474" y="853883"/>
                    <a:pt x="351409" y="875760"/>
                    <a:pt x="362433" y="875760"/>
                  </a:cubicBezTo>
                  <a:cubicBezTo>
                    <a:pt x="390511" y="875243"/>
                    <a:pt x="425996" y="860601"/>
                    <a:pt x="452180" y="861635"/>
                  </a:cubicBezTo>
                  <a:cubicBezTo>
                    <a:pt x="489904" y="863185"/>
                    <a:pt x="520222" y="875415"/>
                    <a:pt x="527973" y="871626"/>
                  </a:cubicBezTo>
                  <a:cubicBezTo>
                    <a:pt x="539170" y="865941"/>
                    <a:pt x="531590" y="808062"/>
                    <a:pt x="537792" y="779640"/>
                  </a:cubicBezTo>
                  <a:cubicBezTo>
                    <a:pt x="543476" y="766893"/>
                    <a:pt x="567248" y="757074"/>
                    <a:pt x="568626" y="747083"/>
                  </a:cubicBezTo>
                  <a:cubicBezTo>
                    <a:pt x="570004" y="740021"/>
                    <a:pt x="556051" y="730030"/>
                    <a:pt x="557429" y="721589"/>
                  </a:cubicBezTo>
                  <a:cubicBezTo>
                    <a:pt x="558635" y="703502"/>
                    <a:pt x="554673" y="684898"/>
                    <a:pt x="561736" y="668361"/>
                  </a:cubicBezTo>
                  <a:cubicBezTo>
                    <a:pt x="566042" y="658198"/>
                    <a:pt x="586196" y="644934"/>
                    <a:pt x="593948" y="638561"/>
                  </a:cubicBezTo>
                  <a:cubicBezTo>
                    <a:pt x="604283" y="630120"/>
                    <a:pt x="604111" y="596357"/>
                    <a:pt x="606523" y="597563"/>
                  </a:cubicBezTo>
                  <a:cubicBezTo>
                    <a:pt x="624093" y="606176"/>
                    <a:pt x="647176" y="627364"/>
                    <a:pt x="651482" y="642867"/>
                  </a:cubicBezTo>
                  <a:cubicBezTo>
                    <a:pt x="655789" y="658370"/>
                    <a:pt x="642180" y="682659"/>
                    <a:pt x="654238" y="685242"/>
                  </a:cubicBezTo>
                  <a:cubicBezTo>
                    <a:pt x="680938" y="690927"/>
                    <a:pt x="783949" y="667328"/>
                    <a:pt x="796007" y="673356"/>
                  </a:cubicBezTo>
                  <a:cubicBezTo>
                    <a:pt x="802552" y="676629"/>
                    <a:pt x="819950" y="704363"/>
                    <a:pt x="843722" y="727101"/>
                  </a:cubicBezTo>
                  <a:cubicBezTo>
                    <a:pt x="875418" y="757418"/>
                    <a:pt x="916759" y="785152"/>
                    <a:pt x="934502" y="791526"/>
                  </a:cubicBezTo>
                  <a:cubicBezTo>
                    <a:pt x="940014" y="793420"/>
                    <a:pt x="948627" y="804617"/>
                    <a:pt x="956723" y="806340"/>
                  </a:cubicBezTo>
                  <a:cubicBezTo>
                    <a:pt x="987041" y="812886"/>
                    <a:pt x="1009606" y="808235"/>
                    <a:pt x="1030967" y="818053"/>
                  </a:cubicBezTo>
                  <a:cubicBezTo>
                    <a:pt x="1044747" y="824427"/>
                    <a:pt x="1100559" y="841653"/>
                    <a:pt x="1125364" y="857328"/>
                  </a:cubicBezTo>
                  <a:cubicBezTo>
                    <a:pt x="1132082" y="861635"/>
                    <a:pt x="1126398" y="885062"/>
                    <a:pt x="1136044" y="889196"/>
                  </a:cubicBezTo>
                  <a:cubicBezTo>
                    <a:pt x="1151547" y="895742"/>
                    <a:pt x="1193406" y="895914"/>
                    <a:pt x="1199780" y="892469"/>
                  </a:cubicBezTo>
                  <a:cubicBezTo>
                    <a:pt x="1208220" y="887818"/>
                    <a:pt x="1234748" y="882994"/>
                    <a:pt x="1253869" y="866975"/>
                  </a:cubicBezTo>
                  <a:cubicBezTo>
                    <a:pt x="1272989" y="851127"/>
                    <a:pt x="1284703" y="824255"/>
                    <a:pt x="1292110" y="811852"/>
                  </a:cubicBezTo>
                  <a:cubicBezTo>
                    <a:pt x="1304857" y="790320"/>
                    <a:pt x="1312264" y="720555"/>
                    <a:pt x="1317604" y="711081"/>
                  </a:cubicBezTo>
                  <a:cubicBezTo>
                    <a:pt x="1322944" y="701607"/>
                    <a:pt x="1343098" y="686620"/>
                    <a:pt x="1345165" y="671806"/>
                  </a:cubicBezTo>
                  <a:cubicBezTo>
                    <a:pt x="1345682" y="667844"/>
                    <a:pt x="1327078" y="619095"/>
                    <a:pt x="1327078" y="604970"/>
                  </a:cubicBezTo>
                  <a:cubicBezTo>
                    <a:pt x="1327078" y="596357"/>
                    <a:pt x="1359118" y="588606"/>
                    <a:pt x="1367214" y="575342"/>
                  </a:cubicBezTo>
                  <a:cubicBezTo>
                    <a:pt x="1372899" y="566212"/>
                    <a:pt x="1373760" y="535722"/>
                    <a:pt x="1374966" y="525042"/>
                  </a:cubicBezTo>
                  <a:cubicBezTo>
                    <a:pt x="1375311" y="521597"/>
                    <a:pt x="1311575" y="498687"/>
                    <a:pt x="1296761" y="490246"/>
                  </a:cubicBezTo>
                  <a:close/>
                </a:path>
              </a:pathLst>
            </a:custGeom>
            <a:noFill/>
            <a:ln w="9525" cap="rnd"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48" name="Google Shape;148;p2"/>
            <p:cNvSpPr/>
            <p:nvPr/>
          </p:nvSpPr>
          <p:spPr>
            <a:xfrm>
              <a:off x="6263662" y="4398081"/>
              <a:ext cx="556393" cy="532105"/>
            </a:xfrm>
            <a:custGeom>
              <a:avLst/>
              <a:gdLst/>
              <a:ahLst/>
              <a:cxnLst/>
              <a:rect l="l" t="t" r="r" b="b"/>
              <a:pathLst>
                <a:path w="556393" h="532105" extrusionOk="0">
                  <a:moveTo>
                    <a:pt x="518324" y="470264"/>
                  </a:moveTo>
                  <a:cubicBezTo>
                    <a:pt x="510228" y="465269"/>
                    <a:pt x="492141" y="434263"/>
                    <a:pt x="488352" y="425133"/>
                  </a:cubicBezTo>
                  <a:cubicBezTo>
                    <a:pt x="485768" y="407563"/>
                    <a:pt x="537101" y="379484"/>
                    <a:pt x="536067" y="352957"/>
                  </a:cubicBezTo>
                  <a:cubicBezTo>
                    <a:pt x="535550" y="341243"/>
                    <a:pt x="510917" y="274924"/>
                    <a:pt x="506611" y="250808"/>
                  </a:cubicBezTo>
                  <a:cubicBezTo>
                    <a:pt x="500238" y="214806"/>
                    <a:pt x="493520" y="175876"/>
                    <a:pt x="488352" y="168296"/>
                  </a:cubicBezTo>
                  <a:cubicBezTo>
                    <a:pt x="481634" y="158305"/>
                    <a:pt x="464063" y="163645"/>
                    <a:pt x="452005" y="159167"/>
                  </a:cubicBezTo>
                  <a:cubicBezTo>
                    <a:pt x="437536" y="153827"/>
                    <a:pt x="428578" y="139357"/>
                    <a:pt x="428578" y="139357"/>
                  </a:cubicBezTo>
                  <a:cubicBezTo>
                    <a:pt x="421688" y="132639"/>
                    <a:pt x="426855" y="130916"/>
                    <a:pt x="412041" y="117480"/>
                  </a:cubicBezTo>
                  <a:cubicBezTo>
                    <a:pt x="392748" y="100082"/>
                    <a:pt x="339865" y="54950"/>
                    <a:pt x="319711" y="59085"/>
                  </a:cubicBezTo>
                  <a:cubicBezTo>
                    <a:pt x="300590" y="63219"/>
                    <a:pt x="250808" y="110073"/>
                    <a:pt x="250808" y="110073"/>
                  </a:cubicBezTo>
                  <a:cubicBezTo>
                    <a:pt x="250808" y="110073"/>
                    <a:pt x="229620" y="115241"/>
                    <a:pt x="222385" y="108695"/>
                  </a:cubicBezTo>
                  <a:cubicBezTo>
                    <a:pt x="210672" y="98187"/>
                    <a:pt x="207743" y="68386"/>
                    <a:pt x="192585" y="55295"/>
                  </a:cubicBezTo>
                  <a:cubicBezTo>
                    <a:pt x="184316" y="48232"/>
                    <a:pt x="164162" y="54089"/>
                    <a:pt x="155721" y="51677"/>
                  </a:cubicBezTo>
                  <a:cubicBezTo>
                    <a:pt x="155721" y="51677"/>
                    <a:pt x="113346" y="38586"/>
                    <a:pt x="102666" y="37552"/>
                  </a:cubicBezTo>
                  <a:cubicBezTo>
                    <a:pt x="97498" y="37036"/>
                    <a:pt x="95259" y="57707"/>
                    <a:pt x="86301" y="57362"/>
                  </a:cubicBezTo>
                  <a:cubicBezTo>
                    <a:pt x="76138" y="57018"/>
                    <a:pt x="39619" y="0"/>
                    <a:pt x="29456" y="0"/>
                  </a:cubicBezTo>
                  <a:cubicBezTo>
                    <a:pt x="11197" y="0"/>
                    <a:pt x="4651" y="49266"/>
                    <a:pt x="0" y="54434"/>
                  </a:cubicBezTo>
                  <a:cubicBezTo>
                    <a:pt x="0" y="54434"/>
                    <a:pt x="38758" y="73899"/>
                    <a:pt x="38586" y="79239"/>
                  </a:cubicBezTo>
                  <a:cubicBezTo>
                    <a:pt x="38586" y="84579"/>
                    <a:pt x="5340" y="79928"/>
                    <a:pt x="2756" y="85612"/>
                  </a:cubicBezTo>
                  <a:cubicBezTo>
                    <a:pt x="-2239" y="97154"/>
                    <a:pt x="33418" y="114379"/>
                    <a:pt x="36346" y="124543"/>
                  </a:cubicBezTo>
                  <a:cubicBezTo>
                    <a:pt x="37725" y="128677"/>
                    <a:pt x="10680" y="157272"/>
                    <a:pt x="10336" y="160545"/>
                  </a:cubicBezTo>
                  <a:cubicBezTo>
                    <a:pt x="8957" y="173292"/>
                    <a:pt x="19465" y="302830"/>
                    <a:pt x="27217" y="315921"/>
                  </a:cubicBezTo>
                  <a:lnTo>
                    <a:pt x="8268" y="321261"/>
                  </a:lnTo>
                  <a:cubicBezTo>
                    <a:pt x="6546" y="337626"/>
                    <a:pt x="26528" y="370699"/>
                    <a:pt x="35658" y="383791"/>
                  </a:cubicBezTo>
                  <a:cubicBezTo>
                    <a:pt x="43409" y="395160"/>
                    <a:pt x="68559" y="408252"/>
                    <a:pt x="80617" y="413936"/>
                  </a:cubicBezTo>
                  <a:cubicBezTo>
                    <a:pt x="90263" y="418415"/>
                    <a:pt x="131950" y="410836"/>
                    <a:pt x="160028" y="409802"/>
                  </a:cubicBezTo>
                  <a:cubicBezTo>
                    <a:pt x="172258" y="409285"/>
                    <a:pt x="207743" y="463891"/>
                    <a:pt x="218596" y="464925"/>
                  </a:cubicBezTo>
                  <a:cubicBezTo>
                    <a:pt x="232204" y="466303"/>
                    <a:pt x="253392" y="460790"/>
                    <a:pt x="256837" y="462168"/>
                  </a:cubicBezTo>
                  <a:cubicBezTo>
                    <a:pt x="266311" y="466130"/>
                    <a:pt x="260971" y="492658"/>
                    <a:pt x="268206" y="496103"/>
                  </a:cubicBezTo>
                  <a:cubicBezTo>
                    <a:pt x="276302" y="500065"/>
                    <a:pt x="314888" y="500582"/>
                    <a:pt x="323328" y="504544"/>
                  </a:cubicBezTo>
                  <a:cubicBezTo>
                    <a:pt x="344516" y="514363"/>
                    <a:pt x="376212" y="530038"/>
                    <a:pt x="392921" y="532105"/>
                  </a:cubicBezTo>
                  <a:cubicBezTo>
                    <a:pt x="404290" y="514535"/>
                    <a:pt x="499032" y="509367"/>
                    <a:pt x="537962" y="503855"/>
                  </a:cubicBezTo>
                  <a:cubicBezTo>
                    <a:pt x="546575" y="502649"/>
                    <a:pt x="556394" y="482495"/>
                    <a:pt x="556394" y="482495"/>
                  </a:cubicBezTo>
                  <a:cubicBezTo>
                    <a:pt x="548642" y="474054"/>
                    <a:pt x="528660" y="476638"/>
                    <a:pt x="518497" y="470264"/>
                  </a:cubicBezTo>
                </a:path>
              </a:pathLst>
            </a:custGeom>
            <a:solidFill>
              <a:srgbClr val="FFFCDB"/>
            </a:solidFill>
            <a:ln w="9525" cap="flat" cmpd="sng">
              <a:solidFill>
                <a:srgbClr val="7F7F7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49" name="Google Shape;149;p2"/>
            <p:cNvSpPr/>
            <p:nvPr/>
          </p:nvSpPr>
          <p:spPr>
            <a:xfrm>
              <a:off x="6263662" y="4398081"/>
              <a:ext cx="556393" cy="532105"/>
            </a:xfrm>
            <a:custGeom>
              <a:avLst/>
              <a:gdLst/>
              <a:ahLst/>
              <a:cxnLst/>
              <a:rect l="l" t="t" r="r" b="b"/>
              <a:pathLst>
                <a:path w="556393" h="532105" extrusionOk="0">
                  <a:moveTo>
                    <a:pt x="518324" y="470264"/>
                  </a:moveTo>
                  <a:cubicBezTo>
                    <a:pt x="510228" y="465269"/>
                    <a:pt x="492141" y="434263"/>
                    <a:pt x="488352" y="425133"/>
                  </a:cubicBezTo>
                  <a:cubicBezTo>
                    <a:pt x="485768" y="407563"/>
                    <a:pt x="537101" y="379484"/>
                    <a:pt x="536067" y="352957"/>
                  </a:cubicBezTo>
                  <a:cubicBezTo>
                    <a:pt x="535550" y="341243"/>
                    <a:pt x="510917" y="274924"/>
                    <a:pt x="506611" y="250808"/>
                  </a:cubicBezTo>
                  <a:cubicBezTo>
                    <a:pt x="500238" y="214806"/>
                    <a:pt x="493520" y="175876"/>
                    <a:pt x="488352" y="168296"/>
                  </a:cubicBezTo>
                  <a:cubicBezTo>
                    <a:pt x="481634" y="158305"/>
                    <a:pt x="464063" y="163645"/>
                    <a:pt x="452005" y="159167"/>
                  </a:cubicBezTo>
                  <a:cubicBezTo>
                    <a:pt x="437536" y="153827"/>
                    <a:pt x="428578" y="139357"/>
                    <a:pt x="428578" y="139357"/>
                  </a:cubicBezTo>
                  <a:cubicBezTo>
                    <a:pt x="421688" y="132639"/>
                    <a:pt x="426855" y="130916"/>
                    <a:pt x="412041" y="117480"/>
                  </a:cubicBezTo>
                  <a:cubicBezTo>
                    <a:pt x="392748" y="100082"/>
                    <a:pt x="339865" y="54950"/>
                    <a:pt x="319711" y="59085"/>
                  </a:cubicBezTo>
                  <a:cubicBezTo>
                    <a:pt x="300590" y="63219"/>
                    <a:pt x="250808" y="110073"/>
                    <a:pt x="250808" y="110073"/>
                  </a:cubicBezTo>
                  <a:cubicBezTo>
                    <a:pt x="250808" y="110073"/>
                    <a:pt x="229620" y="115241"/>
                    <a:pt x="222385" y="108695"/>
                  </a:cubicBezTo>
                  <a:cubicBezTo>
                    <a:pt x="210672" y="98187"/>
                    <a:pt x="207743" y="68386"/>
                    <a:pt x="192585" y="55295"/>
                  </a:cubicBezTo>
                  <a:cubicBezTo>
                    <a:pt x="184316" y="48232"/>
                    <a:pt x="164162" y="54089"/>
                    <a:pt x="155721" y="51677"/>
                  </a:cubicBezTo>
                  <a:cubicBezTo>
                    <a:pt x="155721" y="51677"/>
                    <a:pt x="113346" y="38586"/>
                    <a:pt x="102666" y="37552"/>
                  </a:cubicBezTo>
                  <a:cubicBezTo>
                    <a:pt x="97498" y="37036"/>
                    <a:pt x="95259" y="57707"/>
                    <a:pt x="86301" y="57362"/>
                  </a:cubicBezTo>
                  <a:cubicBezTo>
                    <a:pt x="76138" y="57018"/>
                    <a:pt x="39619" y="0"/>
                    <a:pt x="29456" y="0"/>
                  </a:cubicBezTo>
                  <a:cubicBezTo>
                    <a:pt x="11197" y="0"/>
                    <a:pt x="4651" y="49266"/>
                    <a:pt x="0" y="54434"/>
                  </a:cubicBezTo>
                  <a:cubicBezTo>
                    <a:pt x="0" y="54434"/>
                    <a:pt x="38758" y="73899"/>
                    <a:pt x="38586" y="79239"/>
                  </a:cubicBezTo>
                  <a:cubicBezTo>
                    <a:pt x="38586" y="84579"/>
                    <a:pt x="5340" y="79928"/>
                    <a:pt x="2756" y="85612"/>
                  </a:cubicBezTo>
                  <a:cubicBezTo>
                    <a:pt x="-2239" y="97154"/>
                    <a:pt x="33418" y="114379"/>
                    <a:pt x="36346" y="124543"/>
                  </a:cubicBezTo>
                  <a:cubicBezTo>
                    <a:pt x="37725" y="128677"/>
                    <a:pt x="10680" y="157272"/>
                    <a:pt x="10336" y="160545"/>
                  </a:cubicBezTo>
                  <a:cubicBezTo>
                    <a:pt x="8957" y="173292"/>
                    <a:pt x="19465" y="302830"/>
                    <a:pt x="27217" y="315921"/>
                  </a:cubicBezTo>
                  <a:lnTo>
                    <a:pt x="8268" y="321261"/>
                  </a:lnTo>
                  <a:cubicBezTo>
                    <a:pt x="6546" y="337626"/>
                    <a:pt x="26528" y="370699"/>
                    <a:pt x="35658" y="383791"/>
                  </a:cubicBezTo>
                  <a:cubicBezTo>
                    <a:pt x="43409" y="395160"/>
                    <a:pt x="68559" y="408252"/>
                    <a:pt x="80617" y="413936"/>
                  </a:cubicBezTo>
                  <a:cubicBezTo>
                    <a:pt x="90263" y="418415"/>
                    <a:pt x="131950" y="410836"/>
                    <a:pt x="160028" y="409802"/>
                  </a:cubicBezTo>
                  <a:cubicBezTo>
                    <a:pt x="172258" y="409285"/>
                    <a:pt x="207743" y="463891"/>
                    <a:pt x="218596" y="464925"/>
                  </a:cubicBezTo>
                  <a:cubicBezTo>
                    <a:pt x="232204" y="466303"/>
                    <a:pt x="253392" y="460790"/>
                    <a:pt x="256837" y="462168"/>
                  </a:cubicBezTo>
                  <a:cubicBezTo>
                    <a:pt x="266311" y="466130"/>
                    <a:pt x="260971" y="492658"/>
                    <a:pt x="268206" y="496103"/>
                  </a:cubicBezTo>
                  <a:cubicBezTo>
                    <a:pt x="276302" y="500065"/>
                    <a:pt x="314888" y="500582"/>
                    <a:pt x="323328" y="504544"/>
                  </a:cubicBezTo>
                  <a:cubicBezTo>
                    <a:pt x="344516" y="514363"/>
                    <a:pt x="376212" y="530038"/>
                    <a:pt x="392921" y="532105"/>
                  </a:cubicBezTo>
                  <a:cubicBezTo>
                    <a:pt x="404290" y="514535"/>
                    <a:pt x="499032" y="509367"/>
                    <a:pt x="537962" y="503855"/>
                  </a:cubicBezTo>
                  <a:cubicBezTo>
                    <a:pt x="546575" y="502649"/>
                    <a:pt x="556394" y="482495"/>
                    <a:pt x="556394" y="482495"/>
                  </a:cubicBezTo>
                  <a:cubicBezTo>
                    <a:pt x="548642" y="474054"/>
                    <a:pt x="528660" y="476638"/>
                    <a:pt x="518497" y="470264"/>
                  </a:cubicBezTo>
                  <a:close/>
                </a:path>
              </a:pathLst>
            </a:custGeom>
            <a:noFill/>
            <a:ln w="9525" cap="rnd"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50" name="Google Shape;150;p2"/>
            <p:cNvSpPr/>
            <p:nvPr/>
          </p:nvSpPr>
          <p:spPr>
            <a:xfrm>
              <a:off x="5350786" y="2101478"/>
              <a:ext cx="597642" cy="614331"/>
            </a:xfrm>
            <a:custGeom>
              <a:avLst/>
              <a:gdLst/>
              <a:ahLst/>
              <a:cxnLst/>
              <a:rect l="l" t="t" r="r" b="b"/>
              <a:pathLst>
                <a:path w="597642" h="614331" extrusionOk="0">
                  <a:moveTo>
                    <a:pt x="576455" y="386089"/>
                  </a:moveTo>
                  <a:cubicBezTo>
                    <a:pt x="575422" y="380232"/>
                    <a:pt x="591269" y="362662"/>
                    <a:pt x="591269" y="362662"/>
                  </a:cubicBezTo>
                  <a:lnTo>
                    <a:pt x="589202" y="347503"/>
                  </a:lnTo>
                  <a:cubicBezTo>
                    <a:pt x="580417" y="340613"/>
                    <a:pt x="567153" y="321665"/>
                    <a:pt x="544071" y="311674"/>
                  </a:cubicBezTo>
                  <a:cubicBezTo>
                    <a:pt x="521333" y="301855"/>
                    <a:pt x="488776" y="300822"/>
                    <a:pt x="478785" y="300994"/>
                  </a:cubicBezTo>
                  <a:cubicBezTo>
                    <a:pt x="452429" y="301511"/>
                    <a:pt x="432447" y="320287"/>
                    <a:pt x="418839" y="317014"/>
                  </a:cubicBezTo>
                  <a:cubicBezTo>
                    <a:pt x="410054" y="314774"/>
                    <a:pt x="398513" y="290314"/>
                    <a:pt x="392484" y="264992"/>
                  </a:cubicBezTo>
                  <a:cubicBezTo>
                    <a:pt x="386799" y="241048"/>
                    <a:pt x="386455" y="216415"/>
                    <a:pt x="381976" y="212281"/>
                  </a:cubicBezTo>
                  <a:cubicBezTo>
                    <a:pt x="372674" y="203668"/>
                    <a:pt x="362338" y="195916"/>
                    <a:pt x="353381" y="192816"/>
                  </a:cubicBezTo>
                  <a:cubicBezTo>
                    <a:pt x="353381" y="186959"/>
                    <a:pt x="336327" y="176279"/>
                    <a:pt x="333399" y="163015"/>
                  </a:cubicBezTo>
                  <a:cubicBezTo>
                    <a:pt x="329437" y="145617"/>
                    <a:pt x="338911" y="125291"/>
                    <a:pt x="335466" y="120640"/>
                  </a:cubicBezTo>
                  <a:cubicBezTo>
                    <a:pt x="324097" y="104964"/>
                    <a:pt x="285511" y="98418"/>
                    <a:pt x="274142" y="83949"/>
                  </a:cubicBezTo>
                  <a:cubicBezTo>
                    <a:pt x="262773" y="69479"/>
                    <a:pt x="242619" y="21247"/>
                    <a:pt x="236418" y="2815"/>
                  </a:cubicBezTo>
                  <a:cubicBezTo>
                    <a:pt x="215058" y="7122"/>
                    <a:pt x="183879" y="-2697"/>
                    <a:pt x="174233" y="748"/>
                  </a:cubicBezTo>
                  <a:cubicBezTo>
                    <a:pt x="170443" y="2126"/>
                    <a:pt x="180606" y="10739"/>
                    <a:pt x="185774" y="26242"/>
                  </a:cubicBezTo>
                  <a:cubicBezTo>
                    <a:pt x="189908" y="38645"/>
                    <a:pt x="188874" y="57421"/>
                    <a:pt x="188874" y="63450"/>
                  </a:cubicBezTo>
                  <a:cubicBezTo>
                    <a:pt x="188702" y="87222"/>
                    <a:pt x="147705" y="133559"/>
                    <a:pt x="119455" y="147340"/>
                  </a:cubicBezTo>
                  <a:cubicBezTo>
                    <a:pt x="108085" y="152852"/>
                    <a:pt x="60026" y="168872"/>
                    <a:pt x="42627" y="168527"/>
                  </a:cubicBezTo>
                  <a:cubicBezTo>
                    <a:pt x="26780" y="168183"/>
                    <a:pt x="13516" y="142000"/>
                    <a:pt x="2664" y="137693"/>
                  </a:cubicBezTo>
                  <a:cubicBezTo>
                    <a:pt x="-3882" y="135109"/>
                    <a:pt x="3697" y="167494"/>
                    <a:pt x="3697" y="167494"/>
                  </a:cubicBezTo>
                  <a:cubicBezTo>
                    <a:pt x="15238" y="167494"/>
                    <a:pt x="39699" y="200223"/>
                    <a:pt x="45900" y="206769"/>
                  </a:cubicBezTo>
                  <a:cubicBezTo>
                    <a:pt x="54169" y="215554"/>
                    <a:pt x="72945" y="255001"/>
                    <a:pt x="80696" y="265164"/>
                  </a:cubicBezTo>
                  <a:cubicBezTo>
                    <a:pt x="90171" y="277567"/>
                    <a:pt x="74667" y="303405"/>
                    <a:pt x="77596" y="318220"/>
                  </a:cubicBezTo>
                  <a:cubicBezTo>
                    <a:pt x="80180" y="331139"/>
                    <a:pt x="98439" y="331483"/>
                    <a:pt x="101884" y="342680"/>
                  </a:cubicBezTo>
                  <a:cubicBezTo>
                    <a:pt x="98095" y="354566"/>
                    <a:pt x="79146" y="370758"/>
                    <a:pt x="77596" y="380921"/>
                  </a:cubicBezTo>
                  <a:cubicBezTo>
                    <a:pt x="75873" y="392980"/>
                    <a:pt x="60542" y="414512"/>
                    <a:pt x="67088" y="422263"/>
                  </a:cubicBezTo>
                  <a:cubicBezTo>
                    <a:pt x="74840" y="424158"/>
                    <a:pt x="100851" y="445346"/>
                    <a:pt x="107741" y="449652"/>
                  </a:cubicBezTo>
                  <a:cubicBezTo>
                    <a:pt x="114631" y="453959"/>
                    <a:pt x="135819" y="485138"/>
                    <a:pt x="142882" y="500813"/>
                  </a:cubicBezTo>
                  <a:cubicBezTo>
                    <a:pt x="151839" y="500469"/>
                    <a:pt x="195420" y="487549"/>
                    <a:pt x="211268" y="483760"/>
                  </a:cubicBezTo>
                  <a:lnTo>
                    <a:pt x="242791" y="523034"/>
                  </a:lnTo>
                  <a:cubicBezTo>
                    <a:pt x="247959" y="537504"/>
                    <a:pt x="236073" y="555247"/>
                    <a:pt x="244342" y="568683"/>
                  </a:cubicBezTo>
                  <a:cubicBezTo>
                    <a:pt x="251749" y="580396"/>
                    <a:pt x="267941" y="607441"/>
                    <a:pt x="279655" y="614331"/>
                  </a:cubicBezTo>
                  <a:cubicBezTo>
                    <a:pt x="285856" y="613987"/>
                    <a:pt x="302220" y="603651"/>
                    <a:pt x="317551" y="601584"/>
                  </a:cubicBezTo>
                  <a:cubicBezTo>
                    <a:pt x="346318" y="597622"/>
                    <a:pt x="378703" y="600034"/>
                    <a:pt x="386971" y="595211"/>
                  </a:cubicBezTo>
                  <a:cubicBezTo>
                    <a:pt x="390761" y="592971"/>
                    <a:pt x="393689" y="578846"/>
                    <a:pt x="397996" y="575745"/>
                  </a:cubicBezTo>
                  <a:cubicBezTo>
                    <a:pt x="409020" y="567649"/>
                    <a:pt x="462248" y="565754"/>
                    <a:pt x="473962" y="565582"/>
                  </a:cubicBezTo>
                  <a:cubicBezTo>
                    <a:pt x="473962" y="565582"/>
                    <a:pt x="457080" y="512527"/>
                    <a:pt x="473962" y="501847"/>
                  </a:cubicBezTo>
                  <a:cubicBezTo>
                    <a:pt x="477751" y="499435"/>
                    <a:pt x="487225" y="506842"/>
                    <a:pt x="498250" y="500813"/>
                  </a:cubicBezTo>
                  <a:cubicBezTo>
                    <a:pt x="507207" y="495818"/>
                    <a:pt x="516509" y="476352"/>
                    <a:pt x="526673" y="475319"/>
                  </a:cubicBezTo>
                  <a:cubicBezTo>
                    <a:pt x="545104" y="473596"/>
                    <a:pt x="563019" y="488411"/>
                    <a:pt x="569737" y="487032"/>
                  </a:cubicBezTo>
                  <a:cubicBezTo>
                    <a:pt x="578178" y="485310"/>
                    <a:pt x="574733" y="464639"/>
                    <a:pt x="581278" y="449825"/>
                  </a:cubicBezTo>
                  <a:cubicBezTo>
                    <a:pt x="584896" y="441729"/>
                    <a:pt x="595576" y="439145"/>
                    <a:pt x="597643" y="433977"/>
                  </a:cubicBezTo>
                  <a:cubicBezTo>
                    <a:pt x="597126" y="430532"/>
                    <a:pt x="578695" y="396769"/>
                    <a:pt x="576455" y="386262"/>
                  </a:cubicBezTo>
                </a:path>
              </a:pathLst>
            </a:custGeom>
            <a:solidFill>
              <a:srgbClr val="FFFCDB"/>
            </a:solidFill>
            <a:ln w="9525" cap="flat" cmpd="sng">
              <a:solidFill>
                <a:srgbClr val="7F7F7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51" name="Google Shape;151;p2"/>
            <p:cNvSpPr/>
            <p:nvPr/>
          </p:nvSpPr>
          <p:spPr>
            <a:xfrm>
              <a:off x="5350786" y="2101478"/>
              <a:ext cx="597642" cy="614331"/>
            </a:xfrm>
            <a:custGeom>
              <a:avLst/>
              <a:gdLst/>
              <a:ahLst/>
              <a:cxnLst/>
              <a:rect l="l" t="t" r="r" b="b"/>
              <a:pathLst>
                <a:path w="597642" h="614331" extrusionOk="0">
                  <a:moveTo>
                    <a:pt x="576455" y="386089"/>
                  </a:moveTo>
                  <a:cubicBezTo>
                    <a:pt x="575422" y="380232"/>
                    <a:pt x="591269" y="362662"/>
                    <a:pt x="591269" y="362662"/>
                  </a:cubicBezTo>
                  <a:lnTo>
                    <a:pt x="589202" y="347503"/>
                  </a:lnTo>
                  <a:cubicBezTo>
                    <a:pt x="580417" y="340613"/>
                    <a:pt x="567153" y="321665"/>
                    <a:pt x="544071" y="311674"/>
                  </a:cubicBezTo>
                  <a:cubicBezTo>
                    <a:pt x="521333" y="301855"/>
                    <a:pt x="488776" y="300822"/>
                    <a:pt x="478785" y="300994"/>
                  </a:cubicBezTo>
                  <a:cubicBezTo>
                    <a:pt x="452429" y="301511"/>
                    <a:pt x="432447" y="320287"/>
                    <a:pt x="418839" y="317014"/>
                  </a:cubicBezTo>
                  <a:cubicBezTo>
                    <a:pt x="410054" y="314774"/>
                    <a:pt x="398513" y="290314"/>
                    <a:pt x="392484" y="264992"/>
                  </a:cubicBezTo>
                  <a:cubicBezTo>
                    <a:pt x="386799" y="241048"/>
                    <a:pt x="386455" y="216415"/>
                    <a:pt x="381976" y="212281"/>
                  </a:cubicBezTo>
                  <a:cubicBezTo>
                    <a:pt x="372674" y="203668"/>
                    <a:pt x="362338" y="195916"/>
                    <a:pt x="353381" y="192816"/>
                  </a:cubicBezTo>
                  <a:cubicBezTo>
                    <a:pt x="353381" y="186959"/>
                    <a:pt x="336327" y="176279"/>
                    <a:pt x="333399" y="163015"/>
                  </a:cubicBezTo>
                  <a:cubicBezTo>
                    <a:pt x="329437" y="145617"/>
                    <a:pt x="338911" y="125291"/>
                    <a:pt x="335466" y="120640"/>
                  </a:cubicBezTo>
                  <a:cubicBezTo>
                    <a:pt x="324097" y="104964"/>
                    <a:pt x="285511" y="98418"/>
                    <a:pt x="274142" y="83949"/>
                  </a:cubicBezTo>
                  <a:cubicBezTo>
                    <a:pt x="262773" y="69479"/>
                    <a:pt x="242619" y="21247"/>
                    <a:pt x="236418" y="2815"/>
                  </a:cubicBezTo>
                  <a:cubicBezTo>
                    <a:pt x="215058" y="7122"/>
                    <a:pt x="183879" y="-2697"/>
                    <a:pt x="174233" y="748"/>
                  </a:cubicBezTo>
                  <a:cubicBezTo>
                    <a:pt x="170443" y="2126"/>
                    <a:pt x="180606" y="10739"/>
                    <a:pt x="185774" y="26242"/>
                  </a:cubicBezTo>
                  <a:cubicBezTo>
                    <a:pt x="189908" y="38645"/>
                    <a:pt x="188874" y="57421"/>
                    <a:pt x="188874" y="63450"/>
                  </a:cubicBezTo>
                  <a:cubicBezTo>
                    <a:pt x="188702" y="87222"/>
                    <a:pt x="147705" y="133559"/>
                    <a:pt x="119455" y="147340"/>
                  </a:cubicBezTo>
                  <a:cubicBezTo>
                    <a:pt x="108085" y="152852"/>
                    <a:pt x="60026" y="168872"/>
                    <a:pt x="42627" y="168527"/>
                  </a:cubicBezTo>
                  <a:cubicBezTo>
                    <a:pt x="26780" y="168183"/>
                    <a:pt x="13516" y="142000"/>
                    <a:pt x="2664" y="137693"/>
                  </a:cubicBezTo>
                  <a:cubicBezTo>
                    <a:pt x="-3882" y="135109"/>
                    <a:pt x="3697" y="167494"/>
                    <a:pt x="3697" y="167494"/>
                  </a:cubicBezTo>
                  <a:cubicBezTo>
                    <a:pt x="15238" y="167494"/>
                    <a:pt x="39699" y="200223"/>
                    <a:pt x="45900" y="206769"/>
                  </a:cubicBezTo>
                  <a:cubicBezTo>
                    <a:pt x="54169" y="215554"/>
                    <a:pt x="72945" y="255001"/>
                    <a:pt x="80696" y="265164"/>
                  </a:cubicBezTo>
                  <a:cubicBezTo>
                    <a:pt x="90171" y="277567"/>
                    <a:pt x="74667" y="303405"/>
                    <a:pt x="77596" y="318220"/>
                  </a:cubicBezTo>
                  <a:cubicBezTo>
                    <a:pt x="80180" y="331139"/>
                    <a:pt x="98439" y="331483"/>
                    <a:pt x="101884" y="342680"/>
                  </a:cubicBezTo>
                  <a:cubicBezTo>
                    <a:pt x="98095" y="354566"/>
                    <a:pt x="79146" y="370758"/>
                    <a:pt x="77596" y="380921"/>
                  </a:cubicBezTo>
                  <a:cubicBezTo>
                    <a:pt x="75873" y="392980"/>
                    <a:pt x="60542" y="414512"/>
                    <a:pt x="67088" y="422263"/>
                  </a:cubicBezTo>
                  <a:cubicBezTo>
                    <a:pt x="74840" y="424158"/>
                    <a:pt x="100851" y="445346"/>
                    <a:pt x="107741" y="449652"/>
                  </a:cubicBezTo>
                  <a:cubicBezTo>
                    <a:pt x="114631" y="453959"/>
                    <a:pt x="135819" y="485138"/>
                    <a:pt x="142882" y="500813"/>
                  </a:cubicBezTo>
                  <a:cubicBezTo>
                    <a:pt x="151839" y="500469"/>
                    <a:pt x="195420" y="487549"/>
                    <a:pt x="211268" y="483760"/>
                  </a:cubicBezTo>
                  <a:lnTo>
                    <a:pt x="242791" y="523034"/>
                  </a:lnTo>
                  <a:cubicBezTo>
                    <a:pt x="247959" y="537504"/>
                    <a:pt x="236073" y="555247"/>
                    <a:pt x="244342" y="568683"/>
                  </a:cubicBezTo>
                  <a:cubicBezTo>
                    <a:pt x="251749" y="580396"/>
                    <a:pt x="267941" y="607441"/>
                    <a:pt x="279655" y="614331"/>
                  </a:cubicBezTo>
                  <a:cubicBezTo>
                    <a:pt x="285856" y="613987"/>
                    <a:pt x="302220" y="603651"/>
                    <a:pt x="317551" y="601584"/>
                  </a:cubicBezTo>
                  <a:cubicBezTo>
                    <a:pt x="346318" y="597622"/>
                    <a:pt x="378703" y="600034"/>
                    <a:pt x="386971" y="595211"/>
                  </a:cubicBezTo>
                  <a:cubicBezTo>
                    <a:pt x="390761" y="592971"/>
                    <a:pt x="393689" y="578846"/>
                    <a:pt x="397996" y="575745"/>
                  </a:cubicBezTo>
                  <a:cubicBezTo>
                    <a:pt x="409020" y="567649"/>
                    <a:pt x="462248" y="565754"/>
                    <a:pt x="473962" y="565582"/>
                  </a:cubicBezTo>
                  <a:cubicBezTo>
                    <a:pt x="473962" y="565582"/>
                    <a:pt x="457080" y="512527"/>
                    <a:pt x="473962" y="501847"/>
                  </a:cubicBezTo>
                  <a:cubicBezTo>
                    <a:pt x="477751" y="499435"/>
                    <a:pt x="487225" y="506842"/>
                    <a:pt x="498250" y="500813"/>
                  </a:cubicBezTo>
                  <a:cubicBezTo>
                    <a:pt x="507207" y="495818"/>
                    <a:pt x="516509" y="476352"/>
                    <a:pt x="526673" y="475319"/>
                  </a:cubicBezTo>
                  <a:cubicBezTo>
                    <a:pt x="545104" y="473596"/>
                    <a:pt x="563019" y="488411"/>
                    <a:pt x="569737" y="487032"/>
                  </a:cubicBezTo>
                  <a:cubicBezTo>
                    <a:pt x="578178" y="485310"/>
                    <a:pt x="574733" y="464639"/>
                    <a:pt x="581278" y="449825"/>
                  </a:cubicBezTo>
                  <a:cubicBezTo>
                    <a:pt x="584896" y="441729"/>
                    <a:pt x="595576" y="439145"/>
                    <a:pt x="597643" y="433977"/>
                  </a:cubicBezTo>
                  <a:cubicBezTo>
                    <a:pt x="597126" y="430532"/>
                    <a:pt x="578695" y="396769"/>
                    <a:pt x="576455" y="386262"/>
                  </a:cubicBezTo>
                  <a:close/>
                </a:path>
              </a:pathLst>
            </a:custGeom>
            <a:noFill/>
            <a:ln w="9525" cap="rnd"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52" name="Google Shape;152;p2"/>
            <p:cNvSpPr/>
            <p:nvPr/>
          </p:nvSpPr>
          <p:spPr>
            <a:xfrm>
              <a:off x="5386107" y="1997088"/>
              <a:ext cx="79249" cy="81203"/>
            </a:xfrm>
            <a:custGeom>
              <a:avLst/>
              <a:gdLst/>
              <a:ahLst/>
              <a:cxnLst/>
              <a:rect l="l" t="t" r="r" b="b"/>
              <a:pathLst>
                <a:path w="79249" h="81203" extrusionOk="0">
                  <a:moveTo>
                    <a:pt x="42103" y="77061"/>
                  </a:moveTo>
                  <a:cubicBezTo>
                    <a:pt x="47615" y="83090"/>
                    <a:pt x="69320" y="82056"/>
                    <a:pt x="77933" y="77061"/>
                  </a:cubicBezTo>
                  <a:cubicBezTo>
                    <a:pt x="85340" y="72754"/>
                    <a:pt x="59673" y="47604"/>
                    <a:pt x="46409" y="34685"/>
                  </a:cubicBezTo>
                  <a:cubicBezTo>
                    <a:pt x="42275" y="30723"/>
                    <a:pt x="41758" y="9363"/>
                    <a:pt x="33835" y="4884"/>
                  </a:cubicBezTo>
                  <a:cubicBezTo>
                    <a:pt x="18848" y="-3384"/>
                    <a:pt x="4895" y="-628"/>
                    <a:pt x="244" y="9191"/>
                  </a:cubicBezTo>
                  <a:cubicBezTo>
                    <a:pt x="-1478" y="12464"/>
                    <a:pt x="6101" y="21938"/>
                    <a:pt x="17125" y="37786"/>
                  </a:cubicBezTo>
                  <a:cubicBezTo>
                    <a:pt x="27461" y="52600"/>
                    <a:pt x="35557" y="69481"/>
                    <a:pt x="42447" y="77061"/>
                  </a:cubicBezTo>
                </a:path>
              </a:pathLst>
            </a:custGeom>
            <a:solidFill>
              <a:srgbClr val="FFFCDB"/>
            </a:solidFill>
            <a:ln w="9525" cap="flat" cmpd="sng">
              <a:solidFill>
                <a:srgbClr val="7F7F7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53" name="Google Shape;153;p2"/>
            <p:cNvSpPr/>
            <p:nvPr/>
          </p:nvSpPr>
          <p:spPr>
            <a:xfrm>
              <a:off x="5386107" y="1997088"/>
              <a:ext cx="79249" cy="81203"/>
            </a:xfrm>
            <a:custGeom>
              <a:avLst/>
              <a:gdLst/>
              <a:ahLst/>
              <a:cxnLst/>
              <a:rect l="l" t="t" r="r" b="b"/>
              <a:pathLst>
                <a:path w="79249" h="81203" extrusionOk="0">
                  <a:moveTo>
                    <a:pt x="42103" y="77061"/>
                  </a:moveTo>
                  <a:cubicBezTo>
                    <a:pt x="47615" y="83090"/>
                    <a:pt x="69320" y="82056"/>
                    <a:pt x="77933" y="77061"/>
                  </a:cubicBezTo>
                  <a:cubicBezTo>
                    <a:pt x="85340" y="72754"/>
                    <a:pt x="59673" y="47604"/>
                    <a:pt x="46409" y="34685"/>
                  </a:cubicBezTo>
                  <a:cubicBezTo>
                    <a:pt x="42275" y="30723"/>
                    <a:pt x="41758" y="9363"/>
                    <a:pt x="33835" y="4884"/>
                  </a:cubicBezTo>
                  <a:cubicBezTo>
                    <a:pt x="18848" y="-3384"/>
                    <a:pt x="4895" y="-628"/>
                    <a:pt x="244" y="9191"/>
                  </a:cubicBezTo>
                  <a:cubicBezTo>
                    <a:pt x="-1478" y="12464"/>
                    <a:pt x="6101" y="21938"/>
                    <a:pt x="17125" y="37786"/>
                  </a:cubicBezTo>
                  <a:cubicBezTo>
                    <a:pt x="27461" y="52600"/>
                    <a:pt x="35557" y="69481"/>
                    <a:pt x="42447" y="77061"/>
                  </a:cubicBezTo>
                  <a:close/>
                </a:path>
              </a:pathLst>
            </a:custGeom>
            <a:noFill/>
            <a:ln w="9525" cap="rnd"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54" name="Google Shape;154;p2"/>
            <p:cNvSpPr/>
            <p:nvPr/>
          </p:nvSpPr>
          <p:spPr>
            <a:xfrm>
              <a:off x="5872636" y="3839104"/>
              <a:ext cx="912553" cy="699367"/>
            </a:xfrm>
            <a:custGeom>
              <a:avLst/>
              <a:gdLst/>
              <a:ahLst/>
              <a:cxnLst/>
              <a:rect l="l" t="t" r="r" b="b"/>
              <a:pathLst>
                <a:path w="912553" h="699367" extrusionOk="0">
                  <a:moveTo>
                    <a:pt x="547608" y="611688"/>
                  </a:moveTo>
                  <a:cubicBezTo>
                    <a:pt x="556049" y="613928"/>
                    <a:pt x="576203" y="608071"/>
                    <a:pt x="584472" y="615306"/>
                  </a:cubicBezTo>
                  <a:cubicBezTo>
                    <a:pt x="599802" y="628570"/>
                    <a:pt x="602559" y="658198"/>
                    <a:pt x="614272" y="668706"/>
                  </a:cubicBezTo>
                  <a:cubicBezTo>
                    <a:pt x="621679" y="675251"/>
                    <a:pt x="642867" y="670084"/>
                    <a:pt x="642867" y="670084"/>
                  </a:cubicBezTo>
                  <a:cubicBezTo>
                    <a:pt x="642867" y="670084"/>
                    <a:pt x="692650" y="623230"/>
                    <a:pt x="711770" y="619095"/>
                  </a:cubicBezTo>
                  <a:cubicBezTo>
                    <a:pt x="731925" y="614789"/>
                    <a:pt x="784808" y="660093"/>
                    <a:pt x="804101" y="677491"/>
                  </a:cubicBezTo>
                  <a:cubicBezTo>
                    <a:pt x="818915" y="690927"/>
                    <a:pt x="813747" y="692650"/>
                    <a:pt x="820810" y="699368"/>
                  </a:cubicBezTo>
                  <a:cubicBezTo>
                    <a:pt x="820810" y="695406"/>
                    <a:pt x="838725" y="674046"/>
                    <a:pt x="843376" y="666811"/>
                  </a:cubicBezTo>
                  <a:cubicBezTo>
                    <a:pt x="853366" y="651480"/>
                    <a:pt x="897809" y="626502"/>
                    <a:pt x="908145" y="610483"/>
                  </a:cubicBezTo>
                  <a:cubicBezTo>
                    <a:pt x="918308" y="594635"/>
                    <a:pt x="906939" y="566385"/>
                    <a:pt x="912451" y="548986"/>
                  </a:cubicBezTo>
                  <a:cubicBezTo>
                    <a:pt x="912451" y="548986"/>
                    <a:pt x="903666" y="476810"/>
                    <a:pt x="902288" y="465613"/>
                  </a:cubicBezTo>
                  <a:cubicBezTo>
                    <a:pt x="900737" y="452350"/>
                    <a:pt x="880583" y="402912"/>
                    <a:pt x="880583" y="402912"/>
                  </a:cubicBezTo>
                  <a:cubicBezTo>
                    <a:pt x="880583" y="402912"/>
                    <a:pt x="878516" y="373283"/>
                    <a:pt x="872143" y="367426"/>
                  </a:cubicBezTo>
                  <a:cubicBezTo>
                    <a:pt x="860601" y="356919"/>
                    <a:pt x="823049" y="360364"/>
                    <a:pt x="823049" y="360364"/>
                  </a:cubicBezTo>
                  <a:lnTo>
                    <a:pt x="821843" y="359847"/>
                  </a:lnTo>
                  <a:cubicBezTo>
                    <a:pt x="817020" y="331597"/>
                    <a:pt x="783946" y="238405"/>
                    <a:pt x="776367" y="226692"/>
                  </a:cubicBezTo>
                  <a:cubicBezTo>
                    <a:pt x="767237" y="212394"/>
                    <a:pt x="740710" y="181904"/>
                    <a:pt x="721244" y="185350"/>
                  </a:cubicBezTo>
                  <a:cubicBezTo>
                    <a:pt x="714182" y="186555"/>
                    <a:pt x="705052" y="192068"/>
                    <a:pt x="694889" y="193101"/>
                  </a:cubicBezTo>
                  <a:cubicBezTo>
                    <a:pt x="680592" y="194479"/>
                    <a:pt x="664399" y="191551"/>
                    <a:pt x="650102" y="195857"/>
                  </a:cubicBezTo>
                  <a:cubicBezTo>
                    <a:pt x="620646" y="204815"/>
                    <a:pt x="597391" y="221007"/>
                    <a:pt x="592740" y="219284"/>
                  </a:cubicBezTo>
                  <a:cubicBezTo>
                    <a:pt x="578098" y="213772"/>
                    <a:pt x="543474" y="205332"/>
                    <a:pt x="547092" y="200164"/>
                  </a:cubicBezTo>
                  <a:cubicBezTo>
                    <a:pt x="551570" y="193790"/>
                    <a:pt x="569657" y="190690"/>
                    <a:pt x="582060" y="181043"/>
                  </a:cubicBezTo>
                  <a:cubicBezTo>
                    <a:pt x="592396" y="173119"/>
                    <a:pt x="598080" y="154171"/>
                    <a:pt x="607038" y="144869"/>
                  </a:cubicBezTo>
                  <a:cubicBezTo>
                    <a:pt x="618579" y="133155"/>
                    <a:pt x="637699" y="131433"/>
                    <a:pt x="642695" y="125404"/>
                  </a:cubicBezTo>
                  <a:lnTo>
                    <a:pt x="642006" y="124887"/>
                  </a:lnTo>
                  <a:cubicBezTo>
                    <a:pt x="637872" y="114724"/>
                    <a:pt x="632015" y="89919"/>
                    <a:pt x="621163" y="82856"/>
                  </a:cubicBezTo>
                  <a:cubicBezTo>
                    <a:pt x="591190" y="62874"/>
                    <a:pt x="559494" y="58740"/>
                    <a:pt x="533139" y="53228"/>
                  </a:cubicBezTo>
                  <a:cubicBezTo>
                    <a:pt x="531588" y="52883"/>
                    <a:pt x="486801" y="61668"/>
                    <a:pt x="485423" y="61668"/>
                  </a:cubicBezTo>
                  <a:cubicBezTo>
                    <a:pt x="475949" y="61668"/>
                    <a:pt x="464408" y="47543"/>
                    <a:pt x="447182" y="54261"/>
                  </a:cubicBezTo>
                  <a:cubicBezTo>
                    <a:pt x="433401" y="59601"/>
                    <a:pt x="396366" y="69937"/>
                    <a:pt x="381379" y="67525"/>
                  </a:cubicBezTo>
                  <a:cubicBezTo>
                    <a:pt x="365187" y="64941"/>
                    <a:pt x="312648" y="32901"/>
                    <a:pt x="295595" y="30834"/>
                  </a:cubicBezTo>
                  <a:cubicBezTo>
                    <a:pt x="275785" y="28423"/>
                    <a:pt x="258732" y="33935"/>
                    <a:pt x="247190" y="30834"/>
                  </a:cubicBezTo>
                  <a:cubicBezTo>
                    <a:pt x="236166" y="27734"/>
                    <a:pt x="226175" y="9474"/>
                    <a:pt x="216701" y="5340"/>
                  </a:cubicBezTo>
                  <a:cubicBezTo>
                    <a:pt x="206882" y="1034"/>
                    <a:pt x="191895" y="3618"/>
                    <a:pt x="185177" y="0"/>
                  </a:cubicBezTo>
                  <a:lnTo>
                    <a:pt x="185866" y="517"/>
                  </a:lnTo>
                  <a:cubicBezTo>
                    <a:pt x="185005" y="12919"/>
                    <a:pt x="179665" y="30662"/>
                    <a:pt x="176737" y="48921"/>
                  </a:cubicBezTo>
                  <a:cubicBezTo>
                    <a:pt x="174325" y="64080"/>
                    <a:pt x="175186" y="79583"/>
                    <a:pt x="169330" y="93019"/>
                  </a:cubicBezTo>
                  <a:cubicBezTo>
                    <a:pt x="162784" y="108523"/>
                    <a:pt x="153310" y="120925"/>
                    <a:pt x="139529" y="125748"/>
                  </a:cubicBezTo>
                  <a:cubicBezTo>
                    <a:pt x="139529" y="125748"/>
                    <a:pt x="114552" y="213772"/>
                    <a:pt x="120064" y="228759"/>
                  </a:cubicBezTo>
                  <a:cubicBezTo>
                    <a:pt x="124198" y="239956"/>
                    <a:pt x="149176" y="242023"/>
                    <a:pt x="154860" y="252703"/>
                  </a:cubicBezTo>
                  <a:cubicBezTo>
                    <a:pt x="159855" y="262005"/>
                    <a:pt x="160717" y="282503"/>
                    <a:pt x="154860" y="292322"/>
                  </a:cubicBezTo>
                  <a:cubicBezTo>
                    <a:pt x="149348" y="301968"/>
                    <a:pt x="124198" y="307308"/>
                    <a:pt x="114724" y="320055"/>
                  </a:cubicBezTo>
                  <a:cubicBezTo>
                    <a:pt x="111451" y="324362"/>
                    <a:pt x="75621" y="389648"/>
                    <a:pt x="69420" y="393265"/>
                  </a:cubicBezTo>
                  <a:cubicBezTo>
                    <a:pt x="59257" y="399466"/>
                    <a:pt x="44959" y="389131"/>
                    <a:pt x="31523" y="392232"/>
                  </a:cubicBezTo>
                  <a:cubicBezTo>
                    <a:pt x="11714" y="396710"/>
                    <a:pt x="0" y="413419"/>
                    <a:pt x="0" y="413419"/>
                  </a:cubicBezTo>
                  <a:cubicBezTo>
                    <a:pt x="2756" y="435813"/>
                    <a:pt x="5340" y="458034"/>
                    <a:pt x="21016" y="468542"/>
                  </a:cubicBezTo>
                  <a:cubicBezTo>
                    <a:pt x="42548" y="483184"/>
                    <a:pt x="101632" y="494553"/>
                    <a:pt x="113690" y="506783"/>
                  </a:cubicBezTo>
                  <a:cubicBezTo>
                    <a:pt x="116791" y="510056"/>
                    <a:pt x="81650" y="553465"/>
                    <a:pt x="92675" y="563112"/>
                  </a:cubicBezTo>
                  <a:cubicBezTo>
                    <a:pt x="102666" y="571724"/>
                    <a:pt x="134017" y="563973"/>
                    <a:pt x="135912" y="565179"/>
                  </a:cubicBezTo>
                  <a:cubicBezTo>
                    <a:pt x="141768" y="569141"/>
                    <a:pt x="176909" y="607554"/>
                    <a:pt x="176909" y="607554"/>
                  </a:cubicBezTo>
                  <a:lnTo>
                    <a:pt x="253736" y="607554"/>
                  </a:lnTo>
                  <a:cubicBezTo>
                    <a:pt x="274063" y="605315"/>
                    <a:pt x="301968" y="603764"/>
                    <a:pt x="328152" y="608588"/>
                  </a:cubicBezTo>
                  <a:cubicBezTo>
                    <a:pt x="341071" y="610999"/>
                    <a:pt x="352440" y="620646"/>
                    <a:pt x="364670" y="621335"/>
                  </a:cubicBezTo>
                  <a:cubicBezTo>
                    <a:pt x="371561" y="621852"/>
                    <a:pt x="384997" y="613583"/>
                    <a:pt x="390681" y="613583"/>
                  </a:cubicBezTo>
                  <a:cubicBezTo>
                    <a:pt x="395332" y="608416"/>
                    <a:pt x="401878" y="559150"/>
                    <a:pt x="420137" y="559150"/>
                  </a:cubicBezTo>
                  <a:cubicBezTo>
                    <a:pt x="430301" y="559150"/>
                    <a:pt x="466819" y="615995"/>
                    <a:pt x="476983" y="616512"/>
                  </a:cubicBezTo>
                  <a:cubicBezTo>
                    <a:pt x="485940" y="616856"/>
                    <a:pt x="488179" y="596185"/>
                    <a:pt x="493519" y="596702"/>
                  </a:cubicBezTo>
                  <a:cubicBezTo>
                    <a:pt x="504027" y="597735"/>
                    <a:pt x="546575" y="610827"/>
                    <a:pt x="546575" y="610827"/>
                  </a:cubicBezTo>
                  <a:lnTo>
                    <a:pt x="547781" y="611344"/>
                  </a:lnTo>
                  <a:close/>
                </a:path>
              </a:pathLst>
            </a:custGeom>
            <a:solidFill>
              <a:srgbClr val="FFFCDB"/>
            </a:solidFill>
            <a:ln w="9525" cap="flat" cmpd="sng">
              <a:solidFill>
                <a:srgbClr val="7F7F7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55" name="Google Shape;155;p2"/>
            <p:cNvSpPr/>
            <p:nvPr/>
          </p:nvSpPr>
          <p:spPr>
            <a:xfrm>
              <a:off x="5872636" y="3839104"/>
              <a:ext cx="912553" cy="699367"/>
            </a:xfrm>
            <a:custGeom>
              <a:avLst/>
              <a:gdLst/>
              <a:ahLst/>
              <a:cxnLst/>
              <a:rect l="l" t="t" r="r" b="b"/>
              <a:pathLst>
                <a:path w="912553" h="699367" extrusionOk="0">
                  <a:moveTo>
                    <a:pt x="547608" y="611688"/>
                  </a:moveTo>
                  <a:cubicBezTo>
                    <a:pt x="556049" y="613928"/>
                    <a:pt x="576203" y="608071"/>
                    <a:pt x="584472" y="615306"/>
                  </a:cubicBezTo>
                  <a:cubicBezTo>
                    <a:pt x="599802" y="628570"/>
                    <a:pt x="602559" y="658198"/>
                    <a:pt x="614272" y="668706"/>
                  </a:cubicBezTo>
                  <a:cubicBezTo>
                    <a:pt x="621679" y="675251"/>
                    <a:pt x="642867" y="670084"/>
                    <a:pt x="642867" y="670084"/>
                  </a:cubicBezTo>
                  <a:cubicBezTo>
                    <a:pt x="642867" y="670084"/>
                    <a:pt x="692650" y="623230"/>
                    <a:pt x="711770" y="619095"/>
                  </a:cubicBezTo>
                  <a:cubicBezTo>
                    <a:pt x="731925" y="614789"/>
                    <a:pt x="784808" y="660093"/>
                    <a:pt x="804101" y="677491"/>
                  </a:cubicBezTo>
                  <a:cubicBezTo>
                    <a:pt x="818915" y="690927"/>
                    <a:pt x="813747" y="692650"/>
                    <a:pt x="820810" y="699368"/>
                  </a:cubicBezTo>
                  <a:cubicBezTo>
                    <a:pt x="820810" y="695406"/>
                    <a:pt x="838725" y="674046"/>
                    <a:pt x="843376" y="666811"/>
                  </a:cubicBezTo>
                  <a:cubicBezTo>
                    <a:pt x="853366" y="651480"/>
                    <a:pt x="897809" y="626502"/>
                    <a:pt x="908145" y="610483"/>
                  </a:cubicBezTo>
                  <a:cubicBezTo>
                    <a:pt x="918308" y="594635"/>
                    <a:pt x="906939" y="566385"/>
                    <a:pt x="912451" y="548986"/>
                  </a:cubicBezTo>
                  <a:cubicBezTo>
                    <a:pt x="912451" y="548986"/>
                    <a:pt x="903666" y="476810"/>
                    <a:pt x="902288" y="465613"/>
                  </a:cubicBezTo>
                  <a:cubicBezTo>
                    <a:pt x="900737" y="452350"/>
                    <a:pt x="880583" y="402912"/>
                    <a:pt x="880583" y="402912"/>
                  </a:cubicBezTo>
                  <a:cubicBezTo>
                    <a:pt x="880583" y="402912"/>
                    <a:pt x="878516" y="373283"/>
                    <a:pt x="872143" y="367426"/>
                  </a:cubicBezTo>
                  <a:cubicBezTo>
                    <a:pt x="860601" y="356919"/>
                    <a:pt x="823049" y="360364"/>
                    <a:pt x="823049" y="360364"/>
                  </a:cubicBezTo>
                  <a:lnTo>
                    <a:pt x="821843" y="359847"/>
                  </a:lnTo>
                  <a:cubicBezTo>
                    <a:pt x="817020" y="331597"/>
                    <a:pt x="783946" y="238405"/>
                    <a:pt x="776367" y="226692"/>
                  </a:cubicBezTo>
                  <a:cubicBezTo>
                    <a:pt x="767237" y="212394"/>
                    <a:pt x="740710" y="181904"/>
                    <a:pt x="721244" y="185350"/>
                  </a:cubicBezTo>
                  <a:cubicBezTo>
                    <a:pt x="714182" y="186555"/>
                    <a:pt x="705052" y="192068"/>
                    <a:pt x="694889" y="193101"/>
                  </a:cubicBezTo>
                  <a:cubicBezTo>
                    <a:pt x="680592" y="194479"/>
                    <a:pt x="664399" y="191551"/>
                    <a:pt x="650102" y="195857"/>
                  </a:cubicBezTo>
                  <a:cubicBezTo>
                    <a:pt x="620646" y="204815"/>
                    <a:pt x="597391" y="221007"/>
                    <a:pt x="592740" y="219284"/>
                  </a:cubicBezTo>
                  <a:cubicBezTo>
                    <a:pt x="578098" y="213772"/>
                    <a:pt x="543474" y="205332"/>
                    <a:pt x="547092" y="200164"/>
                  </a:cubicBezTo>
                  <a:cubicBezTo>
                    <a:pt x="551570" y="193790"/>
                    <a:pt x="569657" y="190690"/>
                    <a:pt x="582060" y="181043"/>
                  </a:cubicBezTo>
                  <a:cubicBezTo>
                    <a:pt x="592396" y="173119"/>
                    <a:pt x="598080" y="154171"/>
                    <a:pt x="607038" y="144869"/>
                  </a:cubicBezTo>
                  <a:cubicBezTo>
                    <a:pt x="618579" y="133155"/>
                    <a:pt x="637699" y="131433"/>
                    <a:pt x="642695" y="125404"/>
                  </a:cubicBezTo>
                  <a:lnTo>
                    <a:pt x="642006" y="124887"/>
                  </a:lnTo>
                  <a:cubicBezTo>
                    <a:pt x="637872" y="114724"/>
                    <a:pt x="632015" y="89919"/>
                    <a:pt x="621163" y="82856"/>
                  </a:cubicBezTo>
                  <a:cubicBezTo>
                    <a:pt x="591190" y="62874"/>
                    <a:pt x="559494" y="58740"/>
                    <a:pt x="533139" y="53228"/>
                  </a:cubicBezTo>
                  <a:cubicBezTo>
                    <a:pt x="531588" y="52883"/>
                    <a:pt x="486801" y="61668"/>
                    <a:pt x="485423" y="61668"/>
                  </a:cubicBezTo>
                  <a:cubicBezTo>
                    <a:pt x="475949" y="61668"/>
                    <a:pt x="464408" y="47543"/>
                    <a:pt x="447182" y="54261"/>
                  </a:cubicBezTo>
                  <a:cubicBezTo>
                    <a:pt x="433401" y="59601"/>
                    <a:pt x="396366" y="69937"/>
                    <a:pt x="381379" y="67525"/>
                  </a:cubicBezTo>
                  <a:cubicBezTo>
                    <a:pt x="365187" y="64941"/>
                    <a:pt x="312648" y="32901"/>
                    <a:pt x="295595" y="30834"/>
                  </a:cubicBezTo>
                  <a:cubicBezTo>
                    <a:pt x="275785" y="28423"/>
                    <a:pt x="258732" y="33935"/>
                    <a:pt x="247190" y="30834"/>
                  </a:cubicBezTo>
                  <a:cubicBezTo>
                    <a:pt x="236166" y="27734"/>
                    <a:pt x="226175" y="9474"/>
                    <a:pt x="216701" y="5340"/>
                  </a:cubicBezTo>
                  <a:cubicBezTo>
                    <a:pt x="206882" y="1034"/>
                    <a:pt x="191895" y="3618"/>
                    <a:pt x="185177" y="0"/>
                  </a:cubicBezTo>
                  <a:lnTo>
                    <a:pt x="185866" y="517"/>
                  </a:lnTo>
                  <a:cubicBezTo>
                    <a:pt x="185005" y="12919"/>
                    <a:pt x="179665" y="30662"/>
                    <a:pt x="176737" y="48921"/>
                  </a:cubicBezTo>
                  <a:cubicBezTo>
                    <a:pt x="174325" y="64080"/>
                    <a:pt x="175186" y="79583"/>
                    <a:pt x="169330" y="93019"/>
                  </a:cubicBezTo>
                  <a:cubicBezTo>
                    <a:pt x="162784" y="108523"/>
                    <a:pt x="153310" y="120925"/>
                    <a:pt x="139529" y="125748"/>
                  </a:cubicBezTo>
                  <a:cubicBezTo>
                    <a:pt x="139529" y="125748"/>
                    <a:pt x="114552" y="213772"/>
                    <a:pt x="120064" y="228759"/>
                  </a:cubicBezTo>
                  <a:cubicBezTo>
                    <a:pt x="124198" y="239956"/>
                    <a:pt x="149176" y="242023"/>
                    <a:pt x="154860" y="252703"/>
                  </a:cubicBezTo>
                  <a:cubicBezTo>
                    <a:pt x="159855" y="262005"/>
                    <a:pt x="160717" y="282503"/>
                    <a:pt x="154860" y="292322"/>
                  </a:cubicBezTo>
                  <a:cubicBezTo>
                    <a:pt x="149348" y="301968"/>
                    <a:pt x="124198" y="307308"/>
                    <a:pt x="114724" y="320055"/>
                  </a:cubicBezTo>
                  <a:cubicBezTo>
                    <a:pt x="111451" y="324362"/>
                    <a:pt x="75621" y="389648"/>
                    <a:pt x="69420" y="393265"/>
                  </a:cubicBezTo>
                  <a:cubicBezTo>
                    <a:pt x="59257" y="399466"/>
                    <a:pt x="44959" y="389131"/>
                    <a:pt x="31523" y="392232"/>
                  </a:cubicBezTo>
                  <a:cubicBezTo>
                    <a:pt x="11714" y="396710"/>
                    <a:pt x="0" y="413419"/>
                    <a:pt x="0" y="413419"/>
                  </a:cubicBezTo>
                  <a:cubicBezTo>
                    <a:pt x="2756" y="435813"/>
                    <a:pt x="5340" y="458034"/>
                    <a:pt x="21016" y="468542"/>
                  </a:cubicBezTo>
                  <a:cubicBezTo>
                    <a:pt x="42548" y="483184"/>
                    <a:pt x="101632" y="494553"/>
                    <a:pt x="113690" y="506783"/>
                  </a:cubicBezTo>
                  <a:cubicBezTo>
                    <a:pt x="116791" y="510056"/>
                    <a:pt x="81650" y="553465"/>
                    <a:pt x="92675" y="563112"/>
                  </a:cubicBezTo>
                  <a:cubicBezTo>
                    <a:pt x="102666" y="571724"/>
                    <a:pt x="134017" y="563973"/>
                    <a:pt x="135912" y="565179"/>
                  </a:cubicBezTo>
                  <a:cubicBezTo>
                    <a:pt x="141768" y="569141"/>
                    <a:pt x="176909" y="607554"/>
                    <a:pt x="176909" y="607554"/>
                  </a:cubicBezTo>
                  <a:lnTo>
                    <a:pt x="253736" y="607554"/>
                  </a:lnTo>
                  <a:cubicBezTo>
                    <a:pt x="274063" y="605315"/>
                    <a:pt x="301968" y="603764"/>
                    <a:pt x="328152" y="608588"/>
                  </a:cubicBezTo>
                  <a:cubicBezTo>
                    <a:pt x="341071" y="610999"/>
                    <a:pt x="352440" y="620646"/>
                    <a:pt x="364670" y="621335"/>
                  </a:cubicBezTo>
                  <a:cubicBezTo>
                    <a:pt x="371561" y="621852"/>
                    <a:pt x="384997" y="613583"/>
                    <a:pt x="390681" y="613583"/>
                  </a:cubicBezTo>
                  <a:cubicBezTo>
                    <a:pt x="395332" y="608416"/>
                    <a:pt x="401878" y="559150"/>
                    <a:pt x="420137" y="559150"/>
                  </a:cubicBezTo>
                  <a:cubicBezTo>
                    <a:pt x="430301" y="559150"/>
                    <a:pt x="466819" y="615995"/>
                    <a:pt x="476983" y="616512"/>
                  </a:cubicBezTo>
                  <a:cubicBezTo>
                    <a:pt x="485940" y="616856"/>
                    <a:pt x="488179" y="596185"/>
                    <a:pt x="493519" y="596702"/>
                  </a:cubicBezTo>
                  <a:cubicBezTo>
                    <a:pt x="504027" y="597735"/>
                    <a:pt x="546575" y="610827"/>
                    <a:pt x="546575" y="610827"/>
                  </a:cubicBezTo>
                  <a:lnTo>
                    <a:pt x="547781" y="611344"/>
                  </a:lnTo>
                  <a:close/>
                </a:path>
              </a:pathLst>
            </a:custGeom>
            <a:noFill/>
            <a:ln w="9525" cap="rnd"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56" name="Google Shape;156;p2"/>
            <p:cNvSpPr/>
            <p:nvPr/>
          </p:nvSpPr>
          <p:spPr>
            <a:xfrm>
              <a:off x="5657313" y="2923850"/>
              <a:ext cx="804575" cy="889430"/>
            </a:xfrm>
            <a:custGeom>
              <a:avLst/>
              <a:gdLst/>
              <a:ahLst/>
              <a:cxnLst/>
              <a:rect l="l" t="t" r="r" b="b"/>
              <a:pathLst>
                <a:path w="804575" h="889430" extrusionOk="0">
                  <a:moveTo>
                    <a:pt x="510745" y="381943"/>
                  </a:moveTo>
                  <a:cubicBezTo>
                    <a:pt x="517636" y="373675"/>
                    <a:pt x="530727" y="360927"/>
                    <a:pt x="536756" y="363511"/>
                  </a:cubicBezTo>
                  <a:cubicBezTo>
                    <a:pt x="537445" y="363856"/>
                    <a:pt x="568624" y="391934"/>
                    <a:pt x="575342" y="392451"/>
                  </a:cubicBezTo>
                  <a:cubicBezTo>
                    <a:pt x="584816" y="393312"/>
                    <a:pt x="595152" y="387111"/>
                    <a:pt x="597047" y="384699"/>
                  </a:cubicBezTo>
                  <a:cubicBezTo>
                    <a:pt x="597047" y="384699"/>
                    <a:pt x="616339" y="396929"/>
                    <a:pt x="629948" y="403131"/>
                  </a:cubicBezTo>
                  <a:cubicBezTo>
                    <a:pt x="641317" y="408298"/>
                    <a:pt x="658198" y="406404"/>
                    <a:pt x="662160" y="410882"/>
                  </a:cubicBezTo>
                  <a:cubicBezTo>
                    <a:pt x="669050" y="418634"/>
                    <a:pt x="671118" y="460148"/>
                    <a:pt x="676285" y="469622"/>
                  </a:cubicBezTo>
                  <a:cubicBezTo>
                    <a:pt x="682659" y="481508"/>
                    <a:pt x="699540" y="504074"/>
                    <a:pt x="708153" y="516993"/>
                  </a:cubicBezTo>
                  <a:lnTo>
                    <a:pt x="749150" y="523367"/>
                  </a:lnTo>
                  <a:cubicBezTo>
                    <a:pt x="749150" y="523367"/>
                    <a:pt x="780673" y="503729"/>
                    <a:pt x="791526" y="488743"/>
                  </a:cubicBezTo>
                  <a:cubicBezTo>
                    <a:pt x="800483" y="476340"/>
                    <a:pt x="809441" y="429314"/>
                    <a:pt x="801517" y="423629"/>
                  </a:cubicBezTo>
                  <a:cubicBezTo>
                    <a:pt x="795488" y="419323"/>
                    <a:pt x="766721" y="417945"/>
                    <a:pt x="759830" y="410193"/>
                  </a:cubicBezTo>
                  <a:cubicBezTo>
                    <a:pt x="755007" y="404853"/>
                    <a:pt x="746222" y="383838"/>
                    <a:pt x="733992" y="360583"/>
                  </a:cubicBezTo>
                  <a:cubicBezTo>
                    <a:pt x="724173" y="342324"/>
                    <a:pt x="710392" y="322686"/>
                    <a:pt x="706775" y="308217"/>
                  </a:cubicBezTo>
                  <a:cubicBezTo>
                    <a:pt x="703502" y="294436"/>
                    <a:pt x="709876" y="282378"/>
                    <a:pt x="710392" y="274971"/>
                  </a:cubicBezTo>
                  <a:lnTo>
                    <a:pt x="723139" y="246031"/>
                  </a:lnTo>
                  <a:cubicBezTo>
                    <a:pt x="727101" y="245170"/>
                    <a:pt x="739159" y="243275"/>
                    <a:pt x="743638" y="237591"/>
                  </a:cubicBezTo>
                  <a:cubicBezTo>
                    <a:pt x="748634" y="231217"/>
                    <a:pt x="735025" y="190909"/>
                    <a:pt x="735197" y="184535"/>
                  </a:cubicBezTo>
                  <a:cubicBezTo>
                    <a:pt x="728824" y="177473"/>
                    <a:pt x="712632" y="154046"/>
                    <a:pt x="713321" y="139231"/>
                  </a:cubicBezTo>
                  <a:cubicBezTo>
                    <a:pt x="714010" y="123728"/>
                    <a:pt x="720383" y="97545"/>
                    <a:pt x="730374" y="84453"/>
                  </a:cubicBezTo>
                  <a:cubicBezTo>
                    <a:pt x="717972" y="66366"/>
                    <a:pt x="702468" y="29848"/>
                    <a:pt x="690066" y="11933"/>
                  </a:cubicBezTo>
                  <a:cubicBezTo>
                    <a:pt x="686793" y="12450"/>
                    <a:pt x="673873" y="17273"/>
                    <a:pt x="666811" y="16239"/>
                  </a:cubicBezTo>
                  <a:cubicBezTo>
                    <a:pt x="661127" y="15378"/>
                    <a:pt x="654409" y="-987"/>
                    <a:pt x="647173" y="47"/>
                  </a:cubicBezTo>
                  <a:cubicBezTo>
                    <a:pt x="635460" y="1597"/>
                    <a:pt x="619784" y="11933"/>
                    <a:pt x="615650" y="11416"/>
                  </a:cubicBezTo>
                  <a:cubicBezTo>
                    <a:pt x="608243" y="14861"/>
                    <a:pt x="574481" y="6248"/>
                    <a:pt x="570691" y="10727"/>
                  </a:cubicBezTo>
                  <a:cubicBezTo>
                    <a:pt x="564145" y="18306"/>
                    <a:pt x="570002" y="46729"/>
                    <a:pt x="570691" y="50346"/>
                  </a:cubicBezTo>
                  <a:cubicBezTo>
                    <a:pt x="573275" y="63266"/>
                    <a:pt x="560872" y="82042"/>
                    <a:pt x="554499" y="95650"/>
                  </a:cubicBezTo>
                  <a:cubicBezTo>
                    <a:pt x="538134" y="93066"/>
                    <a:pt x="539512" y="91688"/>
                    <a:pt x="515913" y="85832"/>
                  </a:cubicBezTo>
                  <a:cubicBezTo>
                    <a:pt x="500065" y="81697"/>
                    <a:pt x="480256" y="88932"/>
                    <a:pt x="469575" y="84453"/>
                  </a:cubicBezTo>
                  <a:lnTo>
                    <a:pt x="443565" y="95133"/>
                  </a:lnTo>
                  <a:cubicBezTo>
                    <a:pt x="428922" y="89793"/>
                    <a:pt x="416520" y="69122"/>
                    <a:pt x="412386" y="61199"/>
                  </a:cubicBezTo>
                  <a:cubicBezTo>
                    <a:pt x="412386" y="61199"/>
                    <a:pt x="391026" y="45006"/>
                    <a:pt x="381896" y="48451"/>
                  </a:cubicBezTo>
                  <a:cubicBezTo>
                    <a:pt x="369149" y="53275"/>
                    <a:pt x="354852" y="77391"/>
                    <a:pt x="349339" y="77046"/>
                  </a:cubicBezTo>
                  <a:cubicBezTo>
                    <a:pt x="341932" y="76702"/>
                    <a:pt x="309376" y="75668"/>
                    <a:pt x="300935" y="81353"/>
                  </a:cubicBezTo>
                  <a:cubicBezTo>
                    <a:pt x="291805" y="87382"/>
                    <a:pt x="300935" y="129068"/>
                    <a:pt x="295595" y="137509"/>
                  </a:cubicBezTo>
                  <a:cubicBezTo>
                    <a:pt x="291633" y="143882"/>
                    <a:pt x="280092" y="141988"/>
                    <a:pt x="277680" y="143882"/>
                  </a:cubicBezTo>
                  <a:cubicBezTo>
                    <a:pt x="277680" y="143882"/>
                    <a:pt x="269756" y="162142"/>
                    <a:pt x="261832" y="171444"/>
                  </a:cubicBezTo>
                  <a:cubicBezTo>
                    <a:pt x="258732" y="175061"/>
                    <a:pt x="232376" y="162142"/>
                    <a:pt x="228414" y="168860"/>
                  </a:cubicBezTo>
                  <a:cubicBezTo>
                    <a:pt x="219801" y="183502"/>
                    <a:pt x="213772" y="218470"/>
                    <a:pt x="206882" y="221915"/>
                  </a:cubicBezTo>
                  <a:cubicBezTo>
                    <a:pt x="191895" y="229495"/>
                    <a:pt x="114379" y="244137"/>
                    <a:pt x="99737" y="249821"/>
                  </a:cubicBezTo>
                  <a:cubicBezTo>
                    <a:pt x="89919" y="253783"/>
                    <a:pt x="64769" y="287373"/>
                    <a:pt x="56156" y="295125"/>
                  </a:cubicBezTo>
                  <a:cubicBezTo>
                    <a:pt x="58912" y="303738"/>
                    <a:pt x="96292" y="320964"/>
                    <a:pt x="98876" y="329060"/>
                  </a:cubicBezTo>
                  <a:cubicBezTo>
                    <a:pt x="102838" y="340773"/>
                    <a:pt x="85440" y="381599"/>
                    <a:pt x="89746" y="384182"/>
                  </a:cubicBezTo>
                  <a:cubicBezTo>
                    <a:pt x="95259" y="387455"/>
                    <a:pt x="126265" y="381599"/>
                    <a:pt x="130399" y="386249"/>
                  </a:cubicBezTo>
                  <a:cubicBezTo>
                    <a:pt x="134534" y="390900"/>
                    <a:pt x="141424" y="395379"/>
                    <a:pt x="143835" y="406920"/>
                  </a:cubicBezTo>
                  <a:cubicBezTo>
                    <a:pt x="136428" y="414328"/>
                    <a:pt x="121097" y="435343"/>
                    <a:pt x="112312" y="440338"/>
                  </a:cubicBezTo>
                  <a:cubicBezTo>
                    <a:pt x="107661" y="442922"/>
                    <a:pt x="88713" y="451191"/>
                    <a:pt x="70109" y="449813"/>
                  </a:cubicBezTo>
                  <a:cubicBezTo>
                    <a:pt x="53056" y="448607"/>
                    <a:pt x="36174" y="437755"/>
                    <a:pt x="30834" y="439133"/>
                  </a:cubicBezTo>
                  <a:cubicBezTo>
                    <a:pt x="23772" y="441027"/>
                    <a:pt x="3790" y="467038"/>
                    <a:pt x="0" y="471689"/>
                  </a:cubicBezTo>
                  <a:lnTo>
                    <a:pt x="2756" y="492877"/>
                  </a:lnTo>
                  <a:cubicBezTo>
                    <a:pt x="2756" y="492877"/>
                    <a:pt x="19121" y="500629"/>
                    <a:pt x="26700" y="511309"/>
                  </a:cubicBezTo>
                  <a:cubicBezTo>
                    <a:pt x="28595" y="514065"/>
                    <a:pt x="28767" y="536803"/>
                    <a:pt x="37897" y="558680"/>
                  </a:cubicBezTo>
                  <a:cubicBezTo>
                    <a:pt x="51850" y="591926"/>
                    <a:pt x="61496" y="597093"/>
                    <a:pt x="68903" y="616731"/>
                  </a:cubicBezTo>
                  <a:cubicBezTo>
                    <a:pt x="72176" y="625171"/>
                    <a:pt x="77861" y="651699"/>
                    <a:pt x="78033" y="660656"/>
                  </a:cubicBezTo>
                  <a:cubicBezTo>
                    <a:pt x="84751" y="667030"/>
                    <a:pt x="116102" y="683739"/>
                    <a:pt x="129883" y="701654"/>
                  </a:cubicBezTo>
                  <a:cubicBezTo>
                    <a:pt x="136084" y="709750"/>
                    <a:pt x="134189" y="728354"/>
                    <a:pt x="135567" y="732488"/>
                  </a:cubicBezTo>
                  <a:cubicBezTo>
                    <a:pt x="138323" y="740929"/>
                    <a:pt x="188106" y="783477"/>
                    <a:pt x="192412" y="798291"/>
                  </a:cubicBezTo>
                  <a:cubicBezTo>
                    <a:pt x="194479" y="805526"/>
                    <a:pt x="188278" y="818962"/>
                    <a:pt x="191379" y="826886"/>
                  </a:cubicBezTo>
                  <a:cubicBezTo>
                    <a:pt x="195341" y="837393"/>
                    <a:pt x="209466" y="835326"/>
                    <a:pt x="215667" y="842906"/>
                  </a:cubicBezTo>
                  <a:cubicBezTo>
                    <a:pt x="223419" y="852380"/>
                    <a:pt x="223591" y="870811"/>
                    <a:pt x="228242" y="882180"/>
                  </a:cubicBezTo>
                  <a:cubicBezTo>
                    <a:pt x="252358" y="879769"/>
                    <a:pt x="300935" y="892860"/>
                    <a:pt x="309203" y="888554"/>
                  </a:cubicBezTo>
                  <a:cubicBezTo>
                    <a:pt x="315232" y="885453"/>
                    <a:pt x="338143" y="862715"/>
                    <a:pt x="345033" y="859959"/>
                  </a:cubicBezTo>
                  <a:cubicBezTo>
                    <a:pt x="354163" y="856169"/>
                    <a:pt x="371216" y="877702"/>
                    <a:pt x="376556" y="886487"/>
                  </a:cubicBezTo>
                  <a:cubicBezTo>
                    <a:pt x="388786" y="878735"/>
                    <a:pt x="391198" y="859098"/>
                    <a:pt x="393782" y="845489"/>
                  </a:cubicBezTo>
                  <a:cubicBezTo>
                    <a:pt x="394643" y="840838"/>
                    <a:pt x="383963" y="816378"/>
                    <a:pt x="386030" y="807937"/>
                  </a:cubicBezTo>
                  <a:cubicBezTo>
                    <a:pt x="389648" y="793123"/>
                    <a:pt x="413247" y="769351"/>
                    <a:pt x="415486" y="766940"/>
                  </a:cubicBezTo>
                  <a:cubicBezTo>
                    <a:pt x="409802" y="756260"/>
                    <a:pt x="412213" y="738517"/>
                    <a:pt x="416176" y="729387"/>
                  </a:cubicBezTo>
                  <a:cubicBezTo>
                    <a:pt x="418243" y="724392"/>
                    <a:pt x="429439" y="719052"/>
                    <a:pt x="432368" y="714573"/>
                  </a:cubicBezTo>
                  <a:cubicBezTo>
                    <a:pt x="437363" y="706822"/>
                    <a:pt x="442703" y="674782"/>
                    <a:pt x="430301" y="667202"/>
                  </a:cubicBezTo>
                  <a:cubicBezTo>
                    <a:pt x="423583" y="663068"/>
                    <a:pt x="395160" y="687012"/>
                    <a:pt x="395160" y="687012"/>
                  </a:cubicBezTo>
                  <a:cubicBezTo>
                    <a:pt x="391715" y="678744"/>
                    <a:pt x="389820" y="656178"/>
                    <a:pt x="388786" y="636713"/>
                  </a:cubicBezTo>
                  <a:cubicBezTo>
                    <a:pt x="388270" y="626722"/>
                    <a:pt x="378106" y="615180"/>
                    <a:pt x="377590" y="609151"/>
                  </a:cubicBezTo>
                  <a:cubicBezTo>
                    <a:pt x="376728" y="595887"/>
                    <a:pt x="396882" y="546966"/>
                    <a:pt x="391026" y="537664"/>
                  </a:cubicBezTo>
                  <a:cubicBezTo>
                    <a:pt x="388270" y="533358"/>
                    <a:pt x="373800" y="556440"/>
                    <a:pt x="367943" y="554029"/>
                  </a:cubicBezTo>
                  <a:cubicBezTo>
                    <a:pt x="363292" y="551962"/>
                    <a:pt x="366221" y="535425"/>
                    <a:pt x="362259" y="531291"/>
                  </a:cubicBezTo>
                  <a:cubicBezTo>
                    <a:pt x="355713" y="524573"/>
                    <a:pt x="331425" y="523711"/>
                    <a:pt x="327118" y="519233"/>
                  </a:cubicBezTo>
                  <a:cubicBezTo>
                    <a:pt x="327118" y="519233"/>
                    <a:pt x="347445" y="488398"/>
                    <a:pt x="360019" y="483231"/>
                  </a:cubicBezTo>
                  <a:cubicBezTo>
                    <a:pt x="369149" y="479269"/>
                    <a:pt x="384480" y="479613"/>
                    <a:pt x="397916" y="477546"/>
                  </a:cubicBezTo>
                  <a:cubicBezTo>
                    <a:pt x="411869" y="475307"/>
                    <a:pt x="429095" y="458598"/>
                    <a:pt x="444943" y="462043"/>
                  </a:cubicBezTo>
                  <a:cubicBezTo>
                    <a:pt x="451833" y="463421"/>
                    <a:pt x="464580" y="478924"/>
                    <a:pt x="471643" y="483920"/>
                  </a:cubicBezTo>
                  <a:cubicBezTo>
                    <a:pt x="478188" y="488571"/>
                    <a:pt x="512640" y="473240"/>
                    <a:pt x="516602" y="473240"/>
                  </a:cubicBezTo>
                  <a:cubicBezTo>
                    <a:pt x="517291" y="472378"/>
                    <a:pt x="513157" y="462732"/>
                    <a:pt x="513846" y="448435"/>
                  </a:cubicBezTo>
                  <a:cubicBezTo>
                    <a:pt x="514190" y="439994"/>
                    <a:pt x="520047" y="429142"/>
                    <a:pt x="519358" y="420184"/>
                  </a:cubicBezTo>
                  <a:cubicBezTo>
                    <a:pt x="518152" y="404164"/>
                    <a:pt x="512123" y="391245"/>
                    <a:pt x="510917" y="381943"/>
                  </a:cubicBezTo>
                </a:path>
              </a:pathLst>
            </a:custGeom>
            <a:solidFill>
              <a:srgbClr val="FFF799"/>
            </a:solidFill>
            <a:ln w="9525" cap="flat" cmpd="sng">
              <a:solidFill>
                <a:srgbClr val="7F7F7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57" name="Google Shape;157;p2"/>
            <p:cNvSpPr/>
            <p:nvPr/>
          </p:nvSpPr>
          <p:spPr>
            <a:xfrm>
              <a:off x="5657313" y="2923850"/>
              <a:ext cx="804575" cy="889430"/>
            </a:xfrm>
            <a:custGeom>
              <a:avLst/>
              <a:gdLst/>
              <a:ahLst/>
              <a:cxnLst/>
              <a:rect l="l" t="t" r="r" b="b"/>
              <a:pathLst>
                <a:path w="804575" h="889430" extrusionOk="0">
                  <a:moveTo>
                    <a:pt x="510745" y="381943"/>
                  </a:moveTo>
                  <a:cubicBezTo>
                    <a:pt x="517636" y="373675"/>
                    <a:pt x="530727" y="360927"/>
                    <a:pt x="536756" y="363511"/>
                  </a:cubicBezTo>
                  <a:cubicBezTo>
                    <a:pt x="537445" y="363856"/>
                    <a:pt x="568624" y="391934"/>
                    <a:pt x="575342" y="392451"/>
                  </a:cubicBezTo>
                  <a:cubicBezTo>
                    <a:pt x="584816" y="393312"/>
                    <a:pt x="595152" y="387111"/>
                    <a:pt x="597047" y="384699"/>
                  </a:cubicBezTo>
                  <a:cubicBezTo>
                    <a:pt x="597047" y="384699"/>
                    <a:pt x="616339" y="396929"/>
                    <a:pt x="629948" y="403131"/>
                  </a:cubicBezTo>
                  <a:cubicBezTo>
                    <a:pt x="641317" y="408298"/>
                    <a:pt x="658198" y="406404"/>
                    <a:pt x="662160" y="410882"/>
                  </a:cubicBezTo>
                  <a:cubicBezTo>
                    <a:pt x="669050" y="418634"/>
                    <a:pt x="671118" y="460148"/>
                    <a:pt x="676285" y="469622"/>
                  </a:cubicBezTo>
                  <a:cubicBezTo>
                    <a:pt x="682659" y="481508"/>
                    <a:pt x="699540" y="504074"/>
                    <a:pt x="708153" y="516993"/>
                  </a:cubicBezTo>
                  <a:lnTo>
                    <a:pt x="749150" y="523367"/>
                  </a:lnTo>
                  <a:cubicBezTo>
                    <a:pt x="749150" y="523367"/>
                    <a:pt x="780673" y="503729"/>
                    <a:pt x="791526" y="488743"/>
                  </a:cubicBezTo>
                  <a:cubicBezTo>
                    <a:pt x="800483" y="476340"/>
                    <a:pt x="809441" y="429314"/>
                    <a:pt x="801517" y="423629"/>
                  </a:cubicBezTo>
                  <a:cubicBezTo>
                    <a:pt x="795488" y="419323"/>
                    <a:pt x="766721" y="417945"/>
                    <a:pt x="759830" y="410193"/>
                  </a:cubicBezTo>
                  <a:cubicBezTo>
                    <a:pt x="755007" y="404853"/>
                    <a:pt x="746222" y="383838"/>
                    <a:pt x="733992" y="360583"/>
                  </a:cubicBezTo>
                  <a:cubicBezTo>
                    <a:pt x="724173" y="342324"/>
                    <a:pt x="710392" y="322686"/>
                    <a:pt x="706775" y="308217"/>
                  </a:cubicBezTo>
                  <a:cubicBezTo>
                    <a:pt x="703502" y="294436"/>
                    <a:pt x="709876" y="282378"/>
                    <a:pt x="710392" y="274971"/>
                  </a:cubicBezTo>
                  <a:lnTo>
                    <a:pt x="723139" y="246031"/>
                  </a:lnTo>
                  <a:cubicBezTo>
                    <a:pt x="727101" y="245170"/>
                    <a:pt x="739159" y="243275"/>
                    <a:pt x="743638" y="237591"/>
                  </a:cubicBezTo>
                  <a:cubicBezTo>
                    <a:pt x="748634" y="231217"/>
                    <a:pt x="735025" y="190909"/>
                    <a:pt x="735197" y="184535"/>
                  </a:cubicBezTo>
                  <a:cubicBezTo>
                    <a:pt x="728824" y="177473"/>
                    <a:pt x="712632" y="154046"/>
                    <a:pt x="713321" y="139231"/>
                  </a:cubicBezTo>
                  <a:cubicBezTo>
                    <a:pt x="714010" y="123728"/>
                    <a:pt x="720383" y="97545"/>
                    <a:pt x="730374" y="84453"/>
                  </a:cubicBezTo>
                  <a:cubicBezTo>
                    <a:pt x="717972" y="66366"/>
                    <a:pt x="702468" y="29848"/>
                    <a:pt x="690066" y="11933"/>
                  </a:cubicBezTo>
                  <a:cubicBezTo>
                    <a:pt x="686793" y="12450"/>
                    <a:pt x="673873" y="17273"/>
                    <a:pt x="666811" y="16239"/>
                  </a:cubicBezTo>
                  <a:cubicBezTo>
                    <a:pt x="661127" y="15378"/>
                    <a:pt x="654409" y="-987"/>
                    <a:pt x="647173" y="47"/>
                  </a:cubicBezTo>
                  <a:cubicBezTo>
                    <a:pt x="635460" y="1597"/>
                    <a:pt x="619784" y="11933"/>
                    <a:pt x="615650" y="11416"/>
                  </a:cubicBezTo>
                  <a:cubicBezTo>
                    <a:pt x="608243" y="14861"/>
                    <a:pt x="574481" y="6248"/>
                    <a:pt x="570691" y="10727"/>
                  </a:cubicBezTo>
                  <a:cubicBezTo>
                    <a:pt x="564145" y="18306"/>
                    <a:pt x="570002" y="46729"/>
                    <a:pt x="570691" y="50346"/>
                  </a:cubicBezTo>
                  <a:cubicBezTo>
                    <a:pt x="573275" y="63266"/>
                    <a:pt x="560872" y="82042"/>
                    <a:pt x="554499" y="95650"/>
                  </a:cubicBezTo>
                  <a:cubicBezTo>
                    <a:pt x="538134" y="93066"/>
                    <a:pt x="539512" y="91688"/>
                    <a:pt x="515913" y="85832"/>
                  </a:cubicBezTo>
                  <a:cubicBezTo>
                    <a:pt x="500065" y="81697"/>
                    <a:pt x="480256" y="88932"/>
                    <a:pt x="469575" y="84453"/>
                  </a:cubicBezTo>
                  <a:lnTo>
                    <a:pt x="443565" y="95133"/>
                  </a:lnTo>
                  <a:cubicBezTo>
                    <a:pt x="428922" y="89793"/>
                    <a:pt x="416520" y="69122"/>
                    <a:pt x="412386" y="61199"/>
                  </a:cubicBezTo>
                  <a:cubicBezTo>
                    <a:pt x="412386" y="61199"/>
                    <a:pt x="391026" y="45006"/>
                    <a:pt x="381896" y="48451"/>
                  </a:cubicBezTo>
                  <a:cubicBezTo>
                    <a:pt x="369149" y="53275"/>
                    <a:pt x="354852" y="77391"/>
                    <a:pt x="349339" y="77046"/>
                  </a:cubicBezTo>
                  <a:cubicBezTo>
                    <a:pt x="341932" y="76702"/>
                    <a:pt x="309376" y="75668"/>
                    <a:pt x="300935" y="81353"/>
                  </a:cubicBezTo>
                  <a:cubicBezTo>
                    <a:pt x="291805" y="87382"/>
                    <a:pt x="300935" y="129068"/>
                    <a:pt x="295595" y="137509"/>
                  </a:cubicBezTo>
                  <a:cubicBezTo>
                    <a:pt x="291633" y="143882"/>
                    <a:pt x="280092" y="141988"/>
                    <a:pt x="277680" y="143882"/>
                  </a:cubicBezTo>
                  <a:cubicBezTo>
                    <a:pt x="277680" y="143882"/>
                    <a:pt x="269756" y="162142"/>
                    <a:pt x="261832" y="171444"/>
                  </a:cubicBezTo>
                  <a:cubicBezTo>
                    <a:pt x="258732" y="175061"/>
                    <a:pt x="232376" y="162142"/>
                    <a:pt x="228414" y="168860"/>
                  </a:cubicBezTo>
                  <a:cubicBezTo>
                    <a:pt x="219801" y="183502"/>
                    <a:pt x="213772" y="218470"/>
                    <a:pt x="206882" y="221915"/>
                  </a:cubicBezTo>
                  <a:cubicBezTo>
                    <a:pt x="191895" y="229495"/>
                    <a:pt x="114379" y="244137"/>
                    <a:pt x="99737" y="249821"/>
                  </a:cubicBezTo>
                  <a:cubicBezTo>
                    <a:pt x="89919" y="253783"/>
                    <a:pt x="64769" y="287373"/>
                    <a:pt x="56156" y="295125"/>
                  </a:cubicBezTo>
                  <a:cubicBezTo>
                    <a:pt x="58912" y="303738"/>
                    <a:pt x="96292" y="320964"/>
                    <a:pt x="98876" y="329060"/>
                  </a:cubicBezTo>
                  <a:cubicBezTo>
                    <a:pt x="102838" y="340773"/>
                    <a:pt x="85440" y="381599"/>
                    <a:pt x="89746" y="384182"/>
                  </a:cubicBezTo>
                  <a:cubicBezTo>
                    <a:pt x="95259" y="387455"/>
                    <a:pt x="126265" y="381599"/>
                    <a:pt x="130399" y="386249"/>
                  </a:cubicBezTo>
                  <a:cubicBezTo>
                    <a:pt x="134534" y="390900"/>
                    <a:pt x="141424" y="395379"/>
                    <a:pt x="143835" y="406920"/>
                  </a:cubicBezTo>
                  <a:cubicBezTo>
                    <a:pt x="136428" y="414328"/>
                    <a:pt x="121097" y="435343"/>
                    <a:pt x="112312" y="440338"/>
                  </a:cubicBezTo>
                  <a:cubicBezTo>
                    <a:pt x="107661" y="442922"/>
                    <a:pt x="88713" y="451191"/>
                    <a:pt x="70109" y="449813"/>
                  </a:cubicBezTo>
                  <a:cubicBezTo>
                    <a:pt x="53056" y="448607"/>
                    <a:pt x="36174" y="437755"/>
                    <a:pt x="30834" y="439133"/>
                  </a:cubicBezTo>
                  <a:cubicBezTo>
                    <a:pt x="23772" y="441027"/>
                    <a:pt x="3790" y="467038"/>
                    <a:pt x="0" y="471689"/>
                  </a:cubicBezTo>
                  <a:lnTo>
                    <a:pt x="2756" y="492877"/>
                  </a:lnTo>
                  <a:cubicBezTo>
                    <a:pt x="2756" y="492877"/>
                    <a:pt x="19121" y="500629"/>
                    <a:pt x="26700" y="511309"/>
                  </a:cubicBezTo>
                  <a:cubicBezTo>
                    <a:pt x="28595" y="514065"/>
                    <a:pt x="28767" y="536803"/>
                    <a:pt x="37897" y="558680"/>
                  </a:cubicBezTo>
                  <a:cubicBezTo>
                    <a:pt x="51850" y="591926"/>
                    <a:pt x="61496" y="597093"/>
                    <a:pt x="68903" y="616731"/>
                  </a:cubicBezTo>
                  <a:cubicBezTo>
                    <a:pt x="72176" y="625171"/>
                    <a:pt x="77861" y="651699"/>
                    <a:pt x="78033" y="660656"/>
                  </a:cubicBezTo>
                  <a:cubicBezTo>
                    <a:pt x="84751" y="667030"/>
                    <a:pt x="116102" y="683739"/>
                    <a:pt x="129883" y="701654"/>
                  </a:cubicBezTo>
                  <a:cubicBezTo>
                    <a:pt x="136084" y="709750"/>
                    <a:pt x="134189" y="728354"/>
                    <a:pt x="135567" y="732488"/>
                  </a:cubicBezTo>
                  <a:cubicBezTo>
                    <a:pt x="138323" y="740929"/>
                    <a:pt x="188106" y="783477"/>
                    <a:pt x="192412" y="798291"/>
                  </a:cubicBezTo>
                  <a:cubicBezTo>
                    <a:pt x="194479" y="805526"/>
                    <a:pt x="188278" y="818962"/>
                    <a:pt x="191379" y="826886"/>
                  </a:cubicBezTo>
                  <a:cubicBezTo>
                    <a:pt x="195341" y="837393"/>
                    <a:pt x="209466" y="835326"/>
                    <a:pt x="215667" y="842906"/>
                  </a:cubicBezTo>
                  <a:cubicBezTo>
                    <a:pt x="223419" y="852380"/>
                    <a:pt x="223591" y="870811"/>
                    <a:pt x="228242" y="882180"/>
                  </a:cubicBezTo>
                  <a:cubicBezTo>
                    <a:pt x="252358" y="879769"/>
                    <a:pt x="300935" y="892860"/>
                    <a:pt x="309203" y="888554"/>
                  </a:cubicBezTo>
                  <a:cubicBezTo>
                    <a:pt x="315232" y="885453"/>
                    <a:pt x="338143" y="862715"/>
                    <a:pt x="345033" y="859959"/>
                  </a:cubicBezTo>
                  <a:cubicBezTo>
                    <a:pt x="354163" y="856169"/>
                    <a:pt x="371216" y="877702"/>
                    <a:pt x="376556" y="886487"/>
                  </a:cubicBezTo>
                  <a:cubicBezTo>
                    <a:pt x="388786" y="878735"/>
                    <a:pt x="391198" y="859098"/>
                    <a:pt x="393782" y="845489"/>
                  </a:cubicBezTo>
                  <a:cubicBezTo>
                    <a:pt x="394643" y="840838"/>
                    <a:pt x="383963" y="816378"/>
                    <a:pt x="386030" y="807937"/>
                  </a:cubicBezTo>
                  <a:cubicBezTo>
                    <a:pt x="389648" y="793123"/>
                    <a:pt x="413247" y="769351"/>
                    <a:pt x="415486" y="766940"/>
                  </a:cubicBezTo>
                  <a:cubicBezTo>
                    <a:pt x="409802" y="756260"/>
                    <a:pt x="412213" y="738517"/>
                    <a:pt x="416176" y="729387"/>
                  </a:cubicBezTo>
                  <a:cubicBezTo>
                    <a:pt x="418243" y="724392"/>
                    <a:pt x="429439" y="719052"/>
                    <a:pt x="432368" y="714573"/>
                  </a:cubicBezTo>
                  <a:cubicBezTo>
                    <a:pt x="437363" y="706822"/>
                    <a:pt x="442703" y="674782"/>
                    <a:pt x="430301" y="667202"/>
                  </a:cubicBezTo>
                  <a:cubicBezTo>
                    <a:pt x="423583" y="663068"/>
                    <a:pt x="395160" y="687012"/>
                    <a:pt x="395160" y="687012"/>
                  </a:cubicBezTo>
                  <a:cubicBezTo>
                    <a:pt x="391715" y="678744"/>
                    <a:pt x="389820" y="656178"/>
                    <a:pt x="388786" y="636713"/>
                  </a:cubicBezTo>
                  <a:cubicBezTo>
                    <a:pt x="388270" y="626722"/>
                    <a:pt x="378106" y="615180"/>
                    <a:pt x="377590" y="609151"/>
                  </a:cubicBezTo>
                  <a:cubicBezTo>
                    <a:pt x="376728" y="595887"/>
                    <a:pt x="396882" y="546966"/>
                    <a:pt x="391026" y="537664"/>
                  </a:cubicBezTo>
                  <a:cubicBezTo>
                    <a:pt x="388270" y="533358"/>
                    <a:pt x="373800" y="556440"/>
                    <a:pt x="367943" y="554029"/>
                  </a:cubicBezTo>
                  <a:cubicBezTo>
                    <a:pt x="363292" y="551962"/>
                    <a:pt x="366221" y="535425"/>
                    <a:pt x="362259" y="531291"/>
                  </a:cubicBezTo>
                  <a:cubicBezTo>
                    <a:pt x="355713" y="524573"/>
                    <a:pt x="331425" y="523711"/>
                    <a:pt x="327118" y="519233"/>
                  </a:cubicBezTo>
                  <a:cubicBezTo>
                    <a:pt x="327118" y="519233"/>
                    <a:pt x="347445" y="488398"/>
                    <a:pt x="360019" y="483231"/>
                  </a:cubicBezTo>
                  <a:cubicBezTo>
                    <a:pt x="369149" y="479269"/>
                    <a:pt x="384480" y="479613"/>
                    <a:pt x="397916" y="477546"/>
                  </a:cubicBezTo>
                  <a:cubicBezTo>
                    <a:pt x="411869" y="475307"/>
                    <a:pt x="429095" y="458598"/>
                    <a:pt x="444943" y="462043"/>
                  </a:cubicBezTo>
                  <a:cubicBezTo>
                    <a:pt x="451833" y="463421"/>
                    <a:pt x="464580" y="478924"/>
                    <a:pt x="471643" y="483920"/>
                  </a:cubicBezTo>
                  <a:cubicBezTo>
                    <a:pt x="478188" y="488571"/>
                    <a:pt x="512640" y="473240"/>
                    <a:pt x="516602" y="473240"/>
                  </a:cubicBezTo>
                  <a:cubicBezTo>
                    <a:pt x="517291" y="472378"/>
                    <a:pt x="513157" y="462732"/>
                    <a:pt x="513846" y="448435"/>
                  </a:cubicBezTo>
                  <a:cubicBezTo>
                    <a:pt x="514190" y="439994"/>
                    <a:pt x="520047" y="429142"/>
                    <a:pt x="519358" y="420184"/>
                  </a:cubicBezTo>
                  <a:cubicBezTo>
                    <a:pt x="518152" y="404164"/>
                    <a:pt x="512123" y="391245"/>
                    <a:pt x="510917" y="381943"/>
                  </a:cubicBezTo>
                </a:path>
              </a:pathLst>
            </a:custGeom>
            <a:noFill/>
            <a:ln w="9525" cap="rnd"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58" name="Google Shape;158;p2"/>
            <p:cNvSpPr/>
            <p:nvPr/>
          </p:nvSpPr>
          <p:spPr>
            <a:xfrm>
              <a:off x="5593112" y="2534422"/>
              <a:ext cx="639371" cy="685070"/>
            </a:xfrm>
            <a:custGeom>
              <a:avLst/>
              <a:gdLst/>
              <a:ahLst/>
              <a:cxnLst/>
              <a:rect l="l" t="t" r="r" b="b"/>
              <a:pathLst>
                <a:path w="639371" h="685070" extrusionOk="0">
                  <a:moveTo>
                    <a:pt x="614221" y="218079"/>
                  </a:moveTo>
                  <a:cubicBezTo>
                    <a:pt x="611465" y="214461"/>
                    <a:pt x="580287" y="198269"/>
                    <a:pt x="570985" y="198613"/>
                  </a:cubicBezTo>
                  <a:cubicBezTo>
                    <a:pt x="561683" y="198958"/>
                    <a:pt x="548247" y="217562"/>
                    <a:pt x="540495" y="214461"/>
                  </a:cubicBezTo>
                  <a:cubicBezTo>
                    <a:pt x="528609" y="209810"/>
                    <a:pt x="523614" y="193274"/>
                    <a:pt x="523614" y="193274"/>
                  </a:cubicBezTo>
                  <a:cubicBezTo>
                    <a:pt x="519996" y="193274"/>
                    <a:pt x="511728" y="205504"/>
                    <a:pt x="502598" y="210155"/>
                  </a:cubicBezTo>
                  <a:cubicBezTo>
                    <a:pt x="480032" y="221868"/>
                    <a:pt x="448164" y="233065"/>
                    <a:pt x="439379" y="231343"/>
                  </a:cubicBezTo>
                  <a:cubicBezTo>
                    <a:pt x="427838" y="229275"/>
                    <a:pt x="414057" y="200336"/>
                    <a:pt x="410957" y="187761"/>
                  </a:cubicBezTo>
                  <a:cubicBezTo>
                    <a:pt x="403205" y="155377"/>
                    <a:pt x="410440" y="129538"/>
                    <a:pt x="402516" y="97670"/>
                  </a:cubicBezTo>
                  <a:cubicBezTo>
                    <a:pt x="398210" y="80272"/>
                    <a:pt x="370132" y="8268"/>
                    <a:pt x="354628" y="0"/>
                  </a:cubicBezTo>
                  <a:cubicBezTo>
                    <a:pt x="352561" y="5168"/>
                    <a:pt x="342054" y="7924"/>
                    <a:pt x="338436" y="15848"/>
                  </a:cubicBezTo>
                  <a:cubicBezTo>
                    <a:pt x="331718" y="30662"/>
                    <a:pt x="335336" y="51333"/>
                    <a:pt x="326895" y="53056"/>
                  </a:cubicBezTo>
                  <a:cubicBezTo>
                    <a:pt x="320005" y="54434"/>
                    <a:pt x="302090" y="39792"/>
                    <a:pt x="283830" y="41342"/>
                  </a:cubicBezTo>
                  <a:cubicBezTo>
                    <a:pt x="273495" y="42203"/>
                    <a:pt x="264365" y="61841"/>
                    <a:pt x="255408" y="66836"/>
                  </a:cubicBezTo>
                  <a:cubicBezTo>
                    <a:pt x="244383" y="72865"/>
                    <a:pt x="235081" y="65458"/>
                    <a:pt x="231119" y="67870"/>
                  </a:cubicBezTo>
                  <a:cubicBezTo>
                    <a:pt x="214238" y="78550"/>
                    <a:pt x="231119" y="131605"/>
                    <a:pt x="231119" y="131605"/>
                  </a:cubicBezTo>
                  <a:lnTo>
                    <a:pt x="231119" y="132294"/>
                  </a:lnTo>
                  <a:cubicBezTo>
                    <a:pt x="218372" y="132639"/>
                    <a:pt x="166867" y="134534"/>
                    <a:pt x="155843" y="142630"/>
                  </a:cubicBezTo>
                  <a:cubicBezTo>
                    <a:pt x="151536" y="145730"/>
                    <a:pt x="148608" y="159855"/>
                    <a:pt x="144818" y="162095"/>
                  </a:cubicBezTo>
                  <a:cubicBezTo>
                    <a:pt x="136550" y="166918"/>
                    <a:pt x="103993" y="164506"/>
                    <a:pt x="75398" y="168468"/>
                  </a:cubicBezTo>
                  <a:cubicBezTo>
                    <a:pt x="60067" y="170535"/>
                    <a:pt x="43703" y="180871"/>
                    <a:pt x="37501" y="181215"/>
                  </a:cubicBezTo>
                  <a:cubicBezTo>
                    <a:pt x="38535" y="194135"/>
                    <a:pt x="45081" y="216012"/>
                    <a:pt x="41291" y="228070"/>
                  </a:cubicBezTo>
                  <a:cubicBezTo>
                    <a:pt x="37501" y="240128"/>
                    <a:pt x="27338" y="255286"/>
                    <a:pt x="19931" y="266828"/>
                  </a:cubicBezTo>
                  <a:cubicBezTo>
                    <a:pt x="34745" y="277680"/>
                    <a:pt x="67991" y="301279"/>
                    <a:pt x="62134" y="312821"/>
                  </a:cubicBezTo>
                  <a:cubicBezTo>
                    <a:pt x="57828" y="321434"/>
                    <a:pt x="35606" y="326774"/>
                    <a:pt x="29577" y="331941"/>
                  </a:cubicBezTo>
                  <a:cubicBezTo>
                    <a:pt x="23548" y="337109"/>
                    <a:pt x="9596" y="349856"/>
                    <a:pt x="9079" y="357435"/>
                  </a:cubicBezTo>
                  <a:cubicBezTo>
                    <a:pt x="7012" y="365359"/>
                    <a:pt x="4945" y="394815"/>
                    <a:pt x="4945" y="409802"/>
                  </a:cubicBezTo>
                  <a:cubicBezTo>
                    <a:pt x="4945" y="425650"/>
                    <a:pt x="7356" y="439947"/>
                    <a:pt x="6495" y="447354"/>
                  </a:cubicBezTo>
                  <a:cubicBezTo>
                    <a:pt x="4772" y="460618"/>
                    <a:pt x="-2635" y="500410"/>
                    <a:pt x="983" y="509539"/>
                  </a:cubicBezTo>
                  <a:cubicBezTo>
                    <a:pt x="4600" y="519358"/>
                    <a:pt x="16141" y="517635"/>
                    <a:pt x="23376" y="523664"/>
                  </a:cubicBezTo>
                  <a:cubicBezTo>
                    <a:pt x="28372" y="527799"/>
                    <a:pt x="25960" y="540890"/>
                    <a:pt x="34573" y="549848"/>
                  </a:cubicBezTo>
                  <a:cubicBezTo>
                    <a:pt x="41119" y="556566"/>
                    <a:pt x="64374" y="559322"/>
                    <a:pt x="68336" y="562595"/>
                  </a:cubicBezTo>
                  <a:cubicBezTo>
                    <a:pt x="72814" y="563973"/>
                    <a:pt x="97964" y="564490"/>
                    <a:pt x="102959" y="570174"/>
                  </a:cubicBezTo>
                  <a:cubicBezTo>
                    <a:pt x="112434" y="580510"/>
                    <a:pt x="120874" y="594463"/>
                    <a:pt x="120874" y="600147"/>
                  </a:cubicBezTo>
                  <a:cubicBezTo>
                    <a:pt x="120874" y="615650"/>
                    <a:pt x="90040" y="637010"/>
                    <a:pt x="91418" y="646829"/>
                  </a:cubicBezTo>
                  <a:cubicBezTo>
                    <a:pt x="92452" y="653719"/>
                    <a:pt x="113467" y="682142"/>
                    <a:pt x="120874" y="685070"/>
                  </a:cubicBezTo>
                  <a:cubicBezTo>
                    <a:pt x="129487" y="677319"/>
                    <a:pt x="154465" y="643728"/>
                    <a:pt x="164456" y="639766"/>
                  </a:cubicBezTo>
                  <a:cubicBezTo>
                    <a:pt x="179097" y="633910"/>
                    <a:pt x="256786" y="619268"/>
                    <a:pt x="271772" y="611860"/>
                  </a:cubicBezTo>
                  <a:cubicBezTo>
                    <a:pt x="278663" y="608415"/>
                    <a:pt x="284692" y="573447"/>
                    <a:pt x="293305" y="558805"/>
                  </a:cubicBezTo>
                  <a:cubicBezTo>
                    <a:pt x="297267" y="552087"/>
                    <a:pt x="323622" y="565006"/>
                    <a:pt x="326723" y="561217"/>
                  </a:cubicBezTo>
                  <a:cubicBezTo>
                    <a:pt x="334646" y="551915"/>
                    <a:pt x="342570" y="533655"/>
                    <a:pt x="342570" y="533655"/>
                  </a:cubicBezTo>
                  <a:lnTo>
                    <a:pt x="341192" y="532450"/>
                  </a:lnTo>
                  <a:lnTo>
                    <a:pt x="341881" y="532966"/>
                  </a:lnTo>
                  <a:cubicBezTo>
                    <a:pt x="344293" y="531072"/>
                    <a:pt x="355834" y="532966"/>
                    <a:pt x="359796" y="526593"/>
                  </a:cubicBezTo>
                  <a:cubicBezTo>
                    <a:pt x="365136" y="518152"/>
                    <a:pt x="356007" y="476466"/>
                    <a:pt x="365136" y="470264"/>
                  </a:cubicBezTo>
                  <a:cubicBezTo>
                    <a:pt x="373577" y="464580"/>
                    <a:pt x="406134" y="465613"/>
                    <a:pt x="413541" y="465958"/>
                  </a:cubicBezTo>
                  <a:cubicBezTo>
                    <a:pt x="419225" y="466130"/>
                    <a:pt x="433523" y="442186"/>
                    <a:pt x="446270" y="437363"/>
                  </a:cubicBezTo>
                  <a:cubicBezTo>
                    <a:pt x="455400" y="433918"/>
                    <a:pt x="476759" y="450110"/>
                    <a:pt x="476759" y="450110"/>
                  </a:cubicBezTo>
                  <a:cubicBezTo>
                    <a:pt x="479516" y="443392"/>
                    <a:pt x="487267" y="419276"/>
                    <a:pt x="495708" y="416175"/>
                  </a:cubicBezTo>
                  <a:cubicBezTo>
                    <a:pt x="500014" y="414453"/>
                    <a:pt x="512934" y="400328"/>
                    <a:pt x="523097" y="400328"/>
                  </a:cubicBezTo>
                  <a:cubicBezTo>
                    <a:pt x="530159" y="400328"/>
                    <a:pt x="535327" y="414453"/>
                    <a:pt x="537911" y="414108"/>
                  </a:cubicBezTo>
                  <a:cubicBezTo>
                    <a:pt x="539978" y="413764"/>
                    <a:pt x="579770" y="414453"/>
                    <a:pt x="581148" y="409802"/>
                  </a:cubicBezTo>
                  <a:cubicBezTo>
                    <a:pt x="586488" y="390681"/>
                    <a:pt x="565817" y="330391"/>
                    <a:pt x="574774" y="313165"/>
                  </a:cubicBezTo>
                  <a:cubicBezTo>
                    <a:pt x="578564" y="305930"/>
                    <a:pt x="611465" y="297145"/>
                    <a:pt x="617667" y="290083"/>
                  </a:cubicBezTo>
                  <a:cubicBezTo>
                    <a:pt x="624557" y="282331"/>
                    <a:pt x="624729" y="274924"/>
                    <a:pt x="639371" y="263210"/>
                  </a:cubicBezTo>
                  <a:cubicBezTo>
                    <a:pt x="634031" y="256492"/>
                    <a:pt x="620767" y="225314"/>
                    <a:pt x="614738" y="217906"/>
                  </a:cubicBezTo>
                </a:path>
              </a:pathLst>
            </a:custGeom>
            <a:solidFill>
              <a:srgbClr val="FFFCDB"/>
            </a:solidFill>
            <a:ln w="9525" cap="flat" cmpd="sng">
              <a:solidFill>
                <a:srgbClr val="7F7F7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59" name="Google Shape;159;p2"/>
            <p:cNvSpPr/>
            <p:nvPr/>
          </p:nvSpPr>
          <p:spPr>
            <a:xfrm>
              <a:off x="5593112" y="2534422"/>
              <a:ext cx="639371" cy="685070"/>
            </a:xfrm>
            <a:custGeom>
              <a:avLst/>
              <a:gdLst/>
              <a:ahLst/>
              <a:cxnLst/>
              <a:rect l="l" t="t" r="r" b="b"/>
              <a:pathLst>
                <a:path w="639371" h="685070" extrusionOk="0">
                  <a:moveTo>
                    <a:pt x="614221" y="218079"/>
                  </a:moveTo>
                  <a:cubicBezTo>
                    <a:pt x="611465" y="214461"/>
                    <a:pt x="580287" y="198269"/>
                    <a:pt x="570985" y="198613"/>
                  </a:cubicBezTo>
                  <a:cubicBezTo>
                    <a:pt x="561683" y="198958"/>
                    <a:pt x="548247" y="217562"/>
                    <a:pt x="540495" y="214461"/>
                  </a:cubicBezTo>
                  <a:cubicBezTo>
                    <a:pt x="528609" y="209810"/>
                    <a:pt x="523614" y="193274"/>
                    <a:pt x="523614" y="193274"/>
                  </a:cubicBezTo>
                  <a:cubicBezTo>
                    <a:pt x="519996" y="193274"/>
                    <a:pt x="511728" y="205504"/>
                    <a:pt x="502598" y="210155"/>
                  </a:cubicBezTo>
                  <a:cubicBezTo>
                    <a:pt x="480032" y="221868"/>
                    <a:pt x="448164" y="233065"/>
                    <a:pt x="439379" y="231343"/>
                  </a:cubicBezTo>
                  <a:cubicBezTo>
                    <a:pt x="427838" y="229275"/>
                    <a:pt x="414057" y="200336"/>
                    <a:pt x="410957" y="187761"/>
                  </a:cubicBezTo>
                  <a:cubicBezTo>
                    <a:pt x="403205" y="155377"/>
                    <a:pt x="410440" y="129538"/>
                    <a:pt x="402516" y="97670"/>
                  </a:cubicBezTo>
                  <a:cubicBezTo>
                    <a:pt x="398210" y="80272"/>
                    <a:pt x="370132" y="8268"/>
                    <a:pt x="354628" y="0"/>
                  </a:cubicBezTo>
                  <a:cubicBezTo>
                    <a:pt x="352561" y="5168"/>
                    <a:pt x="342054" y="7924"/>
                    <a:pt x="338436" y="15848"/>
                  </a:cubicBezTo>
                  <a:cubicBezTo>
                    <a:pt x="331718" y="30662"/>
                    <a:pt x="335336" y="51333"/>
                    <a:pt x="326895" y="53056"/>
                  </a:cubicBezTo>
                  <a:cubicBezTo>
                    <a:pt x="320005" y="54434"/>
                    <a:pt x="302090" y="39792"/>
                    <a:pt x="283830" y="41342"/>
                  </a:cubicBezTo>
                  <a:cubicBezTo>
                    <a:pt x="273495" y="42203"/>
                    <a:pt x="264365" y="61841"/>
                    <a:pt x="255408" y="66836"/>
                  </a:cubicBezTo>
                  <a:cubicBezTo>
                    <a:pt x="244383" y="72865"/>
                    <a:pt x="235081" y="65458"/>
                    <a:pt x="231119" y="67870"/>
                  </a:cubicBezTo>
                  <a:cubicBezTo>
                    <a:pt x="214238" y="78550"/>
                    <a:pt x="231119" y="131605"/>
                    <a:pt x="231119" y="131605"/>
                  </a:cubicBezTo>
                  <a:lnTo>
                    <a:pt x="231119" y="132294"/>
                  </a:lnTo>
                  <a:cubicBezTo>
                    <a:pt x="218372" y="132639"/>
                    <a:pt x="166867" y="134534"/>
                    <a:pt x="155843" y="142630"/>
                  </a:cubicBezTo>
                  <a:cubicBezTo>
                    <a:pt x="151536" y="145730"/>
                    <a:pt x="148608" y="159855"/>
                    <a:pt x="144818" y="162095"/>
                  </a:cubicBezTo>
                  <a:cubicBezTo>
                    <a:pt x="136550" y="166918"/>
                    <a:pt x="103993" y="164506"/>
                    <a:pt x="75398" y="168468"/>
                  </a:cubicBezTo>
                  <a:cubicBezTo>
                    <a:pt x="60067" y="170535"/>
                    <a:pt x="43703" y="180871"/>
                    <a:pt x="37501" y="181215"/>
                  </a:cubicBezTo>
                  <a:cubicBezTo>
                    <a:pt x="38535" y="194135"/>
                    <a:pt x="45081" y="216012"/>
                    <a:pt x="41291" y="228070"/>
                  </a:cubicBezTo>
                  <a:cubicBezTo>
                    <a:pt x="37501" y="240128"/>
                    <a:pt x="27338" y="255286"/>
                    <a:pt x="19931" y="266828"/>
                  </a:cubicBezTo>
                  <a:cubicBezTo>
                    <a:pt x="34745" y="277680"/>
                    <a:pt x="67991" y="301279"/>
                    <a:pt x="62134" y="312821"/>
                  </a:cubicBezTo>
                  <a:cubicBezTo>
                    <a:pt x="57828" y="321434"/>
                    <a:pt x="35606" y="326774"/>
                    <a:pt x="29577" y="331941"/>
                  </a:cubicBezTo>
                  <a:cubicBezTo>
                    <a:pt x="23548" y="337109"/>
                    <a:pt x="9596" y="349856"/>
                    <a:pt x="9079" y="357435"/>
                  </a:cubicBezTo>
                  <a:cubicBezTo>
                    <a:pt x="7012" y="365359"/>
                    <a:pt x="4945" y="394815"/>
                    <a:pt x="4945" y="409802"/>
                  </a:cubicBezTo>
                  <a:cubicBezTo>
                    <a:pt x="4945" y="425650"/>
                    <a:pt x="7356" y="439947"/>
                    <a:pt x="6495" y="447354"/>
                  </a:cubicBezTo>
                  <a:cubicBezTo>
                    <a:pt x="4772" y="460618"/>
                    <a:pt x="-2635" y="500410"/>
                    <a:pt x="983" y="509539"/>
                  </a:cubicBezTo>
                  <a:cubicBezTo>
                    <a:pt x="4600" y="519358"/>
                    <a:pt x="16141" y="517635"/>
                    <a:pt x="23376" y="523664"/>
                  </a:cubicBezTo>
                  <a:cubicBezTo>
                    <a:pt x="28372" y="527799"/>
                    <a:pt x="25960" y="540890"/>
                    <a:pt x="34573" y="549848"/>
                  </a:cubicBezTo>
                  <a:cubicBezTo>
                    <a:pt x="41119" y="556566"/>
                    <a:pt x="64374" y="559322"/>
                    <a:pt x="68336" y="562595"/>
                  </a:cubicBezTo>
                  <a:cubicBezTo>
                    <a:pt x="72814" y="563973"/>
                    <a:pt x="97964" y="564490"/>
                    <a:pt x="102959" y="570174"/>
                  </a:cubicBezTo>
                  <a:cubicBezTo>
                    <a:pt x="112434" y="580510"/>
                    <a:pt x="120874" y="594463"/>
                    <a:pt x="120874" y="600147"/>
                  </a:cubicBezTo>
                  <a:cubicBezTo>
                    <a:pt x="120874" y="615650"/>
                    <a:pt x="90040" y="637010"/>
                    <a:pt x="91418" y="646829"/>
                  </a:cubicBezTo>
                  <a:cubicBezTo>
                    <a:pt x="92452" y="653719"/>
                    <a:pt x="113467" y="682142"/>
                    <a:pt x="120874" y="685070"/>
                  </a:cubicBezTo>
                  <a:cubicBezTo>
                    <a:pt x="129487" y="677319"/>
                    <a:pt x="154465" y="643728"/>
                    <a:pt x="164456" y="639766"/>
                  </a:cubicBezTo>
                  <a:cubicBezTo>
                    <a:pt x="179097" y="633910"/>
                    <a:pt x="256786" y="619268"/>
                    <a:pt x="271772" y="611860"/>
                  </a:cubicBezTo>
                  <a:cubicBezTo>
                    <a:pt x="278663" y="608415"/>
                    <a:pt x="284692" y="573447"/>
                    <a:pt x="293305" y="558805"/>
                  </a:cubicBezTo>
                  <a:cubicBezTo>
                    <a:pt x="297267" y="552087"/>
                    <a:pt x="323622" y="565006"/>
                    <a:pt x="326723" y="561217"/>
                  </a:cubicBezTo>
                  <a:cubicBezTo>
                    <a:pt x="334646" y="551915"/>
                    <a:pt x="342570" y="533655"/>
                    <a:pt x="342570" y="533655"/>
                  </a:cubicBezTo>
                  <a:lnTo>
                    <a:pt x="341192" y="532450"/>
                  </a:lnTo>
                  <a:lnTo>
                    <a:pt x="341881" y="532966"/>
                  </a:lnTo>
                  <a:cubicBezTo>
                    <a:pt x="344293" y="531072"/>
                    <a:pt x="355834" y="532966"/>
                    <a:pt x="359796" y="526593"/>
                  </a:cubicBezTo>
                  <a:cubicBezTo>
                    <a:pt x="365136" y="518152"/>
                    <a:pt x="356007" y="476466"/>
                    <a:pt x="365136" y="470264"/>
                  </a:cubicBezTo>
                  <a:cubicBezTo>
                    <a:pt x="373577" y="464580"/>
                    <a:pt x="406134" y="465613"/>
                    <a:pt x="413541" y="465958"/>
                  </a:cubicBezTo>
                  <a:cubicBezTo>
                    <a:pt x="419225" y="466130"/>
                    <a:pt x="433523" y="442186"/>
                    <a:pt x="446270" y="437363"/>
                  </a:cubicBezTo>
                  <a:cubicBezTo>
                    <a:pt x="455400" y="433918"/>
                    <a:pt x="476759" y="450110"/>
                    <a:pt x="476759" y="450110"/>
                  </a:cubicBezTo>
                  <a:cubicBezTo>
                    <a:pt x="479516" y="443392"/>
                    <a:pt x="487267" y="419276"/>
                    <a:pt x="495708" y="416175"/>
                  </a:cubicBezTo>
                  <a:cubicBezTo>
                    <a:pt x="500014" y="414453"/>
                    <a:pt x="512934" y="400328"/>
                    <a:pt x="523097" y="400328"/>
                  </a:cubicBezTo>
                  <a:cubicBezTo>
                    <a:pt x="530159" y="400328"/>
                    <a:pt x="535327" y="414453"/>
                    <a:pt x="537911" y="414108"/>
                  </a:cubicBezTo>
                  <a:cubicBezTo>
                    <a:pt x="539978" y="413764"/>
                    <a:pt x="579770" y="414453"/>
                    <a:pt x="581148" y="409802"/>
                  </a:cubicBezTo>
                  <a:cubicBezTo>
                    <a:pt x="586488" y="390681"/>
                    <a:pt x="565817" y="330391"/>
                    <a:pt x="574774" y="313165"/>
                  </a:cubicBezTo>
                  <a:cubicBezTo>
                    <a:pt x="578564" y="305930"/>
                    <a:pt x="611465" y="297145"/>
                    <a:pt x="617667" y="290083"/>
                  </a:cubicBezTo>
                  <a:cubicBezTo>
                    <a:pt x="624557" y="282331"/>
                    <a:pt x="624729" y="274924"/>
                    <a:pt x="639371" y="263210"/>
                  </a:cubicBezTo>
                  <a:cubicBezTo>
                    <a:pt x="634031" y="256492"/>
                    <a:pt x="620767" y="225314"/>
                    <a:pt x="614738" y="217906"/>
                  </a:cubicBezTo>
                  <a:close/>
                </a:path>
              </a:pathLst>
            </a:custGeom>
            <a:noFill/>
            <a:ln w="9525" cap="flat" cmpd="sng">
              <a:solidFill>
                <a:srgbClr val="7F7F7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160" name="Google Shape;160;p2"/>
          <p:cNvSpPr/>
          <p:nvPr/>
        </p:nvSpPr>
        <p:spPr>
          <a:xfrm>
            <a:off x="0" y="6121136"/>
            <a:ext cx="12192000" cy="736864"/>
          </a:xfrm>
          <a:prstGeom prst="rect">
            <a:avLst/>
          </a:prstGeom>
          <a:solidFill>
            <a:srgbClr val="2EC0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161" name="Google Shape;161;p2"/>
          <p:cNvGrpSpPr/>
          <p:nvPr/>
        </p:nvGrpSpPr>
        <p:grpSpPr>
          <a:xfrm>
            <a:off x="10913791" y="317657"/>
            <a:ext cx="1084631" cy="358231"/>
            <a:chOff x="7808118" y="231384"/>
            <a:chExt cx="1084631" cy="358231"/>
          </a:xfrm>
        </p:grpSpPr>
        <p:sp>
          <p:nvSpPr>
            <p:cNvPr id="162" name="Google Shape;162;p2"/>
            <p:cNvSpPr/>
            <p:nvPr/>
          </p:nvSpPr>
          <p:spPr>
            <a:xfrm>
              <a:off x="7808118" y="231384"/>
              <a:ext cx="1084631" cy="358231"/>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163" name="Google Shape;163;p2"/>
            <p:cNvGrpSpPr/>
            <p:nvPr/>
          </p:nvGrpSpPr>
          <p:grpSpPr>
            <a:xfrm>
              <a:off x="8003932" y="267789"/>
              <a:ext cx="693003" cy="261610"/>
              <a:chOff x="8111396" y="267789"/>
              <a:chExt cx="693003" cy="261610"/>
            </a:xfrm>
          </p:grpSpPr>
          <p:sp>
            <p:nvSpPr>
              <p:cNvPr id="164" name="Google Shape;164;p2"/>
              <p:cNvSpPr txBox="1"/>
              <p:nvPr/>
            </p:nvSpPr>
            <p:spPr>
              <a:xfrm>
                <a:off x="8111396" y="267789"/>
                <a:ext cx="604653" cy="26161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3F3F3F"/>
                  </a:buClr>
                  <a:buSzPts val="1100"/>
                  <a:buFont typeface="Arial"/>
                  <a:buNone/>
                </a:pPr>
                <a:r>
                  <a:rPr lang="ja-JP" sz="1100" b="0" i="0" u="none" strike="noStrike" cap="none">
                    <a:solidFill>
                      <a:srgbClr val="3F3F3F"/>
                    </a:solidFill>
                    <a:latin typeface="Arial"/>
                    <a:ea typeface="Arial"/>
                    <a:cs typeface="Arial"/>
                    <a:sym typeface="Arial"/>
                  </a:rPr>
                  <a:t>目次へ</a:t>
                </a:r>
                <a:endParaRPr sz="1800" b="0" i="0" u="none" strike="noStrike" cap="none">
                  <a:solidFill>
                    <a:schemeClr val="dk1"/>
                  </a:solidFill>
                  <a:latin typeface="Arial"/>
                  <a:ea typeface="Arial"/>
                  <a:cs typeface="Arial"/>
                  <a:sym typeface="Arial"/>
                </a:endParaRPr>
              </a:p>
            </p:txBody>
          </p:sp>
          <p:sp>
            <p:nvSpPr>
              <p:cNvPr id="165" name="Google Shape;165;p2"/>
              <p:cNvSpPr/>
              <p:nvPr/>
            </p:nvSpPr>
            <p:spPr>
              <a:xfrm rot="5400000">
                <a:off x="8682384" y="354011"/>
                <a:ext cx="131053" cy="112977"/>
              </a:xfrm>
              <a:prstGeom prst="triangle">
                <a:avLst>
                  <a:gd name="adj" fmla="val 50000"/>
                </a:avLst>
              </a:prstGeom>
              <a:solidFill>
                <a:srgbClr val="3F3F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grpSp>
      <p:grpSp>
        <p:nvGrpSpPr>
          <p:cNvPr id="166" name="Google Shape;166;p2"/>
          <p:cNvGrpSpPr/>
          <p:nvPr/>
        </p:nvGrpSpPr>
        <p:grpSpPr>
          <a:xfrm>
            <a:off x="851829" y="3821944"/>
            <a:ext cx="2379324" cy="3036056"/>
            <a:chOff x="8352317" y="1666130"/>
            <a:chExt cx="3774306" cy="4816076"/>
          </a:xfrm>
        </p:grpSpPr>
        <p:pic>
          <p:nvPicPr>
            <p:cNvPr id="167" name="Google Shape;167;p2"/>
            <p:cNvPicPr preferRelativeResize="0"/>
            <p:nvPr/>
          </p:nvPicPr>
          <p:blipFill rotWithShape="1">
            <a:blip r:embed="rId2">
              <a:alphaModFix/>
            </a:blip>
            <a:srcRect b="23929"/>
            <a:stretch/>
          </p:blipFill>
          <p:spPr>
            <a:xfrm>
              <a:off x="8352317" y="1666130"/>
              <a:ext cx="3774306" cy="4816076"/>
            </a:xfrm>
            <a:prstGeom prst="rect">
              <a:avLst/>
            </a:prstGeom>
            <a:noFill/>
            <a:ln>
              <a:noFill/>
            </a:ln>
          </p:spPr>
        </p:pic>
        <p:sp>
          <p:nvSpPr>
            <p:cNvPr id="168" name="Google Shape;168;p2"/>
            <p:cNvSpPr/>
            <p:nvPr/>
          </p:nvSpPr>
          <p:spPr>
            <a:xfrm>
              <a:off x="10636344" y="3592480"/>
              <a:ext cx="868273" cy="1126041"/>
            </a:xfrm>
            <a:custGeom>
              <a:avLst/>
              <a:gdLst/>
              <a:ahLst/>
              <a:cxnLst/>
              <a:rect l="l" t="t" r="r" b="b"/>
              <a:pathLst>
                <a:path w="868273" h="1126041" extrusionOk="0">
                  <a:moveTo>
                    <a:pt x="0" y="640351"/>
                  </a:moveTo>
                  <a:lnTo>
                    <a:pt x="154661" y="553524"/>
                  </a:lnTo>
                  <a:lnTo>
                    <a:pt x="263195" y="444989"/>
                  </a:lnTo>
                  <a:lnTo>
                    <a:pt x="379870" y="282188"/>
                  </a:lnTo>
                  <a:lnTo>
                    <a:pt x="444990" y="116674"/>
                  </a:lnTo>
                  <a:lnTo>
                    <a:pt x="510111" y="92254"/>
                  </a:lnTo>
                  <a:lnTo>
                    <a:pt x="678338" y="0"/>
                  </a:lnTo>
                  <a:lnTo>
                    <a:pt x="721752" y="2713"/>
                  </a:lnTo>
                  <a:lnTo>
                    <a:pt x="868273" y="100394"/>
                  </a:lnTo>
                  <a:lnTo>
                    <a:pt x="819433" y="230635"/>
                  </a:lnTo>
                  <a:lnTo>
                    <a:pt x="792299" y="187221"/>
                  </a:lnTo>
                  <a:lnTo>
                    <a:pt x="762452" y="154661"/>
                  </a:lnTo>
                  <a:lnTo>
                    <a:pt x="732606" y="143807"/>
                  </a:lnTo>
                  <a:lnTo>
                    <a:pt x="675625" y="222494"/>
                  </a:lnTo>
                  <a:lnTo>
                    <a:pt x="610505" y="580657"/>
                  </a:lnTo>
                  <a:lnTo>
                    <a:pt x="607791" y="643064"/>
                  </a:lnTo>
                  <a:lnTo>
                    <a:pt x="621358" y="700045"/>
                  </a:lnTo>
                  <a:lnTo>
                    <a:pt x="607791" y="843852"/>
                  </a:lnTo>
                  <a:cubicBezTo>
                    <a:pt x="556237" y="918017"/>
                    <a:pt x="564377" y="997609"/>
                    <a:pt x="542670" y="1074487"/>
                  </a:cubicBezTo>
                  <a:lnTo>
                    <a:pt x="537244" y="1126041"/>
                  </a:lnTo>
                  <a:lnTo>
                    <a:pt x="493830" y="984947"/>
                  </a:lnTo>
                  <a:lnTo>
                    <a:pt x="366303" y="865559"/>
                  </a:lnTo>
                  <a:lnTo>
                    <a:pt x="279476" y="803152"/>
                  </a:lnTo>
                  <a:lnTo>
                    <a:pt x="179082" y="781445"/>
                  </a:lnTo>
                  <a:lnTo>
                    <a:pt x="143808" y="781445"/>
                  </a:lnTo>
                  <a:lnTo>
                    <a:pt x="108534" y="702758"/>
                  </a:lnTo>
                  <a:lnTo>
                    <a:pt x="0" y="640351"/>
                  </a:lnTo>
                  <a:close/>
                </a:path>
              </a:pathLst>
            </a:custGeom>
            <a:solidFill>
              <a:srgbClr val="C9E9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9" name="Google Shape;169;p2"/>
            <p:cNvSpPr/>
            <p:nvPr/>
          </p:nvSpPr>
          <p:spPr>
            <a:xfrm>
              <a:off x="11575164" y="3828541"/>
              <a:ext cx="187222" cy="759739"/>
            </a:xfrm>
            <a:custGeom>
              <a:avLst/>
              <a:gdLst/>
              <a:ahLst/>
              <a:cxnLst/>
              <a:rect l="l" t="t" r="r" b="b"/>
              <a:pathLst>
                <a:path w="187222" h="759739" extrusionOk="0">
                  <a:moveTo>
                    <a:pt x="111248" y="0"/>
                  </a:moveTo>
                  <a:cubicBezTo>
                    <a:pt x="110344" y="53363"/>
                    <a:pt x="109439" y="106725"/>
                    <a:pt x="108535" y="160088"/>
                  </a:cubicBezTo>
                  <a:lnTo>
                    <a:pt x="94968" y="303896"/>
                  </a:lnTo>
                  <a:lnTo>
                    <a:pt x="65121" y="469410"/>
                  </a:lnTo>
                  <a:lnTo>
                    <a:pt x="43414" y="542671"/>
                  </a:lnTo>
                  <a:lnTo>
                    <a:pt x="24421" y="618645"/>
                  </a:lnTo>
                  <a:lnTo>
                    <a:pt x="5427" y="710899"/>
                  </a:lnTo>
                  <a:lnTo>
                    <a:pt x="0" y="759739"/>
                  </a:lnTo>
                  <a:lnTo>
                    <a:pt x="116675" y="575231"/>
                  </a:lnTo>
                  <a:lnTo>
                    <a:pt x="187222" y="461270"/>
                  </a:lnTo>
                  <a:lnTo>
                    <a:pt x="173655" y="130241"/>
                  </a:lnTo>
                  <a:lnTo>
                    <a:pt x="173655" y="24420"/>
                  </a:lnTo>
                  <a:lnTo>
                    <a:pt x="111248" y="0"/>
                  </a:lnTo>
                  <a:close/>
                </a:path>
              </a:pathLst>
            </a:custGeom>
            <a:solidFill>
              <a:srgbClr val="C9E9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grpSp>
        <p:nvGrpSpPr>
          <p:cNvPr id="170" name="Google Shape;170;p2"/>
          <p:cNvGrpSpPr/>
          <p:nvPr/>
        </p:nvGrpSpPr>
        <p:grpSpPr>
          <a:xfrm>
            <a:off x="3000114" y="237508"/>
            <a:ext cx="2484000" cy="307736"/>
            <a:chOff x="285274" y="282418"/>
            <a:chExt cx="2484000" cy="307736"/>
          </a:xfrm>
        </p:grpSpPr>
        <p:sp>
          <p:nvSpPr>
            <p:cNvPr id="171" name="Google Shape;171;p2"/>
            <p:cNvSpPr/>
            <p:nvPr/>
          </p:nvSpPr>
          <p:spPr>
            <a:xfrm>
              <a:off x="285274" y="292286"/>
              <a:ext cx="2484000" cy="288000"/>
            </a:xfrm>
            <a:prstGeom prst="roundRect">
              <a:avLst>
                <a:gd name="adj" fmla="val 50000"/>
              </a:avLst>
            </a:prstGeom>
            <a:solidFill>
              <a:srgbClr val="FFC91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2" name="Google Shape;172;p2"/>
            <p:cNvSpPr txBox="1"/>
            <p:nvPr/>
          </p:nvSpPr>
          <p:spPr>
            <a:xfrm>
              <a:off x="286887" y="282418"/>
              <a:ext cx="2480775" cy="3077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1400"/>
                <a:buFont typeface="Arial"/>
                <a:buNone/>
              </a:pPr>
              <a:r>
                <a:rPr lang="ja-JP" sz="1400" b="1" i="0" u="none" strike="noStrike" cap="none">
                  <a:solidFill>
                    <a:srgbClr val="C00000"/>
                  </a:solidFill>
                  <a:latin typeface="Arial"/>
                  <a:ea typeface="Arial"/>
                  <a:cs typeface="Arial"/>
                  <a:sym typeface="Arial"/>
                </a:rPr>
                <a:t>令和8年度版　社会科資料</a:t>
              </a:r>
              <a:endParaRPr sz="1800" b="1" i="0" u="none" strike="noStrike" cap="none">
                <a:solidFill>
                  <a:srgbClr val="C00000"/>
                </a:solidFill>
                <a:latin typeface="Arial"/>
                <a:ea typeface="Arial"/>
                <a:cs typeface="Arial"/>
                <a:sym typeface="Arial"/>
              </a:endParaRPr>
            </a:p>
          </p:txBody>
        </p:sp>
      </p:grpSp>
      <p:sp>
        <p:nvSpPr>
          <p:cNvPr id="173" name="Google Shape;173;p2"/>
          <p:cNvSpPr txBox="1"/>
          <p:nvPr/>
        </p:nvSpPr>
        <p:spPr>
          <a:xfrm>
            <a:off x="131501" y="114417"/>
            <a:ext cx="2160180"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Arial"/>
              <a:buNone/>
            </a:pPr>
            <a:r>
              <a:rPr lang="ja-JP" sz="1200" b="1" i="0" u="none" strike="noStrike" cap="none">
                <a:solidFill>
                  <a:schemeClr val="dk1"/>
                </a:solidFill>
                <a:latin typeface="Arial"/>
                <a:ea typeface="Arial"/>
                <a:cs typeface="Arial"/>
                <a:sym typeface="Arial"/>
              </a:rPr>
              <a:t>小学校学習指導要領準拠</a:t>
            </a:r>
            <a:endParaRPr sz="1600" b="1" i="0" u="none" strike="noStrike" cap="none">
              <a:solidFill>
                <a:schemeClr val="dk1"/>
              </a:solidFill>
              <a:latin typeface="Arial"/>
              <a:ea typeface="Arial"/>
              <a:cs typeface="Arial"/>
              <a:sym typeface="Arial"/>
            </a:endParaRPr>
          </a:p>
        </p:txBody>
      </p:sp>
      <p:sp>
        <p:nvSpPr>
          <p:cNvPr id="174" name="Google Shape;174;p2"/>
          <p:cNvSpPr txBox="1"/>
          <p:nvPr/>
        </p:nvSpPr>
        <p:spPr>
          <a:xfrm>
            <a:off x="131501" y="346876"/>
            <a:ext cx="1365675"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Arial"/>
              <a:buNone/>
            </a:pPr>
            <a:r>
              <a:rPr lang="ja-JP" sz="1800" b="1" i="0" u="none" strike="noStrike" cap="none">
                <a:solidFill>
                  <a:schemeClr val="dk1"/>
                </a:solidFill>
                <a:latin typeface="Arial"/>
                <a:ea typeface="Arial"/>
                <a:cs typeface="Arial"/>
                <a:sym typeface="Arial"/>
              </a:rPr>
              <a:t>福岡県版</a:t>
            </a:r>
            <a:endParaRPr sz="2400" b="1" i="0" u="none" strike="noStrike" cap="none">
              <a:solidFill>
                <a:schemeClr val="dk1"/>
              </a:solidFill>
              <a:latin typeface="Arial"/>
              <a:ea typeface="Arial"/>
              <a:cs typeface="Arial"/>
              <a:sym typeface="Arial"/>
            </a:endParaRPr>
          </a:p>
        </p:txBody>
      </p:sp>
      <p:grpSp>
        <p:nvGrpSpPr>
          <p:cNvPr id="175" name="Google Shape;175;p2"/>
          <p:cNvGrpSpPr/>
          <p:nvPr/>
        </p:nvGrpSpPr>
        <p:grpSpPr>
          <a:xfrm>
            <a:off x="3191293" y="6301740"/>
            <a:ext cx="5809415" cy="392896"/>
            <a:chOff x="3143811" y="6174740"/>
            <a:chExt cx="5809415" cy="392896"/>
          </a:xfrm>
        </p:grpSpPr>
        <p:sp>
          <p:nvSpPr>
            <p:cNvPr id="176" name="Google Shape;176;p2"/>
            <p:cNvSpPr/>
            <p:nvPr/>
          </p:nvSpPr>
          <p:spPr>
            <a:xfrm>
              <a:off x="3143811" y="6174740"/>
              <a:ext cx="5809415" cy="392896"/>
            </a:xfrm>
            <a:prstGeom prst="roundRect">
              <a:avLst>
                <a:gd name="adj" fmla="val 50000"/>
              </a:avLst>
            </a:prstGeom>
            <a:solidFill>
              <a:schemeClr val="lt1"/>
            </a:solidFill>
            <a:ln w="19050" cap="flat" cmpd="sng">
              <a:solidFill>
                <a:srgbClr val="0C0C0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7" name="Google Shape;177;p2"/>
            <p:cNvSpPr txBox="1"/>
            <p:nvPr/>
          </p:nvSpPr>
          <p:spPr>
            <a:xfrm>
              <a:off x="3262076" y="6201931"/>
              <a:ext cx="5663501" cy="33851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600"/>
                <a:buFont typeface="Arial"/>
                <a:buNone/>
              </a:pPr>
              <a:r>
                <a:rPr lang="ja-JP" sz="1600" b="0" i="0" u="none" strike="noStrike" cap="none">
                  <a:solidFill>
                    <a:schemeClr val="dk1"/>
                  </a:solidFill>
                  <a:latin typeface="Arial"/>
                  <a:ea typeface="Arial"/>
                  <a:cs typeface="Arial"/>
                  <a:sym typeface="Arial"/>
                </a:rPr>
                <a:t>地図の上の     マークを押したら施設の情報が見れるよ！</a:t>
              </a:r>
              <a:endParaRPr sz="2000" b="0" i="0" u="none" strike="noStrike" cap="none">
                <a:solidFill>
                  <a:schemeClr val="dk1"/>
                </a:solidFill>
                <a:latin typeface="Arial"/>
                <a:ea typeface="Arial"/>
                <a:cs typeface="Arial"/>
                <a:sym typeface="Arial"/>
              </a:endParaRPr>
            </a:p>
          </p:txBody>
        </p:sp>
      </p:grpSp>
      <p:pic>
        <p:nvPicPr>
          <p:cNvPr id="178" name="Google Shape;178;p2"/>
          <p:cNvPicPr preferRelativeResize="0"/>
          <p:nvPr/>
        </p:nvPicPr>
        <p:blipFill rotWithShape="1">
          <a:blip r:embed="rId3">
            <a:alphaModFix/>
          </a:blip>
          <a:srcRect/>
          <a:stretch/>
        </p:blipFill>
        <p:spPr>
          <a:xfrm>
            <a:off x="2931902" y="598873"/>
            <a:ext cx="6328196" cy="1085182"/>
          </a:xfrm>
          <a:prstGeom prst="rect">
            <a:avLst/>
          </a:prstGeom>
          <a:noFill/>
          <a:ln>
            <a:noFill/>
          </a:ln>
        </p:spPr>
      </p:pic>
      <p:sp>
        <p:nvSpPr>
          <p:cNvPr id="179" name="Google Shape;179;p2"/>
          <p:cNvSpPr/>
          <p:nvPr/>
        </p:nvSpPr>
        <p:spPr>
          <a:xfrm>
            <a:off x="4625646" y="6402824"/>
            <a:ext cx="207800" cy="207800"/>
          </a:xfrm>
          <a:prstGeom prst="ellipse">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80" name="Google Shape;180;p2"/>
          <p:cNvPicPr preferRelativeResize="0"/>
          <p:nvPr/>
        </p:nvPicPr>
        <p:blipFill rotWithShape="1">
          <a:blip r:embed="rId4">
            <a:alphaModFix/>
          </a:blip>
          <a:srcRect b="50000"/>
          <a:stretch/>
        </p:blipFill>
        <p:spPr>
          <a:xfrm>
            <a:off x="8790968" y="4410635"/>
            <a:ext cx="3509027" cy="245196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タイトルと縦書きテキスト" type="vertTx">
  <p:cSld name="VERTICAL_TEXT">
    <p:spTree>
      <p:nvGrpSpPr>
        <p:cNvPr id="1" name="Shape 230"/>
        <p:cNvGrpSpPr/>
        <p:nvPr/>
      </p:nvGrpSpPr>
      <p:grpSpPr>
        <a:xfrm>
          <a:off x="0" y="0"/>
          <a:ext cx="0" cy="0"/>
          <a:chOff x="0" y="0"/>
          <a:chExt cx="0" cy="0"/>
        </a:xfrm>
      </p:grpSpPr>
      <p:sp>
        <p:nvSpPr>
          <p:cNvPr id="231" name="Google Shape;231;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32" name="Google Shape;232;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33" name="Google Shape;233;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34" name="Google Shape;234;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35" name="Google Shape;235;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縦書きタイトルと&#10;縦書きテキスト" type="vertTitleAndTx">
  <p:cSld name="VERTICAL_TITLE_AND_VERTICAL_TEXT">
    <p:spTree>
      <p:nvGrpSpPr>
        <p:cNvPr id="1" name="Shape 236"/>
        <p:cNvGrpSpPr/>
        <p:nvPr/>
      </p:nvGrpSpPr>
      <p:grpSpPr>
        <a:xfrm>
          <a:off x="0" y="0"/>
          <a:ext cx="0" cy="0"/>
          <a:chOff x="0" y="0"/>
          <a:chExt cx="0" cy="0"/>
        </a:xfrm>
      </p:grpSpPr>
      <p:sp>
        <p:nvSpPr>
          <p:cNvPr id="237" name="Google Shape;237;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38" name="Google Shape;238;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39" name="Google Shape;239;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40" name="Google Shape;240;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41" name="Google Shape;241;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タイトルとコンテンツ">
  <p:cSld name="タイトルとコンテンツ">
    <p:spTree>
      <p:nvGrpSpPr>
        <p:cNvPr id="1" name="Shape 181"/>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白紙" type="blank">
  <p:cSld name="BLANK">
    <p:spTree>
      <p:nvGrpSpPr>
        <p:cNvPr id="1" name="Shape 182"/>
        <p:cNvGrpSpPr/>
        <p:nvPr/>
      </p:nvGrpSpPr>
      <p:grpSpPr>
        <a:xfrm>
          <a:off x="0" y="0"/>
          <a:ext cx="0" cy="0"/>
          <a:chOff x="0" y="0"/>
          <a:chExt cx="0" cy="0"/>
        </a:xfrm>
      </p:grpSpPr>
      <p:sp>
        <p:nvSpPr>
          <p:cNvPr id="183" name="Google Shape;183;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84" name="Google Shape;184;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85" name="Google Shape;185;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 つのコンテンツ">
  <p:cSld name="2 つのコンテンツ">
    <p:spTree>
      <p:nvGrpSpPr>
        <p:cNvPr id="1" name="Shape 186"/>
        <p:cNvGrpSpPr/>
        <p:nvPr/>
      </p:nvGrpSpPr>
      <p:grpSpPr>
        <a:xfrm>
          <a:off x="0" y="0"/>
          <a:ext cx="0" cy="0"/>
          <a:chOff x="0" y="0"/>
          <a:chExt cx="0" cy="0"/>
        </a:xfrm>
      </p:grpSpPr>
      <p:pic>
        <p:nvPicPr>
          <p:cNvPr id="187" name="Google Shape;187;p5"/>
          <p:cNvPicPr preferRelativeResize="0"/>
          <p:nvPr/>
        </p:nvPicPr>
        <p:blipFill rotWithShape="1">
          <a:blip r:embed="rId2">
            <a:alphaModFix/>
          </a:blip>
          <a:srcRect b="11321"/>
          <a:stretch/>
        </p:blipFill>
        <p:spPr>
          <a:xfrm>
            <a:off x="241522" y="16184"/>
            <a:ext cx="11140535" cy="6959241"/>
          </a:xfrm>
          <a:prstGeom prst="rect">
            <a:avLst/>
          </a:prstGeom>
          <a:noFill/>
          <a:ln>
            <a:noFill/>
          </a:ln>
        </p:spPr>
      </p:pic>
      <p:grpSp>
        <p:nvGrpSpPr>
          <p:cNvPr id="188" name="Google Shape;188;p5"/>
          <p:cNvGrpSpPr/>
          <p:nvPr/>
        </p:nvGrpSpPr>
        <p:grpSpPr>
          <a:xfrm>
            <a:off x="142185" y="191285"/>
            <a:ext cx="11907630" cy="830956"/>
            <a:chOff x="142185" y="191285"/>
            <a:chExt cx="11907630" cy="830956"/>
          </a:xfrm>
        </p:grpSpPr>
        <p:pic>
          <p:nvPicPr>
            <p:cNvPr id="189" name="Google Shape;189;p5"/>
            <p:cNvPicPr preferRelativeResize="0"/>
            <p:nvPr/>
          </p:nvPicPr>
          <p:blipFill rotWithShape="1">
            <a:blip r:embed="rId3">
              <a:alphaModFix/>
            </a:blip>
            <a:srcRect/>
            <a:stretch/>
          </p:blipFill>
          <p:spPr>
            <a:xfrm>
              <a:off x="142185" y="223545"/>
              <a:ext cx="11907630" cy="755970"/>
            </a:xfrm>
            <a:prstGeom prst="rect">
              <a:avLst/>
            </a:prstGeom>
            <a:noFill/>
            <a:ln>
              <a:noFill/>
            </a:ln>
          </p:spPr>
        </p:pic>
        <p:sp>
          <p:nvSpPr>
            <p:cNvPr id="190" name="Google Shape;190;p5"/>
            <p:cNvSpPr txBox="1"/>
            <p:nvPr/>
          </p:nvSpPr>
          <p:spPr>
            <a:xfrm>
              <a:off x="201954" y="191285"/>
              <a:ext cx="1208145"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4800"/>
                <a:buFont typeface="Arial"/>
                <a:buNone/>
              </a:pPr>
              <a:r>
                <a:rPr lang="ja-JP" sz="4800" b="1" i="0" u="none" strike="noStrike" cap="none">
                  <a:solidFill>
                    <a:schemeClr val="lt1"/>
                  </a:solidFill>
                  <a:latin typeface="Arial"/>
                  <a:ea typeface="Arial"/>
                  <a:cs typeface="Arial"/>
                  <a:sym typeface="Arial"/>
                </a:rPr>
                <a:t>9</a:t>
              </a:r>
              <a:endParaRPr sz="4800" b="1" i="0" u="none" strike="noStrike" cap="none">
                <a:solidFill>
                  <a:schemeClr val="lt1"/>
                </a:solidFill>
                <a:latin typeface="Arial"/>
                <a:ea typeface="Arial"/>
                <a:cs typeface="Arial"/>
                <a:sym typeface="Arial"/>
              </a:endParaRPr>
            </a:p>
          </p:txBody>
        </p:sp>
        <p:sp>
          <p:nvSpPr>
            <p:cNvPr id="191" name="Google Shape;191;p5"/>
            <p:cNvSpPr txBox="1"/>
            <p:nvPr/>
          </p:nvSpPr>
          <p:spPr>
            <a:xfrm>
              <a:off x="1566872" y="340431"/>
              <a:ext cx="95724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200"/>
                <a:buFont typeface="Arial"/>
                <a:buNone/>
              </a:pPr>
              <a:r>
                <a:rPr lang="ja-JP" sz="3200" b="1" i="0" u="none" strike="noStrike" cap="none">
                  <a:solidFill>
                    <a:schemeClr val="lt1"/>
                  </a:solidFill>
                  <a:latin typeface="Arial"/>
                  <a:ea typeface="Arial"/>
                  <a:cs typeface="Arial"/>
                  <a:sym typeface="Arial"/>
                </a:rPr>
                <a:t>振り返り</a:t>
              </a:r>
              <a:r>
                <a:rPr lang="ja-JP" sz="2800" b="1" i="0" u="none" strike="noStrike" cap="none">
                  <a:solidFill>
                    <a:schemeClr val="lt1"/>
                  </a:solidFill>
                  <a:latin typeface="Arial"/>
                  <a:ea typeface="Arial"/>
                  <a:cs typeface="Arial"/>
                  <a:sym typeface="Arial"/>
                </a:rPr>
                <a:t>（税金はどんなところに使われているかな）</a:t>
              </a:r>
              <a:endParaRPr sz="3200" b="1" i="0" u="none" strike="noStrike" cap="none">
                <a:solidFill>
                  <a:schemeClr val="lt1"/>
                </a:solidFill>
                <a:latin typeface="Arial"/>
                <a:ea typeface="Arial"/>
                <a:cs typeface="Arial"/>
                <a:sym typeface="Arial"/>
              </a:endParaRPr>
            </a:p>
          </p:txBody>
        </p:sp>
      </p:grpSp>
      <p:grpSp>
        <p:nvGrpSpPr>
          <p:cNvPr id="192" name="Google Shape;192;p5"/>
          <p:cNvGrpSpPr/>
          <p:nvPr/>
        </p:nvGrpSpPr>
        <p:grpSpPr>
          <a:xfrm>
            <a:off x="10835734" y="430905"/>
            <a:ext cx="1084631" cy="358231"/>
            <a:chOff x="7808118" y="231384"/>
            <a:chExt cx="1084631" cy="358231"/>
          </a:xfrm>
        </p:grpSpPr>
        <p:sp>
          <p:nvSpPr>
            <p:cNvPr id="193" name="Google Shape;193;p5"/>
            <p:cNvSpPr/>
            <p:nvPr/>
          </p:nvSpPr>
          <p:spPr>
            <a:xfrm>
              <a:off x="7808118" y="231384"/>
              <a:ext cx="1084631" cy="358231"/>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194" name="Google Shape;194;p5"/>
            <p:cNvGrpSpPr/>
            <p:nvPr/>
          </p:nvGrpSpPr>
          <p:grpSpPr>
            <a:xfrm>
              <a:off x="8003932" y="267789"/>
              <a:ext cx="693003" cy="261610"/>
              <a:chOff x="8111396" y="267789"/>
              <a:chExt cx="693003" cy="261610"/>
            </a:xfrm>
          </p:grpSpPr>
          <p:sp>
            <p:nvSpPr>
              <p:cNvPr id="195" name="Google Shape;195;p5"/>
              <p:cNvSpPr txBox="1"/>
              <p:nvPr/>
            </p:nvSpPr>
            <p:spPr>
              <a:xfrm>
                <a:off x="8111396" y="267789"/>
                <a:ext cx="604653" cy="26161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3F3F3F"/>
                  </a:buClr>
                  <a:buSzPts val="1100"/>
                  <a:buFont typeface="Arial"/>
                  <a:buNone/>
                </a:pPr>
                <a:r>
                  <a:rPr lang="ja-JP" sz="1100" b="0" i="0" u="none" strike="noStrike" cap="none">
                    <a:solidFill>
                      <a:srgbClr val="3F3F3F"/>
                    </a:solidFill>
                    <a:latin typeface="Arial"/>
                    <a:ea typeface="Arial"/>
                    <a:cs typeface="Arial"/>
                    <a:sym typeface="Arial"/>
                  </a:rPr>
                  <a:t>目次へ</a:t>
                </a:r>
                <a:endParaRPr sz="1800" b="0" i="0" u="none" strike="noStrike" cap="none">
                  <a:solidFill>
                    <a:schemeClr val="dk1"/>
                  </a:solidFill>
                  <a:latin typeface="Arial"/>
                  <a:ea typeface="Arial"/>
                  <a:cs typeface="Arial"/>
                  <a:sym typeface="Arial"/>
                </a:endParaRPr>
              </a:p>
            </p:txBody>
          </p:sp>
          <p:sp>
            <p:nvSpPr>
              <p:cNvPr id="196" name="Google Shape;196;p5"/>
              <p:cNvSpPr/>
              <p:nvPr/>
            </p:nvSpPr>
            <p:spPr>
              <a:xfrm rot="5400000">
                <a:off x="8682384" y="354011"/>
                <a:ext cx="131053" cy="112977"/>
              </a:xfrm>
              <a:prstGeom prst="triangle">
                <a:avLst>
                  <a:gd name="adj" fmla="val 50000"/>
                </a:avLst>
              </a:prstGeom>
              <a:solidFill>
                <a:srgbClr val="3F3F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比較">
  <p:cSld name="比較">
    <p:spTree>
      <p:nvGrpSpPr>
        <p:cNvPr id="1" name="Shape 197"/>
        <p:cNvGrpSpPr/>
        <p:nvPr/>
      </p:nvGrpSpPr>
      <p:grpSpPr>
        <a:xfrm>
          <a:off x="0" y="0"/>
          <a:ext cx="0" cy="0"/>
          <a:chOff x="0" y="0"/>
          <a:chExt cx="0" cy="0"/>
        </a:xfrm>
      </p:grpSpPr>
      <p:pic>
        <p:nvPicPr>
          <p:cNvPr id="198" name="Google Shape;198;p6"/>
          <p:cNvPicPr preferRelativeResize="0"/>
          <p:nvPr/>
        </p:nvPicPr>
        <p:blipFill rotWithShape="1">
          <a:blip r:embed="rId2">
            <a:alphaModFix/>
          </a:blip>
          <a:srcRect b="11321"/>
          <a:stretch/>
        </p:blipFill>
        <p:spPr>
          <a:xfrm>
            <a:off x="241522" y="16184"/>
            <a:ext cx="11140535" cy="6959241"/>
          </a:xfrm>
          <a:prstGeom prst="rect">
            <a:avLst/>
          </a:prstGeom>
          <a:noFill/>
          <a:ln>
            <a:noFill/>
          </a:ln>
        </p:spPr>
      </p:pic>
      <p:sp>
        <p:nvSpPr>
          <p:cNvPr id="199" name="Google Shape;199;p6"/>
          <p:cNvSpPr/>
          <p:nvPr/>
        </p:nvSpPr>
        <p:spPr>
          <a:xfrm>
            <a:off x="0" y="0"/>
            <a:ext cx="12192000" cy="6858000"/>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200" name="Google Shape;200;p6"/>
          <p:cNvGrpSpPr/>
          <p:nvPr/>
        </p:nvGrpSpPr>
        <p:grpSpPr>
          <a:xfrm>
            <a:off x="142185" y="191285"/>
            <a:ext cx="11907630" cy="830956"/>
            <a:chOff x="142185" y="191285"/>
            <a:chExt cx="11907630" cy="830956"/>
          </a:xfrm>
        </p:grpSpPr>
        <p:pic>
          <p:nvPicPr>
            <p:cNvPr id="201" name="Google Shape;201;p6"/>
            <p:cNvPicPr preferRelativeResize="0"/>
            <p:nvPr/>
          </p:nvPicPr>
          <p:blipFill rotWithShape="1">
            <a:blip r:embed="rId3">
              <a:alphaModFix/>
            </a:blip>
            <a:srcRect/>
            <a:stretch/>
          </p:blipFill>
          <p:spPr>
            <a:xfrm>
              <a:off x="142185" y="223545"/>
              <a:ext cx="11907630" cy="755970"/>
            </a:xfrm>
            <a:prstGeom prst="rect">
              <a:avLst/>
            </a:prstGeom>
            <a:noFill/>
            <a:ln>
              <a:noFill/>
            </a:ln>
          </p:spPr>
        </p:pic>
        <p:sp>
          <p:nvSpPr>
            <p:cNvPr id="202" name="Google Shape;202;p6"/>
            <p:cNvSpPr txBox="1"/>
            <p:nvPr/>
          </p:nvSpPr>
          <p:spPr>
            <a:xfrm>
              <a:off x="201954" y="191285"/>
              <a:ext cx="1208145"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4800"/>
                <a:buFont typeface="Arial"/>
                <a:buNone/>
              </a:pPr>
              <a:r>
                <a:rPr lang="ja-JP" sz="4800" b="1" i="0" u="none" strike="noStrike" cap="none">
                  <a:solidFill>
                    <a:schemeClr val="lt1"/>
                  </a:solidFill>
                  <a:latin typeface="Arial"/>
                  <a:ea typeface="Arial"/>
                  <a:cs typeface="Arial"/>
                  <a:sym typeface="Arial"/>
                </a:rPr>
                <a:t>9</a:t>
              </a:r>
              <a:endParaRPr sz="4800" b="1" i="0" u="none" strike="noStrike" cap="none">
                <a:solidFill>
                  <a:schemeClr val="lt1"/>
                </a:solidFill>
                <a:latin typeface="Arial"/>
                <a:ea typeface="Arial"/>
                <a:cs typeface="Arial"/>
                <a:sym typeface="Arial"/>
              </a:endParaRPr>
            </a:p>
          </p:txBody>
        </p:sp>
        <p:sp>
          <p:nvSpPr>
            <p:cNvPr id="203" name="Google Shape;203;p6"/>
            <p:cNvSpPr txBox="1"/>
            <p:nvPr/>
          </p:nvSpPr>
          <p:spPr>
            <a:xfrm>
              <a:off x="1566872" y="340431"/>
              <a:ext cx="95724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200"/>
                <a:buFont typeface="Arial"/>
                <a:buNone/>
              </a:pPr>
              <a:r>
                <a:rPr lang="ja-JP" sz="3200" b="1" i="0" u="none" strike="noStrike" cap="none">
                  <a:solidFill>
                    <a:schemeClr val="lt1"/>
                  </a:solidFill>
                  <a:latin typeface="Arial"/>
                  <a:ea typeface="Arial"/>
                  <a:cs typeface="Arial"/>
                  <a:sym typeface="Arial"/>
                </a:rPr>
                <a:t>振り返り</a:t>
              </a:r>
              <a:r>
                <a:rPr lang="ja-JP" sz="2800" b="1" i="0" u="none" strike="noStrike" cap="none">
                  <a:solidFill>
                    <a:schemeClr val="lt1"/>
                  </a:solidFill>
                  <a:latin typeface="Arial"/>
                  <a:ea typeface="Arial"/>
                  <a:cs typeface="Arial"/>
                  <a:sym typeface="Arial"/>
                </a:rPr>
                <a:t>（税金はどんなところに使われているかな）</a:t>
              </a:r>
              <a:endParaRPr sz="3200" b="1" i="0" u="none" strike="noStrike" cap="none">
                <a:solidFill>
                  <a:schemeClr val="lt1"/>
                </a:solidFill>
                <a:latin typeface="Arial"/>
                <a:ea typeface="Arial"/>
                <a:cs typeface="Arial"/>
                <a:sym typeface="Arial"/>
              </a:endParaRPr>
            </a:p>
          </p:txBody>
        </p:sp>
      </p:grpSp>
      <p:grpSp>
        <p:nvGrpSpPr>
          <p:cNvPr id="204" name="Google Shape;204;p6"/>
          <p:cNvGrpSpPr/>
          <p:nvPr/>
        </p:nvGrpSpPr>
        <p:grpSpPr>
          <a:xfrm>
            <a:off x="10835734" y="430905"/>
            <a:ext cx="1084631" cy="358231"/>
            <a:chOff x="7808118" y="231384"/>
            <a:chExt cx="1084631" cy="358231"/>
          </a:xfrm>
        </p:grpSpPr>
        <p:sp>
          <p:nvSpPr>
            <p:cNvPr id="205" name="Google Shape;205;p6"/>
            <p:cNvSpPr/>
            <p:nvPr/>
          </p:nvSpPr>
          <p:spPr>
            <a:xfrm>
              <a:off x="7808118" y="231384"/>
              <a:ext cx="1084631" cy="358231"/>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206" name="Google Shape;206;p6"/>
            <p:cNvGrpSpPr/>
            <p:nvPr/>
          </p:nvGrpSpPr>
          <p:grpSpPr>
            <a:xfrm>
              <a:off x="8003932" y="267789"/>
              <a:ext cx="693003" cy="261610"/>
              <a:chOff x="8111396" y="267789"/>
              <a:chExt cx="693003" cy="261610"/>
            </a:xfrm>
          </p:grpSpPr>
          <p:sp>
            <p:nvSpPr>
              <p:cNvPr id="207" name="Google Shape;207;p6"/>
              <p:cNvSpPr txBox="1"/>
              <p:nvPr/>
            </p:nvSpPr>
            <p:spPr>
              <a:xfrm>
                <a:off x="8111396" y="267789"/>
                <a:ext cx="604653" cy="26161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3F3F3F"/>
                  </a:buClr>
                  <a:buSzPts val="1100"/>
                  <a:buFont typeface="Arial"/>
                  <a:buNone/>
                </a:pPr>
                <a:r>
                  <a:rPr lang="ja-JP" sz="1100" b="0" i="0" u="none" strike="noStrike" cap="none">
                    <a:solidFill>
                      <a:srgbClr val="3F3F3F"/>
                    </a:solidFill>
                    <a:latin typeface="Arial"/>
                    <a:ea typeface="Arial"/>
                    <a:cs typeface="Arial"/>
                    <a:sym typeface="Arial"/>
                  </a:rPr>
                  <a:t>目次へ</a:t>
                </a:r>
                <a:endParaRPr sz="1800" b="0" i="0" u="none" strike="noStrike" cap="none">
                  <a:solidFill>
                    <a:schemeClr val="dk1"/>
                  </a:solidFill>
                  <a:latin typeface="Arial"/>
                  <a:ea typeface="Arial"/>
                  <a:cs typeface="Arial"/>
                  <a:sym typeface="Arial"/>
                </a:endParaRPr>
              </a:p>
            </p:txBody>
          </p:sp>
          <p:sp>
            <p:nvSpPr>
              <p:cNvPr id="208" name="Google Shape;208;p6"/>
              <p:cNvSpPr/>
              <p:nvPr/>
            </p:nvSpPr>
            <p:spPr>
              <a:xfrm rot="5400000">
                <a:off x="8682384" y="354011"/>
                <a:ext cx="131053" cy="112977"/>
              </a:xfrm>
              <a:prstGeom prst="triangle">
                <a:avLst>
                  <a:gd name="adj" fmla="val 50000"/>
                </a:avLst>
              </a:prstGeom>
              <a:solidFill>
                <a:srgbClr val="3F3F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タイトル スライド">
  <p:cSld name="タイトル スライド">
    <p:spTree>
      <p:nvGrpSpPr>
        <p:cNvPr id="1" name="Shape 209"/>
        <p:cNvGrpSpPr/>
        <p:nvPr/>
      </p:nvGrpSpPr>
      <p:grpSpPr>
        <a:xfrm>
          <a:off x="0" y="0"/>
          <a:ext cx="0" cy="0"/>
          <a:chOff x="0" y="0"/>
          <a:chExt cx="0" cy="0"/>
        </a:xfrm>
      </p:grpSpPr>
      <p:sp>
        <p:nvSpPr>
          <p:cNvPr id="210" name="Google Shape;210;p7"/>
          <p:cNvSpPr/>
          <p:nvPr/>
        </p:nvSpPr>
        <p:spPr>
          <a:xfrm>
            <a:off x="0" y="0"/>
            <a:ext cx="12192000" cy="6858000"/>
          </a:xfrm>
          <a:prstGeom prst="rect">
            <a:avLst/>
          </a:prstGeom>
          <a:solidFill>
            <a:srgbClr val="C9E9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タイトルのみ" type="titleOnly">
  <p:cSld name="TITLE_ONLY">
    <p:spTree>
      <p:nvGrpSpPr>
        <p:cNvPr id="1" name="Shape 211"/>
        <p:cNvGrpSpPr/>
        <p:nvPr/>
      </p:nvGrpSpPr>
      <p:grpSpPr>
        <a:xfrm>
          <a:off x="0" y="0"/>
          <a:ext cx="0" cy="0"/>
          <a:chOff x="0" y="0"/>
          <a:chExt cx="0" cy="0"/>
        </a:xfrm>
      </p:grpSpPr>
      <p:sp>
        <p:nvSpPr>
          <p:cNvPr id="212" name="Google Shape;212;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13" name="Google Shape;213;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14" name="Google Shape;21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15" name="Google Shape;21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タイトル付きのコンテンツ" type="objTx">
  <p:cSld name="OBJECT_WITH_CAPTION_TEXT">
    <p:spTree>
      <p:nvGrpSpPr>
        <p:cNvPr id="1" name="Shape 216"/>
        <p:cNvGrpSpPr/>
        <p:nvPr/>
      </p:nvGrpSpPr>
      <p:grpSpPr>
        <a:xfrm>
          <a:off x="0" y="0"/>
          <a:ext cx="0" cy="0"/>
          <a:chOff x="0" y="0"/>
          <a:chExt cx="0" cy="0"/>
        </a:xfrm>
      </p:grpSpPr>
      <p:sp>
        <p:nvSpPr>
          <p:cNvPr id="217" name="Google Shape;217;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18" name="Google Shape;218;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19" name="Google Shape;219;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9pPr>
          </a:lstStyle>
          <a:p>
            <a:endParaRPr/>
          </a:p>
        </p:txBody>
      </p:sp>
      <p:sp>
        <p:nvSpPr>
          <p:cNvPr id="220" name="Google Shape;22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21" name="Google Shape;22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22" name="Google Shape;22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タイトル付きの図" type="picTx">
  <p:cSld name="PICTURE_WITH_CAPTION_TEXT">
    <p:spTree>
      <p:nvGrpSpPr>
        <p:cNvPr id="1" name="Shape 223"/>
        <p:cNvGrpSpPr/>
        <p:nvPr/>
      </p:nvGrpSpPr>
      <p:grpSpPr>
        <a:xfrm>
          <a:off x="0" y="0"/>
          <a:ext cx="0" cy="0"/>
          <a:chOff x="0" y="0"/>
          <a:chExt cx="0" cy="0"/>
        </a:xfrm>
      </p:grpSpPr>
      <p:sp>
        <p:nvSpPr>
          <p:cNvPr id="224" name="Google Shape;224;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25" name="Google Shape;225;p10"/>
          <p:cNvSpPr>
            <a:spLocks noGrp="1"/>
          </p:cNvSpPr>
          <p:nvPr>
            <p:ph type="pic" idx="2"/>
          </p:nvPr>
        </p:nvSpPr>
        <p:spPr>
          <a:xfrm>
            <a:off x="5183188" y="987425"/>
            <a:ext cx="6172200" cy="4873625"/>
          </a:xfrm>
          <a:prstGeom prst="rect">
            <a:avLst/>
          </a:prstGeom>
          <a:noFill/>
          <a:ln>
            <a:noFill/>
          </a:ln>
        </p:spPr>
      </p:sp>
      <p:sp>
        <p:nvSpPr>
          <p:cNvPr id="226" name="Google Shape;226;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9pPr>
          </a:lstStyle>
          <a:p>
            <a:endParaRPr/>
          </a:p>
        </p:txBody>
      </p:sp>
      <p:sp>
        <p:nvSpPr>
          <p:cNvPr id="227" name="Google Shape;22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28" name="Google Shape;22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29" name="Google Shape;22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ja-JP"/>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A4A3A4"/>
          </p15:clr>
        </p15:guide>
        <p15:guide id="2" pos="3840">
          <p15:clr>
            <a:srgbClr val="A4A3A4"/>
          </p15:clr>
        </p15:guide>
        <p15:guide id="3">
          <p15:clr>
            <a:srgbClr val="F26B43"/>
          </p15:clr>
        </p15:guide>
        <p15:guide id="4" pos="7680">
          <p15:clr>
            <a:srgbClr val="F26B43"/>
          </p15:clr>
        </p15:guide>
        <p15:guide id="5" orient="horz" pos="4320">
          <p15:clr>
            <a:srgbClr val="F26B43"/>
          </p15:clr>
        </p15:guide>
        <p15:guide id="6" orient="horz">
          <p15:clr>
            <a:srgbClr val="F26B43"/>
          </p15:clr>
        </p15:guide>
        <p15:guide id="7" pos="5110">
          <p15:clr>
            <a:srgbClr val="A4A3A4"/>
          </p15:clr>
        </p15:guide>
        <p15:guide id="8" pos="2570">
          <p15:clr>
            <a:srgbClr val="A4A3A4"/>
          </p15:clr>
        </p15:guide>
        <p15:guide id="9" orient="horz" pos="2886">
          <p15:clr>
            <a:srgbClr val="A4A3A4"/>
          </p15:clr>
        </p15:guide>
        <p15:guide id="10" orient="horz" pos="1434">
          <p15:clr>
            <a:srgbClr val="A4A3A4"/>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 Target="slide8.xml"/><Relationship Id="rId7" Type="http://schemas.openxmlformats.org/officeDocument/2006/relationships/slide" Target="slide20.xml"/><Relationship Id="rId12" Type="http://schemas.openxmlformats.org/officeDocument/2006/relationships/slide" Target="slide18.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slide" Target="slide16.xml"/><Relationship Id="rId11" Type="http://schemas.openxmlformats.org/officeDocument/2006/relationships/slide" Target="slide14.xml"/><Relationship Id="rId5" Type="http://schemas.openxmlformats.org/officeDocument/2006/relationships/slide" Target="slide12.xml"/><Relationship Id="rId10" Type="http://schemas.openxmlformats.org/officeDocument/2006/relationships/slide" Target="slide6.xml"/><Relationship Id="rId4" Type="http://schemas.openxmlformats.org/officeDocument/2006/relationships/slide" Target="slide4.xml"/><Relationship Id="rId9" Type="http://schemas.openxmlformats.org/officeDocument/2006/relationships/slide" Target="slide10.xml"/></Relationships>
</file>

<file path=ppt/slides/_rels/slide10.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100.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hyperlink" Target="https://www.pref.fukuoka.lg.jp/life/1/7/24/" TargetMode="External"/><Relationship Id="rId2" Type="http://schemas.openxmlformats.org/officeDocument/2006/relationships/notesSlide" Target="../notesSlides/notesSlide100.xml"/><Relationship Id="rId1" Type="http://schemas.openxmlformats.org/officeDocument/2006/relationships/slideLayout" Target="../slideLayouts/slideLayout3.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5.png"/></Relationships>
</file>

<file path=ppt/slides/_rels/slide101.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101.xml"/><Relationship Id="rId1" Type="http://schemas.openxmlformats.org/officeDocument/2006/relationships/slideLayout" Target="../slideLayouts/slideLayout3.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11.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 Target="slide8.xml"/><Relationship Id="rId7" Type="http://schemas.openxmlformats.org/officeDocument/2006/relationships/slide" Target="slide20.xml"/><Relationship Id="rId12" Type="http://schemas.openxmlformats.org/officeDocument/2006/relationships/slide" Target="slide18.xm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slide" Target="slide16.xml"/><Relationship Id="rId11" Type="http://schemas.openxmlformats.org/officeDocument/2006/relationships/slide" Target="slide14.xml"/><Relationship Id="rId5" Type="http://schemas.openxmlformats.org/officeDocument/2006/relationships/slide" Target="slide12.xml"/><Relationship Id="rId10" Type="http://schemas.openxmlformats.org/officeDocument/2006/relationships/slide" Target="slide6.xml"/><Relationship Id="rId4" Type="http://schemas.openxmlformats.org/officeDocument/2006/relationships/slide" Target="slide4.xml"/><Relationship Id="rId9" Type="http://schemas.openxmlformats.org/officeDocument/2006/relationships/slide" Target="slide10.xml"/></Relationships>
</file>

<file path=ppt/slides/_rels/slide12.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 Target="slide8.xml"/><Relationship Id="rId7" Type="http://schemas.openxmlformats.org/officeDocument/2006/relationships/slide" Target="slide20.xml"/><Relationship Id="rId12" Type="http://schemas.openxmlformats.org/officeDocument/2006/relationships/slide" Target="slide18.xm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slide" Target="slide16.xml"/><Relationship Id="rId11" Type="http://schemas.openxmlformats.org/officeDocument/2006/relationships/slide" Target="slide14.xml"/><Relationship Id="rId5" Type="http://schemas.openxmlformats.org/officeDocument/2006/relationships/slide" Target="slide12.xml"/><Relationship Id="rId10" Type="http://schemas.openxmlformats.org/officeDocument/2006/relationships/slide" Target="slide6.xml"/><Relationship Id="rId4" Type="http://schemas.openxmlformats.org/officeDocument/2006/relationships/slide" Target="slide4.xml"/><Relationship Id="rId9" Type="http://schemas.openxmlformats.org/officeDocument/2006/relationships/slide" Target="slide10.xml"/></Relationships>
</file>

<file path=ppt/slides/_rels/slide14.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15.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 Target="slide8.xml"/><Relationship Id="rId7" Type="http://schemas.openxmlformats.org/officeDocument/2006/relationships/slide" Target="slide20.xml"/><Relationship Id="rId12" Type="http://schemas.openxmlformats.org/officeDocument/2006/relationships/slide" Target="slide18.xm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slide" Target="slide16.xml"/><Relationship Id="rId11" Type="http://schemas.openxmlformats.org/officeDocument/2006/relationships/slide" Target="slide14.xml"/><Relationship Id="rId5" Type="http://schemas.openxmlformats.org/officeDocument/2006/relationships/slide" Target="slide12.xml"/><Relationship Id="rId10" Type="http://schemas.openxmlformats.org/officeDocument/2006/relationships/slide" Target="slide6.xml"/><Relationship Id="rId4" Type="http://schemas.openxmlformats.org/officeDocument/2006/relationships/slide" Target="slide4.xml"/><Relationship Id="rId9" Type="http://schemas.openxmlformats.org/officeDocument/2006/relationships/slide" Target="slide10.xml"/></Relationships>
</file>

<file path=ppt/slides/_rels/slide16.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3.jpg"/></Relationships>
</file>

<file path=ppt/slides/_rels/slide17.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 Target="slide8.xml"/><Relationship Id="rId7" Type="http://schemas.openxmlformats.org/officeDocument/2006/relationships/slide" Target="slide20.xml"/><Relationship Id="rId12" Type="http://schemas.openxmlformats.org/officeDocument/2006/relationships/slide" Target="slide18.xm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slide" Target="slide16.xml"/><Relationship Id="rId11" Type="http://schemas.openxmlformats.org/officeDocument/2006/relationships/slide" Target="slide14.xml"/><Relationship Id="rId5" Type="http://schemas.openxmlformats.org/officeDocument/2006/relationships/slide" Target="slide12.xml"/><Relationship Id="rId10" Type="http://schemas.openxmlformats.org/officeDocument/2006/relationships/slide" Target="slide6.xml"/><Relationship Id="rId4" Type="http://schemas.openxmlformats.org/officeDocument/2006/relationships/slide" Target="slide4.xml"/><Relationship Id="rId9" Type="http://schemas.openxmlformats.org/officeDocument/2006/relationships/slide" Target="slide10.xml"/></Relationships>
</file>

<file path=ppt/slides/_rels/slide18.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4.jpg"/></Relationships>
</file>

<file path=ppt/slides/_rels/slide19.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 Target="slide8.xml"/><Relationship Id="rId7" Type="http://schemas.openxmlformats.org/officeDocument/2006/relationships/slide" Target="slide20.xml"/><Relationship Id="rId12" Type="http://schemas.openxmlformats.org/officeDocument/2006/relationships/slide" Target="slide18.xml"/><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slide" Target="slide16.xml"/><Relationship Id="rId11" Type="http://schemas.openxmlformats.org/officeDocument/2006/relationships/slide" Target="slide14.xml"/><Relationship Id="rId5" Type="http://schemas.openxmlformats.org/officeDocument/2006/relationships/slide" Target="slide12.xml"/><Relationship Id="rId10" Type="http://schemas.openxmlformats.org/officeDocument/2006/relationships/slide" Target="slide6.xml"/><Relationship Id="rId4" Type="http://schemas.openxmlformats.org/officeDocument/2006/relationships/slide" Target="slide4.xml"/><Relationship Id="rId9" Type="http://schemas.openxmlformats.org/officeDocument/2006/relationships/slide" Target="slide10.xml"/></Relationships>
</file>

<file path=ppt/slides/_rels/slide2.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8" Type="http://schemas.openxmlformats.org/officeDocument/2006/relationships/slide" Target="slide41.xml"/><Relationship Id="rId13" Type="http://schemas.openxmlformats.org/officeDocument/2006/relationships/slide" Target="slide62.xml"/><Relationship Id="rId3" Type="http://schemas.openxmlformats.org/officeDocument/2006/relationships/image" Target="../media/image15.png"/><Relationship Id="rId7" Type="http://schemas.openxmlformats.org/officeDocument/2006/relationships/slide" Target="slide33.xml"/><Relationship Id="rId12" Type="http://schemas.openxmlformats.org/officeDocument/2006/relationships/slide" Target="slide52.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slide" Target="slide24.xml"/><Relationship Id="rId11" Type="http://schemas.openxmlformats.org/officeDocument/2006/relationships/slide" Target="slide99.xml"/><Relationship Id="rId5" Type="http://schemas.openxmlformats.org/officeDocument/2006/relationships/slide" Target="slide22.xml"/><Relationship Id="rId10" Type="http://schemas.openxmlformats.org/officeDocument/2006/relationships/slide" Target="slide63.xml"/><Relationship Id="rId4" Type="http://schemas.openxmlformats.org/officeDocument/2006/relationships/slide" Target="slide21.xml"/><Relationship Id="rId9" Type="http://schemas.openxmlformats.org/officeDocument/2006/relationships/slide" Target="slide51.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slide" Target="slide20.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8" Type="http://schemas.openxmlformats.org/officeDocument/2006/relationships/slide" Target="slide33.xml"/><Relationship Id="rId3" Type="http://schemas.openxmlformats.org/officeDocument/2006/relationships/image" Target="../media/image19.png"/><Relationship Id="rId7" Type="http://schemas.openxmlformats.org/officeDocument/2006/relationships/slide" Target="slide24.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5.png"/></Relationships>
</file>

<file path=ppt/slides/_rels/slide2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slide" Target="slide52.xml"/><Relationship Id="rId5" Type="http://schemas.openxmlformats.org/officeDocument/2006/relationships/image" Target="../media/image24.png"/><Relationship Id="rId10" Type="http://schemas.openxmlformats.org/officeDocument/2006/relationships/slide" Target="slide41.xml"/><Relationship Id="rId4" Type="http://schemas.openxmlformats.org/officeDocument/2006/relationships/image" Target="../media/image23.png"/><Relationship Id="rId9" Type="http://schemas.openxmlformats.org/officeDocument/2006/relationships/slide" Target="slide20.xml"/></Relationships>
</file>

<file path=ppt/slides/_rels/slide2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5.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s>
</file>

<file path=ppt/slides/_rels/slide2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5.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slide" Target="slide20.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8" Type="http://schemas.openxmlformats.org/officeDocument/2006/relationships/slide" Target="slide30.xml"/><Relationship Id="rId3" Type="http://schemas.openxmlformats.org/officeDocument/2006/relationships/image" Target="../media/image43.png"/><Relationship Id="rId7" Type="http://schemas.openxmlformats.org/officeDocument/2006/relationships/slide" Target="slide28.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2.png"/><Relationship Id="rId10" Type="http://schemas.openxmlformats.org/officeDocument/2006/relationships/image" Target="../media/image5.png"/><Relationship Id="rId4" Type="http://schemas.openxmlformats.org/officeDocument/2006/relationships/image" Target="../media/image45.png"/><Relationship Id="rId9" Type="http://schemas.openxmlformats.org/officeDocument/2006/relationships/slide" Target="slide32.xml"/></Relationships>
</file>

<file path=ppt/slides/_rels/slide2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43.png"/><Relationship Id="rId7" Type="http://schemas.openxmlformats.org/officeDocument/2006/relationships/slide" Target="slide29.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2.pn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image" Target="../media/image5.png"/><Relationship Id="rId7"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5.png"/><Relationship Id="rId10" Type="http://schemas.openxmlformats.org/officeDocument/2006/relationships/slide" Target="slide32.xml"/><Relationship Id="rId4" Type="http://schemas.openxmlformats.org/officeDocument/2006/relationships/image" Target="../media/image43.png"/><Relationship Id="rId9" Type="http://schemas.openxmlformats.org/officeDocument/2006/relationships/slide" Target="slide30.xml"/></Relationships>
</file>

<file path=ppt/slides/_rels/slide3.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 Target="slide8.xml"/><Relationship Id="rId7" Type="http://schemas.openxmlformats.org/officeDocument/2006/relationships/slide" Target="slide20.xml"/><Relationship Id="rId12" Type="http://schemas.openxmlformats.org/officeDocument/2006/relationships/slide" Target="slide18.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slide" Target="slide16.xml"/><Relationship Id="rId11" Type="http://schemas.openxmlformats.org/officeDocument/2006/relationships/slide" Target="slide14.xml"/><Relationship Id="rId5" Type="http://schemas.openxmlformats.org/officeDocument/2006/relationships/slide" Target="slide12.xml"/><Relationship Id="rId10" Type="http://schemas.openxmlformats.org/officeDocument/2006/relationships/slide" Target="slide6.xml"/><Relationship Id="rId4" Type="http://schemas.openxmlformats.org/officeDocument/2006/relationships/slide" Target="slide4.xml"/><Relationship Id="rId9" Type="http://schemas.openxmlformats.org/officeDocument/2006/relationships/slide" Target="slide10.xml"/></Relationships>
</file>

<file path=ppt/slides/_rels/slide3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42.png"/><Relationship Id="rId7" Type="http://schemas.openxmlformats.org/officeDocument/2006/relationships/slide" Target="slide31.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3.pn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image" Target="../media/image5.png"/><Relationship Id="rId7"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5.png"/><Relationship Id="rId10" Type="http://schemas.openxmlformats.org/officeDocument/2006/relationships/slide" Target="slide32.xml"/><Relationship Id="rId4" Type="http://schemas.openxmlformats.org/officeDocument/2006/relationships/image" Target="../media/image43.png"/><Relationship Id="rId9" Type="http://schemas.openxmlformats.org/officeDocument/2006/relationships/slide" Target="slide30.xml"/></Relationships>
</file>

<file path=ppt/slides/_rels/slide3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43.png"/><Relationship Id="rId7" Type="http://schemas.openxmlformats.org/officeDocument/2006/relationships/slide" Target="slide33.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2.png"/><Relationship Id="rId4" Type="http://schemas.openxmlformats.org/officeDocument/2006/relationships/image" Target="../media/image45.png"/><Relationship Id="rId9" Type="http://schemas.openxmlformats.org/officeDocument/2006/relationships/slide" Target="slide20.xml"/></Relationships>
</file>

<file path=ppt/slides/_rels/slide3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48.png"/><Relationship Id="rId7"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19.png"/><Relationship Id="rId4" Type="http://schemas.openxmlformats.org/officeDocument/2006/relationships/image" Target="../media/image49.png"/><Relationship Id="rId9" Type="http://schemas.openxmlformats.org/officeDocument/2006/relationships/hyperlink" Target="https://www.mof.go.jp/kids/2018" TargetMode="External"/></Relationships>
</file>

<file path=ppt/slides/_rels/slide3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49.png"/><Relationship Id="rId7"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hyperlink" Target="https://www.mof.go.jp/kids/2018" TargetMode="External"/><Relationship Id="rId5" Type="http://schemas.openxmlformats.org/officeDocument/2006/relationships/image" Target="../media/image48.png"/><Relationship Id="rId10" Type="http://schemas.openxmlformats.org/officeDocument/2006/relationships/slide" Target="slide20.xml"/><Relationship Id="rId4" Type="http://schemas.openxmlformats.org/officeDocument/2006/relationships/image" Target="../media/image19.png"/><Relationship Id="rId9" Type="http://schemas.openxmlformats.org/officeDocument/2006/relationships/image" Target="../media/image5.png"/></Relationships>
</file>

<file path=ppt/slides/_rels/slide35.xml.rels><?xml version="1.0" encoding="UTF-8" standalone="yes"?>
<Relationships xmlns="http://schemas.openxmlformats.org/package/2006/relationships"><Relationship Id="rId8" Type="http://schemas.openxmlformats.org/officeDocument/2006/relationships/slide" Target="slide38.xml"/><Relationship Id="rId3" Type="http://schemas.openxmlformats.org/officeDocument/2006/relationships/image" Target="../media/image19.png"/><Relationship Id="rId7" Type="http://schemas.openxmlformats.org/officeDocument/2006/relationships/slide" Target="slide40.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slide" Target="slide36.xml"/><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slide" Target="slide37.xml"/><Relationship Id="rId5" Type="http://schemas.openxmlformats.org/officeDocument/2006/relationships/image" Target="../media/image21.png"/><Relationship Id="rId4" Type="http://schemas.openxmlformats.org/officeDocument/2006/relationships/image" Target="../media/image20.png"/></Relationships>
</file>

<file path=ppt/slides/_rels/slide37.xml.rels><?xml version="1.0" encoding="UTF-8" standalone="yes"?>
<Relationships xmlns="http://schemas.openxmlformats.org/package/2006/relationships"><Relationship Id="rId8" Type="http://schemas.openxmlformats.org/officeDocument/2006/relationships/slide" Target="slide40.xml"/><Relationship Id="rId3" Type="http://schemas.openxmlformats.org/officeDocument/2006/relationships/image" Target="../media/image5.png"/><Relationship Id="rId7" Type="http://schemas.openxmlformats.org/officeDocument/2006/relationships/slide" Target="slide36.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slide" Target="slide38.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slide" Target="slide39.xml"/><Relationship Id="rId5" Type="http://schemas.openxmlformats.org/officeDocument/2006/relationships/image" Target="../media/image21.png"/><Relationship Id="rId4" Type="http://schemas.openxmlformats.org/officeDocument/2006/relationships/image" Target="../media/image20.png"/></Relationships>
</file>

<file path=ppt/slides/_rels/slide39.xml.rels><?xml version="1.0" encoding="UTF-8" standalone="yes"?>
<Relationships xmlns="http://schemas.openxmlformats.org/package/2006/relationships"><Relationship Id="rId8" Type="http://schemas.openxmlformats.org/officeDocument/2006/relationships/slide" Target="slide40.xml"/><Relationship Id="rId3" Type="http://schemas.openxmlformats.org/officeDocument/2006/relationships/image" Target="../media/image5.png"/><Relationship Id="rId7" Type="http://schemas.openxmlformats.org/officeDocument/2006/relationships/slide" Target="slide36.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slide" Target="slide38.xml"/></Relationships>
</file>

<file path=ppt/slides/_rels/slide4.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image" Target="../media/image19.png"/><Relationship Id="rId7"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slide" Target="slide41.xml"/><Relationship Id="rId5" Type="http://schemas.openxmlformats.org/officeDocument/2006/relationships/image" Target="../media/image21.png"/><Relationship Id="rId4" Type="http://schemas.openxmlformats.org/officeDocument/2006/relationships/image" Target="../media/image20.png"/></Relationships>
</file>

<file path=ppt/slides/_rels/slide4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pn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3.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7.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44.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5.png"/><Relationship Id="rId7" Type="http://schemas.openxmlformats.org/officeDocument/2006/relationships/slide" Target="slide20.xm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hyperlink" Target="https://www.pref.fukuoka.lg.jp/contents/kasumisansyouuo.html" TargetMode="External"/></Relationships>
</file>

<file path=ppt/slides/_rels/slide4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6.png"/><Relationship Id="rId7" Type="http://schemas.openxmlformats.org/officeDocument/2006/relationships/image" Target="../media/image24.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slide" Target="slide48.xml"/><Relationship Id="rId5" Type="http://schemas.openxmlformats.org/officeDocument/2006/relationships/image" Target="../media/image25.png"/><Relationship Id="rId10" Type="http://schemas.openxmlformats.org/officeDocument/2006/relationships/slide" Target="slide46.xml"/><Relationship Id="rId4" Type="http://schemas.openxmlformats.org/officeDocument/2006/relationships/image" Target="../media/image23.png"/><Relationship Id="rId9" Type="http://schemas.openxmlformats.org/officeDocument/2006/relationships/slide" Target="slide50.xml"/></Relationships>
</file>

<file path=ppt/slides/_rels/slide46.xml.rels><?xml version="1.0" encoding="UTF-8" standalone="yes"?>
<Relationships xmlns="http://schemas.openxmlformats.org/package/2006/relationships"><Relationship Id="rId8" Type="http://schemas.openxmlformats.org/officeDocument/2006/relationships/slide" Target="slide47.xml"/><Relationship Id="rId3" Type="http://schemas.openxmlformats.org/officeDocument/2006/relationships/image" Target="../media/image26.png"/><Relationship Id="rId7" Type="http://schemas.openxmlformats.org/officeDocument/2006/relationships/image" Target="../media/image22.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3.png"/><Relationship Id="rId4" Type="http://schemas.openxmlformats.org/officeDocument/2006/relationships/image" Target="../media/image5.png"/><Relationship Id="rId9" Type="http://schemas.openxmlformats.org/officeDocument/2006/relationships/image" Target="../media/image24.png"/></Relationships>
</file>

<file path=ppt/slides/_rels/slide4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5.png"/><Relationship Id="rId7" Type="http://schemas.openxmlformats.org/officeDocument/2006/relationships/image" Target="../media/image22.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slide" Target="slide48.xml"/><Relationship Id="rId5" Type="http://schemas.openxmlformats.org/officeDocument/2006/relationships/image" Target="../media/image23.png"/><Relationship Id="rId10" Type="http://schemas.openxmlformats.org/officeDocument/2006/relationships/slide" Target="slide46.xml"/><Relationship Id="rId4" Type="http://schemas.openxmlformats.org/officeDocument/2006/relationships/image" Target="../media/image26.png"/><Relationship Id="rId9" Type="http://schemas.openxmlformats.org/officeDocument/2006/relationships/slide" Target="slide50.xml"/></Relationships>
</file>

<file path=ppt/slides/_rels/slide48.xml.rels><?xml version="1.0" encoding="UTF-8" standalone="yes"?>
<Relationships xmlns="http://schemas.openxmlformats.org/package/2006/relationships"><Relationship Id="rId8" Type="http://schemas.openxmlformats.org/officeDocument/2006/relationships/slide" Target="slide49.xml"/><Relationship Id="rId3" Type="http://schemas.openxmlformats.org/officeDocument/2006/relationships/image" Target="../media/image26.png"/><Relationship Id="rId7" Type="http://schemas.openxmlformats.org/officeDocument/2006/relationships/image" Target="../media/image22.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3.png"/><Relationship Id="rId4" Type="http://schemas.openxmlformats.org/officeDocument/2006/relationships/image" Target="../media/image5.png"/><Relationship Id="rId9" Type="http://schemas.openxmlformats.org/officeDocument/2006/relationships/image" Target="../media/image24.png"/></Relationships>
</file>

<file path=ppt/slides/_rels/slide4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5.png"/><Relationship Id="rId7" Type="http://schemas.openxmlformats.org/officeDocument/2006/relationships/image" Target="../media/image22.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slide" Target="slide48.xml"/><Relationship Id="rId5" Type="http://schemas.openxmlformats.org/officeDocument/2006/relationships/image" Target="../media/image23.png"/><Relationship Id="rId10" Type="http://schemas.openxmlformats.org/officeDocument/2006/relationships/slide" Target="slide46.xml"/><Relationship Id="rId4" Type="http://schemas.openxmlformats.org/officeDocument/2006/relationships/image" Target="../media/image26.png"/><Relationship Id="rId9" Type="http://schemas.openxmlformats.org/officeDocument/2006/relationships/slide" Target="slide50.xml"/></Relationships>
</file>

<file path=ppt/slides/_rels/slide5.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 Target="slide8.xml"/><Relationship Id="rId7" Type="http://schemas.openxmlformats.org/officeDocument/2006/relationships/slide" Target="slide20.xml"/><Relationship Id="rId12" Type="http://schemas.openxmlformats.org/officeDocument/2006/relationships/slide" Target="slide18.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slide" Target="slide16.xml"/><Relationship Id="rId11" Type="http://schemas.openxmlformats.org/officeDocument/2006/relationships/slide" Target="slide14.xml"/><Relationship Id="rId5" Type="http://schemas.openxmlformats.org/officeDocument/2006/relationships/slide" Target="slide12.xml"/><Relationship Id="rId10" Type="http://schemas.openxmlformats.org/officeDocument/2006/relationships/slide" Target="slide6.xml"/><Relationship Id="rId4" Type="http://schemas.openxmlformats.org/officeDocument/2006/relationships/slide" Target="slide4.xml"/><Relationship Id="rId9" Type="http://schemas.openxmlformats.org/officeDocument/2006/relationships/slide" Target="slide10.xml"/></Relationships>
</file>

<file path=ppt/slides/_rels/slide50.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image" Target="../media/image5.png"/><Relationship Id="rId7" Type="http://schemas.openxmlformats.org/officeDocument/2006/relationships/slide" Target="slide51.xm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5.png"/><Relationship Id="rId10"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6.png"/></Relationships>
</file>

<file path=ppt/slides/_rels/slide51.xml.rels><?xml version="1.0" encoding="UTF-8" standalone="yes"?>
<Relationships xmlns="http://schemas.openxmlformats.org/package/2006/relationships"><Relationship Id="rId8" Type="http://schemas.openxmlformats.org/officeDocument/2006/relationships/hyperlink" Target="https://www.mof.go.jp/tax_policy/publication/brochure/zeikin_drill/index.html" TargetMode="External"/><Relationship Id="rId3" Type="http://schemas.openxmlformats.org/officeDocument/2006/relationships/image" Target="../media/image5.png"/><Relationship Id="rId7" Type="http://schemas.openxmlformats.org/officeDocument/2006/relationships/image" Target="../media/image73.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slide" Target="slide20.xml"/></Relationships>
</file>

<file path=ppt/slides/_rels/slide52.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7.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5.png"/></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54.xml.rels><?xml version="1.0" encoding="UTF-8" standalone="yes"?>
<Relationships xmlns="http://schemas.openxmlformats.org/package/2006/relationships"><Relationship Id="rId8" Type="http://schemas.openxmlformats.org/officeDocument/2006/relationships/hyperlink" Target="https://www.gikai.pref.fukuoka.lg.jp/kids/" TargetMode="External"/><Relationship Id="rId3" Type="http://schemas.openxmlformats.org/officeDocument/2006/relationships/image" Target="../media/image5.png"/><Relationship Id="rId7" Type="http://schemas.openxmlformats.org/officeDocument/2006/relationships/image" Target="../media/image82.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75.png"/><Relationship Id="rId4" Type="http://schemas.openxmlformats.org/officeDocument/2006/relationships/image" Target="../media/image80.png"/></Relationships>
</file>

<file path=ppt/slides/_rels/slide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slide" Target="slide20.xml"/><Relationship Id="rId5" Type="http://schemas.openxmlformats.org/officeDocument/2006/relationships/image" Target="../media/image84.png"/><Relationship Id="rId4" Type="http://schemas.openxmlformats.org/officeDocument/2006/relationships/image" Target="../media/image83.png"/></Relationships>
</file>

<file path=ppt/slides/_rels/slide56.xml.rels><?xml version="1.0" encoding="UTF-8" standalone="yes"?>
<Relationships xmlns="http://schemas.openxmlformats.org/package/2006/relationships"><Relationship Id="rId3" Type="http://schemas.openxmlformats.org/officeDocument/2006/relationships/slide" Target="slide57.xml"/><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slide" Target="slide59.xml"/><Relationship Id="rId5" Type="http://schemas.openxmlformats.org/officeDocument/2006/relationships/slide" Target="slide61.xml"/><Relationship Id="rId4" Type="http://schemas.openxmlformats.org/officeDocument/2006/relationships/image" Target="../media/image5.png"/></Relationships>
</file>

<file path=ppt/slides/_rels/slide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slide" Target="slide58.xml"/></Relationships>
</file>

<file path=ppt/slides/_rels/slide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slide" Target="slide59.xml"/><Relationship Id="rId5" Type="http://schemas.openxmlformats.org/officeDocument/2006/relationships/slide" Target="slide61.xml"/><Relationship Id="rId4" Type="http://schemas.openxmlformats.org/officeDocument/2006/relationships/slide" Target="slide57.xml"/></Relationships>
</file>

<file path=ppt/slides/_rels/slide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slide" Target="slide60.xml"/></Relationships>
</file>

<file path=ppt/slides/_rels/slide6.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slide" Target="slide59.xml"/><Relationship Id="rId5" Type="http://schemas.openxmlformats.org/officeDocument/2006/relationships/slide" Target="slide61.xml"/><Relationship Id="rId4" Type="http://schemas.openxmlformats.org/officeDocument/2006/relationships/slide" Target="slide57.xml"/></Relationships>
</file>

<file path=ppt/slides/_rels/slide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slide" Target="slide20.xml"/><Relationship Id="rId4" Type="http://schemas.openxmlformats.org/officeDocument/2006/relationships/slide" Target="slide62.xml"/></Relationships>
</file>

<file path=ppt/slides/_rels/slide6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6.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hyperlink" Target="https://www.nta.go.jp/publication/webtaxtv/201503/webtaxtv_wb.html" TargetMode="External"/><Relationship Id="rId4" Type="http://schemas.openxmlformats.org/officeDocument/2006/relationships/slide" Target="slide20.xml"/></Relationships>
</file>

<file path=ppt/slides/_rels/slide63.xml.rels><?xml version="1.0" encoding="UTF-8" standalone="yes"?>
<Relationships xmlns="http://schemas.openxmlformats.org/package/2006/relationships"><Relationship Id="rId8" Type="http://schemas.openxmlformats.org/officeDocument/2006/relationships/slide" Target="slide20.xml"/><Relationship Id="rId13" Type="http://schemas.openxmlformats.org/officeDocument/2006/relationships/slide" Target="slide72.xml"/><Relationship Id="rId18" Type="http://schemas.openxmlformats.org/officeDocument/2006/relationships/slide" Target="slide82.xml"/><Relationship Id="rId3" Type="http://schemas.openxmlformats.org/officeDocument/2006/relationships/image" Target="../media/image4.png"/><Relationship Id="rId21" Type="http://schemas.openxmlformats.org/officeDocument/2006/relationships/slide" Target="slide88.xml"/><Relationship Id="rId7" Type="http://schemas.openxmlformats.org/officeDocument/2006/relationships/slide" Target="slide98.xml"/><Relationship Id="rId12" Type="http://schemas.openxmlformats.org/officeDocument/2006/relationships/slide" Target="slide70.xml"/><Relationship Id="rId17" Type="http://schemas.openxmlformats.org/officeDocument/2006/relationships/slide" Target="slide80.xml"/><Relationship Id="rId25" Type="http://schemas.openxmlformats.org/officeDocument/2006/relationships/slide" Target="slide96.xml"/><Relationship Id="rId2" Type="http://schemas.openxmlformats.org/officeDocument/2006/relationships/notesSlide" Target="../notesSlides/notesSlide63.xml"/><Relationship Id="rId16" Type="http://schemas.openxmlformats.org/officeDocument/2006/relationships/slide" Target="slide78.xml"/><Relationship Id="rId20" Type="http://schemas.openxmlformats.org/officeDocument/2006/relationships/slide" Target="slide86.xml"/><Relationship Id="rId1" Type="http://schemas.openxmlformats.org/officeDocument/2006/relationships/slideLayout" Target="../slideLayouts/slideLayout3.xml"/><Relationship Id="rId6" Type="http://schemas.openxmlformats.org/officeDocument/2006/relationships/image" Target="../media/image88.png"/><Relationship Id="rId11" Type="http://schemas.openxmlformats.org/officeDocument/2006/relationships/slide" Target="slide68.xml"/><Relationship Id="rId24" Type="http://schemas.openxmlformats.org/officeDocument/2006/relationships/slide" Target="slide94.xml"/><Relationship Id="rId5" Type="http://schemas.openxmlformats.org/officeDocument/2006/relationships/image" Target="../media/image87.png"/><Relationship Id="rId15" Type="http://schemas.openxmlformats.org/officeDocument/2006/relationships/slide" Target="slide76.xml"/><Relationship Id="rId23" Type="http://schemas.openxmlformats.org/officeDocument/2006/relationships/slide" Target="slide92.xml"/><Relationship Id="rId10" Type="http://schemas.openxmlformats.org/officeDocument/2006/relationships/slide" Target="slide66.xml"/><Relationship Id="rId19" Type="http://schemas.openxmlformats.org/officeDocument/2006/relationships/slide" Target="slide84.xml"/><Relationship Id="rId4" Type="http://schemas.openxmlformats.org/officeDocument/2006/relationships/image" Target="../media/image5.png"/><Relationship Id="rId9" Type="http://schemas.openxmlformats.org/officeDocument/2006/relationships/slide" Target="slide64.xml"/><Relationship Id="rId14" Type="http://schemas.openxmlformats.org/officeDocument/2006/relationships/slide" Target="slide74.xml"/><Relationship Id="rId22" Type="http://schemas.openxmlformats.org/officeDocument/2006/relationships/slide" Target="slide90.xml"/></Relationships>
</file>

<file path=ppt/slides/_rels/slide64.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64.xml"/><Relationship Id="rId1" Type="http://schemas.openxmlformats.org/officeDocument/2006/relationships/slideLayout" Target="../slideLayouts/slideLayout4.xml"/><Relationship Id="rId4" Type="http://schemas.openxmlformats.org/officeDocument/2006/relationships/slide" Target="slide65.xml"/></Relationships>
</file>

<file path=ppt/slides/_rels/slide65.xml.rels><?xml version="1.0" encoding="UTF-8" standalone="yes"?>
<Relationships xmlns="http://schemas.openxmlformats.org/package/2006/relationships"><Relationship Id="rId8" Type="http://schemas.openxmlformats.org/officeDocument/2006/relationships/slide" Target="slide66.xml"/><Relationship Id="rId13" Type="http://schemas.openxmlformats.org/officeDocument/2006/relationships/slide" Target="slide76.xml"/><Relationship Id="rId18" Type="http://schemas.openxmlformats.org/officeDocument/2006/relationships/slide" Target="slide86.xml"/><Relationship Id="rId3" Type="http://schemas.openxmlformats.org/officeDocument/2006/relationships/slide" Target="slide20.xml"/><Relationship Id="rId21" Type="http://schemas.openxmlformats.org/officeDocument/2006/relationships/slide" Target="slide92.xml"/><Relationship Id="rId7" Type="http://schemas.openxmlformats.org/officeDocument/2006/relationships/slide" Target="slide64.xml"/><Relationship Id="rId12" Type="http://schemas.openxmlformats.org/officeDocument/2006/relationships/slide" Target="slide74.xml"/><Relationship Id="rId17" Type="http://schemas.openxmlformats.org/officeDocument/2006/relationships/slide" Target="slide84.xml"/><Relationship Id="rId2" Type="http://schemas.openxmlformats.org/officeDocument/2006/relationships/notesSlide" Target="../notesSlides/notesSlide65.xml"/><Relationship Id="rId16" Type="http://schemas.openxmlformats.org/officeDocument/2006/relationships/slide" Target="slide82.xml"/><Relationship Id="rId20" Type="http://schemas.openxmlformats.org/officeDocument/2006/relationships/slide" Target="slide90.xml"/><Relationship Id="rId1" Type="http://schemas.openxmlformats.org/officeDocument/2006/relationships/slideLayout" Target="../slideLayouts/slideLayout4.xml"/><Relationship Id="rId6" Type="http://schemas.openxmlformats.org/officeDocument/2006/relationships/slide" Target="slide98.xml"/><Relationship Id="rId11" Type="http://schemas.openxmlformats.org/officeDocument/2006/relationships/slide" Target="slide72.xml"/><Relationship Id="rId5" Type="http://schemas.openxmlformats.org/officeDocument/2006/relationships/image" Target="../media/image88.png"/><Relationship Id="rId15" Type="http://schemas.openxmlformats.org/officeDocument/2006/relationships/slide" Target="slide80.xml"/><Relationship Id="rId23" Type="http://schemas.openxmlformats.org/officeDocument/2006/relationships/slide" Target="slide96.xml"/><Relationship Id="rId10" Type="http://schemas.openxmlformats.org/officeDocument/2006/relationships/slide" Target="slide70.xml"/><Relationship Id="rId19" Type="http://schemas.openxmlformats.org/officeDocument/2006/relationships/slide" Target="slide88.xml"/><Relationship Id="rId4" Type="http://schemas.openxmlformats.org/officeDocument/2006/relationships/image" Target="../media/image87.png"/><Relationship Id="rId9" Type="http://schemas.openxmlformats.org/officeDocument/2006/relationships/slide" Target="slide68.xml"/><Relationship Id="rId14" Type="http://schemas.openxmlformats.org/officeDocument/2006/relationships/slide" Target="slide78.xml"/><Relationship Id="rId22" Type="http://schemas.openxmlformats.org/officeDocument/2006/relationships/slide" Target="slide94.xml"/></Relationships>
</file>

<file path=ppt/slides/_rels/slide66.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66.xml"/><Relationship Id="rId1" Type="http://schemas.openxmlformats.org/officeDocument/2006/relationships/slideLayout" Target="../slideLayouts/slideLayout4.xml"/><Relationship Id="rId4" Type="http://schemas.openxmlformats.org/officeDocument/2006/relationships/slide" Target="slide67.xml"/></Relationships>
</file>

<file path=ppt/slides/_rels/slide67.xml.rels><?xml version="1.0" encoding="UTF-8" standalone="yes"?>
<Relationships xmlns="http://schemas.openxmlformats.org/package/2006/relationships"><Relationship Id="rId8" Type="http://schemas.openxmlformats.org/officeDocument/2006/relationships/slide" Target="slide66.xml"/><Relationship Id="rId13" Type="http://schemas.openxmlformats.org/officeDocument/2006/relationships/slide" Target="slide76.xml"/><Relationship Id="rId18" Type="http://schemas.openxmlformats.org/officeDocument/2006/relationships/slide" Target="slide86.xml"/><Relationship Id="rId3" Type="http://schemas.openxmlformats.org/officeDocument/2006/relationships/slide" Target="slide20.xml"/><Relationship Id="rId21" Type="http://schemas.openxmlformats.org/officeDocument/2006/relationships/slide" Target="slide92.xml"/><Relationship Id="rId7" Type="http://schemas.openxmlformats.org/officeDocument/2006/relationships/slide" Target="slide64.xml"/><Relationship Id="rId12" Type="http://schemas.openxmlformats.org/officeDocument/2006/relationships/slide" Target="slide74.xml"/><Relationship Id="rId17" Type="http://schemas.openxmlformats.org/officeDocument/2006/relationships/slide" Target="slide84.xml"/><Relationship Id="rId2" Type="http://schemas.openxmlformats.org/officeDocument/2006/relationships/notesSlide" Target="../notesSlides/notesSlide67.xml"/><Relationship Id="rId16" Type="http://schemas.openxmlformats.org/officeDocument/2006/relationships/slide" Target="slide82.xml"/><Relationship Id="rId20" Type="http://schemas.openxmlformats.org/officeDocument/2006/relationships/slide" Target="slide90.xml"/><Relationship Id="rId1" Type="http://schemas.openxmlformats.org/officeDocument/2006/relationships/slideLayout" Target="../slideLayouts/slideLayout4.xml"/><Relationship Id="rId6" Type="http://schemas.openxmlformats.org/officeDocument/2006/relationships/slide" Target="slide98.xml"/><Relationship Id="rId11" Type="http://schemas.openxmlformats.org/officeDocument/2006/relationships/slide" Target="slide72.xml"/><Relationship Id="rId5" Type="http://schemas.openxmlformats.org/officeDocument/2006/relationships/image" Target="../media/image88.png"/><Relationship Id="rId15" Type="http://schemas.openxmlformats.org/officeDocument/2006/relationships/slide" Target="slide80.xml"/><Relationship Id="rId23" Type="http://schemas.openxmlformats.org/officeDocument/2006/relationships/slide" Target="slide96.xml"/><Relationship Id="rId10" Type="http://schemas.openxmlformats.org/officeDocument/2006/relationships/slide" Target="slide70.xml"/><Relationship Id="rId19" Type="http://schemas.openxmlformats.org/officeDocument/2006/relationships/slide" Target="slide88.xml"/><Relationship Id="rId4" Type="http://schemas.openxmlformats.org/officeDocument/2006/relationships/image" Target="../media/image87.png"/><Relationship Id="rId9" Type="http://schemas.openxmlformats.org/officeDocument/2006/relationships/slide" Target="slide68.xml"/><Relationship Id="rId14" Type="http://schemas.openxmlformats.org/officeDocument/2006/relationships/slide" Target="slide78.xml"/><Relationship Id="rId22" Type="http://schemas.openxmlformats.org/officeDocument/2006/relationships/slide" Target="slide94.xml"/></Relationships>
</file>

<file path=ppt/slides/_rels/slide68.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68.xml"/><Relationship Id="rId1" Type="http://schemas.openxmlformats.org/officeDocument/2006/relationships/slideLayout" Target="../slideLayouts/slideLayout4.xml"/><Relationship Id="rId4" Type="http://schemas.openxmlformats.org/officeDocument/2006/relationships/slide" Target="slide69.xml"/></Relationships>
</file>

<file path=ppt/slides/_rels/slide69.xml.rels><?xml version="1.0" encoding="UTF-8" standalone="yes"?>
<Relationships xmlns="http://schemas.openxmlformats.org/package/2006/relationships"><Relationship Id="rId8" Type="http://schemas.openxmlformats.org/officeDocument/2006/relationships/slide" Target="slide66.xml"/><Relationship Id="rId13" Type="http://schemas.openxmlformats.org/officeDocument/2006/relationships/slide" Target="slide76.xml"/><Relationship Id="rId18" Type="http://schemas.openxmlformats.org/officeDocument/2006/relationships/slide" Target="slide86.xml"/><Relationship Id="rId3" Type="http://schemas.openxmlformats.org/officeDocument/2006/relationships/slide" Target="slide20.xml"/><Relationship Id="rId21" Type="http://schemas.openxmlformats.org/officeDocument/2006/relationships/slide" Target="slide92.xml"/><Relationship Id="rId7" Type="http://schemas.openxmlformats.org/officeDocument/2006/relationships/slide" Target="slide64.xml"/><Relationship Id="rId12" Type="http://schemas.openxmlformats.org/officeDocument/2006/relationships/slide" Target="slide74.xml"/><Relationship Id="rId17" Type="http://schemas.openxmlformats.org/officeDocument/2006/relationships/slide" Target="slide84.xml"/><Relationship Id="rId2" Type="http://schemas.openxmlformats.org/officeDocument/2006/relationships/notesSlide" Target="../notesSlides/notesSlide69.xml"/><Relationship Id="rId16" Type="http://schemas.openxmlformats.org/officeDocument/2006/relationships/slide" Target="slide82.xml"/><Relationship Id="rId20" Type="http://schemas.openxmlformats.org/officeDocument/2006/relationships/slide" Target="slide90.xml"/><Relationship Id="rId1" Type="http://schemas.openxmlformats.org/officeDocument/2006/relationships/slideLayout" Target="../slideLayouts/slideLayout4.xml"/><Relationship Id="rId6" Type="http://schemas.openxmlformats.org/officeDocument/2006/relationships/slide" Target="slide98.xml"/><Relationship Id="rId11" Type="http://schemas.openxmlformats.org/officeDocument/2006/relationships/slide" Target="slide72.xml"/><Relationship Id="rId5" Type="http://schemas.openxmlformats.org/officeDocument/2006/relationships/image" Target="../media/image88.png"/><Relationship Id="rId15" Type="http://schemas.openxmlformats.org/officeDocument/2006/relationships/slide" Target="slide80.xml"/><Relationship Id="rId23" Type="http://schemas.openxmlformats.org/officeDocument/2006/relationships/slide" Target="slide96.xml"/><Relationship Id="rId10" Type="http://schemas.openxmlformats.org/officeDocument/2006/relationships/slide" Target="slide70.xml"/><Relationship Id="rId19" Type="http://schemas.openxmlformats.org/officeDocument/2006/relationships/slide" Target="slide88.xml"/><Relationship Id="rId4" Type="http://schemas.openxmlformats.org/officeDocument/2006/relationships/image" Target="../media/image87.png"/><Relationship Id="rId9" Type="http://schemas.openxmlformats.org/officeDocument/2006/relationships/slide" Target="slide68.xml"/><Relationship Id="rId14" Type="http://schemas.openxmlformats.org/officeDocument/2006/relationships/slide" Target="slide78.xml"/><Relationship Id="rId22" Type="http://schemas.openxmlformats.org/officeDocument/2006/relationships/slide" Target="slide94.xml"/></Relationships>
</file>

<file path=ppt/slides/_rels/slide7.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 Target="slide8.xml"/><Relationship Id="rId7" Type="http://schemas.openxmlformats.org/officeDocument/2006/relationships/slide" Target="slide20.xml"/><Relationship Id="rId12" Type="http://schemas.openxmlformats.org/officeDocument/2006/relationships/slide" Target="slide18.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slide" Target="slide16.xml"/><Relationship Id="rId11" Type="http://schemas.openxmlformats.org/officeDocument/2006/relationships/slide" Target="slide14.xml"/><Relationship Id="rId5" Type="http://schemas.openxmlformats.org/officeDocument/2006/relationships/slide" Target="slide12.xml"/><Relationship Id="rId10" Type="http://schemas.openxmlformats.org/officeDocument/2006/relationships/slide" Target="slide6.xml"/><Relationship Id="rId4" Type="http://schemas.openxmlformats.org/officeDocument/2006/relationships/slide" Target="slide4.xml"/><Relationship Id="rId9" Type="http://schemas.openxmlformats.org/officeDocument/2006/relationships/slide" Target="slide10.xml"/></Relationships>
</file>

<file path=ppt/slides/_rels/slide70.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70.xml"/><Relationship Id="rId1" Type="http://schemas.openxmlformats.org/officeDocument/2006/relationships/slideLayout" Target="../slideLayouts/slideLayout4.xml"/><Relationship Id="rId4" Type="http://schemas.openxmlformats.org/officeDocument/2006/relationships/slide" Target="slide71.xml"/></Relationships>
</file>

<file path=ppt/slides/_rels/slide71.xml.rels><?xml version="1.0" encoding="UTF-8" standalone="yes"?>
<Relationships xmlns="http://schemas.openxmlformats.org/package/2006/relationships"><Relationship Id="rId8" Type="http://schemas.openxmlformats.org/officeDocument/2006/relationships/slide" Target="slide66.xml"/><Relationship Id="rId13" Type="http://schemas.openxmlformats.org/officeDocument/2006/relationships/slide" Target="slide76.xml"/><Relationship Id="rId18" Type="http://schemas.openxmlformats.org/officeDocument/2006/relationships/slide" Target="slide86.xml"/><Relationship Id="rId3" Type="http://schemas.openxmlformats.org/officeDocument/2006/relationships/slide" Target="slide20.xml"/><Relationship Id="rId21" Type="http://schemas.openxmlformats.org/officeDocument/2006/relationships/slide" Target="slide92.xml"/><Relationship Id="rId7" Type="http://schemas.openxmlformats.org/officeDocument/2006/relationships/slide" Target="slide64.xml"/><Relationship Id="rId12" Type="http://schemas.openxmlformats.org/officeDocument/2006/relationships/slide" Target="slide74.xml"/><Relationship Id="rId17" Type="http://schemas.openxmlformats.org/officeDocument/2006/relationships/slide" Target="slide84.xml"/><Relationship Id="rId2" Type="http://schemas.openxmlformats.org/officeDocument/2006/relationships/notesSlide" Target="../notesSlides/notesSlide71.xml"/><Relationship Id="rId16" Type="http://schemas.openxmlformats.org/officeDocument/2006/relationships/slide" Target="slide82.xml"/><Relationship Id="rId20" Type="http://schemas.openxmlformats.org/officeDocument/2006/relationships/slide" Target="slide90.xml"/><Relationship Id="rId1" Type="http://schemas.openxmlformats.org/officeDocument/2006/relationships/slideLayout" Target="../slideLayouts/slideLayout4.xml"/><Relationship Id="rId6" Type="http://schemas.openxmlformats.org/officeDocument/2006/relationships/slide" Target="slide98.xml"/><Relationship Id="rId11" Type="http://schemas.openxmlformats.org/officeDocument/2006/relationships/slide" Target="slide72.xml"/><Relationship Id="rId5" Type="http://schemas.openxmlformats.org/officeDocument/2006/relationships/image" Target="../media/image88.png"/><Relationship Id="rId15" Type="http://schemas.openxmlformats.org/officeDocument/2006/relationships/slide" Target="slide80.xml"/><Relationship Id="rId23" Type="http://schemas.openxmlformats.org/officeDocument/2006/relationships/slide" Target="slide96.xml"/><Relationship Id="rId10" Type="http://schemas.openxmlformats.org/officeDocument/2006/relationships/slide" Target="slide70.xml"/><Relationship Id="rId19" Type="http://schemas.openxmlformats.org/officeDocument/2006/relationships/slide" Target="slide88.xml"/><Relationship Id="rId4" Type="http://schemas.openxmlformats.org/officeDocument/2006/relationships/image" Target="../media/image87.png"/><Relationship Id="rId9" Type="http://schemas.openxmlformats.org/officeDocument/2006/relationships/slide" Target="slide68.xml"/><Relationship Id="rId14" Type="http://schemas.openxmlformats.org/officeDocument/2006/relationships/slide" Target="slide78.xml"/><Relationship Id="rId22" Type="http://schemas.openxmlformats.org/officeDocument/2006/relationships/slide" Target="slide94.xml"/></Relationships>
</file>

<file path=ppt/slides/_rels/slide72.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72.xml"/><Relationship Id="rId1" Type="http://schemas.openxmlformats.org/officeDocument/2006/relationships/slideLayout" Target="../slideLayouts/slideLayout4.xml"/><Relationship Id="rId4" Type="http://schemas.openxmlformats.org/officeDocument/2006/relationships/slide" Target="slide73.xml"/></Relationships>
</file>

<file path=ppt/slides/_rels/slide73.xml.rels><?xml version="1.0" encoding="UTF-8" standalone="yes"?>
<Relationships xmlns="http://schemas.openxmlformats.org/package/2006/relationships"><Relationship Id="rId8" Type="http://schemas.openxmlformats.org/officeDocument/2006/relationships/slide" Target="slide66.xml"/><Relationship Id="rId13" Type="http://schemas.openxmlformats.org/officeDocument/2006/relationships/slide" Target="slide76.xml"/><Relationship Id="rId18" Type="http://schemas.openxmlformats.org/officeDocument/2006/relationships/slide" Target="slide86.xml"/><Relationship Id="rId3" Type="http://schemas.openxmlformats.org/officeDocument/2006/relationships/slide" Target="slide20.xml"/><Relationship Id="rId21" Type="http://schemas.openxmlformats.org/officeDocument/2006/relationships/slide" Target="slide92.xml"/><Relationship Id="rId7" Type="http://schemas.openxmlformats.org/officeDocument/2006/relationships/slide" Target="slide64.xml"/><Relationship Id="rId12" Type="http://schemas.openxmlformats.org/officeDocument/2006/relationships/slide" Target="slide74.xml"/><Relationship Id="rId17" Type="http://schemas.openxmlformats.org/officeDocument/2006/relationships/slide" Target="slide84.xml"/><Relationship Id="rId2" Type="http://schemas.openxmlformats.org/officeDocument/2006/relationships/notesSlide" Target="../notesSlides/notesSlide73.xml"/><Relationship Id="rId16" Type="http://schemas.openxmlformats.org/officeDocument/2006/relationships/slide" Target="slide82.xml"/><Relationship Id="rId20" Type="http://schemas.openxmlformats.org/officeDocument/2006/relationships/slide" Target="slide90.xml"/><Relationship Id="rId1" Type="http://schemas.openxmlformats.org/officeDocument/2006/relationships/slideLayout" Target="../slideLayouts/slideLayout4.xml"/><Relationship Id="rId6" Type="http://schemas.openxmlformats.org/officeDocument/2006/relationships/slide" Target="slide98.xml"/><Relationship Id="rId11" Type="http://schemas.openxmlformats.org/officeDocument/2006/relationships/slide" Target="slide72.xml"/><Relationship Id="rId5" Type="http://schemas.openxmlformats.org/officeDocument/2006/relationships/image" Target="../media/image88.png"/><Relationship Id="rId15" Type="http://schemas.openxmlformats.org/officeDocument/2006/relationships/slide" Target="slide80.xml"/><Relationship Id="rId23" Type="http://schemas.openxmlformats.org/officeDocument/2006/relationships/slide" Target="slide96.xml"/><Relationship Id="rId10" Type="http://schemas.openxmlformats.org/officeDocument/2006/relationships/slide" Target="slide70.xml"/><Relationship Id="rId19" Type="http://schemas.openxmlformats.org/officeDocument/2006/relationships/slide" Target="slide88.xml"/><Relationship Id="rId4" Type="http://schemas.openxmlformats.org/officeDocument/2006/relationships/image" Target="../media/image87.png"/><Relationship Id="rId9" Type="http://schemas.openxmlformats.org/officeDocument/2006/relationships/slide" Target="slide68.xml"/><Relationship Id="rId14" Type="http://schemas.openxmlformats.org/officeDocument/2006/relationships/slide" Target="slide78.xml"/><Relationship Id="rId22" Type="http://schemas.openxmlformats.org/officeDocument/2006/relationships/slide" Target="slide94.xml"/></Relationships>
</file>

<file path=ppt/slides/_rels/slide74.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74.xml"/><Relationship Id="rId1" Type="http://schemas.openxmlformats.org/officeDocument/2006/relationships/slideLayout" Target="../slideLayouts/slideLayout4.xml"/><Relationship Id="rId4" Type="http://schemas.openxmlformats.org/officeDocument/2006/relationships/slide" Target="slide75.xml"/></Relationships>
</file>

<file path=ppt/slides/_rels/slide75.xml.rels><?xml version="1.0" encoding="UTF-8" standalone="yes"?>
<Relationships xmlns="http://schemas.openxmlformats.org/package/2006/relationships"><Relationship Id="rId8" Type="http://schemas.openxmlformats.org/officeDocument/2006/relationships/slide" Target="slide66.xml"/><Relationship Id="rId13" Type="http://schemas.openxmlformats.org/officeDocument/2006/relationships/slide" Target="slide76.xml"/><Relationship Id="rId18" Type="http://schemas.openxmlformats.org/officeDocument/2006/relationships/slide" Target="slide86.xml"/><Relationship Id="rId3" Type="http://schemas.openxmlformats.org/officeDocument/2006/relationships/slide" Target="slide20.xml"/><Relationship Id="rId21" Type="http://schemas.openxmlformats.org/officeDocument/2006/relationships/slide" Target="slide92.xml"/><Relationship Id="rId7" Type="http://schemas.openxmlformats.org/officeDocument/2006/relationships/slide" Target="slide64.xml"/><Relationship Id="rId12" Type="http://schemas.openxmlformats.org/officeDocument/2006/relationships/slide" Target="slide74.xml"/><Relationship Id="rId17" Type="http://schemas.openxmlformats.org/officeDocument/2006/relationships/slide" Target="slide84.xml"/><Relationship Id="rId2" Type="http://schemas.openxmlformats.org/officeDocument/2006/relationships/notesSlide" Target="../notesSlides/notesSlide75.xml"/><Relationship Id="rId16" Type="http://schemas.openxmlformats.org/officeDocument/2006/relationships/slide" Target="slide82.xml"/><Relationship Id="rId20" Type="http://schemas.openxmlformats.org/officeDocument/2006/relationships/slide" Target="slide90.xml"/><Relationship Id="rId1" Type="http://schemas.openxmlformats.org/officeDocument/2006/relationships/slideLayout" Target="../slideLayouts/slideLayout4.xml"/><Relationship Id="rId6" Type="http://schemas.openxmlformats.org/officeDocument/2006/relationships/slide" Target="slide98.xml"/><Relationship Id="rId11" Type="http://schemas.openxmlformats.org/officeDocument/2006/relationships/slide" Target="slide72.xml"/><Relationship Id="rId5" Type="http://schemas.openxmlformats.org/officeDocument/2006/relationships/image" Target="../media/image88.png"/><Relationship Id="rId15" Type="http://schemas.openxmlformats.org/officeDocument/2006/relationships/slide" Target="slide80.xml"/><Relationship Id="rId23" Type="http://schemas.openxmlformats.org/officeDocument/2006/relationships/slide" Target="slide96.xml"/><Relationship Id="rId10" Type="http://schemas.openxmlformats.org/officeDocument/2006/relationships/slide" Target="slide70.xml"/><Relationship Id="rId19" Type="http://schemas.openxmlformats.org/officeDocument/2006/relationships/slide" Target="slide88.xml"/><Relationship Id="rId4" Type="http://schemas.openxmlformats.org/officeDocument/2006/relationships/image" Target="../media/image87.png"/><Relationship Id="rId9" Type="http://schemas.openxmlformats.org/officeDocument/2006/relationships/slide" Target="slide68.xml"/><Relationship Id="rId14" Type="http://schemas.openxmlformats.org/officeDocument/2006/relationships/slide" Target="slide78.xml"/><Relationship Id="rId22" Type="http://schemas.openxmlformats.org/officeDocument/2006/relationships/slide" Target="slide94.xml"/></Relationships>
</file>

<file path=ppt/slides/_rels/slide76.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76.xml"/><Relationship Id="rId1" Type="http://schemas.openxmlformats.org/officeDocument/2006/relationships/slideLayout" Target="../slideLayouts/slideLayout4.xml"/><Relationship Id="rId4" Type="http://schemas.openxmlformats.org/officeDocument/2006/relationships/slide" Target="slide77.xml"/></Relationships>
</file>

<file path=ppt/slides/_rels/slide77.xml.rels><?xml version="1.0" encoding="UTF-8" standalone="yes"?>
<Relationships xmlns="http://schemas.openxmlformats.org/package/2006/relationships"><Relationship Id="rId8" Type="http://schemas.openxmlformats.org/officeDocument/2006/relationships/slide" Target="slide66.xml"/><Relationship Id="rId13" Type="http://schemas.openxmlformats.org/officeDocument/2006/relationships/slide" Target="slide76.xml"/><Relationship Id="rId18" Type="http://schemas.openxmlformats.org/officeDocument/2006/relationships/slide" Target="slide86.xml"/><Relationship Id="rId3" Type="http://schemas.openxmlformats.org/officeDocument/2006/relationships/slide" Target="slide20.xml"/><Relationship Id="rId21" Type="http://schemas.openxmlformats.org/officeDocument/2006/relationships/slide" Target="slide92.xml"/><Relationship Id="rId7" Type="http://schemas.openxmlformats.org/officeDocument/2006/relationships/slide" Target="slide64.xml"/><Relationship Id="rId12" Type="http://schemas.openxmlformats.org/officeDocument/2006/relationships/slide" Target="slide74.xml"/><Relationship Id="rId17" Type="http://schemas.openxmlformats.org/officeDocument/2006/relationships/slide" Target="slide84.xml"/><Relationship Id="rId2" Type="http://schemas.openxmlformats.org/officeDocument/2006/relationships/notesSlide" Target="../notesSlides/notesSlide77.xml"/><Relationship Id="rId16" Type="http://schemas.openxmlformats.org/officeDocument/2006/relationships/slide" Target="slide82.xml"/><Relationship Id="rId20" Type="http://schemas.openxmlformats.org/officeDocument/2006/relationships/slide" Target="slide90.xml"/><Relationship Id="rId1" Type="http://schemas.openxmlformats.org/officeDocument/2006/relationships/slideLayout" Target="../slideLayouts/slideLayout4.xml"/><Relationship Id="rId6" Type="http://schemas.openxmlformats.org/officeDocument/2006/relationships/slide" Target="slide98.xml"/><Relationship Id="rId11" Type="http://schemas.openxmlformats.org/officeDocument/2006/relationships/slide" Target="slide72.xml"/><Relationship Id="rId5" Type="http://schemas.openxmlformats.org/officeDocument/2006/relationships/image" Target="../media/image88.png"/><Relationship Id="rId15" Type="http://schemas.openxmlformats.org/officeDocument/2006/relationships/slide" Target="slide80.xml"/><Relationship Id="rId23" Type="http://schemas.openxmlformats.org/officeDocument/2006/relationships/slide" Target="slide96.xml"/><Relationship Id="rId10" Type="http://schemas.openxmlformats.org/officeDocument/2006/relationships/slide" Target="slide70.xml"/><Relationship Id="rId19" Type="http://schemas.openxmlformats.org/officeDocument/2006/relationships/slide" Target="slide88.xml"/><Relationship Id="rId4" Type="http://schemas.openxmlformats.org/officeDocument/2006/relationships/image" Target="../media/image87.png"/><Relationship Id="rId9" Type="http://schemas.openxmlformats.org/officeDocument/2006/relationships/slide" Target="slide68.xml"/><Relationship Id="rId14" Type="http://schemas.openxmlformats.org/officeDocument/2006/relationships/slide" Target="slide78.xml"/><Relationship Id="rId22" Type="http://schemas.openxmlformats.org/officeDocument/2006/relationships/slide" Target="slide94.xml"/></Relationships>
</file>

<file path=ppt/slides/_rels/slide78.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78.xml"/><Relationship Id="rId1" Type="http://schemas.openxmlformats.org/officeDocument/2006/relationships/slideLayout" Target="../slideLayouts/slideLayout4.xml"/><Relationship Id="rId4" Type="http://schemas.openxmlformats.org/officeDocument/2006/relationships/slide" Target="slide79.xml"/></Relationships>
</file>

<file path=ppt/slides/_rels/slide79.xml.rels><?xml version="1.0" encoding="UTF-8" standalone="yes"?>
<Relationships xmlns="http://schemas.openxmlformats.org/package/2006/relationships"><Relationship Id="rId8" Type="http://schemas.openxmlformats.org/officeDocument/2006/relationships/slide" Target="slide66.xml"/><Relationship Id="rId13" Type="http://schemas.openxmlformats.org/officeDocument/2006/relationships/slide" Target="slide76.xml"/><Relationship Id="rId18" Type="http://schemas.openxmlformats.org/officeDocument/2006/relationships/slide" Target="slide86.xml"/><Relationship Id="rId3" Type="http://schemas.openxmlformats.org/officeDocument/2006/relationships/slide" Target="slide20.xml"/><Relationship Id="rId21" Type="http://schemas.openxmlformats.org/officeDocument/2006/relationships/slide" Target="slide92.xml"/><Relationship Id="rId7" Type="http://schemas.openxmlformats.org/officeDocument/2006/relationships/slide" Target="slide64.xml"/><Relationship Id="rId12" Type="http://schemas.openxmlformats.org/officeDocument/2006/relationships/slide" Target="slide74.xml"/><Relationship Id="rId17" Type="http://schemas.openxmlformats.org/officeDocument/2006/relationships/slide" Target="slide84.xml"/><Relationship Id="rId2" Type="http://schemas.openxmlformats.org/officeDocument/2006/relationships/notesSlide" Target="../notesSlides/notesSlide79.xml"/><Relationship Id="rId16" Type="http://schemas.openxmlformats.org/officeDocument/2006/relationships/slide" Target="slide82.xml"/><Relationship Id="rId20" Type="http://schemas.openxmlformats.org/officeDocument/2006/relationships/slide" Target="slide90.xml"/><Relationship Id="rId1" Type="http://schemas.openxmlformats.org/officeDocument/2006/relationships/slideLayout" Target="../slideLayouts/slideLayout4.xml"/><Relationship Id="rId6" Type="http://schemas.openxmlformats.org/officeDocument/2006/relationships/slide" Target="slide98.xml"/><Relationship Id="rId11" Type="http://schemas.openxmlformats.org/officeDocument/2006/relationships/slide" Target="slide72.xml"/><Relationship Id="rId5" Type="http://schemas.openxmlformats.org/officeDocument/2006/relationships/image" Target="../media/image88.png"/><Relationship Id="rId15" Type="http://schemas.openxmlformats.org/officeDocument/2006/relationships/slide" Target="slide80.xml"/><Relationship Id="rId23" Type="http://schemas.openxmlformats.org/officeDocument/2006/relationships/slide" Target="slide96.xml"/><Relationship Id="rId10" Type="http://schemas.openxmlformats.org/officeDocument/2006/relationships/slide" Target="slide70.xml"/><Relationship Id="rId19" Type="http://schemas.openxmlformats.org/officeDocument/2006/relationships/slide" Target="slide88.xml"/><Relationship Id="rId4" Type="http://schemas.openxmlformats.org/officeDocument/2006/relationships/image" Target="../media/image87.png"/><Relationship Id="rId9" Type="http://schemas.openxmlformats.org/officeDocument/2006/relationships/slide" Target="slide68.xml"/><Relationship Id="rId14" Type="http://schemas.openxmlformats.org/officeDocument/2006/relationships/slide" Target="slide78.xml"/><Relationship Id="rId22" Type="http://schemas.openxmlformats.org/officeDocument/2006/relationships/slide" Target="slide94.xml"/></Relationships>
</file>

<file path=ppt/slides/_rels/slide8.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80.xml"/><Relationship Id="rId1" Type="http://schemas.openxmlformats.org/officeDocument/2006/relationships/slideLayout" Target="../slideLayouts/slideLayout4.xml"/><Relationship Id="rId4" Type="http://schemas.openxmlformats.org/officeDocument/2006/relationships/slide" Target="slide81.xml"/></Relationships>
</file>

<file path=ppt/slides/_rels/slide81.xml.rels><?xml version="1.0" encoding="UTF-8" standalone="yes"?>
<Relationships xmlns="http://schemas.openxmlformats.org/package/2006/relationships"><Relationship Id="rId8" Type="http://schemas.openxmlformats.org/officeDocument/2006/relationships/slide" Target="slide66.xml"/><Relationship Id="rId13" Type="http://schemas.openxmlformats.org/officeDocument/2006/relationships/slide" Target="slide76.xml"/><Relationship Id="rId18" Type="http://schemas.openxmlformats.org/officeDocument/2006/relationships/slide" Target="slide86.xml"/><Relationship Id="rId3" Type="http://schemas.openxmlformats.org/officeDocument/2006/relationships/slide" Target="slide20.xml"/><Relationship Id="rId21" Type="http://schemas.openxmlformats.org/officeDocument/2006/relationships/slide" Target="slide92.xml"/><Relationship Id="rId7" Type="http://schemas.openxmlformats.org/officeDocument/2006/relationships/slide" Target="slide64.xml"/><Relationship Id="rId12" Type="http://schemas.openxmlformats.org/officeDocument/2006/relationships/slide" Target="slide74.xml"/><Relationship Id="rId17" Type="http://schemas.openxmlformats.org/officeDocument/2006/relationships/slide" Target="slide84.xml"/><Relationship Id="rId2" Type="http://schemas.openxmlformats.org/officeDocument/2006/relationships/notesSlide" Target="../notesSlides/notesSlide81.xml"/><Relationship Id="rId16" Type="http://schemas.openxmlformats.org/officeDocument/2006/relationships/slide" Target="slide82.xml"/><Relationship Id="rId20" Type="http://schemas.openxmlformats.org/officeDocument/2006/relationships/slide" Target="slide90.xml"/><Relationship Id="rId1" Type="http://schemas.openxmlformats.org/officeDocument/2006/relationships/slideLayout" Target="../slideLayouts/slideLayout4.xml"/><Relationship Id="rId6" Type="http://schemas.openxmlformats.org/officeDocument/2006/relationships/slide" Target="slide98.xml"/><Relationship Id="rId11" Type="http://schemas.openxmlformats.org/officeDocument/2006/relationships/slide" Target="slide72.xml"/><Relationship Id="rId5" Type="http://schemas.openxmlformats.org/officeDocument/2006/relationships/image" Target="../media/image88.png"/><Relationship Id="rId15" Type="http://schemas.openxmlformats.org/officeDocument/2006/relationships/slide" Target="slide80.xml"/><Relationship Id="rId23" Type="http://schemas.openxmlformats.org/officeDocument/2006/relationships/slide" Target="slide96.xml"/><Relationship Id="rId10" Type="http://schemas.openxmlformats.org/officeDocument/2006/relationships/slide" Target="slide70.xml"/><Relationship Id="rId19" Type="http://schemas.openxmlformats.org/officeDocument/2006/relationships/slide" Target="slide88.xml"/><Relationship Id="rId4" Type="http://schemas.openxmlformats.org/officeDocument/2006/relationships/image" Target="../media/image87.png"/><Relationship Id="rId9" Type="http://schemas.openxmlformats.org/officeDocument/2006/relationships/slide" Target="slide68.xml"/><Relationship Id="rId14" Type="http://schemas.openxmlformats.org/officeDocument/2006/relationships/slide" Target="slide78.xml"/><Relationship Id="rId22" Type="http://schemas.openxmlformats.org/officeDocument/2006/relationships/slide" Target="slide94.xml"/></Relationships>
</file>

<file path=ppt/slides/_rels/slide82.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82.xml"/><Relationship Id="rId1" Type="http://schemas.openxmlformats.org/officeDocument/2006/relationships/slideLayout" Target="../slideLayouts/slideLayout4.xml"/><Relationship Id="rId4" Type="http://schemas.openxmlformats.org/officeDocument/2006/relationships/slide" Target="slide83.xml"/></Relationships>
</file>

<file path=ppt/slides/_rels/slide83.xml.rels><?xml version="1.0" encoding="UTF-8" standalone="yes"?>
<Relationships xmlns="http://schemas.openxmlformats.org/package/2006/relationships"><Relationship Id="rId8" Type="http://schemas.openxmlformats.org/officeDocument/2006/relationships/slide" Target="slide66.xml"/><Relationship Id="rId13" Type="http://schemas.openxmlformats.org/officeDocument/2006/relationships/slide" Target="slide76.xml"/><Relationship Id="rId18" Type="http://schemas.openxmlformats.org/officeDocument/2006/relationships/slide" Target="slide86.xml"/><Relationship Id="rId3" Type="http://schemas.openxmlformats.org/officeDocument/2006/relationships/slide" Target="slide20.xml"/><Relationship Id="rId21" Type="http://schemas.openxmlformats.org/officeDocument/2006/relationships/slide" Target="slide92.xml"/><Relationship Id="rId7" Type="http://schemas.openxmlformats.org/officeDocument/2006/relationships/slide" Target="slide64.xml"/><Relationship Id="rId12" Type="http://schemas.openxmlformats.org/officeDocument/2006/relationships/slide" Target="slide74.xml"/><Relationship Id="rId17" Type="http://schemas.openxmlformats.org/officeDocument/2006/relationships/slide" Target="slide84.xml"/><Relationship Id="rId2" Type="http://schemas.openxmlformats.org/officeDocument/2006/relationships/notesSlide" Target="../notesSlides/notesSlide83.xml"/><Relationship Id="rId16" Type="http://schemas.openxmlformats.org/officeDocument/2006/relationships/slide" Target="slide82.xml"/><Relationship Id="rId20" Type="http://schemas.openxmlformats.org/officeDocument/2006/relationships/slide" Target="slide90.xml"/><Relationship Id="rId1" Type="http://schemas.openxmlformats.org/officeDocument/2006/relationships/slideLayout" Target="../slideLayouts/slideLayout4.xml"/><Relationship Id="rId6" Type="http://schemas.openxmlformats.org/officeDocument/2006/relationships/slide" Target="slide98.xml"/><Relationship Id="rId11" Type="http://schemas.openxmlformats.org/officeDocument/2006/relationships/slide" Target="slide72.xml"/><Relationship Id="rId5" Type="http://schemas.openxmlformats.org/officeDocument/2006/relationships/image" Target="../media/image88.png"/><Relationship Id="rId15" Type="http://schemas.openxmlformats.org/officeDocument/2006/relationships/slide" Target="slide80.xml"/><Relationship Id="rId23" Type="http://schemas.openxmlformats.org/officeDocument/2006/relationships/slide" Target="slide96.xml"/><Relationship Id="rId10" Type="http://schemas.openxmlformats.org/officeDocument/2006/relationships/slide" Target="slide70.xml"/><Relationship Id="rId19" Type="http://schemas.openxmlformats.org/officeDocument/2006/relationships/slide" Target="slide88.xml"/><Relationship Id="rId4" Type="http://schemas.openxmlformats.org/officeDocument/2006/relationships/image" Target="../media/image87.png"/><Relationship Id="rId9" Type="http://schemas.openxmlformats.org/officeDocument/2006/relationships/slide" Target="slide68.xml"/><Relationship Id="rId14" Type="http://schemas.openxmlformats.org/officeDocument/2006/relationships/slide" Target="slide78.xml"/><Relationship Id="rId22" Type="http://schemas.openxmlformats.org/officeDocument/2006/relationships/slide" Target="slide94.xml"/></Relationships>
</file>

<file path=ppt/slides/_rels/slide84.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84.xml"/><Relationship Id="rId1" Type="http://schemas.openxmlformats.org/officeDocument/2006/relationships/slideLayout" Target="../slideLayouts/slideLayout4.xml"/><Relationship Id="rId4" Type="http://schemas.openxmlformats.org/officeDocument/2006/relationships/slide" Target="slide85.xml"/></Relationships>
</file>

<file path=ppt/slides/_rels/slide85.xml.rels><?xml version="1.0" encoding="UTF-8" standalone="yes"?>
<Relationships xmlns="http://schemas.openxmlformats.org/package/2006/relationships"><Relationship Id="rId8" Type="http://schemas.openxmlformats.org/officeDocument/2006/relationships/slide" Target="slide66.xml"/><Relationship Id="rId13" Type="http://schemas.openxmlformats.org/officeDocument/2006/relationships/slide" Target="slide76.xml"/><Relationship Id="rId18" Type="http://schemas.openxmlformats.org/officeDocument/2006/relationships/slide" Target="slide86.xml"/><Relationship Id="rId3" Type="http://schemas.openxmlformats.org/officeDocument/2006/relationships/slide" Target="slide20.xml"/><Relationship Id="rId21" Type="http://schemas.openxmlformats.org/officeDocument/2006/relationships/slide" Target="slide92.xml"/><Relationship Id="rId7" Type="http://schemas.openxmlformats.org/officeDocument/2006/relationships/slide" Target="slide64.xml"/><Relationship Id="rId12" Type="http://schemas.openxmlformats.org/officeDocument/2006/relationships/slide" Target="slide74.xml"/><Relationship Id="rId17" Type="http://schemas.openxmlformats.org/officeDocument/2006/relationships/slide" Target="slide84.xml"/><Relationship Id="rId2" Type="http://schemas.openxmlformats.org/officeDocument/2006/relationships/notesSlide" Target="../notesSlides/notesSlide85.xml"/><Relationship Id="rId16" Type="http://schemas.openxmlformats.org/officeDocument/2006/relationships/slide" Target="slide82.xml"/><Relationship Id="rId20" Type="http://schemas.openxmlformats.org/officeDocument/2006/relationships/slide" Target="slide90.xml"/><Relationship Id="rId1" Type="http://schemas.openxmlformats.org/officeDocument/2006/relationships/slideLayout" Target="../slideLayouts/slideLayout4.xml"/><Relationship Id="rId6" Type="http://schemas.openxmlformats.org/officeDocument/2006/relationships/slide" Target="slide98.xml"/><Relationship Id="rId11" Type="http://schemas.openxmlformats.org/officeDocument/2006/relationships/slide" Target="slide72.xml"/><Relationship Id="rId5" Type="http://schemas.openxmlformats.org/officeDocument/2006/relationships/image" Target="../media/image88.png"/><Relationship Id="rId15" Type="http://schemas.openxmlformats.org/officeDocument/2006/relationships/slide" Target="slide80.xml"/><Relationship Id="rId23" Type="http://schemas.openxmlformats.org/officeDocument/2006/relationships/slide" Target="slide96.xml"/><Relationship Id="rId10" Type="http://schemas.openxmlformats.org/officeDocument/2006/relationships/slide" Target="slide70.xml"/><Relationship Id="rId19" Type="http://schemas.openxmlformats.org/officeDocument/2006/relationships/slide" Target="slide88.xml"/><Relationship Id="rId4" Type="http://schemas.openxmlformats.org/officeDocument/2006/relationships/image" Target="../media/image87.png"/><Relationship Id="rId9" Type="http://schemas.openxmlformats.org/officeDocument/2006/relationships/slide" Target="slide68.xml"/><Relationship Id="rId14" Type="http://schemas.openxmlformats.org/officeDocument/2006/relationships/slide" Target="slide78.xml"/><Relationship Id="rId22" Type="http://schemas.openxmlformats.org/officeDocument/2006/relationships/slide" Target="slide94.xml"/></Relationships>
</file>

<file path=ppt/slides/_rels/slide86.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86.xml"/><Relationship Id="rId1" Type="http://schemas.openxmlformats.org/officeDocument/2006/relationships/slideLayout" Target="../slideLayouts/slideLayout4.xml"/><Relationship Id="rId4" Type="http://schemas.openxmlformats.org/officeDocument/2006/relationships/slide" Target="slide87.xml"/></Relationships>
</file>

<file path=ppt/slides/_rels/slide87.xml.rels><?xml version="1.0" encoding="UTF-8" standalone="yes"?>
<Relationships xmlns="http://schemas.openxmlformats.org/package/2006/relationships"><Relationship Id="rId8" Type="http://schemas.openxmlformats.org/officeDocument/2006/relationships/slide" Target="slide66.xml"/><Relationship Id="rId13" Type="http://schemas.openxmlformats.org/officeDocument/2006/relationships/slide" Target="slide76.xml"/><Relationship Id="rId18" Type="http://schemas.openxmlformats.org/officeDocument/2006/relationships/slide" Target="slide86.xml"/><Relationship Id="rId3" Type="http://schemas.openxmlformats.org/officeDocument/2006/relationships/slide" Target="slide20.xml"/><Relationship Id="rId21" Type="http://schemas.openxmlformats.org/officeDocument/2006/relationships/slide" Target="slide92.xml"/><Relationship Id="rId7" Type="http://schemas.openxmlformats.org/officeDocument/2006/relationships/slide" Target="slide64.xml"/><Relationship Id="rId12" Type="http://schemas.openxmlformats.org/officeDocument/2006/relationships/slide" Target="slide74.xml"/><Relationship Id="rId17" Type="http://schemas.openxmlformats.org/officeDocument/2006/relationships/slide" Target="slide84.xml"/><Relationship Id="rId2" Type="http://schemas.openxmlformats.org/officeDocument/2006/relationships/notesSlide" Target="../notesSlides/notesSlide87.xml"/><Relationship Id="rId16" Type="http://schemas.openxmlformats.org/officeDocument/2006/relationships/slide" Target="slide82.xml"/><Relationship Id="rId20" Type="http://schemas.openxmlformats.org/officeDocument/2006/relationships/slide" Target="slide90.xml"/><Relationship Id="rId1" Type="http://schemas.openxmlformats.org/officeDocument/2006/relationships/slideLayout" Target="../slideLayouts/slideLayout4.xml"/><Relationship Id="rId6" Type="http://schemas.openxmlformats.org/officeDocument/2006/relationships/slide" Target="slide98.xml"/><Relationship Id="rId11" Type="http://schemas.openxmlformats.org/officeDocument/2006/relationships/slide" Target="slide72.xml"/><Relationship Id="rId5" Type="http://schemas.openxmlformats.org/officeDocument/2006/relationships/image" Target="../media/image88.png"/><Relationship Id="rId15" Type="http://schemas.openxmlformats.org/officeDocument/2006/relationships/slide" Target="slide80.xml"/><Relationship Id="rId23" Type="http://schemas.openxmlformats.org/officeDocument/2006/relationships/slide" Target="slide96.xml"/><Relationship Id="rId10" Type="http://schemas.openxmlformats.org/officeDocument/2006/relationships/slide" Target="slide70.xml"/><Relationship Id="rId19" Type="http://schemas.openxmlformats.org/officeDocument/2006/relationships/slide" Target="slide88.xml"/><Relationship Id="rId4" Type="http://schemas.openxmlformats.org/officeDocument/2006/relationships/image" Target="../media/image87.png"/><Relationship Id="rId9" Type="http://schemas.openxmlformats.org/officeDocument/2006/relationships/slide" Target="slide68.xml"/><Relationship Id="rId14" Type="http://schemas.openxmlformats.org/officeDocument/2006/relationships/slide" Target="slide78.xml"/><Relationship Id="rId22" Type="http://schemas.openxmlformats.org/officeDocument/2006/relationships/slide" Target="slide94.xml"/></Relationships>
</file>

<file path=ppt/slides/_rels/slide88.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88.xml"/><Relationship Id="rId1" Type="http://schemas.openxmlformats.org/officeDocument/2006/relationships/slideLayout" Target="../slideLayouts/slideLayout4.xml"/><Relationship Id="rId4" Type="http://schemas.openxmlformats.org/officeDocument/2006/relationships/slide" Target="slide89.xml"/></Relationships>
</file>

<file path=ppt/slides/_rels/slide89.xml.rels><?xml version="1.0" encoding="UTF-8" standalone="yes"?>
<Relationships xmlns="http://schemas.openxmlformats.org/package/2006/relationships"><Relationship Id="rId8" Type="http://schemas.openxmlformats.org/officeDocument/2006/relationships/slide" Target="slide66.xml"/><Relationship Id="rId13" Type="http://schemas.openxmlformats.org/officeDocument/2006/relationships/slide" Target="slide76.xml"/><Relationship Id="rId18" Type="http://schemas.openxmlformats.org/officeDocument/2006/relationships/slide" Target="slide86.xml"/><Relationship Id="rId3" Type="http://schemas.openxmlformats.org/officeDocument/2006/relationships/slide" Target="slide20.xml"/><Relationship Id="rId21" Type="http://schemas.openxmlformats.org/officeDocument/2006/relationships/slide" Target="slide92.xml"/><Relationship Id="rId7" Type="http://schemas.openxmlformats.org/officeDocument/2006/relationships/slide" Target="slide64.xml"/><Relationship Id="rId12" Type="http://schemas.openxmlformats.org/officeDocument/2006/relationships/slide" Target="slide74.xml"/><Relationship Id="rId17" Type="http://schemas.openxmlformats.org/officeDocument/2006/relationships/slide" Target="slide84.xml"/><Relationship Id="rId2" Type="http://schemas.openxmlformats.org/officeDocument/2006/relationships/notesSlide" Target="../notesSlides/notesSlide89.xml"/><Relationship Id="rId16" Type="http://schemas.openxmlformats.org/officeDocument/2006/relationships/slide" Target="slide82.xml"/><Relationship Id="rId20" Type="http://schemas.openxmlformats.org/officeDocument/2006/relationships/slide" Target="slide90.xml"/><Relationship Id="rId1" Type="http://schemas.openxmlformats.org/officeDocument/2006/relationships/slideLayout" Target="../slideLayouts/slideLayout4.xml"/><Relationship Id="rId6" Type="http://schemas.openxmlformats.org/officeDocument/2006/relationships/slide" Target="slide98.xml"/><Relationship Id="rId11" Type="http://schemas.openxmlformats.org/officeDocument/2006/relationships/slide" Target="slide72.xml"/><Relationship Id="rId5" Type="http://schemas.openxmlformats.org/officeDocument/2006/relationships/image" Target="../media/image88.png"/><Relationship Id="rId15" Type="http://schemas.openxmlformats.org/officeDocument/2006/relationships/slide" Target="slide80.xml"/><Relationship Id="rId23" Type="http://schemas.openxmlformats.org/officeDocument/2006/relationships/slide" Target="slide96.xml"/><Relationship Id="rId10" Type="http://schemas.openxmlformats.org/officeDocument/2006/relationships/slide" Target="slide70.xml"/><Relationship Id="rId19" Type="http://schemas.openxmlformats.org/officeDocument/2006/relationships/slide" Target="slide88.xml"/><Relationship Id="rId4" Type="http://schemas.openxmlformats.org/officeDocument/2006/relationships/image" Target="../media/image87.png"/><Relationship Id="rId9" Type="http://schemas.openxmlformats.org/officeDocument/2006/relationships/slide" Target="slide68.xml"/><Relationship Id="rId14" Type="http://schemas.openxmlformats.org/officeDocument/2006/relationships/slide" Target="slide78.xml"/><Relationship Id="rId22" Type="http://schemas.openxmlformats.org/officeDocument/2006/relationships/slide" Target="slide94.xml"/></Relationships>
</file>

<file path=ppt/slides/_rels/slide9.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 Target="slide8.xml"/><Relationship Id="rId7" Type="http://schemas.openxmlformats.org/officeDocument/2006/relationships/slide" Target="slide20.xml"/><Relationship Id="rId12" Type="http://schemas.openxmlformats.org/officeDocument/2006/relationships/slide" Target="slide18.xm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slide" Target="slide16.xml"/><Relationship Id="rId11" Type="http://schemas.openxmlformats.org/officeDocument/2006/relationships/slide" Target="slide14.xml"/><Relationship Id="rId5" Type="http://schemas.openxmlformats.org/officeDocument/2006/relationships/slide" Target="slide12.xml"/><Relationship Id="rId10" Type="http://schemas.openxmlformats.org/officeDocument/2006/relationships/slide" Target="slide6.xml"/><Relationship Id="rId4" Type="http://schemas.openxmlformats.org/officeDocument/2006/relationships/slide" Target="slide4.xml"/><Relationship Id="rId9" Type="http://schemas.openxmlformats.org/officeDocument/2006/relationships/slide" Target="slide10.xml"/></Relationships>
</file>

<file path=ppt/slides/_rels/slide90.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90.xml"/><Relationship Id="rId1" Type="http://schemas.openxmlformats.org/officeDocument/2006/relationships/slideLayout" Target="../slideLayouts/slideLayout4.xml"/><Relationship Id="rId4" Type="http://schemas.openxmlformats.org/officeDocument/2006/relationships/slide" Target="slide91.xml"/></Relationships>
</file>

<file path=ppt/slides/_rels/slide91.xml.rels><?xml version="1.0" encoding="UTF-8" standalone="yes"?>
<Relationships xmlns="http://schemas.openxmlformats.org/package/2006/relationships"><Relationship Id="rId8" Type="http://schemas.openxmlformats.org/officeDocument/2006/relationships/slide" Target="slide66.xml"/><Relationship Id="rId13" Type="http://schemas.openxmlformats.org/officeDocument/2006/relationships/slide" Target="slide76.xml"/><Relationship Id="rId18" Type="http://schemas.openxmlformats.org/officeDocument/2006/relationships/slide" Target="slide86.xml"/><Relationship Id="rId3" Type="http://schemas.openxmlformats.org/officeDocument/2006/relationships/slide" Target="slide20.xml"/><Relationship Id="rId21" Type="http://schemas.openxmlformats.org/officeDocument/2006/relationships/slide" Target="slide92.xml"/><Relationship Id="rId7" Type="http://schemas.openxmlformats.org/officeDocument/2006/relationships/slide" Target="slide64.xml"/><Relationship Id="rId12" Type="http://schemas.openxmlformats.org/officeDocument/2006/relationships/slide" Target="slide74.xml"/><Relationship Id="rId17" Type="http://schemas.openxmlformats.org/officeDocument/2006/relationships/slide" Target="slide84.xml"/><Relationship Id="rId2" Type="http://schemas.openxmlformats.org/officeDocument/2006/relationships/notesSlide" Target="../notesSlides/notesSlide91.xml"/><Relationship Id="rId16" Type="http://schemas.openxmlformats.org/officeDocument/2006/relationships/slide" Target="slide82.xml"/><Relationship Id="rId20" Type="http://schemas.openxmlformats.org/officeDocument/2006/relationships/slide" Target="slide90.xml"/><Relationship Id="rId1" Type="http://schemas.openxmlformats.org/officeDocument/2006/relationships/slideLayout" Target="../slideLayouts/slideLayout4.xml"/><Relationship Id="rId6" Type="http://schemas.openxmlformats.org/officeDocument/2006/relationships/slide" Target="slide98.xml"/><Relationship Id="rId11" Type="http://schemas.openxmlformats.org/officeDocument/2006/relationships/slide" Target="slide72.xml"/><Relationship Id="rId5" Type="http://schemas.openxmlformats.org/officeDocument/2006/relationships/image" Target="../media/image88.png"/><Relationship Id="rId15" Type="http://schemas.openxmlformats.org/officeDocument/2006/relationships/slide" Target="slide80.xml"/><Relationship Id="rId23" Type="http://schemas.openxmlformats.org/officeDocument/2006/relationships/slide" Target="slide96.xml"/><Relationship Id="rId10" Type="http://schemas.openxmlformats.org/officeDocument/2006/relationships/slide" Target="slide70.xml"/><Relationship Id="rId19" Type="http://schemas.openxmlformats.org/officeDocument/2006/relationships/slide" Target="slide88.xml"/><Relationship Id="rId4" Type="http://schemas.openxmlformats.org/officeDocument/2006/relationships/image" Target="../media/image87.png"/><Relationship Id="rId9" Type="http://schemas.openxmlformats.org/officeDocument/2006/relationships/slide" Target="slide68.xml"/><Relationship Id="rId14" Type="http://schemas.openxmlformats.org/officeDocument/2006/relationships/slide" Target="slide78.xml"/><Relationship Id="rId22" Type="http://schemas.openxmlformats.org/officeDocument/2006/relationships/slide" Target="slide94.xml"/></Relationships>
</file>

<file path=ppt/slides/_rels/slide92.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92.xml"/><Relationship Id="rId1" Type="http://schemas.openxmlformats.org/officeDocument/2006/relationships/slideLayout" Target="../slideLayouts/slideLayout4.xml"/><Relationship Id="rId4" Type="http://schemas.openxmlformats.org/officeDocument/2006/relationships/slide" Target="slide93.xml"/></Relationships>
</file>

<file path=ppt/slides/_rels/slide93.xml.rels><?xml version="1.0" encoding="UTF-8" standalone="yes"?>
<Relationships xmlns="http://schemas.openxmlformats.org/package/2006/relationships"><Relationship Id="rId8" Type="http://schemas.openxmlformats.org/officeDocument/2006/relationships/slide" Target="slide66.xml"/><Relationship Id="rId13" Type="http://schemas.openxmlformats.org/officeDocument/2006/relationships/slide" Target="slide76.xml"/><Relationship Id="rId18" Type="http://schemas.openxmlformats.org/officeDocument/2006/relationships/slide" Target="slide86.xml"/><Relationship Id="rId3" Type="http://schemas.openxmlformats.org/officeDocument/2006/relationships/slide" Target="slide20.xml"/><Relationship Id="rId21" Type="http://schemas.openxmlformats.org/officeDocument/2006/relationships/slide" Target="slide92.xml"/><Relationship Id="rId7" Type="http://schemas.openxmlformats.org/officeDocument/2006/relationships/slide" Target="slide64.xml"/><Relationship Id="rId12" Type="http://schemas.openxmlformats.org/officeDocument/2006/relationships/slide" Target="slide74.xml"/><Relationship Id="rId17" Type="http://schemas.openxmlformats.org/officeDocument/2006/relationships/slide" Target="slide84.xml"/><Relationship Id="rId2" Type="http://schemas.openxmlformats.org/officeDocument/2006/relationships/notesSlide" Target="../notesSlides/notesSlide93.xml"/><Relationship Id="rId16" Type="http://schemas.openxmlformats.org/officeDocument/2006/relationships/slide" Target="slide82.xml"/><Relationship Id="rId20" Type="http://schemas.openxmlformats.org/officeDocument/2006/relationships/slide" Target="slide90.xml"/><Relationship Id="rId1" Type="http://schemas.openxmlformats.org/officeDocument/2006/relationships/slideLayout" Target="../slideLayouts/slideLayout4.xml"/><Relationship Id="rId6" Type="http://schemas.openxmlformats.org/officeDocument/2006/relationships/slide" Target="slide98.xml"/><Relationship Id="rId11" Type="http://schemas.openxmlformats.org/officeDocument/2006/relationships/slide" Target="slide72.xml"/><Relationship Id="rId5" Type="http://schemas.openxmlformats.org/officeDocument/2006/relationships/image" Target="../media/image88.png"/><Relationship Id="rId15" Type="http://schemas.openxmlformats.org/officeDocument/2006/relationships/slide" Target="slide80.xml"/><Relationship Id="rId23" Type="http://schemas.openxmlformats.org/officeDocument/2006/relationships/slide" Target="slide96.xml"/><Relationship Id="rId10" Type="http://schemas.openxmlformats.org/officeDocument/2006/relationships/slide" Target="slide70.xml"/><Relationship Id="rId19" Type="http://schemas.openxmlformats.org/officeDocument/2006/relationships/slide" Target="slide88.xml"/><Relationship Id="rId4" Type="http://schemas.openxmlformats.org/officeDocument/2006/relationships/image" Target="../media/image87.png"/><Relationship Id="rId9" Type="http://schemas.openxmlformats.org/officeDocument/2006/relationships/slide" Target="slide68.xml"/><Relationship Id="rId14" Type="http://schemas.openxmlformats.org/officeDocument/2006/relationships/slide" Target="slide78.xml"/><Relationship Id="rId22" Type="http://schemas.openxmlformats.org/officeDocument/2006/relationships/slide" Target="slide94.xml"/></Relationships>
</file>

<file path=ppt/slides/_rels/slide94.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94.xml"/><Relationship Id="rId1" Type="http://schemas.openxmlformats.org/officeDocument/2006/relationships/slideLayout" Target="../slideLayouts/slideLayout4.xml"/><Relationship Id="rId4" Type="http://schemas.openxmlformats.org/officeDocument/2006/relationships/slide" Target="slide95.xml"/></Relationships>
</file>

<file path=ppt/slides/_rels/slide95.xml.rels><?xml version="1.0" encoding="UTF-8" standalone="yes"?>
<Relationships xmlns="http://schemas.openxmlformats.org/package/2006/relationships"><Relationship Id="rId8" Type="http://schemas.openxmlformats.org/officeDocument/2006/relationships/slide" Target="slide66.xml"/><Relationship Id="rId13" Type="http://schemas.openxmlformats.org/officeDocument/2006/relationships/slide" Target="slide76.xml"/><Relationship Id="rId18" Type="http://schemas.openxmlformats.org/officeDocument/2006/relationships/slide" Target="slide86.xml"/><Relationship Id="rId3" Type="http://schemas.openxmlformats.org/officeDocument/2006/relationships/slide" Target="slide20.xml"/><Relationship Id="rId21" Type="http://schemas.openxmlformats.org/officeDocument/2006/relationships/slide" Target="slide92.xml"/><Relationship Id="rId7" Type="http://schemas.openxmlformats.org/officeDocument/2006/relationships/slide" Target="slide64.xml"/><Relationship Id="rId12" Type="http://schemas.openxmlformats.org/officeDocument/2006/relationships/slide" Target="slide74.xml"/><Relationship Id="rId17" Type="http://schemas.openxmlformats.org/officeDocument/2006/relationships/slide" Target="slide84.xml"/><Relationship Id="rId2" Type="http://schemas.openxmlformats.org/officeDocument/2006/relationships/notesSlide" Target="../notesSlides/notesSlide95.xml"/><Relationship Id="rId16" Type="http://schemas.openxmlformats.org/officeDocument/2006/relationships/slide" Target="slide82.xml"/><Relationship Id="rId20" Type="http://schemas.openxmlformats.org/officeDocument/2006/relationships/slide" Target="slide90.xml"/><Relationship Id="rId1" Type="http://schemas.openxmlformats.org/officeDocument/2006/relationships/slideLayout" Target="../slideLayouts/slideLayout4.xml"/><Relationship Id="rId6" Type="http://schemas.openxmlformats.org/officeDocument/2006/relationships/slide" Target="slide98.xml"/><Relationship Id="rId11" Type="http://schemas.openxmlformats.org/officeDocument/2006/relationships/slide" Target="slide72.xml"/><Relationship Id="rId5" Type="http://schemas.openxmlformats.org/officeDocument/2006/relationships/image" Target="../media/image88.png"/><Relationship Id="rId15" Type="http://schemas.openxmlformats.org/officeDocument/2006/relationships/slide" Target="slide80.xml"/><Relationship Id="rId23" Type="http://schemas.openxmlformats.org/officeDocument/2006/relationships/slide" Target="slide96.xml"/><Relationship Id="rId10" Type="http://schemas.openxmlformats.org/officeDocument/2006/relationships/slide" Target="slide70.xml"/><Relationship Id="rId19" Type="http://schemas.openxmlformats.org/officeDocument/2006/relationships/slide" Target="slide88.xml"/><Relationship Id="rId4" Type="http://schemas.openxmlformats.org/officeDocument/2006/relationships/image" Target="../media/image87.png"/><Relationship Id="rId9" Type="http://schemas.openxmlformats.org/officeDocument/2006/relationships/slide" Target="slide68.xml"/><Relationship Id="rId14" Type="http://schemas.openxmlformats.org/officeDocument/2006/relationships/slide" Target="slide78.xml"/><Relationship Id="rId22" Type="http://schemas.openxmlformats.org/officeDocument/2006/relationships/slide" Target="slide94.xml"/></Relationships>
</file>

<file path=ppt/slides/_rels/slide96.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96.xml"/><Relationship Id="rId1" Type="http://schemas.openxmlformats.org/officeDocument/2006/relationships/slideLayout" Target="../slideLayouts/slideLayout4.xml"/><Relationship Id="rId4" Type="http://schemas.openxmlformats.org/officeDocument/2006/relationships/slide" Target="slide97.xml"/></Relationships>
</file>

<file path=ppt/slides/_rels/slide97.xml.rels><?xml version="1.0" encoding="UTF-8" standalone="yes"?>
<Relationships xmlns="http://schemas.openxmlformats.org/package/2006/relationships"><Relationship Id="rId8" Type="http://schemas.openxmlformats.org/officeDocument/2006/relationships/slide" Target="slide66.xml"/><Relationship Id="rId13" Type="http://schemas.openxmlformats.org/officeDocument/2006/relationships/slide" Target="slide76.xml"/><Relationship Id="rId18" Type="http://schemas.openxmlformats.org/officeDocument/2006/relationships/slide" Target="slide86.xml"/><Relationship Id="rId3" Type="http://schemas.openxmlformats.org/officeDocument/2006/relationships/slide" Target="slide20.xml"/><Relationship Id="rId21" Type="http://schemas.openxmlformats.org/officeDocument/2006/relationships/slide" Target="slide92.xml"/><Relationship Id="rId7" Type="http://schemas.openxmlformats.org/officeDocument/2006/relationships/slide" Target="slide64.xml"/><Relationship Id="rId12" Type="http://schemas.openxmlformats.org/officeDocument/2006/relationships/slide" Target="slide74.xml"/><Relationship Id="rId17" Type="http://schemas.openxmlformats.org/officeDocument/2006/relationships/slide" Target="slide84.xml"/><Relationship Id="rId2" Type="http://schemas.openxmlformats.org/officeDocument/2006/relationships/notesSlide" Target="../notesSlides/notesSlide97.xml"/><Relationship Id="rId16" Type="http://schemas.openxmlformats.org/officeDocument/2006/relationships/slide" Target="slide82.xml"/><Relationship Id="rId20" Type="http://schemas.openxmlformats.org/officeDocument/2006/relationships/slide" Target="slide90.xml"/><Relationship Id="rId1" Type="http://schemas.openxmlformats.org/officeDocument/2006/relationships/slideLayout" Target="../slideLayouts/slideLayout4.xml"/><Relationship Id="rId6" Type="http://schemas.openxmlformats.org/officeDocument/2006/relationships/slide" Target="slide98.xml"/><Relationship Id="rId11" Type="http://schemas.openxmlformats.org/officeDocument/2006/relationships/slide" Target="slide72.xml"/><Relationship Id="rId5" Type="http://schemas.openxmlformats.org/officeDocument/2006/relationships/image" Target="../media/image88.png"/><Relationship Id="rId15" Type="http://schemas.openxmlformats.org/officeDocument/2006/relationships/slide" Target="slide80.xml"/><Relationship Id="rId23" Type="http://schemas.openxmlformats.org/officeDocument/2006/relationships/slide" Target="slide96.xml"/><Relationship Id="rId10" Type="http://schemas.openxmlformats.org/officeDocument/2006/relationships/slide" Target="slide70.xml"/><Relationship Id="rId19" Type="http://schemas.openxmlformats.org/officeDocument/2006/relationships/slide" Target="slide88.xml"/><Relationship Id="rId4" Type="http://schemas.openxmlformats.org/officeDocument/2006/relationships/image" Target="../media/image87.png"/><Relationship Id="rId9" Type="http://schemas.openxmlformats.org/officeDocument/2006/relationships/slide" Target="slide68.xml"/><Relationship Id="rId14" Type="http://schemas.openxmlformats.org/officeDocument/2006/relationships/slide" Target="slide78.xml"/><Relationship Id="rId22" Type="http://schemas.openxmlformats.org/officeDocument/2006/relationships/slide" Target="slide94.xml"/></Relationships>
</file>

<file path=ppt/slides/_rels/slide98.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98.xml"/><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5.png"/><Relationship Id="rId7" Type="http://schemas.openxmlformats.org/officeDocument/2006/relationships/hyperlink" Target="https://www.nta.go.jp/taxes/kids/index.htm" TargetMode="External"/><Relationship Id="rId2" Type="http://schemas.openxmlformats.org/officeDocument/2006/relationships/notesSlide" Target="../notesSlides/notesSlide99.xml"/><Relationship Id="rId1" Type="http://schemas.openxmlformats.org/officeDocument/2006/relationships/slideLayout" Target="../slideLayouts/slideLayout3.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13">
            <a:hlinkClick r:id="rId3" action="ppaction://hlinksldjump"/>
          </p:cNvPr>
          <p:cNvSpPr/>
          <p:nvPr/>
        </p:nvSpPr>
        <p:spPr>
          <a:xfrm>
            <a:off x="5776333" y="3360533"/>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47" name="Google Shape;247;p13">
            <a:hlinkClick r:id="rId4" action="ppaction://hlinksldjump"/>
          </p:cNvPr>
          <p:cNvSpPr/>
          <p:nvPr/>
        </p:nvSpPr>
        <p:spPr>
          <a:xfrm>
            <a:off x="7260479" y="2254930"/>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48" name="Google Shape;248;p13">
            <a:hlinkClick r:id="rId5" action="ppaction://hlinksldjump"/>
          </p:cNvPr>
          <p:cNvSpPr/>
          <p:nvPr/>
        </p:nvSpPr>
        <p:spPr>
          <a:xfrm>
            <a:off x="5172682" y="3629381"/>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49" name="Google Shape;249;p13">
            <a:hlinkClick r:id="rId6" action="ppaction://hlinksldjump"/>
          </p:cNvPr>
          <p:cNvSpPr/>
          <p:nvPr/>
        </p:nvSpPr>
        <p:spPr>
          <a:xfrm>
            <a:off x="5288276" y="5070801"/>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50" name="Google Shape;250;p13">
            <a:hlinkClick r:id="rId7" action="ppaction://hlinksldjump"/>
          </p:cNvPr>
          <p:cNvSpPr/>
          <p:nvPr/>
        </p:nvSpPr>
        <p:spPr>
          <a:xfrm>
            <a:off x="10913791" y="317657"/>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251" name="Google Shape;251;p13">
            <a:hlinkClick r:id="rId8" action="ppaction://hlinksldjump"/>
          </p:cNvPr>
          <p:cNvSpPr/>
          <p:nvPr/>
        </p:nvSpPr>
        <p:spPr>
          <a:xfrm>
            <a:off x="5900959" y="1968723"/>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52" name="Google Shape;252;p13">
            <a:hlinkClick r:id="rId9" action="ppaction://hlinksldjump"/>
          </p:cNvPr>
          <p:cNvSpPr/>
          <p:nvPr/>
        </p:nvSpPr>
        <p:spPr>
          <a:xfrm>
            <a:off x="5243028" y="3321000"/>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53" name="Google Shape;253;p13">
            <a:hlinkClick r:id="rId10" action="ppaction://hlinksldjump"/>
          </p:cNvPr>
          <p:cNvSpPr/>
          <p:nvPr/>
        </p:nvSpPr>
        <p:spPr>
          <a:xfrm>
            <a:off x="6400740" y="2813554"/>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54" name="Google Shape;254;p13">
            <a:hlinkClick r:id="rId11" action="ppaction://hlinksldjump"/>
          </p:cNvPr>
          <p:cNvSpPr/>
          <p:nvPr/>
        </p:nvSpPr>
        <p:spPr>
          <a:xfrm>
            <a:off x="5617616" y="4854801"/>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55" name="Google Shape;255;p13">
            <a:hlinkClick r:id="rId12" action="ppaction://hlinksldjump"/>
          </p:cNvPr>
          <p:cNvSpPr/>
          <p:nvPr/>
        </p:nvSpPr>
        <p:spPr>
          <a:xfrm>
            <a:off x="5135028" y="5857184"/>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46"/>
                                        </p:tgtEl>
                                        <p:attrNameLst>
                                          <p:attrName>style.visibility</p:attrName>
                                        </p:attrNameLst>
                                      </p:cBhvr>
                                      <p:to>
                                        <p:strVal val="visible"/>
                                      </p:to>
                                    </p:set>
                                    <p:anim calcmode="lin" valueType="num">
                                      <p:cBhvr additive="base">
                                        <p:cTn id="7" dur="500"/>
                                        <p:tgtEl>
                                          <p:spTgt spid="246"/>
                                        </p:tgtEl>
                                        <p:attrNameLst>
                                          <p:attrName>ppt_w</p:attrName>
                                        </p:attrNameLst>
                                      </p:cBhvr>
                                      <p:tavLst>
                                        <p:tav tm="0">
                                          <p:val>
                                            <p:strVal val="0"/>
                                          </p:val>
                                        </p:tav>
                                        <p:tav tm="100000">
                                          <p:val>
                                            <p:strVal val="#ppt_w"/>
                                          </p:val>
                                        </p:tav>
                                      </p:tavLst>
                                    </p:anim>
                                    <p:anim calcmode="lin" valueType="num">
                                      <p:cBhvr additive="base">
                                        <p:cTn id="8" dur="500"/>
                                        <p:tgtEl>
                                          <p:spTgt spid="246"/>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247"/>
                                        </p:tgtEl>
                                        <p:attrNameLst>
                                          <p:attrName>style.visibility</p:attrName>
                                        </p:attrNameLst>
                                      </p:cBhvr>
                                      <p:to>
                                        <p:strVal val="visible"/>
                                      </p:to>
                                    </p:set>
                                    <p:anim calcmode="lin" valueType="num">
                                      <p:cBhvr additive="base">
                                        <p:cTn id="11" dur="500"/>
                                        <p:tgtEl>
                                          <p:spTgt spid="247"/>
                                        </p:tgtEl>
                                        <p:attrNameLst>
                                          <p:attrName>ppt_w</p:attrName>
                                        </p:attrNameLst>
                                      </p:cBhvr>
                                      <p:tavLst>
                                        <p:tav tm="0">
                                          <p:val>
                                            <p:strVal val="0"/>
                                          </p:val>
                                        </p:tav>
                                        <p:tav tm="100000">
                                          <p:val>
                                            <p:strVal val="#ppt_w"/>
                                          </p:val>
                                        </p:tav>
                                      </p:tavLst>
                                    </p:anim>
                                    <p:anim calcmode="lin" valueType="num">
                                      <p:cBhvr additive="base">
                                        <p:cTn id="12" dur="500"/>
                                        <p:tgtEl>
                                          <p:spTgt spid="247"/>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248"/>
                                        </p:tgtEl>
                                        <p:attrNameLst>
                                          <p:attrName>style.visibility</p:attrName>
                                        </p:attrNameLst>
                                      </p:cBhvr>
                                      <p:to>
                                        <p:strVal val="visible"/>
                                      </p:to>
                                    </p:set>
                                    <p:anim calcmode="lin" valueType="num">
                                      <p:cBhvr additive="base">
                                        <p:cTn id="15" dur="500"/>
                                        <p:tgtEl>
                                          <p:spTgt spid="248"/>
                                        </p:tgtEl>
                                        <p:attrNameLst>
                                          <p:attrName>ppt_w</p:attrName>
                                        </p:attrNameLst>
                                      </p:cBhvr>
                                      <p:tavLst>
                                        <p:tav tm="0">
                                          <p:val>
                                            <p:strVal val="0"/>
                                          </p:val>
                                        </p:tav>
                                        <p:tav tm="100000">
                                          <p:val>
                                            <p:strVal val="#ppt_w"/>
                                          </p:val>
                                        </p:tav>
                                      </p:tavLst>
                                    </p:anim>
                                    <p:anim calcmode="lin" valueType="num">
                                      <p:cBhvr additive="base">
                                        <p:cTn id="16" dur="500"/>
                                        <p:tgtEl>
                                          <p:spTgt spid="248"/>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249"/>
                                        </p:tgtEl>
                                        <p:attrNameLst>
                                          <p:attrName>style.visibility</p:attrName>
                                        </p:attrNameLst>
                                      </p:cBhvr>
                                      <p:to>
                                        <p:strVal val="visible"/>
                                      </p:to>
                                    </p:set>
                                    <p:anim calcmode="lin" valueType="num">
                                      <p:cBhvr additive="base">
                                        <p:cTn id="19" dur="500"/>
                                        <p:tgtEl>
                                          <p:spTgt spid="249"/>
                                        </p:tgtEl>
                                        <p:attrNameLst>
                                          <p:attrName>ppt_w</p:attrName>
                                        </p:attrNameLst>
                                      </p:cBhvr>
                                      <p:tavLst>
                                        <p:tav tm="0">
                                          <p:val>
                                            <p:strVal val="0"/>
                                          </p:val>
                                        </p:tav>
                                        <p:tav tm="100000">
                                          <p:val>
                                            <p:strVal val="#ppt_w"/>
                                          </p:val>
                                        </p:tav>
                                      </p:tavLst>
                                    </p:anim>
                                    <p:anim calcmode="lin" valueType="num">
                                      <p:cBhvr additive="base">
                                        <p:cTn id="20" dur="500"/>
                                        <p:tgtEl>
                                          <p:spTgt spid="249"/>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251"/>
                                        </p:tgtEl>
                                        <p:attrNameLst>
                                          <p:attrName>style.visibility</p:attrName>
                                        </p:attrNameLst>
                                      </p:cBhvr>
                                      <p:to>
                                        <p:strVal val="visible"/>
                                      </p:to>
                                    </p:set>
                                    <p:anim calcmode="lin" valueType="num">
                                      <p:cBhvr additive="base">
                                        <p:cTn id="23" dur="500"/>
                                        <p:tgtEl>
                                          <p:spTgt spid="251"/>
                                        </p:tgtEl>
                                        <p:attrNameLst>
                                          <p:attrName>ppt_w</p:attrName>
                                        </p:attrNameLst>
                                      </p:cBhvr>
                                      <p:tavLst>
                                        <p:tav tm="0">
                                          <p:val>
                                            <p:strVal val="0"/>
                                          </p:val>
                                        </p:tav>
                                        <p:tav tm="100000">
                                          <p:val>
                                            <p:strVal val="#ppt_w"/>
                                          </p:val>
                                        </p:tav>
                                      </p:tavLst>
                                    </p:anim>
                                    <p:anim calcmode="lin" valueType="num">
                                      <p:cBhvr additive="base">
                                        <p:cTn id="24" dur="500"/>
                                        <p:tgtEl>
                                          <p:spTgt spid="251"/>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252"/>
                                        </p:tgtEl>
                                        <p:attrNameLst>
                                          <p:attrName>style.visibility</p:attrName>
                                        </p:attrNameLst>
                                      </p:cBhvr>
                                      <p:to>
                                        <p:strVal val="visible"/>
                                      </p:to>
                                    </p:set>
                                    <p:anim calcmode="lin" valueType="num">
                                      <p:cBhvr additive="base">
                                        <p:cTn id="27" dur="500"/>
                                        <p:tgtEl>
                                          <p:spTgt spid="252"/>
                                        </p:tgtEl>
                                        <p:attrNameLst>
                                          <p:attrName>ppt_w</p:attrName>
                                        </p:attrNameLst>
                                      </p:cBhvr>
                                      <p:tavLst>
                                        <p:tav tm="0">
                                          <p:val>
                                            <p:strVal val="0"/>
                                          </p:val>
                                        </p:tav>
                                        <p:tav tm="100000">
                                          <p:val>
                                            <p:strVal val="#ppt_w"/>
                                          </p:val>
                                        </p:tav>
                                      </p:tavLst>
                                    </p:anim>
                                    <p:anim calcmode="lin" valueType="num">
                                      <p:cBhvr additive="base">
                                        <p:cTn id="28" dur="500"/>
                                        <p:tgtEl>
                                          <p:spTgt spid="252"/>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253"/>
                                        </p:tgtEl>
                                        <p:attrNameLst>
                                          <p:attrName>style.visibility</p:attrName>
                                        </p:attrNameLst>
                                      </p:cBhvr>
                                      <p:to>
                                        <p:strVal val="visible"/>
                                      </p:to>
                                    </p:set>
                                    <p:anim calcmode="lin" valueType="num">
                                      <p:cBhvr additive="base">
                                        <p:cTn id="31" dur="500"/>
                                        <p:tgtEl>
                                          <p:spTgt spid="253"/>
                                        </p:tgtEl>
                                        <p:attrNameLst>
                                          <p:attrName>ppt_w</p:attrName>
                                        </p:attrNameLst>
                                      </p:cBhvr>
                                      <p:tavLst>
                                        <p:tav tm="0">
                                          <p:val>
                                            <p:strVal val="0"/>
                                          </p:val>
                                        </p:tav>
                                        <p:tav tm="100000">
                                          <p:val>
                                            <p:strVal val="#ppt_w"/>
                                          </p:val>
                                        </p:tav>
                                      </p:tavLst>
                                    </p:anim>
                                    <p:anim calcmode="lin" valueType="num">
                                      <p:cBhvr additive="base">
                                        <p:cTn id="32" dur="500"/>
                                        <p:tgtEl>
                                          <p:spTgt spid="253"/>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254"/>
                                        </p:tgtEl>
                                        <p:attrNameLst>
                                          <p:attrName>style.visibility</p:attrName>
                                        </p:attrNameLst>
                                      </p:cBhvr>
                                      <p:to>
                                        <p:strVal val="visible"/>
                                      </p:to>
                                    </p:set>
                                    <p:anim calcmode="lin" valueType="num">
                                      <p:cBhvr additive="base">
                                        <p:cTn id="35" dur="500"/>
                                        <p:tgtEl>
                                          <p:spTgt spid="254"/>
                                        </p:tgtEl>
                                        <p:attrNameLst>
                                          <p:attrName>ppt_w</p:attrName>
                                        </p:attrNameLst>
                                      </p:cBhvr>
                                      <p:tavLst>
                                        <p:tav tm="0">
                                          <p:val>
                                            <p:strVal val="0"/>
                                          </p:val>
                                        </p:tav>
                                        <p:tav tm="100000">
                                          <p:val>
                                            <p:strVal val="#ppt_w"/>
                                          </p:val>
                                        </p:tav>
                                      </p:tavLst>
                                    </p:anim>
                                    <p:anim calcmode="lin" valueType="num">
                                      <p:cBhvr additive="base">
                                        <p:cTn id="36" dur="500"/>
                                        <p:tgtEl>
                                          <p:spTgt spid="254"/>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255"/>
                                        </p:tgtEl>
                                        <p:attrNameLst>
                                          <p:attrName>style.visibility</p:attrName>
                                        </p:attrNameLst>
                                      </p:cBhvr>
                                      <p:to>
                                        <p:strVal val="visible"/>
                                      </p:to>
                                    </p:set>
                                    <p:anim calcmode="lin" valueType="num">
                                      <p:cBhvr additive="base">
                                        <p:cTn id="39" dur="500"/>
                                        <p:tgtEl>
                                          <p:spTgt spid="255"/>
                                        </p:tgtEl>
                                        <p:attrNameLst>
                                          <p:attrName>ppt_w</p:attrName>
                                        </p:attrNameLst>
                                      </p:cBhvr>
                                      <p:tavLst>
                                        <p:tav tm="0">
                                          <p:val>
                                            <p:strVal val="0"/>
                                          </p:val>
                                        </p:tav>
                                        <p:tav tm="100000">
                                          <p:val>
                                            <p:strVal val="#ppt_w"/>
                                          </p:val>
                                        </p:tav>
                                      </p:tavLst>
                                    </p:anim>
                                    <p:anim calcmode="lin" valueType="num">
                                      <p:cBhvr additive="base">
                                        <p:cTn id="40" dur="500"/>
                                        <p:tgtEl>
                                          <p:spTgt spid="255"/>
                                        </p:tgtEl>
                                        <p:attrNameLst>
                                          <p:attrName>ppt_h</p:attrName>
                                        </p:attrNameLst>
                                      </p:cBhvr>
                                      <p:tavLst>
                                        <p:tav tm="0">
                                          <p:val>
                                            <p:strVal val="0"/>
                                          </p:val>
                                        </p:tav>
                                        <p:tav tm="100000">
                                          <p:val>
                                            <p:strVal val="#ppt_h"/>
                                          </p:val>
                                        </p:tav>
                                      </p:tavLst>
                                    </p:anim>
                                  </p:childTnLst>
                                </p:cTn>
                              </p:par>
                            </p:childTnLst>
                          </p:cTn>
                        </p:par>
                        <p:par>
                          <p:cTn id="41" fill="hold">
                            <p:stCondLst>
                              <p:cond delay="500"/>
                            </p:stCondLst>
                            <p:childTnLst>
                              <p:par>
                                <p:cTn id="42" presetID="1" presetClass="entr" presetSubtype="0" fill="hold" nodeType="afterEffect">
                                  <p:stCondLst>
                                    <p:cond delay="0"/>
                                  </p:stCondLst>
                                  <p:childTnLst>
                                    <p:set>
                                      <p:cBhvr>
                                        <p:cTn id="43" dur="1" fill="hold">
                                          <p:stCondLst>
                                            <p:cond delay="0"/>
                                          </p:stCondLst>
                                        </p:cTn>
                                        <p:tgtEl>
                                          <p:spTgt spid="2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22">
            <a:hlinkClick r:id="rId3" action="ppaction://hlinksldjump"/>
          </p:cNvPr>
          <p:cNvSpPr/>
          <p:nvPr/>
        </p:nvSpPr>
        <p:spPr>
          <a:xfrm>
            <a:off x="10913791" y="317657"/>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369" name="Google Shape;369;p22"/>
          <p:cNvSpPr/>
          <p:nvPr/>
        </p:nvSpPr>
        <p:spPr>
          <a:xfrm>
            <a:off x="5243028" y="3321000"/>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370" name="Google Shape;370;p22"/>
          <p:cNvGrpSpPr/>
          <p:nvPr/>
        </p:nvGrpSpPr>
        <p:grpSpPr>
          <a:xfrm>
            <a:off x="3501299" y="1739467"/>
            <a:ext cx="5189402" cy="4310210"/>
            <a:chOff x="3501299" y="1739467"/>
            <a:chExt cx="5189402" cy="4310210"/>
          </a:xfrm>
        </p:grpSpPr>
        <p:sp>
          <p:nvSpPr>
            <p:cNvPr id="371" name="Google Shape;371;p22"/>
            <p:cNvSpPr/>
            <p:nvPr/>
          </p:nvSpPr>
          <p:spPr>
            <a:xfrm>
              <a:off x="3501299" y="1739467"/>
              <a:ext cx="5189402" cy="4310210"/>
            </a:xfrm>
            <a:prstGeom prst="rect">
              <a:avLst/>
            </a:prstGeom>
            <a:solidFill>
              <a:schemeClr val="lt1"/>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72" name="Google Shape;372;p22"/>
            <p:cNvPicPr preferRelativeResize="0"/>
            <p:nvPr/>
          </p:nvPicPr>
          <p:blipFill rotWithShape="1">
            <a:blip r:embed="rId4">
              <a:alphaModFix/>
            </a:blip>
            <a:srcRect t="11589" b="30039"/>
            <a:stretch/>
          </p:blipFill>
          <p:spPr>
            <a:xfrm>
              <a:off x="3600824" y="1853430"/>
              <a:ext cx="4990353" cy="2819841"/>
            </a:xfrm>
            <a:prstGeom prst="rect">
              <a:avLst/>
            </a:prstGeom>
            <a:noFill/>
            <a:ln>
              <a:noFill/>
            </a:ln>
          </p:spPr>
        </p:pic>
        <p:sp>
          <p:nvSpPr>
            <p:cNvPr id="373" name="Google Shape;373;p22"/>
            <p:cNvSpPr txBox="1"/>
            <p:nvPr/>
          </p:nvSpPr>
          <p:spPr>
            <a:xfrm>
              <a:off x="3631661" y="4927529"/>
              <a:ext cx="4928679" cy="867890"/>
            </a:xfrm>
            <a:prstGeom prst="rect">
              <a:avLst/>
            </a:prstGeom>
            <a:noFill/>
            <a:ln>
              <a:noFill/>
            </a:ln>
          </p:spPr>
          <p:txBody>
            <a:bodyPr spcFirstLastPara="1" wrap="square" lIns="91425" tIns="45700" rIns="91425" bIns="45700" anchor="t" anchorCtr="0">
              <a:spAutoFit/>
            </a:bodyPr>
            <a:lstStyle/>
            <a:p>
              <a:pPr marL="0" marR="0" lvl="0" indent="0" algn="ctr" rtl="0">
                <a:lnSpc>
                  <a:spcPct val="140000"/>
                </a:lnSpc>
                <a:spcBef>
                  <a:spcPts val="0"/>
                </a:spcBef>
                <a:spcAft>
                  <a:spcPts val="0"/>
                </a:spcAft>
                <a:buClr>
                  <a:schemeClr val="dk1"/>
                </a:buClr>
                <a:buSzPts val="1800"/>
                <a:buFont typeface="Arial"/>
                <a:buNone/>
              </a:pPr>
              <a:r>
                <a:rPr lang="ja-JP" sz="1800" b="1" i="0" u="none" strike="noStrike" cap="none">
                  <a:solidFill>
                    <a:schemeClr val="dk1"/>
                  </a:solidFill>
                  <a:latin typeface="Arial"/>
                  <a:ea typeface="Arial"/>
                  <a:cs typeface="Arial"/>
                  <a:sym typeface="Arial"/>
                </a:rPr>
                <a:t>志免町総合福祉施設シーメイト</a:t>
              </a:r>
              <a:endParaRPr sz="1800" b="1" i="0" u="none" strike="noStrike" cap="none">
                <a:solidFill>
                  <a:schemeClr val="dk1"/>
                </a:solidFill>
                <a:latin typeface="Arial"/>
                <a:ea typeface="Arial"/>
                <a:cs typeface="Arial"/>
                <a:sym typeface="Arial"/>
              </a:endParaRPr>
            </a:p>
            <a:p>
              <a:pPr marL="0" marR="0" lvl="0" indent="0" algn="ctr" rtl="0">
                <a:lnSpc>
                  <a:spcPct val="140000"/>
                </a:lnSpc>
                <a:spcBef>
                  <a:spcPts val="0"/>
                </a:spcBef>
                <a:spcAft>
                  <a:spcPts val="0"/>
                </a:spcAft>
                <a:buClr>
                  <a:schemeClr val="dk1"/>
                </a:buClr>
                <a:buSzPts val="1800"/>
                <a:buFont typeface="Arial"/>
                <a:buNone/>
              </a:pPr>
              <a:r>
                <a:rPr lang="ja-JP" sz="1800" b="1" i="0" u="none" strike="noStrike" cap="none">
                  <a:solidFill>
                    <a:schemeClr val="dk1"/>
                  </a:solidFill>
                  <a:latin typeface="Arial"/>
                  <a:ea typeface="Arial"/>
                  <a:cs typeface="Arial"/>
                  <a:sym typeface="Arial"/>
                </a:rPr>
                <a:t>（志免町）</a:t>
              </a:r>
              <a:endParaRPr sz="2400" b="1" i="0" u="none" strike="noStrike" cap="none">
                <a:solidFill>
                  <a:schemeClr val="dk1"/>
                </a:solidFill>
                <a:latin typeface="Arial"/>
                <a:ea typeface="Arial"/>
                <a:cs typeface="Arial"/>
                <a:sym typeface="Arial"/>
              </a:endParaRPr>
            </a:p>
          </p:txBody>
        </p:sp>
        <p:sp>
          <p:nvSpPr>
            <p:cNvPr id="374" name="Google Shape;374;p22"/>
            <p:cNvSpPr txBox="1"/>
            <p:nvPr/>
          </p:nvSpPr>
          <p:spPr>
            <a:xfrm>
              <a:off x="5704417" y="5201146"/>
              <a:ext cx="783000" cy="215400"/>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chemeClr val="dk1"/>
                </a:buClr>
                <a:buSzPts val="800"/>
                <a:buFont typeface="Arial"/>
                <a:buNone/>
              </a:pPr>
              <a:r>
                <a:rPr lang="ja-JP" sz="800" b="0" i="0" u="none" strike="noStrike" cap="none">
                  <a:solidFill>
                    <a:schemeClr val="dk1"/>
                  </a:solidFill>
                  <a:latin typeface="Arial"/>
                  <a:ea typeface="Arial"/>
                  <a:cs typeface="Arial"/>
                  <a:sym typeface="Arial"/>
                </a:rPr>
                <a:t>し  め  ま  ち</a:t>
              </a:r>
              <a:endParaRPr sz="800" b="0" i="0" u="none" strike="noStrike" cap="none">
                <a:solidFill>
                  <a:schemeClr val="dk1"/>
                </a:solidFill>
                <a:latin typeface="Arial"/>
                <a:ea typeface="Arial"/>
                <a:cs typeface="Arial"/>
                <a:sym typeface="Arial"/>
              </a:endParaRPr>
            </a:p>
          </p:txBody>
        </p:sp>
        <p:sp>
          <p:nvSpPr>
            <p:cNvPr id="375" name="Google Shape;375;p22"/>
            <p:cNvSpPr txBox="1"/>
            <p:nvPr/>
          </p:nvSpPr>
          <p:spPr>
            <a:xfrm>
              <a:off x="4324350" y="4813675"/>
              <a:ext cx="2446800" cy="215400"/>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chemeClr val="dk1"/>
                </a:buClr>
                <a:buSzPts val="800"/>
                <a:buFont typeface="Arial"/>
                <a:buNone/>
              </a:pPr>
              <a:r>
                <a:rPr lang="ja-JP" sz="800" b="0" i="0" u="none" strike="noStrike" cap="none">
                  <a:solidFill>
                    <a:schemeClr val="dk1"/>
                  </a:solidFill>
                  <a:latin typeface="Arial"/>
                  <a:ea typeface="Arial"/>
                  <a:cs typeface="Arial"/>
                  <a:sym typeface="Arial"/>
                </a:rPr>
                <a:t>し  め  ま  ち   そ う ご う ふ く し し せ つ</a:t>
              </a:r>
              <a:endParaRPr sz="800" b="0" i="0" u="none" strike="noStrike" cap="none">
                <a:solidFill>
                  <a:schemeClr val="dk1"/>
                </a:solidFill>
                <a:latin typeface="Arial"/>
                <a:ea typeface="Arial"/>
                <a:cs typeface="Arial"/>
                <a:sym typeface="Arial"/>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70"/>
                                        </p:tgtEl>
                                        <p:attrNameLst>
                                          <p:attrName>style.visibility</p:attrName>
                                        </p:attrNameLst>
                                      </p:cBhvr>
                                      <p:to>
                                        <p:strVal val="visible"/>
                                      </p:to>
                                    </p:set>
                                    <p:anim calcmode="lin" valueType="num">
                                      <p:cBhvr additive="base">
                                        <p:cTn id="7" dur="500"/>
                                        <p:tgtEl>
                                          <p:spTgt spid="370"/>
                                        </p:tgtEl>
                                        <p:attrNameLst>
                                          <p:attrName>ppt_w</p:attrName>
                                        </p:attrNameLst>
                                      </p:cBhvr>
                                      <p:tavLst>
                                        <p:tav tm="0">
                                          <p:val>
                                            <p:strVal val="0"/>
                                          </p:val>
                                        </p:tav>
                                        <p:tav tm="100000">
                                          <p:val>
                                            <p:strVal val="#ppt_w"/>
                                          </p:val>
                                        </p:tav>
                                      </p:tavLst>
                                    </p:anim>
                                    <p:anim calcmode="lin" valueType="num">
                                      <p:cBhvr additive="base">
                                        <p:cTn id="8" dur="500"/>
                                        <p:tgtEl>
                                          <p:spTgt spid="370"/>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4968"/>
        <p:cNvGrpSpPr/>
        <p:nvPr/>
      </p:nvGrpSpPr>
      <p:grpSpPr>
        <a:xfrm>
          <a:off x="0" y="0"/>
          <a:ext cx="0" cy="0"/>
          <a:chOff x="0" y="0"/>
          <a:chExt cx="0" cy="0"/>
        </a:xfrm>
      </p:grpSpPr>
      <p:grpSp>
        <p:nvGrpSpPr>
          <p:cNvPr id="4969" name="Google Shape;4969;p112"/>
          <p:cNvGrpSpPr/>
          <p:nvPr/>
        </p:nvGrpSpPr>
        <p:grpSpPr>
          <a:xfrm>
            <a:off x="5206913" y="1369232"/>
            <a:ext cx="6780456" cy="5070772"/>
            <a:chOff x="3414319" y="1623022"/>
            <a:chExt cx="3907984" cy="3010239"/>
          </a:xfrm>
        </p:grpSpPr>
        <p:sp>
          <p:nvSpPr>
            <p:cNvPr id="4970" name="Google Shape;4970;p112"/>
            <p:cNvSpPr/>
            <p:nvPr/>
          </p:nvSpPr>
          <p:spPr>
            <a:xfrm>
              <a:off x="3414319" y="1631581"/>
              <a:ext cx="3865921" cy="3001680"/>
            </a:xfrm>
            <a:prstGeom prst="roundRect">
              <a:avLst>
                <a:gd name="adj" fmla="val 689"/>
              </a:avLst>
            </a:prstGeom>
            <a:solidFill>
              <a:schemeClr val="lt1"/>
            </a:solidFill>
            <a:ln w="28575" cap="flat" cmpd="sng">
              <a:solidFill>
                <a:srgbClr val="005BA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4971" name="Google Shape;4971;p112"/>
            <p:cNvPicPr preferRelativeResize="0"/>
            <p:nvPr/>
          </p:nvPicPr>
          <p:blipFill rotWithShape="1">
            <a:blip r:embed="rId3">
              <a:alphaModFix/>
            </a:blip>
            <a:srcRect b="32277"/>
            <a:stretch/>
          </p:blipFill>
          <p:spPr>
            <a:xfrm>
              <a:off x="3485163" y="1623022"/>
              <a:ext cx="3837140" cy="3001680"/>
            </a:xfrm>
            <a:prstGeom prst="rect">
              <a:avLst/>
            </a:prstGeom>
            <a:noFill/>
            <a:ln>
              <a:noFill/>
            </a:ln>
          </p:spPr>
        </p:pic>
      </p:grpSp>
      <p:grpSp>
        <p:nvGrpSpPr>
          <p:cNvPr id="4972" name="Google Shape;4972;p112"/>
          <p:cNvGrpSpPr/>
          <p:nvPr/>
        </p:nvGrpSpPr>
        <p:grpSpPr>
          <a:xfrm>
            <a:off x="142185" y="191285"/>
            <a:ext cx="11907630" cy="830956"/>
            <a:chOff x="142185" y="191285"/>
            <a:chExt cx="11907630" cy="830956"/>
          </a:xfrm>
        </p:grpSpPr>
        <p:pic>
          <p:nvPicPr>
            <p:cNvPr id="4973" name="Google Shape;4973;p112"/>
            <p:cNvPicPr preferRelativeResize="0"/>
            <p:nvPr/>
          </p:nvPicPr>
          <p:blipFill rotWithShape="1">
            <a:blip r:embed="rId4">
              <a:alphaModFix/>
            </a:blip>
            <a:srcRect/>
            <a:stretch/>
          </p:blipFill>
          <p:spPr>
            <a:xfrm>
              <a:off x="142185" y="223545"/>
              <a:ext cx="11907630" cy="755970"/>
            </a:xfrm>
            <a:prstGeom prst="rect">
              <a:avLst/>
            </a:prstGeom>
            <a:noFill/>
            <a:ln>
              <a:noFill/>
            </a:ln>
          </p:spPr>
        </p:pic>
        <p:sp>
          <p:nvSpPr>
            <p:cNvPr id="4974" name="Google Shape;4974;p112"/>
            <p:cNvSpPr txBox="1"/>
            <p:nvPr/>
          </p:nvSpPr>
          <p:spPr>
            <a:xfrm>
              <a:off x="201954" y="191285"/>
              <a:ext cx="1208145"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4800"/>
                <a:buFont typeface="Arial"/>
                <a:buNone/>
              </a:pPr>
              <a:r>
                <a:rPr lang="ja-JP" sz="4800" b="1" i="0" u="none" strike="noStrike" cap="none">
                  <a:solidFill>
                    <a:schemeClr val="lt1"/>
                  </a:solidFill>
                  <a:latin typeface="Arial"/>
                  <a:ea typeface="Arial"/>
                  <a:cs typeface="Arial"/>
                  <a:sym typeface="Arial"/>
                </a:rPr>
                <a:t>10</a:t>
              </a:r>
              <a:endParaRPr sz="4800" b="1" i="0" u="none" strike="noStrike" cap="none">
                <a:solidFill>
                  <a:schemeClr val="lt1"/>
                </a:solidFill>
                <a:latin typeface="Arial"/>
                <a:ea typeface="Arial"/>
                <a:cs typeface="Arial"/>
                <a:sym typeface="Arial"/>
              </a:endParaRPr>
            </a:p>
          </p:txBody>
        </p:sp>
        <p:sp>
          <p:nvSpPr>
            <p:cNvPr id="4975" name="Google Shape;4975;p112"/>
            <p:cNvSpPr txBox="1"/>
            <p:nvPr/>
          </p:nvSpPr>
          <p:spPr>
            <a:xfrm>
              <a:off x="1566872" y="340431"/>
              <a:ext cx="95724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200"/>
                <a:buFont typeface="Arial"/>
                <a:buNone/>
              </a:pPr>
              <a:r>
                <a:rPr lang="ja-JP" sz="3200" b="1" i="0" u="none" strike="noStrike" cap="none">
                  <a:solidFill>
                    <a:schemeClr val="lt1"/>
                  </a:solidFill>
                  <a:latin typeface="Arial"/>
                  <a:ea typeface="Arial"/>
                  <a:cs typeface="Arial"/>
                  <a:sym typeface="Arial"/>
                </a:rPr>
                <a:t>税金のことをもっとくわしく勉強してみよう</a:t>
              </a:r>
              <a:endParaRPr sz="3200" b="1" i="0" u="none" strike="noStrike" cap="none">
                <a:solidFill>
                  <a:schemeClr val="lt1"/>
                </a:solidFill>
                <a:latin typeface="Arial"/>
                <a:ea typeface="Arial"/>
                <a:cs typeface="Arial"/>
                <a:sym typeface="Arial"/>
              </a:endParaRPr>
            </a:p>
          </p:txBody>
        </p:sp>
      </p:grpSp>
      <p:pic>
        <p:nvPicPr>
          <p:cNvPr id="4976" name="Google Shape;4976;p112"/>
          <p:cNvPicPr preferRelativeResize="0"/>
          <p:nvPr/>
        </p:nvPicPr>
        <p:blipFill rotWithShape="1">
          <a:blip r:embed="rId5">
            <a:alphaModFix/>
          </a:blip>
          <a:srcRect/>
          <a:stretch/>
        </p:blipFill>
        <p:spPr>
          <a:xfrm>
            <a:off x="704874" y="3951009"/>
            <a:ext cx="3198146" cy="1883763"/>
          </a:xfrm>
          <a:prstGeom prst="rect">
            <a:avLst/>
          </a:prstGeom>
          <a:noFill/>
          <a:ln>
            <a:noFill/>
          </a:ln>
        </p:spPr>
      </p:pic>
      <p:pic>
        <p:nvPicPr>
          <p:cNvPr id="4977" name="Google Shape;4977;p112" descr="パソコンの画面&#10;&#10;自動的に生成された説明"/>
          <p:cNvPicPr preferRelativeResize="0"/>
          <p:nvPr/>
        </p:nvPicPr>
        <p:blipFill rotWithShape="1">
          <a:blip r:embed="rId6">
            <a:alphaModFix/>
          </a:blip>
          <a:srcRect/>
          <a:stretch/>
        </p:blipFill>
        <p:spPr>
          <a:xfrm>
            <a:off x="2044042" y="3897407"/>
            <a:ext cx="2035833" cy="1651494"/>
          </a:xfrm>
          <a:prstGeom prst="rect">
            <a:avLst/>
          </a:prstGeom>
          <a:noFill/>
          <a:ln>
            <a:noFill/>
          </a:ln>
        </p:spPr>
      </p:pic>
      <p:sp>
        <p:nvSpPr>
          <p:cNvPr id="4978" name="Google Shape;4978;p112"/>
          <p:cNvSpPr txBox="1"/>
          <p:nvPr/>
        </p:nvSpPr>
        <p:spPr>
          <a:xfrm>
            <a:off x="1672652" y="6503649"/>
            <a:ext cx="10563340"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ja-JP" sz="1100" b="0" i="0" u="none" strike="noStrike" cap="none">
                <a:solidFill>
                  <a:srgbClr val="747474"/>
                </a:solidFill>
                <a:latin typeface="Arial"/>
                <a:ea typeface="Arial"/>
                <a:cs typeface="Arial"/>
                <a:sym typeface="Arial"/>
              </a:rPr>
              <a:t>県税情報　</a:t>
            </a:r>
            <a:r>
              <a:rPr lang="ja-JP" sz="1100" b="0" i="0" u="sng" strike="noStrike" cap="none">
                <a:solidFill>
                  <a:srgbClr val="747474"/>
                </a:solidFill>
                <a:latin typeface="Arial"/>
                <a:ea typeface="Arial"/>
                <a:cs typeface="Arial"/>
                <a:sym typeface="Arial"/>
                <a:hlinkClick r:id="rId7">
                  <a:extLst>
                    <a:ext uri="{A12FA001-AC4F-418D-AE19-62706E023703}">
                      <ahyp:hlinkClr xmlns:ahyp="http://schemas.microsoft.com/office/drawing/2018/hyperlinkcolor" val="tx"/>
                    </a:ext>
                  </a:extLst>
                </a:hlinkClick>
              </a:rPr>
              <a:t>https://www.pref.fukuoka.lg.jp/life/1/7/24/</a:t>
            </a:r>
            <a:r>
              <a:rPr lang="ja-JP" sz="1100" b="0" i="0" u="none" strike="noStrike" cap="none">
                <a:solidFill>
                  <a:srgbClr val="747474"/>
                </a:solidFill>
                <a:latin typeface="Arial"/>
                <a:ea typeface="Arial"/>
                <a:cs typeface="Arial"/>
                <a:sym typeface="Arial"/>
              </a:rPr>
              <a:t> （福岡県庁HP）</a:t>
            </a:r>
            <a:endParaRPr sz="1100" b="0" i="0" u="none" strike="noStrike" cap="none">
              <a:solidFill>
                <a:srgbClr val="747474"/>
              </a:solidFill>
              <a:latin typeface="Arial"/>
              <a:ea typeface="Arial"/>
              <a:cs typeface="Arial"/>
              <a:sym typeface="Arial"/>
            </a:endParaRPr>
          </a:p>
        </p:txBody>
      </p:sp>
      <p:grpSp>
        <p:nvGrpSpPr>
          <p:cNvPr id="4979" name="Google Shape;4979;p112"/>
          <p:cNvGrpSpPr/>
          <p:nvPr/>
        </p:nvGrpSpPr>
        <p:grpSpPr>
          <a:xfrm>
            <a:off x="380776" y="6481509"/>
            <a:ext cx="1272900" cy="318146"/>
            <a:chOff x="858519" y="6436044"/>
            <a:chExt cx="1272900" cy="318146"/>
          </a:xfrm>
        </p:grpSpPr>
        <p:sp>
          <p:nvSpPr>
            <p:cNvPr id="4980" name="Google Shape;4980;p112"/>
            <p:cNvSpPr/>
            <p:nvPr/>
          </p:nvSpPr>
          <p:spPr>
            <a:xfrm>
              <a:off x="877569" y="6436044"/>
              <a:ext cx="1195848" cy="314594"/>
            </a:xfrm>
            <a:prstGeom prst="roundRect">
              <a:avLst>
                <a:gd name="adj" fmla="val 16667"/>
              </a:avLst>
            </a:prstGeom>
            <a:solidFill>
              <a:schemeClr val="lt1"/>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981" name="Google Shape;4981;p112"/>
            <p:cNvSpPr txBox="1"/>
            <p:nvPr/>
          </p:nvSpPr>
          <p:spPr>
            <a:xfrm>
              <a:off x="858519" y="6446390"/>
              <a:ext cx="12729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rgbClr val="0070C0"/>
                  </a:solidFill>
                  <a:latin typeface="Arial"/>
                  <a:ea typeface="Arial"/>
                  <a:cs typeface="Arial"/>
                  <a:sym typeface="Arial"/>
                </a:rPr>
                <a:t>詳しく学ぼう</a:t>
              </a:r>
              <a:endParaRPr sz="1400" b="0" i="0" u="none" strike="noStrike" cap="none">
                <a:solidFill>
                  <a:srgbClr val="000000"/>
                </a:solidFill>
                <a:latin typeface="Arial"/>
                <a:ea typeface="Arial"/>
                <a:cs typeface="Arial"/>
                <a:sym typeface="Arial"/>
              </a:endParaRPr>
            </a:p>
          </p:txBody>
        </p:sp>
      </p:grpSp>
      <p:pic>
        <p:nvPicPr>
          <p:cNvPr id="4982" name="Google Shape;4982;p112"/>
          <p:cNvPicPr preferRelativeResize="0"/>
          <p:nvPr/>
        </p:nvPicPr>
        <p:blipFill rotWithShape="1">
          <a:blip r:embed="rId3">
            <a:alphaModFix/>
          </a:blip>
          <a:srcRect l="6058" t="2498" r="7609" b="50000"/>
          <a:stretch/>
        </p:blipFill>
        <p:spPr>
          <a:xfrm>
            <a:off x="2133551" y="3980776"/>
            <a:ext cx="1873499" cy="1156042"/>
          </a:xfrm>
          <a:prstGeom prst="rect">
            <a:avLst/>
          </a:prstGeom>
          <a:noFill/>
          <a:ln>
            <a:noFill/>
          </a:ln>
        </p:spPr>
      </p:pic>
      <p:sp>
        <p:nvSpPr>
          <p:cNvPr id="4983" name="Google Shape;4983;p112"/>
          <p:cNvSpPr/>
          <p:nvPr/>
        </p:nvSpPr>
        <p:spPr>
          <a:xfrm>
            <a:off x="323854" y="1369529"/>
            <a:ext cx="4735806" cy="2059770"/>
          </a:xfrm>
          <a:prstGeom prst="roundRect">
            <a:avLst>
              <a:gd name="adj" fmla="val 3015"/>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984" name="Google Shape;4984;p112"/>
          <p:cNvSpPr txBox="1"/>
          <p:nvPr/>
        </p:nvSpPr>
        <p:spPr>
          <a:xfrm>
            <a:off x="316702" y="2337837"/>
            <a:ext cx="4519955" cy="975139"/>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2400"/>
              <a:buFont typeface="Arial"/>
              <a:buNone/>
            </a:pPr>
            <a:r>
              <a:rPr lang="ja-JP" sz="2400" b="1" i="0" u="none" strike="noStrike" cap="none">
                <a:solidFill>
                  <a:srgbClr val="FF0000"/>
                </a:solidFill>
                <a:latin typeface="Arial"/>
                <a:ea typeface="Arial"/>
                <a:cs typeface="Arial"/>
                <a:sym typeface="Arial"/>
              </a:rPr>
              <a:t>福岡県庁ホームページの</a:t>
            </a:r>
            <a:endParaRPr sz="2400" b="1" i="0" u="none" strike="noStrike" cap="none">
              <a:solidFill>
                <a:srgbClr val="FF0000"/>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2800"/>
              <a:buFont typeface="Arial"/>
              <a:buNone/>
            </a:pPr>
            <a:r>
              <a:rPr lang="ja-JP" sz="2800" b="1" i="0" u="none" strike="noStrike" cap="none">
                <a:solidFill>
                  <a:srgbClr val="FF0000"/>
                </a:solidFill>
                <a:latin typeface="Arial"/>
                <a:ea typeface="Arial"/>
                <a:cs typeface="Arial"/>
                <a:sym typeface="Arial"/>
              </a:rPr>
              <a:t>「県税情報」</a:t>
            </a:r>
            <a:r>
              <a:rPr lang="ja-JP" sz="1800" b="0" i="0" u="none" strike="noStrike" cap="none">
                <a:solidFill>
                  <a:schemeClr val="dk1"/>
                </a:solidFill>
                <a:latin typeface="Arial"/>
                <a:ea typeface="Arial"/>
                <a:cs typeface="Arial"/>
                <a:sym typeface="Arial"/>
              </a:rPr>
              <a:t>を見てね。</a:t>
            </a:r>
            <a:endParaRPr sz="1400" b="0" i="0" u="none" strike="noStrike" cap="none">
              <a:solidFill>
                <a:srgbClr val="000000"/>
              </a:solidFill>
              <a:latin typeface="Arial"/>
              <a:ea typeface="Arial"/>
              <a:cs typeface="Arial"/>
              <a:sym typeface="Arial"/>
            </a:endParaRPr>
          </a:p>
        </p:txBody>
      </p:sp>
      <p:sp>
        <p:nvSpPr>
          <p:cNvPr id="4985" name="Google Shape;4985;p112"/>
          <p:cNvSpPr txBox="1"/>
          <p:nvPr/>
        </p:nvSpPr>
        <p:spPr>
          <a:xfrm>
            <a:off x="316702" y="1506572"/>
            <a:ext cx="4189463" cy="707245"/>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800"/>
              <a:buFont typeface="Arial"/>
              <a:buNone/>
            </a:pPr>
            <a:r>
              <a:rPr lang="ja-JP" sz="1800" b="0" i="0" u="none" strike="noStrike" cap="none">
                <a:solidFill>
                  <a:schemeClr val="dk1"/>
                </a:solidFill>
                <a:latin typeface="Arial"/>
                <a:ea typeface="Arial"/>
                <a:cs typeface="Arial"/>
                <a:sym typeface="Arial"/>
              </a:rPr>
              <a:t>福岡県の税金について、</a:t>
            </a:r>
            <a:endParaRPr sz="1800" b="0" i="0" u="none" strike="noStrike" cap="none">
              <a:solidFill>
                <a:schemeClr val="dk1"/>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800"/>
              <a:buFont typeface="Arial"/>
              <a:buNone/>
            </a:pPr>
            <a:r>
              <a:rPr lang="ja-JP" sz="1800" b="0" i="0" u="none" strike="noStrike" cap="none">
                <a:solidFill>
                  <a:schemeClr val="dk1"/>
                </a:solidFill>
                <a:latin typeface="Arial"/>
                <a:ea typeface="Arial"/>
                <a:cs typeface="Arial"/>
                <a:sym typeface="Arial"/>
              </a:rPr>
              <a:t>もっと詳しく知りたい人は、</a:t>
            </a:r>
            <a:endParaRPr sz="1800" b="0" i="0" u="none" strike="noStrike" cap="none">
              <a:solidFill>
                <a:schemeClr val="dk1"/>
              </a:solidFill>
              <a:latin typeface="Arial"/>
              <a:ea typeface="Arial"/>
              <a:cs typeface="Arial"/>
              <a:sym typeface="Aria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985"/>
                                        </p:tgtEl>
                                        <p:attrNameLst>
                                          <p:attrName>style.visibility</p:attrName>
                                        </p:attrNameLst>
                                      </p:cBhvr>
                                      <p:to>
                                        <p:strVal val="visible"/>
                                      </p:to>
                                    </p:set>
                                    <p:animEffect transition="in" filter="fade">
                                      <p:cBhvr>
                                        <p:cTn id="7" dur="500"/>
                                        <p:tgtEl>
                                          <p:spTgt spid="4985"/>
                                        </p:tgtEl>
                                      </p:cBhvr>
                                    </p:animEffect>
                                  </p:childTnLst>
                                </p:cTn>
                              </p:par>
                              <p:par>
                                <p:cTn id="8" presetID="10" presetClass="entr" presetSubtype="0" fill="hold" nodeType="withEffect">
                                  <p:stCondLst>
                                    <p:cond delay="0"/>
                                  </p:stCondLst>
                                  <p:childTnLst>
                                    <p:set>
                                      <p:cBhvr>
                                        <p:cTn id="9" dur="1" fill="hold">
                                          <p:stCondLst>
                                            <p:cond delay="0"/>
                                          </p:stCondLst>
                                        </p:cTn>
                                        <p:tgtEl>
                                          <p:spTgt spid="4984"/>
                                        </p:tgtEl>
                                        <p:attrNameLst>
                                          <p:attrName>style.visibility</p:attrName>
                                        </p:attrNameLst>
                                      </p:cBhvr>
                                      <p:to>
                                        <p:strVal val="visible"/>
                                      </p:to>
                                    </p:set>
                                    <p:animEffect transition="in" filter="fade">
                                      <p:cBhvr>
                                        <p:cTn id="10" dur="500"/>
                                        <p:tgtEl>
                                          <p:spTgt spid="498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982"/>
                                        </p:tgtEl>
                                        <p:attrNameLst>
                                          <p:attrName>style.visibility</p:attrName>
                                        </p:attrNameLst>
                                      </p:cBhvr>
                                      <p:to>
                                        <p:strVal val="visible"/>
                                      </p:to>
                                    </p:set>
                                    <p:animEffect transition="in" filter="fade">
                                      <p:cBhvr>
                                        <p:cTn id="15" dur="500"/>
                                        <p:tgtEl>
                                          <p:spTgt spid="4982"/>
                                        </p:tgtEl>
                                      </p:cBhvr>
                                    </p:animEffect>
                                  </p:childTnLst>
                                </p:cTn>
                              </p:par>
                              <p:par>
                                <p:cTn id="16" presetID="10" presetClass="entr" presetSubtype="0" fill="hold" nodeType="withEffect">
                                  <p:stCondLst>
                                    <p:cond delay="0"/>
                                  </p:stCondLst>
                                  <p:childTnLst>
                                    <p:set>
                                      <p:cBhvr>
                                        <p:cTn id="17" dur="1" fill="hold">
                                          <p:stCondLst>
                                            <p:cond delay="0"/>
                                          </p:stCondLst>
                                        </p:cTn>
                                        <p:tgtEl>
                                          <p:spTgt spid="4969"/>
                                        </p:tgtEl>
                                        <p:attrNameLst>
                                          <p:attrName>style.visibility</p:attrName>
                                        </p:attrNameLst>
                                      </p:cBhvr>
                                      <p:to>
                                        <p:strVal val="visible"/>
                                      </p:to>
                                    </p:set>
                                    <p:animEffect transition="in" filter="fade">
                                      <p:cBhvr>
                                        <p:cTn id="18" dur="500"/>
                                        <p:tgtEl>
                                          <p:spTgt spid="4969"/>
                                        </p:tgtEl>
                                      </p:cBhvr>
                                    </p:animEffect>
                                  </p:childTnLst>
                                </p:cTn>
                              </p:par>
                              <p:par>
                                <p:cTn id="19" presetID="10" presetClass="entr" presetSubtype="0" fill="hold" nodeType="withEffect">
                                  <p:stCondLst>
                                    <p:cond delay="0"/>
                                  </p:stCondLst>
                                  <p:childTnLst>
                                    <p:set>
                                      <p:cBhvr>
                                        <p:cTn id="20" dur="1" fill="hold">
                                          <p:stCondLst>
                                            <p:cond delay="0"/>
                                          </p:stCondLst>
                                        </p:cTn>
                                        <p:tgtEl>
                                          <p:spTgt spid="4978"/>
                                        </p:tgtEl>
                                        <p:attrNameLst>
                                          <p:attrName>style.visibility</p:attrName>
                                        </p:attrNameLst>
                                      </p:cBhvr>
                                      <p:to>
                                        <p:strVal val="visible"/>
                                      </p:to>
                                    </p:set>
                                    <p:animEffect transition="in" filter="fade">
                                      <p:cBhvr>
                                        <p:cTn id="21" dur="500"/>
                                        <p:tgtEl>
                                          <p:spTgt spid="49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4990"/>
        <p:cNvGrpSpPr/>
        <p:nvPr/>
      </p:nvGrpSpPr>
      <p:grpSpPr>
        <a:xfrm>
          <a:off x="0" y="0"/>
          <a:ext cx="0" cy="0"/>
          <a:chOff x="0" y="0"/>
          <a:chExt cx="0" cy="0"/>
        </a:xfrm>
      </p:grpSpPr>
      <p:grpSp>
        <p:nvGrpSpPr>
          <p:cNvPr id="4991" name="Google Shape;4991;p113"/>
          <p:cNvGrpSpPr/>
          <p:nvPr/>
        </p:nvGrpSpPr>
        <p:grpSpPr>
          <a:xfrm>
            <a:off x="1803827" y="847731"/>
            <a:ext cx="8220703" cy="2999065"/>
            <a:chOff x="1803827" y="847731"/>
            <a:chExt cx="8220703" cy="2999065"/>
          </a:xfrm>
        </p:grpSpPr>
        <p:pic>
          <p:nvPicPr>
            <p:cNvPr id="4992" name="Google Shape;4992;p113" descr="ゲームのキャラクター&#10;&#10;AI 生成コンテンツは誤りを含む可能性があります。"/>
            <p:cNvPicPr preferRelativeResize="0"/>
            <p:nvPr/>
          </p:nvPicPr>
          <p:blipFill rotWithShape="1">
            <a:blip r:embed="rId3">
              <a:alphaModFix/>
            </a:blip>
            <a:srcRect l="8412" t="33383" r="52015" b="9747"/>
            <a:stretch/>
          </p:blipFill>
          <p:spPr>
            <a:xfrm>
              <a:off x="4429626" y="847731"/>
              <a:ext cx="3332747" cy="2692792"/>
            </a:xfrm>
            <a:prstGeom prst="rect">
              <a:avLst/>
            </a:prstGeom>
            <a:noFill/>
            <a:ln>
              <a:noFill/>
            </a:ln>
          </p:spPr>
        </p:pic>
        <p:pic>
          <p:nvPicPr>
            <p:cNvPr id="4993" name="Google Shape;4993;p113"/>
            <p:cNvPicPr preferRelativeResize="0"/>
            <p:nvPr/>
          </p:nvPicPr>
          <p:blipFill rotWithShape="1">
            <a:blip r:embed="rId4">
              <a:alphaModFix/>
            </a:blip>
            <a:srcRect/>
            <a:stretch/>
          </p:blipFill>
          <p:spPr>
            <a:xfrm>
              <a:off x="8353622" y="984045"/>
              <a:ext cx="1670908" cy="1953009"/>
            </a:xfrm>
            <a:prstGeom prst="rect">
              <a:avLst/>
            </a:prstGeom>
            <a:noFill/>
            <a:ln>
              <a:noFill/>
            </a:ln>
          </p:spPr>
        </p:pic>
        <p:grpSp>
          <p:nvGrpSpPr>
            <p:cNvPr id="4994" name="Google Shape;4994;p113"/>
            <p:cNvGrpSpPr/>
            <p:nvPr/>
          </p:nvGrpSpPr>
          <p:grpSpPr>
            <a:xfrm>
              <a:off x="1803827" y="1150998"/>
              <a:ext cx="2211557" cy="1786056"/>
              <a:chOff x="5610225" y="3133725"/>
              <a:chExt cx="971550" cy="784625"/>
            </a:xfrm>
          </p:grpSpPr>
          <p:pic>
            <p:nvPicPr>
              <p:cNvPr id="4995" name="Google Shape;4995;p113"/>
              <p:cNvPicPr preferRelativeResize="0"/>
              <p:nvPr/>
            </p:nvPicPr>
            <p:blipFill rotWithShape="1">
              <a:blip r:embed="rId5">
                <a:alphaModFix/>
              </a:blip>
              <a:srcRect/>
              <a:stretch/>
            </p:blipFill>
            <p:spPr>
              <a:xfrm>
                <a:off x="5643562" y="3133725"/>
                <a:ext cx="904875" cy="590550"/>
              </a:xfrm>
              <a:prstGeom prst="rect">
                <a:avLst/>
              </a:prstGeom>
              <a:noFill/>
              <a:ln>
                <a:noFill/>
              </a:ln>
            </p:spPr>
          </p:pic>
          <p:pic>
            <p:nvPicPr>
              <p:cNvPr id="4996" name="Google Shape;4996;p113"/>
              <p:cNvPicPr preferRelativeResize="0"/>
              <p:nvPr/>
            </p:nvPicPr>
            <p:blipFill rotWithShape="1">
              <a:blip r:embed="rId6">
                <a:alphaModFix/>
              </a:blip>
              <a:srcRect/>
              <a:stretch/>
            </p:blipFill>
            <p:spPr>
              <a:xfrm>
                <a:off x="5610225" y="3813575"/>
                <a:ext cx="971550" cy="104775"/>
              </a:xfrm>
              <a:prstGeom prst="rect">
                <a:avLst/>
              </a:prstGeom>
              <a:noFill/>
              <a:ln>
                <a:noFill/>
              </a:ln>
            </p:spPr>
          </p:pic>
        </p:grpSp>
        <p:pic>
          <p:nvPicPr>
            <p:cNvPr id="4997" name="Google Shape;4997;p113"/>
            <p:cNvPicPr preferRelativeResize="0"/>
            <p:nvPr/>
          </p:nvPicPr>
          <p:blipFill rotWithShape="1">
            <a:blip r:embed="rId7">
              <a:alphaModFix/>
            </a:blip>
            <a:srcRect/>
            <a:stretch/>
          </p:blipFill>
          <p:spPr>
            <a:xfrm>
              <a:off x="4097608" y="3623625"/>
              <a:ext cx="3996785" cy="223171"/>
            </a:xfrm>
            <a:prstGeom prst="rect">
              <a:avLst/>
            </a:prstGeom>
            <a:noFill/>
            <a:ln>
              <a:noFill/>
            </a:ln>
          </p:spPr>
        </p:pic>
      </p:grpSp>
      <p:grpSp>
        <p:nvGrpSpPr>
          <p:cNvPr id="4998" name="Google Shape;4998;p113"/>
          <p:cNvGrpSpPr/>
          <p:nvPr/>
        </p:nvGrpSpPr>
        <p:grpSpPr>
          <a:xfrm>
            <a:off x="489902" y="4241428"/>
            <a:ext cx="11212196" cy="2022374"/>
            <a:chOff x="569495" y="4241428"/>
            <a:chExt cx="11212196" cy="2022374"/>
          </a:xfrm>
        </p:grpSpPr>
        <p:sp>
          <p:nvSpPr>
            <p:cNvPr id="4999" name="Google Shape;4999;p113"/>
            <p:cNvSpPr/>
            <p:nvPr/>
          </p:nvSpPr>
          <p:spPr>
            <a:xfrm>
              <a:off x="569495" y="4448719"/>
              <a:ext cx="7524898" cy="1815083"/>
            </a:xfrm>
            <a:prstGeom prst="roundRect">
              <a:avLst>
                <a:gd name="adj" fmla="val 10701"/>
              </a:avLst>
            </a:prstGeom>
            <a:solidFill>
              <a:schemeClr val="lt1"/>
            </a:solidFill>
            <a:ln w="31750" cap="flat" cmpd="sng">
              <a:solidFill>
                <a:srgbClr val="73B0E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5000" name="Google Shape;5000;p113"/>
            <p:cNvGrpSpPr/>
            <p:nvPr/>
          </p:nvGrpSpPr>
          <p:grpSpPr>
            <a:xfrm>
              <a:off x="985743" y="4241428"/>
              <a:ext cx="4269830" cy="423469"/>
              <a:chOff x="985743" y="4558900"/>
              <a:chExt cx="4269830" cy="423469"/>
            </a:xfrm>
          </p:grpSpPr>
          <p:sp>
            <p:nvSpPr>
              <p:cNvPr id="5001" name="Google Shape;5001;p113"/>
              <p:cNvSpPr/>
              <p:nvPr/>
            </p:nvSpPr>
            <p:spPr>
              <a:xfrm>
                <a:off x="1093995" y="4703168"/>
                <a:ext cx="4140000" cy="12604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002" name="Google Shape;5002;p113"/>
              <p:cNvSpPr txBox="1"/>
              <p:nvPr/>
            </p:nvSpPr>
            <p:spPr>
              <a:xfrm>
                <a:off x="985743" y="4582259"/>
                <a:ext cx="56247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ja-JP" sz="2000" b="1" i="0" u="none" strike="noStrike" cap="none">
                    <a:solidFill>
                      <a:srgbClr val="73B0E0"/>
                    </a:solidFill>
                    <a:latin typeface="Arial"/>
                    <a:ea typeface="Arial"/>
                    <a:cs typeface="Arial"/>
                    <a:sym typeface="Arial"/>
                  </a:rPr>
                  <a:t>◎</a:t>
                </a:r>
                <a:endParaRPr sz="2000" b="0" i="0" u="none" strike="noStrike" cap="none">
                  <a:solidFill>
                    <a:schemeClr val="dk1"/>
                  </a:solidFill>
                  <a:latin typeface="Arial"/>
                  <a:ea typeface="Arial"/>
                  <a:cs typeface="Arial"/>
                  <a:sym typeface="Arial"/>
                </a:endParaRPr>
              </a:p>
            </p:txBody>
          </p:sp>
          <p:sp>
            <p:nvSpPr>
              <p:cNvPr id="5003" name="Google Shape;5003;p113"/>
              <p:cNvSpPr txBox="1"/>
              <p:nvPr/>
            </p:nvSpPr>
            <p:spPr>
              <a:xfrm>
                <a:off x="1266981" y="4558900"/>
                <a:ext cx="3988592"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ja-JP" sz="2000" b="0" i="0" u="none" strike="noStrike" cap="none">
                    <a:solidFill>
                      <a:schemeClr val="dk1"/>
                    </a:solidFill>
                    <a:latin typeface="Arial"/>
                    <a:ea typeface="Arial"/>
                    <a:cs typeface="Arial"/>
                    <a:sym typeface="Arial"/>
                  </a:rPr>
                  <a:t> 編集に協力していただいた先生</a:t>
                </a:r>
                <a:endParaRPr sz="1400" b="0" i="0" u="none" strike="noStrike" cap="none">
                  <a:solidFill>
                    <a:srgbClr val="000000"/>
                  </a:solidFill>
                  <a:latin typeface="Arial"/>
                  <a:ea typeface="Arial"/>
                  <a:cs typeface="Arial"/>
                  <a:sym typeface="Arial"/>
                </a:endParaRPr>
              </a:p>
            </p:txBody>
          </p:sp>
        </p:grpSp>
        <p:sp>
          <p:nvSpPr>
            <p:cNvPr id="5004" name="Google Shape;5004;p113"/>
            <p:cNvSpPr/>
            <p:nvPr/>
          </p:nvSpPr>
          <p:spPr>
            <a:xfrm>
              <a:off x="8420152" y="4448719"/>
              <a:ext cx="3361539" cy="1815083"/>
            </a:xfrm>
            <a:prstGeom prst="roundRect">
              <a:avLst>
                <a:gd name="adj" fmla="val 10701"/>
              </a:avLst>
            </a:prstGeom>
            <a:solidFill>
              <a:schemeClr val="lt1"/>
            </a:solidFill>
            <a:ln w="31750" cap="flat" cmpd="sng">
              <a:solidFill>
                <a:srgbClr val="73B0E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005" name="Google Shape;5005;p113"/>
            <p:cNvSpPr txBox="1"/>
            <p:nvPr/>
          </p:nvSpPr>
          <p:spPr>
            <a:xfrm>
              <a:off x="860626" y="4785806"/>
              <a:ext cx="4083169" cy="36933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ja-JP" sz="1800" b="0" i="0" u="none" strike="noStrike" cap="none">
                  <a:solidFill>
                    <a:schemeClr val="dk1"/>
                  </a:solidFill>
                  <a:latin typeface="Arial"/>
                  <a:ea typeface="Arial"/>
                  <a:cs typeface="Arial"/>
                  <a:sym typeface="Arial"/>
                </a:rPr>
                <a:t>福岡県教育庁教育振興部義務教育課</a:t>
              </a:r>
              <a:endParaRPr sz="1400" b="0" i="0" u="none" strike="noStrike" cap="none">
                <a:solidFill>
                  <a:srgbClr val="000000"/>
                </a:solidFill>
                <a:latin typeface="Arial"/>
                <a:ea typeface="Arial"/>
                <a:cs typeface="Arial"/>
                <a:sym typeface="Arial"/>
              </a:endParaRPr>
            </a:p>
          </p:txBody>
        </p:sp>
        <p:sp>
          <p:nvSpPr>
            <p:cNvPr id="5006" name="Google Shape;5006;p113"/>
            <p:cNvSpPr txBox="1"/>
            <p:nvPr/>
          </p:nvSpPr>
          <p:spPr>
            <a:xfrm>
              <a:off x="4988249" y="4785806"/>
              <a:ext cx="1188000" cy="36933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ja-JP" sz="1800" b="0" i="0" u="none" strike="noStrike" cap="none">
                  <a:solidFill>
                    <a:schemeClr val="dk1"/>
                  </a:solidFill>
                  <a:latin typeface="Arial"/>
                  <a:ea typeface="Arial"/>
                  <a:cs typeface="Arial"/>
                  <a:sym typeface="Arial"/>
                </a:rPr>
                <a:t>指導主事</a:t>
              </a:r>
              <a:endParaRPr sz="1400" b="0" i="0" u="none" strike="noStrike" cap="none">
                <a:solidFill>
                  <a:srgbClr val="000000"/>
                </a:solidFill>
                <a:latin typeface="Arial"/>
                <a:ea typeface="Arial"/>
                <a:cs typeface="Arial"/>
                <a:sym typeface="Arial"/>
              </a:endParaRPr>
            </a:p>
          </p:txBody>
        </p:sp>
        <p:sp>
          <p:nvSpPr>
            <p:cNvPr id="5007" name="Google Shape;5007;p113"/>
            <p:cNvSpPr txBox="1"/>
            <p:nvPr/>
          </p:nvSpPr>
          <p:spPr>
            <a:xfrm>
              <a:off x="860626" y="5234601"/>
              <a:ext cx="2377575" cy="36933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ja-JP" sz="1800" b="0" i="0" u="none" strike="noStrike" cap="none">
                  <a:solidFill>
                    <a:schemeClr val="dk1"/>
                  </a:solidFill>
                  <a:latin typeface="Arial"/>
                  <a:ea typeface="Arial"/>
                  <a:cs typeface="Arial"/>
                  <a:sym typeface="Arial"/>
                </a:rPr>
                <a:t>飯塚市立大分小学校</a:t>
              </a:r>
              <a:endParaRPr sz="1400" b="0" i="0" u="none" strike="noStrike" cap="none">
                <a:solidFill>
                  <a:srgbClr val="000000"/>
                </a:solidFill>
                <a:latin typeface="Arial"/>
                <a:ea typeface="Arial"/>
                <a:cs typeface="Arial"/>
                <a:sym typeface="Arial"/>
              </a:endParaRPr>
            </a:p>
          </p:txBody>
        </p:sp>
        <p:sp>
          <p:nvSpPr>
            <p:cNvPr id="5008" name="Google Shape;5008;p113"/>
            <p:cNvSpPr txBox="1"/>
            <p:nvPr/>
          </p:nvSpPr>
          <p:spPr>
            <a:xfrm>
              <a:off x="4988249" y="5234601"/>
              <a:ext cx="1188000" cy="36933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ja-JP" sz="1800" b="0" i="0" u="none" strike="noStrike" cap="none">
                  <a:solidFill>
                    <a:schemeClr val="dk1"/>
                  </a:solidFill>
                  <a:latin typeface="Arial"/>
                  <a:ea typeface="Arial"/>
                  <a:cs typeface="Arial"/>
                  <a:sym typeface="Arial"/>
                </a:rPr>
                <a:t>主幹教諭</a:t>
              </a:r>
              <a:endParaRPr sz="1800" b="0" i="0" u="none" strike="noStrike" cap="none">
                <a:solidFill>
                  <a:schemeClr val="dk1"/>
                </a:solidFill>
                <a:latin typeface="Arial"/>
                <a:ea typeface="Arial"/>
                <a:cs typeface="Arial"/>
                <a:sym typeface="Arial"/>
              </a:endParaRPr>
            </a:p>
          </p:txBody>
        </p:sp>
        <p:sp>
          <p:nvSpPr>
            <p:cNvPr id="5009" name="Google Shape;5009;p113"/>
            <p:cNvSpPr txBox="1"/>
            <p:nvPr/>
          </p:nvSpPr>
          <p:spPr>
            <a:xfrm>
              <a:off x="860626" y="5683397"/>
              <a:ext cx="2621230" cy="36933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ja-JP" sz="1800" b="0" i="0" u="none" strike="noStrike" cap="none">
                  <a:solidFill>
                    <a:schemeClr val="dk1"/>
                  </a:solidFill>
                  <a:latin typeface="Arial"/>
                  <a:ea typeface="Arial"/>
                  <a:cs typeface="Arial"/>
                  <a:sym typeface="Arial"/>
                </a:rPr>
                <a:t>筑後市立筑後北小学校</a:t>
              </a:r>
              <a:endParaRPr sz="1400" b="0" i="0" u="none" strike="noStrike" cap="none">
                <a:solidFill>
                  <a:srgbClr val="000000"/>
                </a:solidFill>
                <a:latin typeface="Arial"/>
                <a:ea typeface="Arial"/>
                <a:cs typeface="Arial"/>
                <a:sym typeface="Arial"/>
              </a:endParaRPr>
            </a:p>
          </p:txBody>
        </p:sp>
        <p:sp>
          <p:nvSpPr>
            <p:cNvPr id="5010" name="Google Shape;5010;p113"/>
            <p:cNvSpPr txBox="1"/>
            <p:nvPr/>
          </p:nvSpPr>
          <p:spPr>
            <a:xfrm>
              <a:off x="4988249" y="5683397"/>
              <a:ext cx="1188000" cy="36933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ja-JP" sz="1800" b="0" i="0" u="none" strike="noStrike" cap="none">
                  <a:solidFill>
                    <a:schemeClr val="dk1"/>
                  </a:solidFill>
                  <a:latin typeface="Arial"/>
                  <a:ea typeface="Arial"/>
                  <a:cs typeface="Arial"/>
                  <a:sym typeface="Arial"/>
                </a:rPr>
                <a:t>教諭</a:t>
              </a:r>
              <a:endParaRPr sz="1400" b="0" i="0" u="none" strike="noStrike" cap="none">
                <a:solidFill>
                  <a:srgbClr val="000000"/>
                </a:solidFill>
                <a:latin typeface="Arial"/>
                <a:ea typeface="Arial"/>
                <a:cs typeface="Arial"/>
                <a:sym typeface="Arial"/>
              </a:endParaRPr>
            </a:p>
          </p:txBody>
        </p:sp>
        <p:sp>
          <p:nvSpPr>
            <p:cNvPr id="5011" name="Google Shape;5011;p113"/>
            <p:cNvSpPr txBox="1"/>
            <p:nvPr/>
          </p:nvSpPr>
          <p:spPr>
            <a:xfrm>
              <a:off x="6612622" y="4785806"/>
              <a:ext cx="1205779" cy="36933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ja-JP" sz="1800" b="0" i="0" u="none" strike="noStrike" cap="none">
                  <a:solidFill>
                    <a:schemeClr val="dk1"/>
                  </a:solidFill>
                  <a:latin typeface="Arial"/>
                  <a:ea typeface="Arial"/>
                  <a:cs typeface="Arial"/>
                  <a:sym typeface="Arial"/>
                </a:rPr>
                <a:t>長家　聡</a:t>
              </a:r>
              <a:endParaRPr sz="1400" b="0" i="0" u="none" strike="noStrike" cap="none">
                <a:solidFill>
                  <a:srgbClr val="000000"/>
                </a:solidFill>
                <a:latin typeface="Arial"/>
                <a:ea typeface="Arial"/>
                <a:cs typeface="Arial"/>
                <a:sym typeface="Arial"/>
              </a:endParaRPr>
            </a:p>
          </p:txBody>
        </p:sp>
        <p:sp>
          <p:nvSpPr>
            <p:cNvPr id="5012" name="Google Shape;5012;p113"/>
            <p:cNvSpPr txBox="1"/>
            <p:nvPr/>
          </p:nvSpPr>
          <p:spPr>
            <a:xfrm>
              <a:off x="6612622" y="5234601"/>
              <a:ext cx="1205779" cy="36933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ja-JP" sz="1800" b="0" i="0" u="none" strike="noStrike" cap="none">
                  <a:solidFill>
                    <a:schemeClr val="dk1"/>
                  </a:solidFill>
                  <a:latin typeface="Arial"/>
                  <a:ea typeface="Arial"/>
                  <a:cs typeface="Arial"/>
                  <a:sym typeface="Arial"/>
                </a:rPr>
                <a:t>桑岡貴志</a:t>
              </a:r>
              <a:endParaRPr sz="1400" b="0" i="0" u="none" strike="noStrike" cap="none">
                <a:solidFill>
                  <a:srgbClr val="000000"/>
                </a:solidFill>
                <a:latin typeface="Arial"/>
                <a:ea typeface="Arial"/>
                <a:cs typeface="Arial"/>
                <a:sym typeface="Arial"/>
              </a:endParaRPr>
            </a:p>
          </p:txBody>
        </p:sp>
        <p:sp>
          <p:nvSpPr>
            <p:cNvPr id="5013" name="Google Shape;5013;p113"/>
            <p:cNvSpPr txBox="1"/>
            <p:nvPr/>
          </p:nvSpPr>
          <p:spPr>
            <a:xfrm>
              <a:off x="6612622" y="5683397"/>
              <a:ext cx="1205779" cy="36933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ja-JP" sz="1800" b="0" i="0" u="none" strike="noStrike" cap="none">
                  <a:solidFill>
                    <a:schemeClr val="dk1"/>
                  </a:solidFill>
                  <a:latin typeface="Arial"/>
                  <a:ea typeface="Arial"/>
                  <a:cs typeface="Arial"/>
                  <a:sym typeface="Arial"/>
                </a:rPr>
                <a:t>北原里美</a:t>
              </a:r>
              <a:endParaRPr sz="1800" b="0" i="0" u="none" strike="noStrike" cap="none">
                <a:solidFill>
                  <a:schemeClr val="dk1"/>
                </a:solidFill>
                <a:latin typeface="Arial"/>
                <a:ea typeface="Arial"/>
                <a:cs typeface="Arial"/>
                <a:sym typeface="Arial"/>
              </a:endParaRPr>
            </a:p>
          </p:txBody>
        </p:sp>
        <p:grpSp>
          <p:nvGrpSpPr>
            <p:cNvPr id="5014" name="Google Shape;5014;p113"/>
            <p:cNvGrpSpPr/>
            <p:nvPr/>
          </p:nvGrpSpPr>
          <p:grpSpPr>
            <a:xfrm>
              <a:off x="8643238" y="4241428"/>
              <a:ext cx="1872504" cy="423469"/>
              <a:chOff x="8643238" y="4558900"/>
              <a:chExt cx="1872504" cy="423469"/>
            </a:xfrm>
          </p:grpSpPr>
          <p:sp>
            <p:nvSpPr>
              <p:cNvPr id="5015" name="Google Shape;5015;p113"/>
              <p:cNvSpPr/>
              <p:nvPr/>
            </p:nvSpPr>
            <p:spPr>
              <a:xfrm>
                <a:off x="8751490" y="4703168"/>
                <a:ext cx="1656000" cy="12604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016" name="Google Shape;5016;p113"/>
              <p:cNvSpPr txBox="1"/>
              <p:nvPr/>
            </p:nvSpPr>
            <p:spPr>
              <a:xfrm>
                <a:off x="8643238" y="4582259"/>
                <a:ext cx="56247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ja-JP" sz="2000" b="1" i="0" u="none" strike="noStrike" cap="none">
                    <a:solidFill>
                      <a:srgbClr val="73B0E0"/>
                    </a:solidFill>
                    <a:latin typeface="Arial"/>
                    <a:ea typeface="Arial"/>
                    <a:cs typeface="Arial"/>
                    <a:sym typeface="Arial"/>
                  </a:rPr>
                  <a:t>◎</a:t>
                </a:r>
                <a:endParaRPr sz="2000" b="0" i="0" u="none" strike="noStrike" cap="none">
                  <a:solidFill>
                    <a:schemeClr val="dk1"/>
                  </a:solidFill>
                  <a:latin typeface="Arial"/>
                  <a:ea typeface="Arial"/>
                  <a:cs typeface="Arial"/>
                  <a:sym typeface="Arial"/>
                </a:endParaRPr>
              </a:p>
            </p:txBody>
          </p:sp>
          <p:sp>
            <p:nvSpPr>
              <p:cNvPr id="5017" name="Google Shape;5017;p113"/>
              <p:cNvSpPr txBox="1"/>
              <p:nvPr/>
            </p:nvSpPr>
            <p:spPr>
              <a:xfrm>
                <a:off x="8924476" y="4558900"/>
                <a:ext cx="1591266"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ja-JP" sz="2000" b="0" i="0" u="none" strike="noStrike" cap="none">
                    <a:solidFill>
                      <a:schemeClr val="dk1"/>
                    </a:solidFill>
                    <a:latin typeface="Arial"/>
                    <a:ea typeface="Arial"/>
                    <a:cs typeface="Arial"/>
                    <a:sym typeface="Arial"/>
                  </a:rPr>
                  <a:t> 編集・発行</a:t>
                </a:r>
                <a:endParaRPr sz="1400" b="0" i="0" u="none" strike="noStrike" cap="none">
                  <a:solidFill>
                    <a:srgbClr val="000000"/>
                  </a:solidFill>
                  <a:latin typeface="Arial"/>
                  <a:ea typeface="Arial"/>
                  <a:cs typeface="Arial"/>
                  <a:sym typeface="Arial"/>
                </a:endParaRPr>
              </a:p>
            </p:txBody>
          </p:sp>
        </p:grpSp>
        <p:sp>
          <p:nvSpPr>
            <p:cNvPr id="5018" name="Google Shape;5018;p113"/>
            <p:cNvSpPr txBox="1"/>
            <p:nvPr/>
          </p:nvSpPr>
          <p:spPr>
            <a:xfrm>
              <a:off x="8867614" y="4964580"/>
              <a:ext cx="2659705"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ja-JP" sz="2400" b="1" i="0" u="none" strike="noStrike" cap="none">
                  <a:solidFill>
                    <a:schemeClr val="dk1"/>
                  </a:solidFill>
                  <a:latin typeface="Arial"/>
                  <a:ea typeface="Arial"/>
                  <a:cs typeface="Arial"/>
                  <a:sym typeface="Arial"/>
                </a:rPr>
                <a:t>福岡県租税教育推進協議会</a:t>
              </a:r>
              <a:endParaRPr sz="1400" b="0" i="0" u="none" strike="noStrike" cap="none">
                <a:solidFill>
                  <a:srgbClr val="000000"/>
                </a:solidFill>
                <a:latin typeface="Arial"/>
                <a:ea typeface="Arial"/>
                <a:cs typeface="Arial"/>
                <a:sym typeface="Arial"/>
              </a:endParaRPr>
            </a:p>
          </p:txBody>
        </p:sp>
      </p:grpSp>
      <p:grpSp>
        <p:nvGrpSpPr>
          <p:cNvPr id="5019" name="Google Shape;5019;p113"/>
          <p:cNvGrpSpPr/>
          <p:nvPr/>
        </p:nvGrpSpPr>
        <p:grpSpPr>
          <a:xfrm>
            <a:off x="10835734" y="430905"/>
            <a:ext cx="1084631" cy="358231"/>
            <a:chOff x="7808118" y="231384"/>
            <a:chExt cx="1084631" cy="358231"/>
          </a:xfrm>
        </p:grpSpPr>
        <p:sp>
          <p:nvSpPr>
            <p:cNvPr id="5020" name="Google Shape;5020;p113"/>
            <p:cNvSpPr/>
            <p:nvPr/>
          </p:nvSpPr>
          <p:spPr>
            <a:xfrm>
              <a:off x="7808118" y="231384"/>
              <a:ext cx="1084631" cy="358231"/>
            </a:xfrm>
            <a:prstGeom prst="rect">
              <a:avLst/>
            </a:prstGeom>
            <a:solidFill>
              <a:schemeClr val="dk1">
                <a:alpha val="50196"/>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5021" name="Google Shape;5021;p113"/>
            <p:cNvGrpSpPr/>
            <p:nvPr/>
          </p:nvGrpSpPr>
          <p:grpSpPr>
            <a:xfrm>
              <a:off x="8003932" y="267789"/>
              <a:ext cx="693003" cy="261610"/>
              <a:chOff x="8111396" y="267789"/>
              <a:chExt cx="693003" cy="261610"/>
            </a:xfrm>
          </p:grpSpPr>
          <p:sp>
            <p:nvSpPr>
              <p:cNvPr id="5022" name="Google Shape;5022;p113"/>
              <p:cNvSpPr txBox="1"/>
              <p:nvPr/>
            </p:nvSpPr>
            <p:spPr>
              <a:xfrm>
                <a:off x="8111396" y="267789"/>
                <a:ext cx="604653" cy="26161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chemeClr val="lt1"/>
                  </a:buClr>
                  <a:buSzPts val="1100"/>
                  <a:buFont typeface="Arial"/>
                  <a:buNone/>
                </a:pPr>
                <a:r>
                  <a:rPr lang="ja-JP" sz="1100" b="0" i="0" u="none" strike="noStrike" cap="none">
                    <a:solidFill>
                      <a:schemeClr val="lt1"/>
                    </a:solidFill>
                    <a:latin typeface="Arial"/>
                    <a:ea typeface="Arial"/>
                    <a:cs typeface="Arial"/>
                    <a:sym typeface="Arial"/>
                  </a:rPr>
                  <a:t>目次へ</a:t>
                </a:r>
                <a:endParaRPr sz="1800" b="0" i="0" u="none" strike="noStrike" cap="none">
                  <a:solidFill>
                    <a:schemeClr val="lt1"/>
                  </a:solidFill>
                  <a:latin typeface="Arial"/>
                  <a:ea typeface="Arial"/>
                  <a:cs typeface="Arial"/>
                  <a:sym typeface="Arial"/>
                </a:endParaRPr>
              </a:p>
            </p:txBody>
          </p:sp>
          <p:sp>
            <p:nvSpPr>
              <p:cNvPr id="5023" name="Google Shape;5023;p113"/>
              <p:cNvSpPr/>
              <p:nvPr/>
            </p:nvSpPr>
            <p:spPr>
              <a:xfrm rot="5400000">
                <a:off x="8682384" y="354011"/>
                <a:ext cx="131053" cy="112977"/>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grpSp>
      <p:sp>
        <p:nvSpPr>
          <p:cNvPr id="5024" name="Google Shape;5024;p113">
            <a:hlinkClick r:id="rId8" action="ppaction://hlinksldjump"/>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5025" name="Google Shape;5025;p113"/>
          <p:cNvSpPr txBox="1"/>
          <p:nvPr/>
        </p:nvSpPr>
        <p:spPr>
          <a:xfrm>
            <a:off x="781033" y="6277265"/>
            <a:ext cx="3395480"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ja-JP" sz="1050" b="0" i="0" u="none" strike="noStrike" cap="none">
                <a:solidFill>
                  <a:schemeClr val="dk1"/>
                </a:solidFill>
                <a:latin typeface="Arial"/>
                <a:ea typeface="Arial"/>
                <a:cs typeface="Arial"/>
                <a:sym typeface="Arial"/>
              </a:rPr>
              <a:t>（注）所属の肩書きは、令和8年3月時のものです。</a:t>
            </a:r>
            <a:endParaRPr sz="1400" b="0" i="0" u="none" strike="noStrike" cap="none">
              <a:solidFill>
                <a:srgbClr val="000000"/>
              </a:solidFill>
              <a:latin typeface="Arial"/>
              <a:ea typeface="Arial"/>
              <a:cs typeface="Arial"/>
              <a:sym typeface="Aria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991"/>
                                        </p:tgtEl>
                                        <p:attrNameLst>
                                          <p:attrName>style.visibility</p:attrName>
                                        </p:attrNameLst>
                                      </p:cBhvr>
                                      <p:to>
                                        <p:strVal val="visible"/>
                                      </p:to>
                                    </p:set>
                                    <p:animEffect transition="in" filter="fade">
                                      <p:cBhvr>
                                        <p:cTn id="7" dur="500"/>
                                        <p:tgtEl>
                                          <p:spTgt spid="4991"/>
                                        </p:tgtEl>
                                      </p:cBhvr>
                                    </p:animEffect>
                                  </p:childTnLst>
                                </p:cTn>
                              </p:par>
                              <p:par>
                                <p:cTn id="8" presetID="10" presetClass="entr" presetSubtype="0" fill="hold" nodeType="withEffect">
                                  <p:stCondLst>
                                    <p:cond delay="0"/>
                                  </p:stCondLst>
                                  <p:childTnLst>
                                    <p:set>
                                      <p:cBhvr>
                                        <p:cTn id="9" dur="1" fill="hold">
                                          <p:stCondLst>
                                            <p:cond delay="0"/>
                                          </p:stCondLst>
                                        </p:cTn>
                                        <p:tgtEl>
                                          <p:spTgt spid="4998"/>
                                        </p:tgtEl>
                                        <p:attrNameLst>
                                          <p:attrName>style.visibility</p:attrName>
                                        </p:attrNameLst>
                                      </p:cBhvr>
                                      <p:to>
                                        <p:strVal val="visible"/>
                                      </p:to>
                                    </p:set>
                                    <p:animEffect transition="in" filter="fade">
                                      <p:cBhvr>
                                        <p:cTn id="10" dur="500"/>
                                        <p:tgtEl>
                                          <p:spTgt spid="4998"/>
                                        </p:tgtEl>
                                      </p:cBhvr>
                                    </p:animEffect>
                                  </p:childTnLst>
                                </p:cTn>
                              </p:par>
                              <p:par>
                                <p:cTn id="11" presetID="10" presetClass="entr" presetSubtype="0" fill="hold" nodeType="withEffect">
                                  <p:stCondLst>
                                    <p:cond delay="0"/>
                                  </p:stCondLst>
                                  <p:childTnLst>
                                    <p:set>
                                      <p:cBhvr>
                                        <p:cTn id="12" dur="1" fill="hold">
                                          <p:stCondLst>
                                            <p:cond delay="0"/>
                                          </p:stCondLst>
                                        </p:cTn>
                                        <p:tgtEl>
                                          <p:spTgt spid="5019"/>
                                        </p:tgtEl>
                                        <p:attrNameLst>
                                          <p:attrName>style.visibility</p:attrName>
                                        </p:attrNameLst>
                                      </p:cBhvr>
                                      <p:to>
                                        <p:strVal val="visible"/>
                                      </p:to>
                                    </p:set>
                                    <p:animEffect transition="in" filter="fade">
                                      <p:cBhvr>
                                        <p:cTn id="13" dur="500"/>
                                        <p:tgtEl>
                                          <p:spTgt spid="5019"/>
                                        </p:tgtEl>
                                      </p:cBhvr>
                                    </p:animEffect>
                                  </p:childTnLst>
                                </p:cTn>
                              </p:par>
                              <p:par>
                                <p:cTn id="14" presetID="10" presetClass="entr" presetSubtype="0" fill="hold" nodeType="withEffect">
                                  <p:stCondLst>
                                    <p:cond delay="0"/>
                                  </p:stCondLst>
                                  <p:childTnLst>
                                    <p:set>
                                      <p:cBhvr>
                                        <p:cTn id="15" dur="1" fill="hold">
                                          <p:stCondLst>
                                            <p:cond delay="0"/>
                                          </p:stCondLst>
                                        </p:cTn>
                                        <p:tgtEl>
                                          <p:spTgt spid="5025"/>
                                        </p:tgtEl>
                                        <p:attrNameLst>
                                          <p:attrName>style.visibility</p:attrName>
                                        </p:attrNameLst>
                                      </p:cBhvr>
                                      <p:to>
                                        <p:strVal val="visible"/>
                                      </p:to>
                                    </p:set>
                                    <p:animEffect transition="in" filter="fade">
                                      <p:cBhvr>
                                        <p:cTn id="16" dur="500"/>
                                        <p:tgtEl>
                                          <p:spTgt spid="5025"/>
                                        </p:tgtEl>
                                      </p:cBhvr>
                                    </p:animEffect>
                                  </p:childTnLst>
                                </p:cTn>
                              </p:par>
                            </p:childTnLst>
                          </p:cTn>
                        </p:par>
                        <p:par>
                          <p:cTn id="17" fill="hold">
                            <p:stCondLst>
                              <p:cond delay="500"/>
                            </p:stCondLst>
                            <p:childTnLst>
                              <p:par>
                                <p:cTn id="18" presetID="1" presetClass="entr" presetSubtype="0" fill="hold" nodeType="afterEffect">
                                  <p:stCondLst>
                                    <p:cond delay="0"/>
                                  </p:stCondLst>
                                  <p:childTnLst>
                                    <p:set>
                                      <p:cBhvr>
                                        <p:cTn id="19" dur="1" fill="hold">
                                          <p:stCondLst>
                                            <p:cond delay="0"/>
                                          </p:stCondLst>
                                        </p:cTn>
                                        <p:tgtEl>
                                          <p:spTgt spid="50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23">
            <a:hlinkClick r:id="rId3" action="ppaction://hlinksldjump"/>
          </p:cNvPr>
          <p:cNvSpPr/>
          <p:nvPr/>
        </p:nvSpPr>
        <p:spPr>
          <a:xfrm>
            <a:off x="5776333" y="3360533"/>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81" name="Google Shape;381;p23">
            <a:hlinkClick r:id="rId4" action="ppaction://hlinksldjump"/>
          </p:cNvPr>
          <p:cNvSpPr/>
          <p:nvPr/>
        </p:nvSpPr>
        <p:spPr>
          <a:xfrm>
            <a:off x="7260479" y="2254930"/>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82" name="Google Shape;382;p23">
            <a:hlinkClick r:id="rId5" action="ppaction://hlinksldjump"/>
          </p:cNvPr>
          <p:cNvSpPr/>
          <p:nvPr/>
        </p:nvSpPr>
        <p:spPr>
          <a:xfrm>
            <a:off x="5172682" y="3629381"/>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83" name="Google Shape;383;p23">
            <a:hlinkClick r:id="rId6" action="ppaction://hlinksldjump"/>
          </p:cNvPr>
          <p:cNvSpPr/>
          <p:nvPr/>
        </p:nvSpPr>
        <p:spPr>
          <a:xfrm>
            <a:off x="5288276" y="5070801"/>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84" name="Google Shape;384;p23">
            <a:hlinkClick r:id="rId7" action="ppaction://hlinksldjump"/>
          </p:cNvPr>
          <p:cNvSpPr/>
          <p:nvPr/>
        </p:nvSpPr>
        <p:spPr>
          <a:xfrm>
            <a:off x="10913791" y="317657"/>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385" name="Google Shape;385;p23">
            <a:hlinkClick r:id="rId8" action="ppaction://hlinksldjump"/>
          </p:cNvPr>
          <p:cNvSpPr/>
          <p:nvPr/>
        </p:nvSpPr>
        <p:spPr>
          <a:xfrm>
            <a:off x="5900959" y="1968723"/>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86" name="Google Shape;386;p23">
            <a:hlinkClick r:id="rId9" action="ppaction://hlinksldjump"/>
          </p:cNvPr>
          <p:cNvSpPr/>
          <p:nvPr/>
        </p:nvSpPr>
        <p:spPr>
          <a:xfrm>
            <a:off x="5243028" y="3321000"/>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87" name="Google Shape;387;p23">
            <a:hlinkClick r:id="rId10" action="ppaction://hlinksldjump"/>
          </p:cNvPr>
          <p:cNvSpPr/>
          <p:nvPr/>
        </p:nvSpPr>
        <p:spPr>
          <a:xfrm>
            <a:off x="6400740" y="2813554"/>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88" name="Google Shape;388;p23">
            <a:hlinkClick r:id="rId11" action="ppaction://hlinksldjump"/>
          </p:cNvPr>
          <p:cNvSpPr/>
          <p:nvPr/>
        </p:nvSpPr>
        <p:spPr>
          <a:xfrm>
            <a:off x="5617616" y="4854801"/>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89" name="Google Shape;389;p23">
            <a:hlinkClick r:id="rId12" action="ppaction://hlinksldjump"/>
          </p:cNvPr>
          <p:cNvSpPr/>
          <p:nvPr/>
        </p:nvSpPr>
        <p:spPr>
          <a:xfrm>
            <a:off x="5135028" y="5857184"/>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80"/>
                                        </p:tgtEl>
                                        <p:attrNameLst>
                                          <p:attrName>style.visibility</p:attrName>
                                        </p:attrNameLst>
                                      </p:cBhvr>
                                      <p:to>
                                        <p:strVal val="visible"/>
                                      </p:to>
                                    </p:set>
                                    <p:anim calcmode="lin" valueType="num">
                                      <p:cBhvr additive="base">
                                        <p:cTn id="7" dur="500"/>
                                        <p:tgtEl>
                                          <p:spTgt spid="380"/>
                                        </p:tgtEl>
                                        <p:attrNameLst>
                                          <p:attrName>ppt_w</p:attrName>
                                        </p:attrNameLst>
                                      </p:cBhvr>
                                      <p:tavLst>
                                        <p:tav tm="0">
                                          <p:val>
                                            <p:strVal val="0"/>
                                          </p:val>
                                        </p:tav>
                                        <p:tav tm="100000">
                                          <p:val>
                                            <p:strVal val="#ppt_w"/>
                                          </p:val>
                                        </p:tav>
                                      </p:tavLst>
                                    </p:anim>
                                    <p:anim calcmode="lin" valueType="num">
                                      <p:cBhvr additive="base">
                                        <p:cTn id="8" dur="500"/>
                                        <p:tgtEl>
                                          <p:spTgt spid="380"/>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381"/>
                                        </p:tgtEl>
                                        <p:attrNameLst>
                                          <p:attrName>style.visibility</p:attrName>
                                        </p:attrNameLst>
                                      </p:cBhvr>
                                      <p:to>
                                        <p:strVal val="visible"/>
                                      </p:to>
                                    </p:set>
                                    <p:anim calcmode="lin" valueType="num">
                                      <p:cBhvr additive="base">
                                        <p:cTn id="11" dur="500"/>
                                        <p:tgtEl>
                                          <p:spTgt spid="381"/>
                                        </p:tgtEl>
                                        <p:attrNameLst>
                                          <p:attrName>ppt_w</p:attrName>
                                        </p:attrNameLst>
                                      </p:cBhvr>
                                      <p:tavLst>
                                        <p:tav tm="0">
                                          <p:val>
                                            <p:strVal val="0"/>
                                          </p:val>
                                        </p:tav>
                                        <p:tav tm="100000">
                                          <p:val>
                                            <p:strVal val="#ppt_w"/>
                                          </p:val>
                                        </p:tav>
                                      </p:tavLst>
                                    </p:anim>
                                    <p:anim calcmode="lin" valueType="num">
                                      <p:cBhvr additive="base">
                                        <p:cTn id="12" dur="500"/>
                                        <p:tgtEl>
                                          <p:spTgt spid="381"/>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382"/>
                                        </p:tgtEl>
                                        <p:attrNameLst>
                                          <p:attrName>style.visibility</p:attrName>
                                        </p:attrNameLst>
                                      </p:cBhvr>
                                      <p:to>
                                        <p:strVal val="visible"/>
                                      </p:to>
                                    </p:set>
                                    <p:anim calcmode="lin" valueType="num">
                                      <p:cBhvr additive="base">
                                        <p:cTn id="15" dur="500"/>
                                        <p:tgtEl>
                                          <p:spTgt spid="382"/>
                                        </p:tgtEl>
                                        <p:attrNameLst>
                                          <p:attrName>ppt_w</p:attrName>
                                        </p:attrNameLst>
                                      </p:cBhvr>
                                      <p:tavLst>
                                        <p:tav tm="0">
                                          <p:val>
                                            <p:strVal val="0"/>
                                          </p:val>
                                        </p:tav>
                                        <p:tav tm="100000">
                                          <p:val>
                                            <p:strVal val="#ppt_w"/>
                                          </p:val>
                                        </p:tav>
                                      </p:tavLst>
                                    </p:anim>
                                    <p:anim calcmode="lin" valueType="num">
                                      <p:cBhvr additive="base">
                                        <p:cTn id="16" dur="500"/>
                                        <p:tgtEl>
                                          <p:spTgt spid="382"/>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383"/>
                                        </p:tgtEl>
                                        <p:attrNameLst>
                                          <p:attrName>style.visibility</p:attrName>
                                        </p:attrNameLst>
                                      </p:cBhvr>
                                      <p:to>
                                        <p:strVal val="visible"/>
                                      </p:to>
                                    </p:set>
                                    <p:anim calcmode="lin" valueType="num">
                                      <p:cBhvr additive="base">
                                        <p:cTn id="19" dur="500"/>
                                        <p:tgtEl>
                                          <p:spTgt spid="383"/>
                                        </p:tgtEl>
                                        <p:attrNameLst>
                                          <p:attrName>ppt_w</p:attrName>
                                        </p:attrNameLst>
                                      </p:cBhvr>
                                      <p:tavLst>
                                        <p:tav tm="0">
                                          <p:val>
                                            <p:strVal val="0"/>
                                          </p:val>
                                        </p:tav>
                                        <p:tav tm="100000">
                                          <p:val>
                                            <p:strVal val="#ppt_w"/>
                                          </p:val>
                                        </p:tav>
                                      </p:tavLst>
                                    </p:anim>
                                    <p:anim calcmode="lin" valueType="num">
                                      <p:cBhvr additive="base">
                                        <p:cTn id="20" dur="500"/>
                                        <p:tgtEl>
                                          <p:spTgt spid="383"/>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385"/>
                                        </p:tgtEl>
                                        <p:attrNameLst>
                                          <p:attrName>style.visibility</p:attrName>
                                        </p:attrNameLst>
                                      </p:cBhvr>
                                      <p:to>
                                        <p:strVal val="visible"/>
                                      </p:to>
                                    </p:set>
                                    <p:anim calcmode="lin" valueType="num">
                                      <p:cBhvr additive="base">
                                        <p:cTn id="23" dur="500"/>
                                        <p:tgtEl>
                                          <p:spTgt spid="385"/>
                                        </p:tgtEl>
                                        <p:attrNameLst>
                                          <p:attrName>ppt_w</p:attrName>
                                        </p:attrNameLst>
                                      </p:cBhvr>
                                      <p:tavLst>
                                        <p:tav tm="0">
                                          <p:val>
                                            <p:strVal val="0"/>
                                          </p:val>
                                        </p:tav>
                                        <p:tav tm="100000">
                                          <p:val>
                                            <p:strVal val="#ppt_w"/>
                                          </p:val>
                                        </p:tav>
                                      </p:tavLst>
                                    </p:anim>
                                    <p:anim calcmode="lin" valueType="num">
                                      <p:cBhvr additive="base">
                                        <p:cTn id="24" dur="500"/>
                                        <p:tgtEl>
                                          <p:spTgt spid="385"/>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386"/>
                                        </p:tgtEl>
                                        <p:attrNameLst>
                                          <p:attrName>style.visibility</p:attrName>
                                        </p:attrNameLst>
                                      </p:cBhvr>
                                      <p:to>
                                        <p:strVal val="visible"/>
                                      </p:to>
                                    </p:set>
                                    <p:anim calcmode="lin" valueType="num">
                                      <p:cBhvr additive="base">
                                        <p:cTn id="27" dur="500"/>
                                        <p:tgtEl>
                                          <p:spTgt spid="386"/>
                                        </p:tgtEl>
                                        <p:attrNameLst>
                                          <p:attrName>ppt_w</p:attrName>
                                        </p:attrNameLst>
                                      </p:cBhvr>
                                      <p:tavLst>
                                        <p:tav tm="0">
                                          <p:val>
                                            <p:strVal val="0"/>
                                          </p:val>
                                        </p:tav>
                                        <p:tav tm="100000">
                                          <p:val>
                                            <p:strVal val="#ppt_w"/>
                                          </p:val>
                                        </p:tav>
                                      </p:tavLst>
                                    </p:anim>
                                    <p:anim calcmode="lin" valueType="num">
                                      <p:cBhvr additive="base">
                                        <p:cTn id="28" dur="500"/>
                                        <p:tgtEl>
                                          <p:spTgt spid="386"/>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387"/>
                                        </p:tgtEl>
                                        <p:attrNameLst>
                                          <p:attrName>style.visibility</p:attrName>
                                        </p:attrNameLst>
                                      </p:cBhvr>
                                      <p:to>
                                        <p:strVal val="visible"/>
                                      </p:to>
                                    </p:set>
                                    <p:anim calcmode="lin" valueType="num">
                                      <p:cBhvr additive="base">
                                        <p:cTn id="31" dur="500"/>
                                        <p:tgtEl>
                                          <p:spTgt spid="387"/>
                                        </p:tgtEl>
                                        <p:attrNameLst>
                                          <p:attrName>ppt_w</p:attrName>
                                        </p:attrNameLst>
                                      </p:cBhvr>
                                      <p:tavLst>
                                        <p:tav tm="0">
                                          <p:val>
                                            <p:strVal val="0"/>
                                          </p:val>
                                        </p:tav>
                                        <p:tav tm="100000">
                                          <p:val>
                                            <p:strVal val="#ppt_w"/>
                                          </p:val>
                                        </p:tav>
                                      </p:tavLst>
                                    </p:anim>
                                    <p:anim calcmode="lin" valueType="num">
                                      <p:cBhvr additive="base">
                                        <p:cTn id="32" dur="500"/>
                                        <p:tgtEl>
                                          <p:spTgt spid="387"/>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388"/>
                                        </p:tgtEl>
                                        <p:attrNameLst>
                                          <p:attrName>style.visibility</p:attrName>
                                        </p:attrNameLst>
                                      </p:cBhvr>
                                      <p:to>
                                        <p:strVal val="visible"/>
                                      </p:to>
                                    </p:set>
                                    <p:anim calcmode="lin" valueType="num">
                                      <p:cBhvr additive="base">
                                        <p:cTn id="35" dur="500"/>
                                        <p:tgtEl>
                                          <p:spTgt spid="388"/>
                                        </p:tgtEl>
                                        <p:attrNameLst>
                                          <p:attrName>ppt_w</p:attrName>
                                        </p:attrNameLst>
                                      </p:cBhvr>
                                      <p:tavLst>
                                        <p:tav tm="0">
                                          <p:val>
                                            <p:strVal val="0"/>
                                          </p:val>
                                        </p:tav>
                                        <p:tav tm="100000">
                                          <p:val>
                                            <p:strVal val="#ppt_w"/>
                                          </p:val>
                                        </p:tav>
                                      </p:tavLst>
                                    </p:anim>
                                    <p:anim calcmode="lin" valueType="num">
                                      <p:cBhvr additive="base">
                                        <p:cTn id="36" dur="500"/>
                                        <p:tgtEl>
                                          <p:spTgt spid="388"/>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389"/>
                                        </p:tgtEl>
                                        <p:attrNameLst>
                                          <p:attrName>style.visibility</p:attrName>
                                        </p:attrNameLst>
                                      </p:cBhvr>
                                      <p:to>
                                        <p:strVal val="visible"/>
                                      </p:to>
                                    </p:set>
                                    <p:anim calcmode="lin" valueType="num">
                                      <p:cBhvr additive="base">
                                        <p:cTn id="39" dur="500"/>
                                        <p:tgtEl>
                                          <p:spTgt spid="389"/>
                                        </p:tgtEl>
                                        <p:attrNameLst>
                                          <p:attrName>ppt_w</p:attrName>
                                        </p:attrNameLst>
                                      </p:cBhvr>
                                      <p:tavLst>
                                        <p:tav tm="0">
                                          <p:val>
                                            <p:strVal val="0"/>
                                          </p:val>
                                        </p:tav>
                                        <p:tav tm="100000">
                                          <p:val>
                                            <p:strVal val="#ppt_w"/>
                                          </p:val>
                                        </p:tav>
                                      </p:tavLst>
                                    </p:anim>
                                    <p:anim calcmode="lin" valueType="num">
                                      <p:cBhvr additive="base">
                                        <p:cTn id="40" dur="500"/>
                                        <p:tgtEl>
                                          <p:spTgt spid="389"/>
                                        </p:tgtEl>
                                        <p:attrNameLst>
                                          <p:attrName>ppt_h</p:attrName>
                                        </p:attrNameLst>
                                      </p:cBhvr>
                                      <p:tavLst>
                                        <p:tav tm="0">
                                          <p:val>
                                            <p:strVal val="0"/>
                                          </p:val>
                                        </p:tav>
                                        <p:tav tm="100000">
                                          <p:val>
                                            <p:strVal val="#ppt_h"/>
                                          </p:val>
                                        </p:tav>
                                      </p:tavLst>
                                    </p:anim>
                                  </p:childTnLst>
                                </p:cTn>
                              </p:par>
                            </p:childTnLst>
                          </p:cTn>
                        </p:par>
                        <p:par>
                          <p:cTn id="41" fill="hold">
                            <p:stCondLst>
                              <p:cond delay="500"/>
                            </p:stCondLst>
                            <p:childTnLst>
                              <p:par>
                                <p:cTn id="42" presetID="1" presetClass="entr" presetSubtype="0" fill="hold" nodeType="afterEffect">
                                  <p:stCondLst>
                                    <p:cond delay="0"/>
                                  </p:stCondLst>
                                  <p:childTnLst>
                                    <p:set>
                                      <p:cBhvr>
                                        <p:cTn id="43" dur="1" fill="hold">
                                          <p:stCondLst>
                                            <p:cond delay="0"/>
                                          </p:stCondLst>
                                        </p:cTn>
                                        <p:tgtEl>
                                          <p:spTgt spid="3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24"/>
          <p:cNvSpPr/>
          <p:nvPr/>
        </p:nvSpPr>
        <p:spPr>
          <a:xfrm>
            <a:off x="5172682" y="3629381"/>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95" name="Google Shape;395;p24">
            <a:hlinkClick r:id="rId3" action="ppaction://hlinksldjump"/>
          </p:cNvPr>
          <p:cNvSpPr/>
          <p:nvPr/>
        </p:nvSpPr>
        <p:spPr>
          <a:xfrm>
            <a:off x="10913791" y="317657"/>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396" name="Google Shape;396;p24"/>
          <p:cNvGrpSpPr/>
          <p:nvPr/>
        </p:nvGrpSpPr>
        <p:grpSpPr>
          <a:xfrm>
            <a:off x="3501299" y="1739467"/>
            <a:ext cx="5189402" cy="4310210"/>
            <a:chOff x="3501299" y="1739467"/>
            <a:chExt cx="5189402" cy="4310210"/>
          </a:xfrm>
        </p:grpSpPr>
        <p:sp>
          <p:nvSpPr>
            <p:cNvPr id="397" name="Google Shape;397;p24"/>
            <p:cNvSpPr/>
            <p:nvPr/>
          </p:nvSpPr>
          <p:spPr>
            <a:xfrm>
              <a:off x="3501299" y="1739467"/>
              <a:ext cx="5189402" cy="4310210"/>
            </a:xfrm>
            <a:prstGeom prst="rect">
              <a:avLst/>
            </a:prstGeom>
            <a:solidFill>
              <a:schemeClr val="lt1"/>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398" name="Google Shape;398;p24"/>
            <p:cNvSpPr txBox="1"/>
            <p:nvPr/>
          </p:nvSpPr>
          <p:spPr>
            <a:xfrm>
              <a:off x="3631661" y="4927529"/>
              <a:ext cx="4928679" cy="867890"/>
            </a:xfrm>
            <a:prstGeom prst="rect">
              <a:avLst/>
            </a:prstGeom>
            <a:noFill/>
            <a:ln>
              <a:noFill/>
            </a:ln>
          </p:spPr>
          <p:txBody>
            <a:bodyPr spcFirstLastPara="1" wrap="square" lIns="91425" tIns="45700" rIns="91425" bIns="45700" anchor="t" anchorCtr="0">
              <a:spAutoFit/>
            </a:bodyPr>
            <a:lstStyle/>
            <a:p>
              <a:pPr marL="0" marR="0" lvl="0" indent="0" algn="ctr" rtl="0">
                <a:lnSpc>
                  <a:spcPct val="140000"/>
                </a:lnSpc>
                <a:spcBef>
                  <a:spcPts val="0"/>
                </a:spcBef>
                <a:spcAft>
                  <a:spcPts val="0"/>
                </a:spcAft>
                <a:buClr>
                  <a:schemeClr val="dk1"/>
                </a:buClr>
                <a:buSzPts val="1800"/>
                <a:buFont typeface="Arial"/>
                <a:buNone/>
              </a:pPr>
              <a:r>
                <a:rPr lang="ja-JP" sz="1800" b="1" i="0" u="none" strike="noStrike" cap="none">
                  <a:solidFill>
                    <a:schemeClr val="dk1"/>
                  </a:solidFill>
                  <a:latin typeface="Arial"/>
                  <a:ea typeface="Arial"/>
                  <a:cs typeface="Arial"/>
                  <a:sym typeface="Arial"/>
                </a:rPr>
                <a:t>クローバープラザ</a:t>
              </a:r>
              <a:endParaRPr sz="1800" b="1" i="0" u="none" strike="noStrike" cap="none">
                <a:solidFill>
                  <a:schemeClr val="dk1"/>
                </a:solidFill>
                <a:latin typeface="Arial"/>
                <a:ea typeface="Arial"/>
                <a:cs typeface="Arial"/>
                <a:sym typeface="Arial"/>
              </a:endParaRPr>
            </a:p>
            <a:p>
              <a:pPr marL="0" marR="0" lvl="0" indent="0" algn="ctr" rtl="0">
                <a:lnSpc>
                  <a:spcPct val="140000"/>
                </a:lnSpc>
                <a:spcBef>
                  <a:spcPts val="0"/>
                </a:spcBef>
                <a:spcAft>
                  <a:spcPts val="0"/>
                </a:spcAft>
                <a:buClr>
                  <a:schemeClr val="dk1"/>
                </a:buClr>
                <a:buSzPts val="1800"/>
                <a:buFont typeface="Arial"/>
                <a:buNone/>
              </a:pPr>
              <a:r>
                <a:rPr lang="ja-JP" sz="1800" b="1" i="0" u="none" strike="noStrike" cap="none">
                  <a:solidFill>
                    <a:schemeClr val="dk1"/>
                  </a:solidFill>
                  <a:latin typeface="Arial"/>
                  <a:ea typeface="Arial"/>
                  <a:cs typeface="Arial"/>
                  <a:sym typeface="Arial"/>
                </a:rPr>
                <a:t>（春日市）</a:t>
              </a:r>
              <a:endParaRPr sz="1400" b="0" i="0" u="none" strike="noStrike" cap="none">
                <a:solidFill>
                  <a:srgbClr val="000000"/>
                </a:solidFill>
                <a:latin typeface="Arial"/>
                <a:ea typeface="Arial"/>
                <a:cs typeface="Arial"/>
                <a:sym typeface="Arial"/>
              </a:endParaRPr>
            </a:p>
          </p:txBody>
        </p:sp>
        <p:sp>
          <p:nvSpPr>
            <p:cNvPr id="399" name="Google Shape;399;p24"/>
            <p:cNvSpPr txBox="1"/>
            <p:nvPr/>
          </p:nvSpPr>
          <p:spPr>
            <a:xfrm>
              <a:off x="5684510" y="5201146"/>
              <a:ext cx="779400" cy="215400"/>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chemeClr val="dk1"/>
                </a:buClr>
                <a:buSzPts val="800"/>
                <a:buFont typeface="Arial"/>
                <a:buNone/>
              </a:pPr>
              <a:r>
                <a:rPr lang="ja-JP" sz="800" b="0" i="0" u="none" strike="noStrike" cap="none">
                  <a:solidFill>
                    <a:schemeClr val="dk1"/>
                  </a:solidFill>
                  <a:latin typeface="Arial"/>
                  <a:ea typeface="Arial"/>
                  <a:cs typeface="Arial"/>
                  <a:sym typeface="Arial"/>
                </a:rPr>
                <a:t>か す が し</a:t>
              </a:r>
              <a:endParaRPr sz="800" b="0" i="0" u="none" strike="noStrike" cap="none">
                <a:solidFill>
                  <a:schemeClr val="dk1"/>
                </a:solidFill>
                <a:latin typeface="Arial"/>
                <a:ea typeface="Arial"/>
                <a:cs typeface="Arial"/>
                <a:sym typeface="Arial"/>
              </a:endParaRPr>
            </a:p>
          </p:txBody>
        </p:sp>
        <p:pic>
          <p:nvPicPr>
            <p:cNvPr id="400" name="Google Shape;400;p24"/>
            <p:cNvPicPr preferRelativeResize="0"/>
            <p:nvPr/>
          </p:nvPicPr>
          <p:blipFill rotWithShape="1">
            <a:blip r:embed="rId4">
              <a:alphaModFix/>
            </a:blip>
            <a:srcRect l="2296" t="9522" r="1396" b="17912"/>
            <a:stretch/>
          </p:blipFill>
          <p:spPr>
            <a:xfrm>
              <a:off x="3600825" y="1853431"/>
              <a:ext cx="4990352" cy="2818370"/>
            </a:xfrm>
            <a:prstGeom prst="rect">
              <a:avLst/>
            </a:prstGeom>
            <a:noFill/>
            <a:ln>
              <a:noFill/>
            </a:ln>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96"/>
                                        </p:tgtEl>
                                        <p:attrNameLst>
                                          <p:attrName>style.visibility</p:attrName>
                                        </p:attrNameLst>
                                      </p:cBhvr>
                                      <p:to>
                                        <p:strVal val="visible"/>
                                      </p:to>
                                    </p:set>
                                    <p:anim calcmode="lin" valueType="num">
                                      <p:cBhvr additive="base">
                                        <p:cTn id="7" dur="500"/>
                                        <p:tgtEl>
                                          <p:spTgt spid="396"/>
                                        </p:tgtEl>
                                        <p:attrNameLst>
                                          <p:attrName>ppt_w</p:attrName>
                                        </p:attrNameLst>
                                      </p:cBhvr>
                                      <p:tavLst>
                                        <p:tav tm="0">
                                          <p:val>
                                            <p:strVal val="0"/>
                                          </p:val>
                                        </p:tav>
                                        <p:tav tm="100000">
                                          <p:val>
                                            <p:strVal val="#ppt_w"/>
                                          </p:val>
                                        </p:tav>
                                      </p:tavLst>
                                    </p:anim>
                                    <p:anim calcmode="lin" valueType="num">
                                      <p:cBhvr additive="base">
                                        <p:cTn id="8" dur="500"/>
                                        <p:tgtEl>
                                          <p:spTgt spid="396"/>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25">
            <a:hlinkClick r:id="rId3" action="ppaction://hlinksldjump"/>
          </p:cNvPr>
          <p:cNvSpPr/>
          <p:nvPr/>
        </p:nvSpPr>
        <p:spPr>
          <a:xfrm>
            <a:off x="5776333" y="3360533"/>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06" name="Google Shape;406;p25">
            <a:hlinkClick r:id="rId4" action="ppaction://hlinksldjump"/>
          </p:cNvPr>
          <p:cNvSpPr/>
          <p:nvPr/>
        </p:nvSpPr>
        <p:spPr>
          <a:xfrm>
            <a:off x="7260479" y="2254930"/>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07" name="Google Shape;407;p25">
            <a:hlinkClick r:id="rId5" action="ppaction://hlinksldjump"/>
          </p:cNvPr>
          <p:cNvSpPr/>
          <p:nvPr/>
        </p:nvSpPr>
        <p:spPr>
          <a:xfrm>
            <a:off x="5172682" y="3629381"/>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08" name="Google Shape;408;p25">
            <a:hlinkClick r:id="rId6" action="ppaction://hlinksldjump"/>
          </p:cNvPr>
          <p:cNvSpPr/>
          <p:nvPr/>
        </p:nvSpPr>
        <p:spPr>
          <a:xfrm>
            <a:off x="5288276" y="5070801"/>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09" name="Google Shape;409;p25">
            <a:hlinkClick r:id="rId7" action="ppaction://hlinksldjump"/>
          </p:cNvPr>
          <p:cNvSpPr/>
          <p:nvPr/>
        </p:nvSpPr>
        <p:spPr>
          <a:xfrm>
            <a:off x="10913791" y="317657"/>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410" name="Google Shape;410;p25">
            <a:hlinkClick r:id="rId8" action="ppaction://hlinksldjump"/>
          </p:cNvPr>
          <p:cNvSpPr/>
          <p:nvPr/>
        </p:nvSpPr>
        <p:spPr>
          <a:xfrm>
            <a:off x="5900959" y="1968723"/>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11" name="Google Shape;411;p25">
            <a:hlinkClick r:id="rId9" action="ppaction://hlinksldjump"/>
          </p:cNvPr>
          <p:cNvSpPr/>
          <p:nvPr/>
        </p:nvSpPr>
        <p:spPr>
          <a:xfrm>
            <a:off x="5243028" y="3321000"/>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12" name="Google Shape;412;p25">
            <a:hlinkClick r:id="rId10" action="ppaction://hlinksldjump"/>
          </p:cNvPr>
          <p:cNvSpPr/>
          <p:nvPr/>
        </p:nvSpPr>
        <p:spPr>
          <a:xfrm>
            <a:off x="6400740" y="2813554"/>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13" name="Google Shape;413;p25">
            <a:hlinkClick r:id="rId11" action="ppaction://hlinksldjump"/>
          </p:cNvPr>
          <p:cNvSpPr/>
          <p:nvPr/>
        </p:nvSpPr>
        <p:spPr>
          <a:xfrm>
            <a:off x="5617616" y="4854801"/>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14" name="Google Shape;414;p25">
            <a:hlinkClick r:id="rId12" action="ppaction://hlinksldjump"/>
          </p:cNvPr>
          <p:cNvSpPr/>
          <p:nvPr/>
        </p:nvSpPr>
        <p:spPr>
          <a:xfrm>
            <a:off x="5135028" y="5857184"/>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405"/>
                                        </p:tgtEl>
                                        <p:attrNameLst>
                                          <p:attrName>style.visibility</p:attrName>
                                        </p:attrNameLst>
                                      </p:cBhvr>
                                      <p:to>
                                        <p:strVal val="visible"/>
                                      </p:to>
                                    </p:set>
                                    <p:anim calcmode="lin" valueType="num">
                                      <p:cBhvr additive="base">
                                        <p:cTn id="7" dur="500"/>
                                        <p:tgtEl>
                                          <p:spTgt spid="405"/>
                                        </p:tgtEl>
                                        <p:attrNameLst>
                                          <p:attrName>ppt_w</p:attrName>
                                        </p:attrNameLst>
                                      </p:cBhvr>
                                      <p:tavLst>
                                        <p:tav tm="0">
                                          <p:val>
                                            <p:strVal val="0"/>
                                          </p:val>
                                        </p:tav>
                                        <p:tav tm="100000">
                                          <p:val>
                                            <p:strVal val="#ppt_w"/>
                                          </p:val>
                                        </p:tav>
                                      </p:tavLst>
                                    </p:anim>
                                    <p:anim calcmode="lin" valueType="num">
                                      <p:cBhvr additive="base">
                                        <p:cTn id="8" dur="500"/>
                                        <p:tgtEl>
                                          <p:spTgt spid="405"/>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406"/>
                                        </p:tgtEl>
                                        <p:attrNameLst>
                                          <p:attrName>style.visibility</p:attrName>
                                        </p:attrNameLst>
                                      </p:cBhvr>
                                      <p:to>
                                        <p:strVal val="visible"/>
                                      </p:to>
                                    </p:set>
                                    <p:anim calcmode="lin" valueType="num">
                                      <p:cBhvr additive="base">
                                        <p:cTn id="11" dur="500"/>
                                        <p:tgtEl>
                                          <p:spTgt spid="406"/>
                                        </p:tgtEl>
                                        <p:attrNameLst>
                                          <p:attrName>ppt_w</p:attrName>
                                        </p:attrNameLst>
                                      </p:cBhvr>
                                      <p:tavLst>
                                        <p:tav tm="0">
                                          <p:val>
                                            <p:strVal val="0"/>
                                          </p:val>
                                        </p:tav>
                                        <p:tav tm="100000">
                                          <p:val>
                                            <p:strVal val="#ppt_w"/>
                                          </p:val>
                                        </p:tav>
                                      </p:tavLst>
                                    </p:anim>
                                    <p:anim calcmode="lin" valueType="num">
                                      <p:cBhvr additive="base">
                                        <p:cTn id="12" dur="500"/>
                                        <p:tgtEl>
                                          <p:spTgt spid="406"/>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407"/>
                                        </p:tgtEl>
                                        <p:attrNameLst>
                                          <p:attrName>style.visibility</p:attrName>
                                        </p:attrNameLst>
                                      </p:cBhvr>
                                      <p:to>
                                        <p:strVal val="visible"/>
                                      </p:to>
                                    </p:set>
                                    <p:anim calcmode="lin" valueType="num">
                                      <p:cBhvr additive="base">
                                        <p:cTn id="15" dur="500"/>
                                        <p:tgtEl>
                                          <p:spTgt spid="407"/>
                                        </p:tgtEl>
                                        <p:attrNameLst>
                                          <p:attrName>ppt_w</p:attrName>
                                        </p:attrNameLst>
                                      </p:cBhvr>
                                      <p:tavLst>
                                        <p:tav tm="0">
                                          <p:val>
                                            <p:strVal val="0"/>
                                          </p:val>
                                        </p:tav>
                                        <p:tav tm="100000">
                                          <p:val>
                                            <p:strVal val="#ppt_w"/>
                                          </p:val>
                                        </p:tav>
                                      </p:tavLst>
                                    </p:anim>
                                    <p:anim calcmode="lin" valueType="num">
                                      <p:cBhvr additive="base">
                                        <p:cTn id="16" dur="500"/>
                                        <p:tgtEl>
                                          <p:spTgt spid="407"/>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408"/>
                                        </p:tgtEl>
                                        <p:attrNameLst>
                                          <p:attrName>style.visibility</p:attrName>
                                        </p:attrNameLst>
                                      </p:cBhvr>
                                      <p:to>
                                        <p:strVal val="visible"/>
                                      </p:to>
                                    </p:set>
                                    <p:anim calcmode="lin" valueType="num">
                                      <p:cBhvr additive="base">
                                        <p:cTn id="19" dur="500"/>
                                        <p:tgtEl>
                                          <p:spTgt spid="408"/>
                                        </p:tgtEl>
                                        <p:attrNameLst>
                                          <p:attrName>ppt_w</p:attrName>
                                        </p:attrNameLst>
                                      </p:cBhvr>
                                      <p:tavLst>
                                        <p:tav tm="0">
                                          <p:val>
                                            <p:strVal val="0"/>
                                          </p:val>
                                        </p:tav>
                                        <p:tav tm="100000">
                                          <p:val>
                                            <p:strVal val="#ppt_w"/>
                                          </p:val>
                                        </p:tav>
                                      </p:tavLst>
                                    </p:anim>
                                    <p:anim calcmode="lin" valueType="num">
                                      <p:cBhvr additive="base">
                                        <p:cTn id="20" dur="500"/>
                                        <p:tgtEl>
                                          <p:spTgt spid="408"/>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410"/>
                                        </p:tgtEl>
                                        <p:attrNameLst>
                                          <p:attrName>style.visibility</p:attrName>
                                        </p:attrNameLst>
                                      </p:cBhvr>
                                      <p:to>
                                        <p:strVal val="visible"/>
                                      </p:to>
                                    </p:set>
                                    <p:anim calcmode="lin" valueType="num">
                                      <p:cBhvr additive="base">
                                        <p:cTn id="23" dur="500"/>
                                        <p:tgtEl>
                                          <p:spTgt spid="410"/>
                                        </p:tgtEl>
                                        <p:attrNameLst>
                                          <p:attrName>ppt_w</p:attrName>
                                        </p:attrNameLst>
                                      </p:cBhvr>
                                      <p:tavLst>
                                        <p:tav tm="0">
                                          <p:val>
                                            <p:strVal val="0"/>
                                          </p:val>
                                        </p:tav>
                                        <p:tav tm="100000">
                                          <p:val>
                                            <p:strVal val="#ppt_w"/>
                                          </p:val>
                                        </p:tav>
                                      </p:tavLst>
                                    </p:anim>
                                    <p:anim calcmode="lin" valueType="num">
                                      <p:cBhvr additive="base">
                                        <p:cTn id="24" dur="500"/>
                                        <p:tgtEl>
                                          <p:spTgt spid="410"/>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411"/>
                                        </p:tgtEl>
                                        <p:attrNameLst>
                                          <p:attrName>style.visibility</p:attrName>
                                        </p:attrNameLst>
                                      </p:cBhvr>
                                      <p:to>
                                        <p:strVal val="visible"/>
                                      </p:to>
                                    </p:set>
                                    <p:anim calcmode="lin" valueType="num">
                                      <p:cBhvr additive="base">
                                        <p:cTn id="27" dur="500"/>
                                        <p:tgtEl>
                                          <p:spTgt spid="411"/>
                                        </p:tgtEl>
                                        <p:attrNameLst>
                                          <p:attrName>ppt_w</p:attrName>
                                        </p:attrNameLst>
                                      </p:cBhvr>
                                      <p:tavLst>
                                        <p:tav tm="0">
                                          <p:val>
                                            <p:strVal val="0"/>
                                          </p:val>
                                        </p:tav>
                                        <p:tav tm="100000">
                                          <p:val>
                                            <p:strVal val="#ppt_w"/>
                                          </p:val>
                                        </p:tav>
                                      </p:tavLst>
                                    </p:anim>
                                    <p:anim calcmode="lin" valueType="num">
                                      <p:cBhvr additive="base">
                                        <p:cTn id="28" dur="500"/>
                                        <p:tgtEl>
                                          <p:spTgt spid="411"/>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412"/>
                                        </p:tgtEl>
                                        <p:attrNameLst>
                                          <p:attrName>style.visibility</p:attrName>
                                        </p:attrNameLst>
                                      </p:cBhvr>
                                      <p:to>
                                        <p:strVal val="visible"/>
                                      </p:to>
                                    </p:set>
                                    <p:anim calcmode="lin" valueType="num">
                                      <p:cBhvr additive="base">
                                        <p:cTn id="31" dur="500"/>
                                        <p:tgtEl>
                                          <p:spTgt spid="412"/>
                                        </p:tgtEl>
                                        <p:attrNameLst>
                                          <p:attrName>ppt_w</p:attrName>
                                        </p:attrNameLst>
                                      </p:cBhvr>
                                      <p:tavLst>
                                        <p:tav tm="0">
                                          <p:val>
                                            <p:strVal val="0"/>
                                          </p:val>
                                        </p:tav>
                                        <p:tav tm="100000">
                                          <p:val>
                                            <p:strVal val="#ppt_w"/>
                                          </p:val>
                                        </p:tav>
                                      </p:tavLst>
                                    </p:anim>
                                    <p:anim calcmode="lin" valueType="num">
                                      <p:cBhvr additive="base">
                                        <p:cTn id="32" dur="500"/>
                                        <p:tgtEl>
                                          <p:spTgt spid="412"/>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413"/>
                                        </p:tgtEl>
                                        <p:attrNameLst>
                                          <p:attrName>style.visibility</p:attrName>
                                        </p:attrNameLst>
                                      </p:cBhvr>
                                      <p:to>
                                        <p:strVal val="visible"/>
                                      </p:to>
                                    </p:set>
                                    <p:anim calcmode="lin" valueType="num">
                                      <p:cBhvr additive="base">
                                        <p:cTn id="35" dur="500"/>
                                        <p:tgtEl>
                                          <p:spTgt spid="413"/>
                                        </p:tgtEl>
                                        <p:attrNameLst>
                                          <p:attrName>ppt_w</p:attrName>
                                        </p:attrNameLst>
                                      </p:cBhvr>
                                      <p:tavLst>
                                        <p:tav tm="0">
                                          <p:val>
                                            <p:strVal val="0"/>
                                          </p:val>
                                        </p:tav>
                                        <p:tav tm="100000">
                                          <p:val>
                                            <p:strVal val="#ppt_w"/>
                                          </p:val>
                                        </p:tav>
                                      </p:tavLst>
                                    </p:anim>
                                    <p:anim calcmode="lin" valueType="num">
                                      <p:cBhvr additive="base">
                                        <p:cTn id="36" dur="500"/>
                                        <p:tgtEl>
                                          <p:spTgt spid="413"/>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414"/>
                                        </p:tgtEl>
                                        <p:attrNameLst>
                                          <p:attrName>style.visibility</p:attrName>
                                        </p:attrNameLst>
                                      </p:cBhvr>
                                      <p:to>
                                        <p:strVal val="visible"/>
                                      </p:to>
                                    </p:set>
                                    <p:anim calcmode="lin" valueType="num">
                                      <p:cBhvr additive="base">
                                        <p:cTn id="39" dur="500"/>
                                        <p:tgtEl>
                                          <p:spTgt spid="414"/>
                                        </p:tgtEl>
                                        <p:attrNameLst>
                                          <p:attrName>ppt_w</p:attrName>
                                        </p:attrNameLst>
                                      </p:cBhvr>
                                      <p:tavLst>
                                        <p:tav tm="0">
                                          <p:val>
                                            <p:strVal val="0"/>
                                          </p:val>
                                        </p:tav>
                                        <p:tav tm="100000">
                                          <p:val>
                                            <p:strVal val="#ppt_w"/>
                                          </p:val>
                                        </p:tav>
                                      </p:tavLst>
                                    </p:anim>
                                    <p:anim calcmode="lin" valueType="num">
                                      <p:cBhvr additive="base">
                                        <p:cTn id="40" dur="500"/>
                                        <p:tgtEl>
                                          <p:spTgt spid="414"/>
                                        </p:tgtEl>
                                        <p:attrNameLst>
                                          <p:attrName>ppt_h</p:attrName>
                                        </p:attrNameLst>
                                      </p:cBhvr>
                                      <p:tavLst>
                                        <p:tav tm="0">
                                          <p:val>
                                            <p:strVal val="0"/>
                                          </p:val>
                                        </p:tav>
                                        <p:tav tm="100000">
                                          <p:val>
                                            <p:strVal val="#ppt_h"/>
                                          </p:val>
                                        </p:tav>
                                      </p:tavLst>
                                    </p:anim>
                                  </p:childTnLst>
                                </p:cTn>
                              </p:par>
                            </p:childTnLst>
                          </p:cTn>
                        </p:par>
                        <p:par>
                          <p:cTn id="41" fill="hold">
                            <p:stCondLst>
                              <p:cond delay="500"/>
                            </p:stCondLst>
                            <p:childTnLst>
                              <p:par>
                                <p:cTn id="42" presetID="1" presetClass="entr" presetSubtype="0" fill="hold" nodeType="afterEffect">
                                  <p:stCondLst>
                                    <p:cond delay="0"/>
                                  </p:stCondLst>
                                  <p:childTnLst>
                                    <p:set>
                                      <p:cBhvr>
                                        <p:cTn id="43" dur="1" fill="hold">
                                          <p:stCondLst>
                                            <p:cond delay="0"/>
                                          </p:stCondLst>
                                        </p:cTn>
                                        <p:tgtEl>
                                          <p:spTgt spid="4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26">
            <a:hlinkClick r:id="rId3" action="ppaction://hlinksldjump"/>
          </p:cNvPr>
          <p:cNvSpPr/>
          <p:nvPr/>
        </p:nvSpPr>
        <p:spPr>
          <a:xfrm>
            <a:off x="10913791" y="317657"/>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421" name="Google Shape;421;p26"/>
          <p:cNvSpPr/>
          <p:nvPr/>
        </p:nvSpPr>
        <p:spPr>
          <a:xfrm>
            <a:off x="5617616" y="4854801"/>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422" name="Google Shape;422;p26"/>
          <p:cNvGrpSpPr/>
          <p:nvPr/>
        </p:nvGrpSpPr>
        <p:grpSpPr>
          <a:xfrm>
            <a:off x="3501299" y="1739467"/>
            <a:ext cx="5189402" cy="4310210"/>
            <a:chOff x="3501299" y="1739467"/>
            <a:chExt cx="5189402" cy="4310210"/>
          </a:xfrm>
        </p:grpSpPr>
        <p:sp>
          <p:nvSpPr>
            <p:cNvPr id="423" name="Google Shape;423;p26"/>
            <p:cNvSpPr/>
            <p:nvPr/>
          </p:nvSpPr>
          <p:spPr>
            <a:xfrm>
              <a:off x="3501299" y="1739467"/>
              <a:ext cx="5189402" cy="4310210"/>
            </a:xfrm>
            <a:prstGeom prst="rect">
              <a:avLst/>
            </a:prstGeom>
            <a:solidFill>
              <a:schemeClr val="lt1"/>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424" name="Google Shape;424;p26"/>
            <p:cNvPicPr preferRelativeResize="0"/>
            <p:nvPr/>
          </p:nvPicPr>
          <p:blipFill rotWithShape="1">
            <a:blip r:embed="rId4">
              <a:alphaModFix/>
            </a:blip>
            <a:srcRect t="7356" b="7356"/>
            <a:stretch/>
          </p:blipFill>
          <p:spPr>
            <a:xfrm>
              <a:off x="3600824" y="1853430"/>
              <a:ext cx="4990353" cy="2819841"/>
            </a:xfrm>
            <a:prstGeom prst="rect">
              <a:avLst/>
            </a:prstGeom>
            <a:noFill/>
            <a:ln>
              <a:noFill/>
            </a:ln>
          </p:spPr>
        </p:pic>
        <p:sp>
          <p:nvSpPr>
            <p:cNvPr id="425" name="Google Shape;425;p26"/>
            <p:cNvSpPr txBox="1"/>
            <p:nvPr/>
          </p:nvSpPr>
          <p:spPr>
            <a:xfrm>
              <a:off x="3561621" y="4927529"/>
              <a:ext cx="5068758" cy="867890"/>
            </a:xfrm>
            <a:prstGeom prst="rect">
              <a:avLst/>
            </a:prstGeom>
            <a:noFill/>
            <a:ln>
              <a:noFill/>
            </a:ln>
          </p:spPr>
          <p:txBody>
            <a:bodyPr spcFirstLastPara="1" wrap="square" lIns="91425" tIns="45700" rIns="91425" bIns="45700" anchor="t" anchorCtr="0">
              <a:spAutoFit/>
            </a:bodyPr>
            <a:lstStyle/>
            <a:p>
              <a:pPr marL="0" marR="0" lvl="0" indent="0" algn="ctr" rtl="0">
                <a:lnSpc>
                  <a:spcPct val="140000"/>
                </a:lnSpc>
                <a:spcBef>
                  <a:spcPts val="0"/>
                </a:spcBef>
                <a:spcAft>
                  <a:spcPts val="0"/>
                </a:spcAft>
                <a:buClr>
                  <a:schemeClr val="dk1"/>
                </a:buClr>
                <a:buSzPts val="1800"/>
                <a:buFont typeface="Arial"/>
                <a:buNone/>
              </a:pPr>
              <a:r>
                <a:rPr lang="ja-JP" sz="1800" b="1" i="0" u="none" strike="noStrike" cap="none">
                  <a:solidFill>
                    <a:schemeClr val="dk1"/>
                  </a:solidFill>
                  <a:latin typeface="Arial"/>
                  <a:ea typeface="Arial"/>
                  <a:cs typeface="Arial"/>
                  <a:sym typeface="Arial"/>
                </a:rPr>
                <a:t>広川町町民交流センターいこっと</a:t>
              </a:r>
              <a:endParaRPr sz="1800" b="1" i="0" u="none" strike="noStrike" cap="none">
                <a:solidFill>
                  <a:schemeClr val="dk1"/>
                </a:solidFill>
                <a:latin typeface="Arial"/>
                <a:ea typeface="Arial"/>
                <a:cs typeface="Arial"/>
                <a:sym typeface="Arial"/>
              </a:endParaRPr>
            </a:p>
            <a:p>
              <a:pPr marL="0" marR="0" lvl="0" indent="0" algn="ctr" rtl="0">
                <a:lnSpc>
                  <a:spcPct val="140000"/>
                </a:lnSpc>
                <a:spcBef>
                  <a:spcPts val="0"/>
                </a:spcBef>
                <a:spcAft>
                  <a:spcPts val="0"/>
                </a:spcAft>
                <a:buClr>
                  <a:schemeClr val="dk1"/>
                </a:buClr>
                <a:buSzPts val="1800"/>
                <a:buFont typeface="Arial"/>
                <a:buNone/>
              </a:pPr>
              <a:r>
                <a:rPr lang="ja-JP" sz="1800" b="1" i="0" u="none" strike="noStrike" cap="none">
                  <a:solidFill>
                    <a:schemeClr val="dk1"/>
                  </a:solidFill>
                  <a:latin typeface="Arial"/>
                  <a:ea typeface="Arial"/>
                  <a:cs typeface="Arial"/>
                  <a:sym typeface="Arial"/>
                </a:rPr>
                <a:t>（広川町）</a:t>
              </a:r>
              <a:endParaRPr sz="2400" b="1" i="0" u="none" strike="noStrike" cap="none">
                <a:solidFill>
                  <a:schemeClr val="dk1"/>
                </a:solidFill>
                <a:latin typeface="Arial"/>
                <a:ea typeface="Arial"/>
                <a:cs typeface="Arial"/>
                <a:sym typeface="Arial"/>
              </a:endParaRPr>
            </a:p>
          </p:txBody>
        </p:sp>
        <p:sp>
          <p:nvSpPr>
            <p:cNvPr id="426" name="Google Shape;426;p26"/>
            <p:cNvSpPr txBox="1"/>
            <p:nvPr/>
          </p:nvSpPr>
          <p:spPr>
            <a:xfrm>
              <a:off x="5616574" y="5201150"/>
              <a:ext cx="990900" cy="215400"/>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chemeClr val="dk1"/>
                </a:buClr>
                <a:buSzPts val="800"/>
                <a:buFont typeface="Arial"/>
                <a:buNone/>
              </a:pPr>
              <a:r>
                <a:rPr lang="ja-JP" sz="800" b="0" i="0" u="none" strike="noStrike" cap="none">
                  <a:solidFill>
                    <a:schemeClr val="dk1"/>
                  </a:solidFill>
                  <a:latin typeface="Arial"/>
                  <a:ea typeface="Arial"/>
                  <a:cs typeface="Arial"/>
                  <a:sym typeface="Arial"/>
                </a:rPr>
                <a:t>ひ ろ か わ ま ち</a:t>
              </a:r>
              <a:endParaRPr sz="800" b="0" i="0" u="none" strike="noStrike" cap="none">
                <a:solidFill>
                  <a:schemeClr val="dk1"/>
                </a:solidFill>
                <a:latin typeface="Arial"/>
                <a:ea typeface="Arial"/>
                <a:cs typeface="Arial"/>
                <a:sym typeface="Arial"/>
              </a:endParaRPr>
            </a:p>
          </p:txBody>
        </p:sp>
        <p:sp>
          <p:nvSpPr>
            <p:cNvPr id="427" name="Google Shape;427;p26"/>
            <p:cNvSpPr txBox="1"/>
            <p:nvPr/>
          </p:nvSpPr>
          <p:spPr>
            <a:xfrm>
              <a:off x="4264025" y="4813679"/>
              <a:ext cx="1899300" cy="215400"/>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chemeClr val="dk1"/>
                </a:buClr>
                <a:buSzPts val="800"/>
                <a:buFont typeface="Arial"/>
                <a:buNone/>
              </a:pPr>
              <a:r>
                <a:rPr lang="ja-JP" sz="800" b="0" i="0" u="none" strike="noStrike" cap="none">
                  <a:solidFill>
                    <a:schemeClr val="dk1"/>
                  </a:solidFill>
                  <a:latin typeface="Arial"/>
                  <a:ea typeface="Arial"/>
                  <a:cs typeface="Arial"/>
                  <a:sym typeface="Arial"/>
                </a:rPr>
                <a:t>ひろかわまちちょうみんこうりゅう</a:t>
              </a:r>
              <a:endParaRPr sz="800" b="0" i="0" u="none" strike="noStrike" cap="none">
                <a:solidFill>
                  <a:schemeClr val="dk1"/>
                </a:solidFill>
                <a:latin typeface="Arial"/>
                <a:ea typeface="Arial"/>
                <a:cs typeface="Arial"/>
                <a:sym typeface="Arial"/>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422"/>
                                        </p:tgtEl>
                                        <p:attrNameLst>
                                          <p:attrName>style.visibility</p:attrName>
                                        </p:attrNameLst>
                                      </p:cBhvr>
                                      <p:to>
                                        <p:strVal val="visible"/>
                                      </p:to>
                                    </p:set>
                                    <p:anim calcmode="lin" valueType="num">
                                      <p:cBhvr additive="base">
                                        <p:cTn id="7" dur="500"/>
                                        <p:tgtEl>
                                          <p:spTgt spid="422"/>
                                        </p:tgtEl>
                                        <p:attrNameLst>
                                          <p:attrName>ppt_w</p:attrName>
                                        </p:attrNameLst>
                                      </p:cBhvr>
                                      <p:tavLst>
                                        <p:tav tm="0">
                                          <p:val>
                                            <p:strVal val="0"/>
                                          </p:val>
                                        </p:tav>
                                        <p:tav tm="100000">
                                          <p:val>
                                            <p:strVal val="#ppt_w"/>
                                          </p:val>
                                        </p:tav>
                                      </p:tavLst>
                                    </p:anim>
                                    <p:anim calcmode="lin" valueType="num">
                                      <p:cBhvr additive="base">
                                        <p:cTn id="8" dur="500"/>
                                        <p:tgtEl>
                                          <p:spTgt spid="422"/>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27">
            <a:hlinkClick r:id="rId3" action="ppaction://hlinksldjump"/>
          </p:cNvPr>
          <p:cNvSpPr/>
          <p:nvPr/>
        </p:nvSpPr>
        <p:spPr>
          <a:xfrm>
            <a:off x="5776333" y="3360533"/>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33" name="Google Shape;433;p27">
            <a:hlinkClick r:id="rId4" action="ppaction://hlinksldjump"/>
          </p:cNvPr>
          <p:cNvSpPr/>
          <p:nvPr/>
        </p:nvSpPr>
        <p:spPr>
          <a:xfrm>
            <a:off x="7260479" y="2254930"/>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34" name="Google Shape;434;p27">
            <a:hlinkClick r:id="rId5" action="ppaction://hlinksldjump"/>
          </p:cNvPr>
          <p:cNvSpPr/>
          <p:nvPr/>
        </p:nvSpPr>
        <p:spPr>
          <a:xfrm>
            <a:off x="5172682" y="3629381"/>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35" name="Google Shape;435;p27">
            <a:hlinkClick r:id="rId6" action="ppaction://hlinksldjump"/>
          </p:cNvPr>
          <p:cNvSpPr/>
          <p:nvPr/>
        </p:nvSpPr>
        <p:spPr>
          <a:xfrm>
            <a:off x="5288276" y="5070801"/>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36" name="Google Shape;436;p27">
            <a:hlinkClick r:id="rId7" action="ppaction://hlinksldjump"/>
          </p:cNvPr>
          <p:cNvSpPr/>
          <p:nvPr/>
        </p:nvSpPr>
        <p:spPr>
          <a:xfrm>
            <a:off x="10913791" y="317657"/>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437" name="Google Shape;437;p27">
            <a:hlinkClick r:id="rId8" action="ppaction://hlinksldjump"/>
          </p:cNvPr>
          <p:cNvSpPr/>
          <p:nvPr/>
        </p:nvSpPr>
        <p:spPr>
          <a:xfrm>
            <a:off x="5900959" y="1968723"/>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38" name="Google Shape;438;p27">
            <a:hlinkClick r:id="rId9" action="ppaction://hlinksldjump"/>
          </p:cNvPr>
          <p:cNvSpPr/>
          <p:nvPr/>
        </p:nvSpPr>
        <p:spPr>
          <a:xfrm>
            <a:off x="5243028" y="3321000"/>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39" name="Google Shape;439;p27">
            <a:hlinkClick r:id="rId10" action="ppaction://hlinksldjump"/>
          </p:cNvPr>
          <p:cNvSpPr/>
          <p:nvPr/>
        </p:nvSpPr>
        <p:spPr>
          <a:xfrm>
            <a:off x="6400740" y="2813554"/>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0" name="Google Shape;440;p27">
            <a:hlinkClick r:id="rId11" action="ppaction://hlinksldjump"/>
          </p:cNvPr>
          <p:cNvSpPr/>
          <p:nvPr/>
        </p:nvSpPr>
        <p:spPr>
          <a:xfrm>
            <a:off x="5617616" y="4854801"/>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1" name="Google Shape;441;p27">
            <a:hlinkClick r:id="rId12" action="ppaction://hlinksldjump"/>
          </p:cNvPr>
          <p:cNvSpPr/>
          <p:nvPr/>
        </p:nvSpPr>
        <p:spPr>
          <a:xfrm>
            <a:off x="5135028" y="5857184"/>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432"/>
                                        </p:tgtEl>
                                        <p:attrNameLst>
                                          <p:attrName>style.visibility</p:attrName>
                                        </p:attrNameLst>
                                      </p:cBhvr>
                                      <p:to>
                                        <p:strVal val="visible"/>
                                      </p:to>
                                    </p:set>
                                    <p:anim calcmode="lin" valueType="num">
                                      <p:cBhvr additive="base">
                                        <p:cTn id="7" dur="500"/>
                                        <p:tgtEl>
                                          <p:spTgt spid="432"/>
                                        </p:tgtEl>
                                        <p:attrNameLst>
                                          <p:attrName>ppt_w</p:attrName>
                                        </p:attrNameLst>
                                      </p:cBhvr>
                                      <p:tavLst>
                                        <p:tav tm="0">
                                          <p:val>
                                            <p:strVal val="0"/>
                                          </p:val>
                                        </p:tav>
                                        <p:tav tm="100000">
                                          <p:val>
                                            <p:strVal val="#ppt_w"/>
                                          </p:val>
                                        </p:tav>
                                      </p:tavLst>
                                    </p:anim>
                                    <p:anim calcmode="lin" valueType="num">
                                      <p:cBhvr additive="base">
                                        <p:cTn id="8" dur="500"/>
                                        <p:tgtEl>
                                          <p:spTgt spid="432"/>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433"/>
                                        </p:tgtEl>
                                        <p:attrNameLst>
                                          <p:attrName>style.visibility</p:attrName>
                                        </p:attrNameLst>
                                      </p:cBhvr>
                                      <p:to>
                                        <p:strVal val="visible"/>
                                      </p:to>
                                    </p:set>
                                    <p:anim calcmode="lin" valueType="num">
                                      <p:cBhvr additive="base">
                                        <p:cTn id="11" dur="500"/>
                                        <p:tgtEl>
                                          <p:spTgt spid="433"/>
                                        </p:tgtEl>
                                        <p:attrNameLst>
                                          <p:attrName>ppt_w</p:attrName>
                                        </p:attrNameLst>
                                      </p:cBhvr>
                                      <p:tavLst>
                                        <p:tav tm="0">
                                          <p:val>
                                            <p:strVal val="0"/>
                                          </p:val>
                                        </p:tav>
                                        <p:tav tm="100000">
                                          <p:val>
                                            <p:strVal val="#ppt_w"/>
                                          </p:val>
                                        </p:tav>
                                      </p:tavLst>
                                    </p:anim>
                                    <p:anim calcmode="lin" valueType="num">
                                      <p:cBhvr additive="base">
                                        <p:cTn id="12" dur="500"/>
                                        <p:tgtEl>
                                          <p:spTgt spid="433"/>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434"/>
                                        </p:tgtEl>
                                        <p:attrNameLst>
                                          <p:attrName>style.visibility</p:attrName>
                                        </p:attrNameLst>
                                      </p:cBhvr>
                                      <p:to>
                                        <p:strVal val="visible"/>
                                      </p:to>
                                    </p:set>
                                    <p:anim calcmode="lin" valueType="num">
                                      <p:cBhvr additive="base">
                                        <p:cTn id="15" dur="500"/>
                                        <p:tgtEl>
                                          <p:spTgt spid="434"/>
                                        </p:tgtEl>
                                        <p:attrNameLst>
                                          <p:attrName>ppt_w</p:attrName>
                                        </p:attrNameLst>
                                      </p:cBhvr>
                                      <p:tavLst>
                                        <p:tav tm="0">
                                          <p:val>
                                            <p:strVal val="0"/>
                                          </p:val>
                                        </p:tav>
                                        <p:tav tm="100000">
                                          <p:val>
                                            <p:strVal val="#ppt_w"/>
                                          </p:val>
                                        </p:tav>
                                      </p:tavLst>
                                    </p:anim>
                                    <p:anim calcmode="lin" valueType="num">
                                      <p:cBhvr additive="base">
                                        <p:cTn id="16" dur="500"/>
                                        <p:tgtEl>
                                          <p:spTgt spid="434"/>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435"/>
                                        </p:tgtEl>
                                        <p:attrNameLst>
                                          <p:attrName>style.visibility</p:attrName>
                                        </p:attrNameLst>
                                      </p:cBhvr>
                                      <p:to>
                                        <p:strVal val="visible"/>
                                      </p:to>
                                    </p:set>
                                    <p:anim calcmode="lin" valueType="num">
                                      <p:cBhvr additive="base">
                                        <p:cTn id="19" dur="500"/>
                                        <p:tgtEl>
                                          <p:spTgt spid="435"/>
                                        </p:tgtEl>
                                        <p:attrNameLst>
                                          <p:attrName>ppt_w</p:attrName>
                                        </p:attrNameLst>
                                      </p:cBhvr>
                                      <p:tavLst>
                                        <p:tav tm="0">
                                          <p:val>
                                            <p:strVal val="0"/>
                                          </p:val>
                                        </p:tav>
                                        <p:tav tm="100000">
                                          <p:val>
                                            <p:strVal val="#ppt_w"/>
                                          </p:val>
                                        </p:tav>
                                      </p:tavLst>
                                    </p:anim>
                                    <p:anim calcmode="lin" valueType="num">
                                      <p:cBhvr additive="base">
                                        <p:cTn id="20" dur="500"/>
                                        <p:tgtEl>
                                          <p:spTgt spid="435"/>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437"/>
                                        </p:tgtEl>
                                        <p:attrNameLst>
                                          <p:attrName>style.visibility</p:attrName>
                                        </p:attrNameLst>
                                      </p:cBhvr>
                                      <p:to>
                                        <p:strVal val="visible"/>
                                      </p:to>
                                    </p:set>
                                    <p:anim calcmode="lin" valueType="num">
                                      <p:cBhvr additive="base">
                                        <p:cTn id="23" dur="500"/>
                                        <p:tgtEl>
                                          <p:spTgt spid="437"/>
                                        </p:tgtEl>
                                        <p:attrNameLst>
                                          <p:attrName>ppt_w</p:attrName>
                                        </p:attrNameLst>
                                      </p:cBhvr>
                                      <p:tavLst>
                                        <p:tav tm="0">
                                          <p:val>
                                            <p:strVal val="0"/>
                                          </p:val>
                                        </p:tav>
                                        <p:tav tm="100000">
                                          <p:val>
                                            <p:strVal val="#ppt_w"/>
                                          </p:val>
                                        </p:tav>
                                      </p:tavLst>
                                    </p:anim>
                                    <p:anim calcmode="lin" valueType="num">
                                      <p:cBhvr additive="base">
                                        <p:cTn id="24" dur="500"/>
                                        <p:tgtEl>
                                          <p:spTgt spid="437"/>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438"/>
                                        </p:tgtEl>
                                        <p:attrNameLst>
                                          <p:attrName>style.visibility</p:attrName>
                                        </p:attrNameLst>
                                      </p:cBhvr>
                                      <p:to>
                                        <p:strVal val="visible"/>
                                      </p:to>
                                    </p:set>
                                    <p:anim calcmode="lin" valueType="num">
                                      <p:cBhvr additive="base">
                                        <p:cTn id="27" dur="500"/>
                                        <p:tgtEl>
                                          <p:spTgt spid="438"/>
                                        </p:tgtEl>
                                        <p:attrNameLst>
                                          <p:attrName>ppt_w</p:attrName>
                                        </p:attrNameLst>
                                      </p:cBhvr>
                                      <p:tavLst>
                                        <p:tav tm="0">
                                          <p:val>
                                            <p:strVal val="0"/>
                                          </p:val>
                                        </p:tav>
                                        <p:tav tm="100000">
                                          <p:val>
                                            <p:strVal val="#ppt_w"/>
                                          </p:val>
                                        </p:tav>
                                      </p:tavLst>
                                    </p:anim>
                                    <p:anim calcmode="lin" valueType="num">
                                      <p:cBhvr additive="base">
                                        <p:cTn id="28" dur="500"/>
                                        <p:tgtEl>
                                          <p:spTgt spid="438"/>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439"/>
                                        </p:tgtEl>
                                        <p:attrNameLst>
                                          <p:attrName>style.visibility</p:attrName>
                                        </p:attrNameLst>
                                      </p:cBhvr>
                                      <p:to>
                                        <p:strVal val="visible"/>
                                      </p:to>
                                    </p:set>
                                    <p:anim calcmode="lin" valueType="num">
                                      <p:cBhvr additive="base">
                                        <p:cTn id="31" dur="500"/>
                                        <p:tgtEl>
                                          <p:spTgt spid="439"/>
                                        </p:tgtEl>
                                        <p:attrNameLst>
                                          <p:attrName>ppt_w</p:attrName>
                                        </p:attrNameLst>
                                      </p:cBhvr>
                                      <p:tavLst>
                                        <p:tav tm="0">
                                          <p:val>
                                            <p:strVal val="0"/>
                                          </p:val>
                                        </p:tav>
                                        <p:tav tm="100000">
                                          <p:val>
                                            <p:strVal val="#ppt_w"/>
                                          </p:val>
                                        </p:tav>
                                      </p:tavLst>
                                    </p:anim>
                                    <p:anim calcmode="lin" valueType="num">
                                      <p:cBhvr additive="base">
                                        <p:cTn id="32" dur="500"/>
                                        <p:tgtEl>
                                          <p:spTgt spid="439"/>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440"/>
                                        </p:tgtEl>
                                        <p:attrNameLst>
                                          <p:attrName>style.visibility</p:attrName>
                                        </p:attrNameLst>
                                      </p:cBhvr>
                                      <p:to>
                                        <p:strVal val="visible"/>
                                      </p:to>
                                    </p:set>
                                    <p:anim calcmode="lin" valueType="num">
                                      <p:cBhvr additive="base">
                                        <p:cTn id="35" dur="500"/>
                                        <p:tgtEl>
                                          <p:spTgt spid="440"/>
                                        </p:tgtEl>
                                        <p:attrNameLst>
                                          <p:attrName>ppt_w</p:attrName>
                                        </p:attrNameLst>
                                      </p:cBhvr>
                                      <p:tavLst>
                                        <p:tav tm="0">
                                          <p:val>
                                            <p:strVal val="0"/>
                                          </p:val>
                                        </p:tav>
                                        <p:tav tm="100000">
                                          <p:val>
                                            <p:strVal val="#ppt_w"/>
                                          </p:val>
                                        </p:tav>
                                      </p:tavLst>
                                    </p:anim>
                                    <p:anim calcmode="lin" valueType="num">
                                      <p:cBhvr additive="base">
                                        <p:cTn id="36" dur="500"/>
                                        <p:tgtEl>
                                          <p:spTgt spid="440"/>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441"/>
                                        </p:tgtEl>
                                        <p:attrNameLst>
                                          <p:attrName>style.visibility</p:attrName>
                                        </p:attrNameLst>
                                      </p:cBhvr>
                                      <p:to>
                                        <p:strVal val="visible"/>
                                      </p:to>
                                    </p:set>
                                    <p:anim calcmode="lin" valueType="num">
                                      <p:cBhvr additive="base">
                                        <p:cTn id="39" dur="500"/>
                                        <p:tgtEl>
                                          <p:spTgt spid="441"/>
                                        </p:tgtEl>
                                        <p:attrNameLst>
                                          <p:attrName>ppt_w</p:attrName>
                                        </p:attrNameLst>
                                      </p:cBhvr>
                                      <p:tavLst>
                                        <p:tav tm="0">
                                          <p:val>
                                            <p:strVal val="0"/>
                                          </p:val>
                                        </p:tav>
                                        <p:tav tm="100000">
                                          <p:val>
                                            <p:strVal val="#ppt_w"/>
                                          </p:val>
                                        </p:tav>
                                      </p:tavLst>
                                    </p:anim>
                                    <p:anim calcmode="lin" valueType="num">
                                      <p:cBhvr additive="base">
                                        <p:cTn id="40" dur="500"/>
                                        <p:tgtEl>
                                          <p:spTgt spid="441"/>
                                        </p:tgtEl>
                                        <p:attrNameLst>
                                          <p:attrName>ppt_h</p:attrName>
                                        </p:attrNameLst>
                                      </p:cBhvr>
                                      <p:tavLst>
                                        <p:tav tm="0">
                                          <p:val>
                                            <p:strVal val="0"/>
                                          </p:val>
                                        </p:tav>
                                        <p:tav tm="100000">
                                          <p:val>
                                            <p:strVal val="#ppt_h"/>
                                          </p:val>
                                        </p:tav>
                                      </p:tavLst>
                                    </p:anim>
                                  </p:childTnLst>
                                </p:cTn>
                              </p:par>
                            </p:childTnLst>
                          </p:cTn>
                        </p:par>
                        <p:par>
                          <p:cTn id="41" fill="hold">
                            <p:stCondLst>
                              <p:cond delay="500"/>
                            </p:stCondLst>
                            <p:childTnLst>
                              <p:par>
                                <p:cTn id="42" presetID="1" presetClass="entr" presetSubtype="0" fill="hold" nodeType="afterEffect">
                                  <p:stCondLst>
                                    <p:cond delay="0"/>
                                  </p:stCondLst>
                                  <p:childTnLst>
                                    <p:set>
                                      <p:cBhvr>
                                        <p:cTn id="43" dur="1" fill="hold">
                                          <p:stCondLst>
                                            <p:cond delay="0"/>
                                          </p:stCondLst>
                                        </p:cTn>
                                        <p:tgtEl>
                                          <p:spTgt spid="4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28"/>
          <p:cNvSpPr/>
          <p:nvPr/>
        </p:nvSpPr>
        <p:spPr>
          <a:xfrm>
            <a:off x="5288276" y="5070801"/>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7" name="Google Shape;447;p28">
            <a:hlinkClick r:id="rId3" action="ppaction://hlinksldjump"/>
          </p:cNvPr>
          <p:cNvSpPr/>
          <p:nvPr/>
        </p:nvSpPr>
        <p:spPr>
          <a:xfrm>
            <a:off x="10913791" y="317657"/>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448" name="Google Shape;448;p28"/>
          <p:cNvGrpSpPr/>
          <p:nvPr/>
        </p:nvGrpSpPr>
        <p:grpSpPr>
          <a:xfrm>
            <a:off x="3501299" y="1739467"/>
            <a:ext cx="5189402" cy="4310210"/>
            <a:chOff x="3501299" y="1739467"/>
            <a:chExt cx="5189402" cy="4310210"/>
          </a:xfrm>
        </p:grpSpPr>
        <p:sp>
          <p:nvSpPr>
            <p:cNvPr id="449" name="Google Shape;449;p28"/>
            <p:cNvSpPr/>
            <p:nvPr/>
          </p:nvSpPr>
          <p:spPr>
            <a:xfrm>
              <a:off x="3501299" y="1739467"/>
              <a:ext cx="5189402" cy="4310210"/>
            </a:xfrm>
            <a:prstGeom prst="rect">
              <a:avLst/>
            </a:prstGeom>
            <a:solidFill>
              <a:schemeClr val="lt1"/>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450" name="Google Shape;450;p28"/>
            <p:cNvPicPr preferRelativeResize="0"/>
            <p:nvPr/>
          </p:nvPicPr>
          <p:blipFill rotWithShape="1">
            <a:blip r:embed="rId4">
              <a:alphaModFix/>
            </a:blip>
            <a:srcRect t="1296" b="12416"/>
            <a:stretch/>
          </p:blipFill>
          <p:spPr>
            <a:xfrm>
              <a:off x="3600824" y="1853430"/>
              <a:ext cx="4990353" cy="2819841"/>
            </a:xfrm>
            <a:prstGeom prst="rect">
              <a:avLst/>
            </a:prstGeom>
            <a:noFill/>
            <a:ln>
              <a:noFill/>
            </a:ln>
          </p:spPr>
        </p:pic>
        <p:sp>
          <p:nvSpPr>
            <p:cNvPr id="451" name="Google Shape;451;p28"/>
            <p:cNvSpPr txBox="1"/>
            <p:nvPr/>
          </p:nvSpPr>
          <p:spPr>
            <a:xfrm>
              <a:off x="3561621" y="4927529"/>
              <a:ext cx="5068758" cy="867890"/>
            </a:xfrm>
            <a:prstGeom prst="rect">
              <a:avLst/>
            </a:prstGeom>
            <a:noFill/>
            <a:ln>
              <a:noFill/>
            </a:ln>
          </p:spPr>
          <p:txBody>
            <a:bodyPr spcFirstLastPara="1" wrap="square" lIns="91425" tIns="45700" rIns="91425" bIns="45700" anchor="t" anchorCtr="0">
              <a:spAutoFit/>
            </a:bodyPr>
            <a:lstStyle/>
            <a:p>
              <a:pPr marL="0" marR="0" lvl="0" indent="0" algn="ctr" rtl="0">
                <a:lnSpc>
                  <a:spcPct val="140000"/>
                </a:lnSpc>
                <a:spcBef>
                  <a:spcPts val="0"/>
                </a:spcBef>
                <a:spcAft>
                  <a:spcPts val="0"/>
                </a:spcAft>
                <a:buClr>
                  <a:schemeClr val="dk1"/>
                </a:buClr>
                <a:buSzPts val="1800"/>
                <a:buFont typeface="Arial"/>
                <a:buNone/>
              </a:pPr>
              <a:r>
                <a:rPr lang="ja-JP" sz="1800" b="1" i="0" u="none" strike="noStrike" cap="none">
                  <a:solidFill>
                    <a:schemeClr val="dk1"/>
                  </a:solidFill>
                  <a:latin typeface="Arial"/>
                  <a:ea typeface="Arial"/>
                  <a:cs typeface="Arial"/>
                  <a:sym typeface="Arial"/>
                </a:rPr>
                <a:t>筑後広域公園BMXパーク</a:t>
              </a:r>
              <a:endParaRPr sz="1800" b="1" i="0" u="none" strike="noStrike" cap="none">
                <a:solidFill>
                  <a:schemeClr val="dk1"/>
                </a:solidFill>
                <a:latin typeface="Arial"/>
                <a:ea typeface="Arial"/>
                <a:cs typeface="Arial"/>
                <a:sym typeface="Arial"/>
              </a:endParaRPr>
            </a:p>
            <a:p>
              <a:pPr marL="0" marR="0" lvl="0" indent="0" algn="ctr" rtl="0">
                <a:lnSpc>
                  <a:spcPct val="140000"/>
                </a:lnSpc>
                <a:spcBef>
                  <a:spcPts val="0"/>
                </a:spcBef>
                <a:spcAft>
                  <a:spcPts val="0"/>
                </a:spcAft>
                <a:buClr>
                  <a:schemeClr val="dk1"/>
                </a:buClr>
                <a:buSzPts val="1800"/>
                <a:buFont typeface="Arial"/>
                <a:buNone/>
              </a:pPr>
              <a:r>
                <a:rPr lang="ja-JP" sz="1800" b="1" i="0" u="none" strike="noStrike" cap="none">
                  <a:solidFill>
                    <a:schemeClr val="dk1"/>
                  </a:solidFill>
                  <a:latin typeface="Arial"/>
                  <a:ea typeface="Arial"/>
                  <a:cs typeface="Arial"/>
                  <a:sym typeface="Arial"/>
                </a:rPr>
                <a:t>（筑後市）</a:t>
              </a:r>
              <a:endParaRPr sz="2400" b="1" i="0" u="none" strike="noStrike" cap="none">
                <a:solidFill>
                  <a:schemeClr val="dk1"/>
                </a:solidFill>
                <a:latin typeface="Arial"/>
                <a:ea typeface="Arial"/>
                <a:cs typeface="Arial"/>
                <a:sym typeface="Arial"/>
              </a:endParaRPr>
            </a:p>
          </p:txBody>
        </p:sp>
        <p:sp>
          <p:nvSpPr>
            <p:cNvPr id="452" name="Google Shape;452;p28"/>
            <p:cNvSpPr txBox="1"/>
            <p:nvPr/>
          </p:nvSpPr>
          <p:spPr>
            <a:xfrm>
              <a:off x="5673587" y="5201146"/>
              <a:ext cx="781200" cy="215400"/>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chemeClr val="dk1"/>
                </a:buClr>
                <a:buSzPts val="800"/>
                <a:buFont typeface="Arial"/>
                <a:buNone/>
              </a:pPr>
              <a:r>
                <a:rPr lang="ja-JP" sz="800" b="0" i="0" u="none" strike="noStrike" cap="none">
                  <a:solidFill>
                    <a:schemeClr val="dk1"/>
                  </a:solidFill>
                  <a:latin typeface="Arial"/>
                  <a:ea typeface="Arial"/>
                  <a:cs typeface="Arial"/>
                  <a:sym typeface="Arial"/>
                </a:rPr>
                <a:t>ち  く  ご  し</a:t>
              </a:r>
              <a:endParaRPr sz="800" b="0" i="0" u="none" strike="noStrike" cap="none">
                <a:solidFill>
                  <a:schemeClr val="dk1"/>
                </a:solidFill>
                <a:latin typeface="Arial"/>
                <a:ea typeface="Arial"/>
                <a:cs typeface="Arial"/>
                <a:sym typeface="Arial"/>
              </a:endParaRPr>
            </a:p>
          </p:txBody>
        </p:sp>
        <p:sp>
          <p:nvSpPr>
            <p:cNvPr id="453" name="Google Shape;453;p28"/>
            <p:cNvSpPr txBox="1"/>
            <p:nvPr/>
          </p:nvSpPr>
          <p:spPr>
            <a:xfrm>
              <a:off x="4712785" y="4813675"/>
              <a:ext cx="1592100" cy="215400"/>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chemeClr val="dk1"/>
                </a:buClr>
                <a:buSzPts val="800"/>
                <a:buFont typeface="Arial"/>
                <a:buNone/>
              </a:pPr>
              <a:r>
                <a:rPr lang="ja-JP" sz="800" b="0" i="0" u="none" strike="noStrike" cap="none">
                  <a:solidFill>
                    <a:schemeClr val="dk1"/>
                  </a:solidFill>
                  <a:latin typeface="Arial"/>
                  <a:ea typeface="Arial"/>
                  <a:cs typeface="Arial"/>
                  <a:sym typeface="Arial"/>
                </a:rPr>
                <a:t>ち く ご こ う い き こ う え ん</a:t>
              </a:r>
              <a:endParaRPr sz="800" b="0" i="0" u="none" strike="noStrike" cap="none">
                <a:solidFill>
                  <a:schemeClr val="dk1"/>
                </a:solidFill>
                <a:latin typeface="Arial"/>
                <a:ea typeface="Arial"/>
                <a:cs typeface="Arial"/>
                <a:sym typeface="Arial"/>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448"/>
                                        </p:tgtEl>
                                        <p:attrNameLst>
                                          <p:attrName>style.visibility</p:attrName>
                                        </p:attrNameLst>
                                      </p:cBhvr>
                                      <p:to>
                                        <p:strVal val="visible"/>
                                      </p:to>
                                    </p:set>
                                    <p:anim calcmode="lin" valueType="num">
                                      <p:cBhvr additive="base">
                                        <p:cTn id="7" dur="500"/>
                                        <p:tgtEl>
                                          <p:spTgt spid="448"/>
                                        </p:tgtEl>
                                        <p:attrNameLst>
                                          <p:attrName>ppt_w</p:attrName>
                                        </p:attrNameLst>
                                      </p:cBhvr>
                                      <p:tavLst>
                                        <p:tav tm="0">
                                          <p:val>
                                            <p:strVal val="0"/>
                                          </p:val>
                                        </p:tav>
                                        <p:tav tm="100000">
                                          <p:val>
                                            <p:strVal val="#ppt_w"/>
                                          </p:val>
                                        </p:tav>
                                      </p:tavLst>
                                    </p:anim>
                                    <p:anim calcmode="lin" valueType="num">
                                      <p:cBhvr additive="base">
                                        <p:cTn id="8" dur="500"/>
                                        <p:tgtEl>
                                          <p:spTgt spid="448"/>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29">
            <a:hlinkClick r:id="rId3" action="ppaction://hlinksldjump"/>
          </p:cNvPr>
          <p:cNvSpPr/>
          <p:nvPr/>
        </p:nvSpPr>
        <p:spPr>
          <a:xfrm>
            <a:off x="5776333" y="3360533"/>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59" name="Google Shape;459;p29">
            <a:hlinkClick r:id="rId4" action="ppaction://hlinksldjump"/>
          </p:cNvPr>
          <p:cNvSpPr/>
          <p:nvPr/>
        </p:nvSpPr>
        <p:spPr>
          <a:xfrm>
            <a:off x="7260479" y="2254930"/>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60" name="Google Shape;460;p29">
            <a:hlinkClick r:id="rId5" action="ppaction://hlinksldjump"/>
          </p:cNvPr>
          <p:cNvSpPr/>
          <p:nvPr/>
        </p:nvSpPr>
        <p:spPr>
          <a:xfrm>
            <a:off x="5172682" y="3629381"/>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61" name="Google Shape;461;p29">
            <a:hlinkClick r:id="rId6" action="ppaction://hlinksldjump"/>
          </p:cNvPr>
          <p:cNvSpPr/>
          <p:nvPr/>
        </p:nvSpPr>
        <p:spPr>
          <a:xfrm>
            <a:off x="5288276" y="5070801"/>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62" name="Google Shape;462;p29">
            <a:hlinkClick r:id="rId7" action="ppaction://hlinksldjump"/>
          </p:cNvPr>
          <p:cNvSpPr/>
          <p:nvPr/>
        </p:nvSpPr>
        <p:spPr>
          <a:xfrm>
            <a:off x="10913791" y="317657"/>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463" name="Google Shape;463;p29">
            <a:hlinkClick r:id="rId8" action="ppaction://hlinksldjump"/>
          </p:cNvPr>
          <p:cNvSpPr/>
          <p:nvPr/>
        </p:nvSpPr>
        <p:spPr>
          <a:xfrm>
            <a:off x="5900959" y="1968723"/>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64" name="Google Shape;464;p29">
            <a:hlinkClick r:id="rId9" action="ppaction://hlinksldjump"/>
          </p:cNvPr>
          <p:cNvSpPr/>
          <p:nvPr/>
        </p:nvSpPr>
        <p:spPr>
          <a:xfrm>
            <a:off x="5243028" y="3321000"/>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65" name="Google Shape;465;p29">
            <a:hlinkClick r:id="rId10" action="ppaction://hlinksldjump"/>
          </p:cNvPr>
          <p:cNvSpPr/>
          <p:nvPr/>
        </p:nvSpPr>
        <p:spPr>
          <a:xfrm>
            <a:off x="6400740" y="2813554"/>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66" name="Google Shape;466;p29">
            <a:hlinkClick r:id="rId11" action="ppaction://hlinksldjump"/>
          </p:cNvPr>
          <p:cNvSpPr/>
          <p:nvPr/>
        </p:nvSpPr>
        <p:spPr>
          <a:xfrm>
            <a:off x="5617616" y="4854801"/>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67" name="Google Shape;467;p29">
            <a:hlinkClick r:id="rId12" action="ppaction://hlinksldjump"/>
          </p:cNvPr>
          <p:cNvSpPr/>
          <p:nvPr/>
        </p:nvSpPr>
        <p:spPr>
          <a:xfrm>
            <a:off x="5135028" y="5857184"/>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458"/>
                                        </p:tgtEl>
                                        <p:attrNameLst>
                                          <p:attrName>style.visibility</p:attrName>
                                        </p:attrNameLst>
                                      </p:cBhvr>
                                      <p:to>
                                        <p:strVal val="visible"/>
                                      </p:to>
                                    </p:set>
                                    <p:anim calcmode="lin" valueType="num">
                                      <p:cBhvr additive="base">
                                        <p:cTn id="7" dur="500"/>
                                        <p:tgtEl>
                                          <p:spTgt spid="458"/>
                                        </p:tgtEl>
                                        <p:attrNameLst>
                                          <p:attrName>ppt_w</p:attrName>
                                        </p:attrNameLst>
                                      </p:cBhvr>
                                      <p:tavLst>
                                        <p:tav tm="0">
                                          <p:val>
                                            <p:strVal val="0"/>
                                          </p:val>
                                        </p:tav>
                                        <p:tav tm="100000">
                                          <p:val>
                                            <p:strVal val="#ppt_w"/>
                                          </p:val>
                                        </p:tav>
                                      </p:tavLst>
                                    </p:anim>
                                    <p:anim calcmode="lin" valueType="num">
                                      <p:cBhvr additive="base">
                                        <p:cTn id="8" dur="500"/>
                                        <p:tgtEl>
                                          <p:spTgt spid="458"/>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459"/>
                                        </p:tgtEl>
                                        <p:attrNameLst>
                                          <p:attrName>style.visibility</p:attrName>
                                        </p:attrNameLst>
                                      </p:cBhvr>
                                      <p:to>
                                        <p:strVal val="visible"/>
                                      </p:to>
                                    </p:set>
                                    <p:anim calcmode="lin" valueType="num">
                                      <p:cBhvr additive="base">
                                        <p:cTn id="11" dur="500"/>
                                        <p:tgtEl>
                                          <p:spTgt spid="459"/>
                                        </p:tgtEl>
                                        <p:attrNameLst>
                                          <p:attrName>ppt_w</p:attrName>
                                        </p:attrNameLst>
                                      </p:cBhvr>
                                      <p:tavLst>
                                        <p:tav tm="0">
                                          <p:val>
                                            <p:strVal val="0"/>
                                          </p:val>
                                        </p:tav>
                                        <p:tav tm="100000">
                                          <p:val>
                                            <p:strVal val="#ppt_w"/>
                                          </p:val>
                                        </p:tav>
                                      </p:tavLst>
                                    </p:anim>
                                    <p:anim calcmode="lin" valueType="num">
                                      <p:cBhvr additive="base">
                                        <p:cTn id="12" dur="500"/>
                                        <p:tgtEl>
                                          <p:spTgt spid="459"/>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460"/>
                                        </p:tgtEl>
                                        <p:attrNameLst>
                                          <p:attrName>style.visibility</p:attrName>
                                        </p:attrNameLst>
                                      </p:cBhvr>
                                      <p:to>
                                        <p:strVal val="visible"/>
                                      </p:to>
                                    </p:set>
                                    <p:anim calcmode="lin" valueType="num">
                                      <p:cBhvr additive="base">
                                        <p:cTn id="15" dur="500"/>
                                        <p:tgtEl>
                                          <p:spTgt spid="460"/>
                                        </p:tgtEl>
                                        <p:attrNameLst>
                                          <p:attrName>ppt_w</p:attrName>
                                        </p:attrNameLst>
                                      </p:cBhvr>
                                      <p:tavLst>
                                        <p:tav tm="0">
                                          <p:val>
                                            <p:strVal val="0"/>
                                          </p:val>
                                        </p:tav>
                                        <p:tav tm="100000">
                                          <p:val>
                                            <p:strVal val="#ppt_w"/>
                                          </p:val>
                                        </p:tav>
                                      </p:tavLst>
                                    </p:anim>
                                    <p:anim calcmode="lin" valueType="num">
                                      <p:cBhvr additive="base">
                                        <p:cTn id="16" dur="500"/>
                                        <p:tgtEl>
                                          <p:spTgt spid="460"/>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461"/>
                                        </p:tgtEl>
                                        <p:attrNameLst>
                                          <p:attrName>style.visibility</p:attrName>
                                        </p:attrNameLst>
                                      </p:cBhvr>
                                      <p:to>
                                        <p:strVal val="visible"/>
                                      </p:to>
                                    </p:set>
                                    <p:anim calcmode="lin" valueType="num">
                                      <p:cBhvr additive="base">
                                        <p:cTn id="19" dur="500"/>
                                        <p:tgtEl>
                                          <p:spTgt spid="461"/>
                                        </p:tgtEl>
                                        <p:attrNameLst>
                                          <p:attrName>ppt_w</p:attrName>
                                        </p:attrNameLst>
                                      </p:cBhvr>
                                      <p:tavLst>
                                        <p:tav tm="0">
                                          <p:val>
                                            <p:strVal val="0"/>
                                          </p:val>
                                        </p:tav>
                                        <p:tav tm="100000">
                                          <p:val>
                                            <p:strVal val="#ppt_w"/>
                                          </p:val>
                                        </p:tav>
                                      </p:tavLst>
                                    </p:anim>
                                    <p:anim calcmode="lin" valueType="num">
                                      <p:cBhvr additive="base">
                                        <p:cTn id="20" dur="500"/>
                                        <p:tgtEl>
                                          <p:spTgt spid="461"/>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463"/>
                                        </p:tgtEl>
                                        <p:attrNameLst>
                                          <p:attrName>style.visibility</p:attrName>
                                        </p:attrNameLst>
                                      </p:cBhvr>
                                      <p:to>
                                        <p:strVal val="visible"/>
                                      </p:to>
                                    </p:set>
                                    <p:anim calcmode="lin" valueType="num">
                                      <p:cBhvr additive="base">
                                        <p:cTn id="23" dur="500"/>
                                        <p:tgtEl>
                                          <p:spTgt spid="463"/>
                                        </p:tgtEl>
                                        <p:attrNameLst>
                                          <p:attrName>ppt_w</p:attrName>
                                        </p:attrNameLst>
                                      </p:cBhvr>
                                      <p:tavLst>
                                        <p:tav tm="0">
                                          <p:val>
                                            <p:strVal val="0"/>
                                          </p:val>
                                        </p:tav>
                                        <p:tav tm="100000">
                                          <p:val>
                                            <p:strVal val="#ppt_w"/>
                                          </p:val>
                                        </p:tav>
                                      </p:tavLst>
                                    </p:anim>
                                    <p:anim calcmode="lin" valueType="num">
                                      <p:cBhvr additive="base">
                                        <p:cTn id="24" dur="500"/>
                                        <p:tgtEl>
                                          <p:spTgt spid="463"/>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464"/>
                                        </p:tgtEl>
                                        <p:attrNameLst>
                                          <p:attrName>style.visibility</p:attrName>
                                        </p:attrNameLst>
                                      </p:cBhvr>
                                      <p:to>
                                        <p:strVal val="visible"/>
                                      </p:to>
                                    </p:set>
                                    <p:anim calcmode="lin" valueType="num">
                                      <p:cBhvr additive="base">
                                        <p:cTn id="27" dur="500"/>
                                        <p:tgtEl>
                                          <p:spTgt spid="464"/>
                                        </p:tgtEl>
                                        <p:attrNameLst>
                                          <p:attrName>ppt_w</p:attrName>
                                        </p:attrNameLst>
                                      </p:cBhvr>
                                      <p:tavLst>
                                        <p:tav tm="0">
                                          <p:val>
                                            <p:strVal val="0"/>
                                          </p:val>
                                        </p:tav>
                                        <p:tav tm="100000">
                                          <p:val>
                                            <p:strVal val="#ppt_w"/>
                                          </p:val>
                                        </p:tav>
                                      </p:tavLst>
                                    </p:anim>
                                    <p:anim calcmode="lin" valueType="num">
                                      <p:cBhvr additive="base">
                                        <p:cTn id="28" dur="500"/>
                                        <p:tgtEl>
                                          <p:spTgt spid="464"/>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465"/>
                                        </p:tgtEl>
                                        <p:attrNameLst>
                                          <p:attrName>style.visibility</p:attrName>
                                        </p:attrNameLst>
                                      </p:cBhvr>
                                      <p:to>
                                        <p:strVal val="visible"/>
                                      </p:to>
                                    </p:set>
                                    <p:anim calcmode="lin" valueType="num">
                                      <p:cBhvr additive="base">
                                        <p:cTn id="31" dur="500"/>
                                        <p:tgtEl>
                                          <p:spTgt spid="465"/>
                                        </p:tgtEl>
                                        <p:attrNameLst>
                                          <p:attrName>ppt_w</p:attrName>
                                        </p:attrNameLst>
                                      </p:cBhvr>
                                      <p:tavLst>
                                        <p:tav tm="0">
                                          <p:val>
                                            <p:strVal val="0"/>
                                          </p:val>
                                        </p:tav>
                                        <p:tav tm="100000">
                                          <p:val>
                                            <p:strVal val="#ppt_w"/>
                                          </p:val>
                                        </p:tav>
                                      </p:tavLst>
                                    </p:anim>
                                    <p:anim calcmode="lin" valueType="num">
                                      <p:cBhvr additive="base">
                                        <p:cTn id="32" dur="500"/>
                                        <p:tgtEl>
                                          <p:spTgt spid="465"/>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466"/>
                                        </p:tgtEl>
                                        <p:attrNameLst>
                                          <p:attrName>style.visibility</p:attrName>
                                        </p:attrNameLst>
                                      </p:cBhvr>
                                      <p:to>
                                        <p:strVal val="visible"/>
                                      </p:to>
                                    </p:set>
                                    <p:anim calcmode="lin" valueType="num">
                                      <p:cBhvr additive="base">
                                        <p:cTn id="35" dur="500"/>
                                        <p:tgtEl>
                                          <p:spTgt spid="466"/>
                                        </p:tgtEl>
                                        <p:attrNameLst>
                                          <p:attrName>ppt_w</p:attrName>
                                        </p:attrNameLst>
                                      </p:cBhvr>
                                      <p:tavLst>
                                        <p:tav tm="0">
                                          <p:val>
                                            <p:strVal val="0"/>
                                          </p:val>
                                        </p:tav>
                                        <p:tav tm="100000">
                                          <p:val>
                                            <p:strVal val="#ppt_w"/>
                                          </p:val>
                                        </p:tav>
                                      </p:tavLst>
                                    </p:anim>
                                    <p:anim calcmode="lin" valueType="num">
                                      <p:cBhvr additive="base">
                                        <p:cTn id="36" dur="500"/>
                                        <p:tgtEl>
                                          <p:spTgt spid="466"/>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467"/>
                                        </p:tgtEl>
                                        <p:attrNameLst>
                                          <p:attrName>style.visibility</p:attrName>
                                        </p:attrNameLst>
                                      </p:cBhvr>
                                      <p:to>
                                        <p:strVal val="visible"/>
                                      </p:to>
                                    </p:set>
                                    <p:anim calcmode="lin" valueType="num">
                                      <p:cBhvr additive="base">
                                        <p:cTn id="39" dur="500"/>
                                        <p:tgtEl>
                                          <p:spTgt spid="467"/>
                                        </p:tgtEl>
                                        <p:attrNameLst>
                                          <p:attrName>ppt_w</p:attrName>
                                        </p:attrNameLst>
                                      </p:cBhvr>
                                      <p:tavLst>
                                        <p:tav tm="0">
                                          <p:val>
                                            <p:strVal val="0"/>
                                          </p:val>
                                        </p:tav>
                                        <p:tav tm="100000">
                                          <p:val>
                                            <p:strVal val="#ppt_w"/>
                                          </p:val>
                                        </p:tav>
                                      </p:tavLst>
                                    </p:anim>
                                    <p:anim calcmode="lin" valueType="num">
                                      <p:cBhvr additive="base">
                                        <p:cTn id="40" dur="500"/>
                                        <p:tgtEl>
                                          <p:spTgt spid="467"/>
                                        </p:tgtEl>
                                        <p:attrNameLst>
                                          <p:attrName>ppt_h</p:attrName>
                                        </p:attrNameLst>
                                      </p:cBhvr>
                                      <p:tavLst>
                                        <p:tav tm="0">
                                          <p:val>
                                            <p:strVal val="0"/>
                                          </p:val>
                                        </p:tav>
                                        <p:tav tm="100000">
                                          <p:val>
                                            <p:strVal val="#ppt_h"/>
                                          </p:val>
                                        </p:tav>
                                      </p:tavLst>
                                    </p:anim>
                                  </p:childTnLst>
                                </p:cTn>
                              </p:par>
                            </p:childTnLst>
                          </p:cTn>
                        </p:par>
                        <p:par>
                          <p:cTn id="41" fill="hold">
                            <p:stCondLst>
                              <p:cond delay="500"/>
                            </p:stCondLst>
                            <p:childTnLst>
                              <p:par>
                                <p:cTn id="42" presetID="1" presetClass="entr" presetSubtype="0" fill="hold" nodeType="afterEffect">
                                  <p:stCondLst>
                                    <p:cond delay="0"/>
                                  </p:stCondLst>
                                  <p:childTnLst>
                                    <p:set>
                                      <p:cBhvr>
                                        <p:cTn id="43" dur="1" fill="hold">
                                          <p:stCondLst>
                                            <p:cond delay="0"/>
                                          </p:stCondLst>
                                        </p:cTn>
                                        <p:tgtEl>
                                          <p:spTgt spid="4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30">
            <a:hlinkClick r:id="rId3" action="ppaction://hlinksldjump"/>
          </p:cNvPr>
          <p:cNvSpPr/>
          <p:nvPr/>
        </p:nvSpPr>
        <p:spPr>
          <a:xfrm>
            <a:off x="10913791" y="317657"/>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473" name="Google Shape;473;p30"/>
          <p:cNvSpPr/>
          <p:nvPr/>
        </p:nvSpPr>
        <p:spPr>
          <a:xfrm>
            <a:off x="5135028" y="5857184"/>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474" name="Google Shape;474;p30"/>
          <p:cNvGrpSpPr/>
          <p:nvPr/>
        </p:nvGrpSpPr>
        <p:grpSpPr>
          <a:xfrm>
            <a:off x="3501299" y="1739467"/>
            <a:ext cx="5189402" cy="4310210"/>
            <a:chOff x="3501299" y="1739467"/>
            <a:chExt cx="5189402" cy="4310210"/>
          </a:xfrm>
        </p:grpSpPr>
        <p:sp>
          <p:nvSpPr>
            <p:cNvPr id="475" name="Google Shape;475;p30"/>
            <p:cNvSpPr/>
            <p:nvPr/>
          </p:nvSpPr>
          <p:spPr>
            <a:xfrm>
              <a:off x="3501299" y="1739467"/>
              <a:ext cx="5189402" cy="4310210"/>
            </a:xfrm>
            <a:prstGeom prst="rect">
              <a:avLst/>
            </a:prstGeom>
            <a:solidFill>
              <a:schemeClr val="lt1"/>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476" name="Google Shape;476;p30"/>
            <p:cNvPicPr preferRelativeResize="0"/>
            <p:nvPr/>
          </p:nvPicPr>
          <p:blipFill rotWithShape="1">
            <a:blip r:embed="rId4">
              <a:alphaModFix/>
            </a:blip>
            <a:srcRect t="7621" b="7621"/>
            <a:stretch/>
          </p:blipFill>
          <p:spPr>
            <a:xfrm>
              <a:off x="3595590" y="1853430"/>
              <a:ext cx="4990353" cy="2819841"/>
            </a:xfrm>
            <a:prstGeom prst="rect">
              <a:avLst/>
            </a:prstGeom>
            <a:noFill/>
            <a:ln>
              <a:noFill/>
            </a:ln>
          </p:spPr>
        </p:pic>
        <p:sp>
          <p:nvSpPr>
            <p:cNvPr id="477" name="Google Shape;477;p30"/>
            <p:cNvSpPr txBox="1"/>
            <p:nvPr/>
          </p:nvSpPr>
          <p:spPr>
            <a:xfrm>
              <a:off x="3561621" y="4927529"/>
              <a:ext cx="5068758" cy="867890"/>
            </a:xfrm>
            <a:prstGeom prst="rect">
              <a:avLst/>
            </a:prstGeom>
            <a:noFill/>
            <a:ln>
              <a:noFill/>
            </a:ln>
          </p:spPr>
          <p:txBody>
            <a:bodyPr spcFirstLastPara="1" wrap="square" lIns="91425" tIns="45700" rIns="91425" bIns="45700" anchor="t" anchorCtr="0">
              <a:spAutoFit/>
            </a:bodyPr>
            <a:lstStyle/>
            <a:p>
              <a:pPr marL="0" marR="0" lvl="0" indent="0" algn="ctr" rtl="0">
                <a:lnSpc>
                  <a:spcPct val="140000"/>
                </a:lnSpc>
                <a:spcBef>
                  <a:spcPts val="0"/>
                </a:spcBef>
                <a:spcAft>
                  <a:spcPts val="0"/>
                </a:spcAft>
                <a:buClr>
                  <a:schemeClr val="dk1"/>
                </a:buClr>
                <a:buSzPts val="1800"/>
                <a:buFont typeface="Arial"/>
                <a:buNone/>
              </a:pPr>
              <a:r>
                <a:rPr lang="ja-JP" sz="1800" b="1" i="0" u="none" strike="noStrike" cap="none">
                  <a:solidFill>
                    <a:schemeClr val="dk1"/>
                  </a:solidFill>
                  <a:latin typeface="Arial"/>
                  <a:ea typeface="Arial"/>
                  <a:cs typeface="Arial"/>
                  <a:sym typeface="Arial"/>
                </a:rPr>
                <a:t>大牟田市総合体育館「おおむたアリーナ」</a:t>
              </a:r>
              <a:endParaRPr sz="1800" b="1" i="0" u="none" strike="noStrike" cap="none">
                <a:solidFill>
                  <a:schemeClr val="dk1"/>
                </a:solidFill>
                <a:latin typeface="Arial"/>
                <a:ea typeface="Arial"/>
                <a:cs typeface="Arial"/>
                <a:sym typeface="Arial"/>
              </a:endParaRPr>
            </a:p>
            <a:p>
              <a:pPr marL="0" marR="0" lvl="0" indent="0" algn="ctr" rtl="0">
                <a:lnSpc>
                  <a:spcPct val="140000"/>
                </a:lnSpc>
                <a:spcBef>
                  <a:spcPts val="0"/>
                </a:spcBef>
                <a:spcAft>
                  <a:spcPts val="0"/>
                </a:spcAft>
                <a:buClr>
                  <a:schemeClr val="dk1"/>
                </a:buClr>
                <a:buSzPts val="1800"/>
                <a:buFont typeface="Arial"/>
                <a:buNone/>
              </a:pPr>
              <a:r>
                <a:rPr lang="ja-JP" sz="1800" b="1" i="0" u="none" strike="noStrike" cap="none">
                  <a:solidFill>
                    <a:schemeClr val="dk1"/>
                  </a:solidFill>
                  <a:latin typeface="Arial"/>
                  <a:ea typeface="Arial"/>
                  <a:cs typeface="Arial"/>
                  <a:sym typeface="Arial"/>
                </a:rPr>
                <a:t>（大牟田市）</a:t>
              </a:r>
              <a:endParaRPr sz="1800" b="1" i="0" u="none" strike="noStrike" cap="none">
                <a:solidFill>
                  <a:schemeClr val="dk1"/>
                </a:solidFill>
                <a:latin typeface="Arial"/>
                <a:ea typeface="Arial"/>
                <a:cs typeface="Arial"/>
                <a:sym typeface="Arial"/>
              </a:endParaRPr>
            </a:p>
          </p:txBody>
        </p:sp>
        <p:sp>
          <p:nvSpPr>
            <p:cNvPr id="478" name="Google Shape;478;p30"/>
            <p:cNvSpPr txBox="1"/>
            <p:nvPr/>
          </p:nvSpPr>
          <p:spPr>
            <a:xfrm>
              <a:off x="5566479" y="5201146"/>
              <a:ext cx="1025700" cy="215400"/>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chemeClr val="dk1"/>
                </a:buClr>
                <a:buSzPts val="800"/>
                <a:buFont typeface="Arial"/>
                <a:buNone/>
              </a:pPr>
              <a:r>
                <a:rPr lang="ja-JP" sz="800" b="0" i="0" u="none" strike="noStrike" cap="none">
                  <a:solidFill>
                    <a:schemeClr val="dk1"/>
                  </a:solidFill>
                  <a:latin typeface="Arial"/>
                  <a:ea typeface="Arial"/>
                  <a:cs typeface="Arial"/>
                  <a:sym typeface="Arial"/>
                </a:rPr>
                <a:t>お  お  む  た  し</a:t>
              </a:r>
              <a:endParaRPr sz="800" b="0" i="0" u="none" strike="noStrike" cap="none">
                <a:solidFill>
                  <a:schemeClr val="dk1"/>
                </a:solidFill>
                <a:latin typeface="Arial"/>
                <a:ea typeface="Arial"/>
                <a:cs typeface="Arial"/>
                <a:sym typeface="Arial"/>
              </a:endParaRPr>
            </a:p>
          </p:txBody>
        </p:sp>
        <p:sp>
          <p:nvSpPr>
            <p:cNvPr id="479" name="Google Shape;479;p30"/>
            <p:cNvSpPr txBox="1"/>
            <p:nvPr/>
          </p:nvSpPr>
          <p:spPr>
            <a:xfrm>
              <a:off x="3853501" y="4813679"/>
              <a:ext cx="1038300" cy="215400"/>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chemeClr val="dk1"/>
                </a:buClr>
                <a:buSzPts val="800"/>
                <a:buFont typeface="Arial"/>
                <a:buNone/>
              </a:pPr>
              <a:r>
                <a:rPr lang="ja-JP" sz="800" b="0" i="0" u="none" strike="noStrike" cap="none">
                  <a:solidFill>
                    <a:schemeClr val="dk1"/>
                  </a:solidFill>
                  <a:latin typeface="Arial"/>
                  <a:ea typeface="Arial"/>
                  <a:cs typeface="Arial"/>
                  <a:sym typeface="Arial"/>
                </a:rPr>
                <a:t>お  お  む  た  し</a:t>
              </a:r>
              <a:endParaRPr sz="800" b="0" i="0" u="none" strike="noStrike" cap="none">
                <a:solidFill>
                  <a:schemeClr val="dk1"/>
                </a:solidFill>
                <a:latin typeface="Arial"/>
                <a:ea typeface="Arial"/>
                <a:cs typeface="Arial"/>
                <a:sym typeface="Arial"/>
              </a:endParaRPr>
            </a:p>
          </p:txBody>
        </p:sp>
        <p:sp>
          <p:nvSpPr>
            <p:cNvPr id="480" name="Google Shape;480;p30"/>
            <p:cNvSpPr txBox="1"/>
            <p:nvPr/>
          </p:nvSpPr>
          <p:spPr>
            <a:xfrm>
              <a:off x="4631418" y="4813675"/>
              <a:ext cx="1644300" cy="215400"/>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chemeClr val="dk1"/>
                </a:buClr>
                <a:buSzPts val="800"/>
                <a:buFont typeface="Arial"/>
                <a:buNone/>
              </a:pPr>
              <a:r>
                <a:rPr lang="ja-JP" sz="800" b="0" i="0" u="none" strike="noStrike" cap="none">
                  <a:solidFill>
                    <a:schemeClr val="dk1"/>
                  </a:solidFill>
                  <a:latin typeface="Arial"/>
                  <a:ea typeface="Arial"/>
                  <a:cs typeface="Arial"/>
                  <a:sym typeface="Arial"/>
                </a:rPr>
                <a:t>そう ごう たい いく かん 　</a:t>
              </a:r>
              <a:endParaRPr sz="800" b="0" i="0" u="none" strike="noStrike" cap="none">
                <a:solidFill>
                  <a:schemeClr val="dk1"/>
                </a:solidFill>
                <a:latin typeface="Arial"/>
                <a:ea typeface="Arial"/>
                <a:cs typeface="Arial"/>
                <a:sym typeface="Arial"/>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474"/>
                                        </p:tgtEl>
                                        <p:attrNameLst>
                                          <p:attrName>style.visibility</p:attrName>
                                        </p:attrNameLst>
                                      </p:cBhvr>
                                      <p:to>
                                        <p:strVal val="visible"/>
                                      </p:to>
                                    </p:set>
                                    <p:anim calcmode="lin" valueType="num">
                                      <p:cBhvr additive="base">
                                        <p:cTn id="7" dur="500"/>
                                        <p:tgtEl>
                                          <p:spTgt spid="474"/>
                                        </p:tgtEl>
                                        <p:attrNameLst>
                                          <p:attrName>ppt_w</p:attrName>
                                        </p:attrNameLst>
                                      </p:cBhvr>
                                      <p:tavLst>
                                        <p:tav tm="0">
                                          <p:val>
                                            <p:strVal val="0"/>
                                          </p:val>
                                        </p:tav>
                                        <p:tav tm="100000">
                                          <p:val>
                                            <p:strVal val="#ppt_w"/>
                                          </p:val>
                                        </p:tav>
                                      </p:tavLst>
                                    </p:anim>
                                    <p:anim calcmode="lin" valueType="num">
                                      <p:cBhvr additive="base">
                                        <p:cTn id="8" dur="500"/>
                                        <p:tgtEl>
                                          <p:spTgt spid="474"/>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31">
            <a:hlinkClick r:id="rId3" action="ppaction://hlinksldjump"/>
          </p:cNvPr>
          <p:cNvSpPr/>
          <p:nvPr/>
        </p:nvSpPr>
        <p:spPr>
          <a:xfrm>
            <a:off x="5776333" y="3360533"/>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86" name="Google Shape;486;p31">
            <a:hlinkClick r:id="rId4" action="ppaction://hlinksldjump"/>
          </p:cNvPr>
          <p:cNvSpPr/>
          <p:nvPr/>
        </p:nvSpPr>
        <p:spPr>
          <a:xfrm>
            <a:off x="7260479" y="2254930"/>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87" name="Google Shape;487;p31">
            <a:hlinkClick r:id="rId5" action="ppaction://hlinksldjump"/>
          </p:cNvPr>
          <p:cNvSpPr/>
          <p:nvPr/>
        </p:nvSpPr>
        <p:spPr>
          <a:xfrm>
            <a:off x="5172682" y="3629381"/>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88" name="Google Shape;488;p31">
            <a:hlinkClick r:id="rId6" action="ppaction://hlinksldjump"/>
          </p:cNvPr>
          <p:cNvSpPr/>
          <p:nvPr/>
        </p:nvSpPr>
        <p:spPr>
          <a:xfrm>
            <a:off x="5288276" y="5070801"/>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89" name="Google Shape;489;p31">
            <a:hlinkClick r:id="rId7" action="ppaction://hlinksldjump"/>
          </p:cNvPr>
          <p:cNvSpPr/>
          <p:nvPr/>
        </p:nvSpPr>
        <p:spPr>
          <a:xfrm>
            <a:off x="10913791" y="317657"/>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490" name="Google Shape;490;p31">
            <a:hlinkClick r:id="rId8" action="ppaction://hlinksldjump"/>
          </p:cNvPr>
          <p:cNvSpPr/>
          <p:nvPr/>
        </p:nvSpPr>
        <p:spPr>
          <a:xfrm>
            <a:off x="5900959" y="1968723"/>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91" name="Google Shape;491;p31">
            <a:hlinkClick r:id="rId9" action="ppaction://hlinksldjump"/>
          </p:cNvPr>
          <p:cNvSpPr/>
          <p:nvPr/>
        </p:nvSpPr>
        <p:spPr>
          <a:xfrm>
            <a:off x="5243028" y="3321000"/>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92" name="Google Shape;492;p31">
            <a:hlinkClick r:id="rId10" action="ppaction://hlinksldjump"/>
          </p:cNvPr>
          <p:cNvSpPr/>
          <p:nvPr/>
        </p:nvSpPr>
        <p:spPr>
          <a:xfrm>
            <a:off x="6400740" y="2813554"/>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93" name="Google Shape;493;p31">
            <a:hlinkClick r:id="rId11" action="ppaction://hlinksldjump"/>
          </p:cNvPr>
          <p:cNvSpPr/>
          <p:nvPr/>
        </p:nvSpPr>
        <p:spPr>
          <a:xfrm>
            <a:off x="5617616" y="4854801"/>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94" name="Google Shape;494;p31">
            <a:hlinkClick r:id="rId12" action="ppaction://hlinksldjump"/>
          </p:cNvPr>
          <p:cNvSpPr/>
          <p:nvPr/>
        </p:nvSpPr>
        <p:spPr>
          <a:xfrm>
            <a:off x="5135028" y="5857184"/>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485"/>
                                        </p:tgtEl>
                                        <p:attrNameLst>
                                          <p:attrName>style.visibility</p:attrName>
                                        </p:attrNameLst>
                                      </p:cBhvr>
                                      <p:to>
                                        <p:strVal val="visible"/>
                                      </p:to>
                                    </p:set>
                                    <p:anim calcmode="lin" valueType="num">
                                      <p:cBhvr additive="base">
                                        <p:cTn id="7" dur="500"/>
                                        <p:tgtEl>
                                          <p:spTgt spid="485"/>
                                        </p:tgtEl>
                                        <p:attrNameLst>
                                          <p:attrName>ppt_w</p:attrName>
                                        </p:attrNameLst>
                                      </p:cBhvr>
                                      <p:tavLst>
                                        <p:tav tm="0">
                                          <p:val>
                                            <p:strVal val="0"/>
                                          </p:val>
                                        </p:tav>
                                        <p:tav tm="100000">
                                          <p:val>
                                            <p:strVal val="#ppt_w"/>
                                          </p:val>
                                        </p:tav>
                                      </p:tavLst>
                                    </p:anim>
                                    <p:anim calcmode="lin" valueType="num">
                                      <p:cBhvr additive="base">
                                        <p:cTn id="8" dur="500"/>
                                        <p:tgtEl>
                                          <p:spTgt spid="485"/>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486"/>
                                        </p:tgtEl>
                                        <p:attrNameLst>
                                          <p:attrName>style.visibility</p:attrName>
                                        </p:attrNameLst>
                                      </p:cBhvr>
                                      <p:to>
                                        <p:strVal val="visible"/>
                                      </p:to>
                                    </p:set>
                                    <p:anim calcmode="lin" valueType="num">
                                      <p:cBhvr additive="base">
                                        <p:cTn id="11" dur="500"/>
                                        <p:tgtEl>
                                          <p:spTgt spid="486"/>
                                        </p:tgtEl>
                                        <p:attrNameLst>
                                          <p:attrName>ppt_w</p:attrName>
                                        </p:attrNameLst>
                                      </p:cBhvr>
                                      <p:tavLst>
                                        <p:tav tm="0">
                                          <p:val>
                                            <p:strVal val="0"/>
                                          </p:val>
                                        </p:tav>
                                        <p:tav tm="100000">
                                          <p:val>
                                            <p:strVal val="#ppt_w"/>
                                          </p:val>
                                        </p:tav>
                                      </p:tavLst>
                                    </p:anim>
                                    <p:anim calcmode="lin" valueType="num">
                                      <p:cBhvr additive="base">
                                        <p:cTn id="12" dur="500"/>
                                        <p:tgtEl>
                                          <p:spTgt spid="486"/>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487"/>
                                        </p:tgtEl>
                                        <p:attrNameLst>
                                          <p:attrName>style.visibility</p:attrName>
                                        </p:attrNameLst>
                                      </p:cBhvr>
                                      <p:to>
                                        <p:strVal val="visible"/>
                                      </p:to>
                                    </p:set>
                                    <p:anim calcmode="lin" valueType="num">
                                      <p:cBhvr additive="base">
                                        <p:cTn id="15" dur="500"/>
                                        <p:tgtEl>
                                          <p:spTgt spid="487"/>
                                        </p:tgtEl>
                                        <p:attrNameLst>
                                          <p:attrName>ppt_w</p:attrName>
                                        </p:attrNameLst>
                                      </p:cBhvr>
                                      <p:tavLst>
                                        <p:tav tm="0">
                                          <p:val>
                                            <p:strVal val="0"/>
                                          </p:val>
                                        </p:tav>
                                        <p:tav tm="100000">
                                          <p:val>
                                            <p:strVal val="#ppt_w"/>
                                          </p:val>
                                        </p:tav>
                                      </p:tavLst>
                                    </p:anim>
                                    <p:anim calcmode="lin" valueType="num">
                                      <p:cBhvr additive="base">
                                        <p:cTn id="16" dur="500"/>
                                        <p:tgtEl>
                                          <p:spTgt spid="487"/>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488"/>
                                        </p:tgtEl>
                                        <p:attrNameLst>
                                          <p:attrName>style.visibility</p:attrName>
                                        </p:attrNameLst>
                                      </p:cBhvr>
                                      <p:to>
                                        <p:strVal val="visible"/>
                                      </p:to>
                                    </p:set>
                                    <p:anim calcmode="lin" valueType="num">
                                      <p:cBhvr additive="base">
                                        <p:cTn id="19" dur="500"/>
                                        <p:tgtEl>
                                          <p:spTgt spid="488"/>
                                        </p:tgtEl>
                                        <p:attrNameLst>
                                          <p:attrName>ppt_w</p:attrName>
                                        </p:attrNameLst>
                                      </p:cBhvr>
                                      <p:tavLst>
                                        <p:tav tm="0">
                                          <p:val>
                                            <p:strVal val="0"/>
                                          </p:val>
                                        </p:tav>
                                        <p:tav tm="100000">
                                          <p:val>
                                            <p:strVal val="#ppt_w"/>
                                          </p:val>
                                        </p:tav>
                                      </p:tavLst>
                                    </p:anim>
                                    <p:anim calcmode="lin" valueType="num">
                                      <p:cBhvr additive="base">
                                        <p:cTn id="20" dur="500"/>
                                        <p:tgtEl>
                                          <p:spTgt spid="488"/>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490"/>
                                        </p:tgtEl>
                                        <p:attrNameLst>
                                          <p:attrName>style.visibility</p:attrName>
                                        </p:attrNameLst>
                                      </p:cBhvr>
                                      <p:to>
                                        <p:strVal val="visible"/>
                                      </p:to>
                                    </p:set>
                                    <p:anim calcmode="lin" valueType="num">
                                      <p:cBhvr additive="base">
                                        <p:cTn id="23" dur="500"/>
                                        <p:tgtEl>
                                          <p:spTgt spid="490"/>
                                        </p:tgtEl>
                                        <p:attrNameLst>
                                          <p:attrName>ppt_w</p:attrName>
                                        </p:attrNameLst>
                                      </p:cBhvr>
                                      <p:tavLst>
                                        <p:tav tm="0">
                                          <p:val>
                                            <p:strVal val="0"/>
                                          </p:val>
                                        </p:tav>
                                        <p:tav tm="100000">
                                          <p:val>
                                            <p:strVal val="#ppt_w"/>
                                          </p:val>
                                        </p:tav>
                                      </p:tavLst>
                                    </p:anim>
                                    <p:anim calcmode="lin" valueType="num">
                                      <p:cBhvr additive="base">
                                        <p:cTn id="24" dur="500"/>
                                        <p:tgtEl>
                                          <p:spTgt spid="490"/>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491"/>
                                        </p:tgtEl>
                                        <p:attrNameLst>
                                          <p:attrName>style.visibility</p:attrName>
                                        </p:attrNameLst>
                                      </p:cBhvr>
                                      <p:to>
                                        <p:strVal val="visible"/>
                                      </p:to>
                                    </p:set>
                                    <p:anim calcmode="lin" valueType="num">
                                      <p:cBhvr additive="base">
                                        <p:cTn id="27" dur="500"/>
                                        <p:tgtEl>
                                          <p:spTgt spid="491"/>
                                        </p:tgtEl>
                                        <p:attrNameLst>
                                          <p:attrName>ppt_w</p:attrName>
                                        </p:attrNameLst>
                                      </p:cBhvr>
                                      <p:tavLst>
                                        <p:tav tm="0">
                                          <p:val>
                                            <p:strVal val="0"/>
                                          </p:val>
                                        </p:tav>
                                        <p:tav tm="100000">
                                          <p:val>
                                            <p:strVal val="#ppt_w"/>
                                          </p:val>
                                        </p:tav>
                                      </p:tavLst>
                                    </p:anim>
                                    <p:anim calcmode="lin" valueType="num">
                                      <p:cBhvr additive="base">
                                        <p:cTn id="28" dur="500"/>
                                        <p:tgtEl>
                                          <p:spTgt spid="491"/>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492"/>
                                        </p:tgtEl>
                                        <p:attrNameLst>
                                          <p:attrName>style.visibility</p:attrName>
                                        </p:attrNameLst>
                                      </p:cBhvr>
                                      <p:to>
                                        <p:strVal val="visible"/>
                                      </p:to>
                                    </p:set>
                                    <p:anim calcmode="lin" valueType="num">
                                      <p:cBhvr additive="base">
                                        <p:cTn id="31" dur="500"/>
                                        <p:tgtEl>
                                          <p:spTgt spid="492"/>
                                        </p:tgtEl>
                                        <p:attrNameLst>
                                          <p:attrName>ppt_w</p:attrName>
                                        </p:attrNameLst>
                                      </p:cBhvr>
                                      <p:tavLst>
                                        <p:tav tm="0">
                                          <p:val>
                                            <p:strVal val="0"/>
                                          </p:val>
                                        </p:tav>
                                        <p:tav tm="100000">
                                          <p:val>
                                            <p:strVal val="#ppt_w"/>
                                          </p:val>
                                        </p:tav>
                                      </p:tavLst>
                                    </p:anim>
                                    <p:anim calcmode="lin" valueType="num">
                                      <p:cBhvr additive="base">
                                        <p:cTn id="32" dur="500"/>
                                        <p:tgtEl>
                                          <p:spTgt spid="492"/>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493"/>
                                        </p:tgtEl>
                                        <p:attrNameLst>
                                          <p:attrName>style.visibility</p:attrName>
                                        </p:attrNameLst>
                                      </p:cBhvr>
                                      <p:to>
                                        <p:strVal val="visible"/>
                                      </p:to>
                                    </p:set>
                                    <p:anim calcmode="lin" valueType="num">
                                      <p:cBhvr additive="base">
                                        <p:cTn id="35" dur="500"/>
                                        <p:tgtEl>
                                          <p:spTgt spid="493"/>
                                        </p:tgtEl>
                                        <p:attrNameLst>
                                          <p:attrName>ppt_w</p:attrName>
                                        </p:attrNameLst>
                                      </p:cBhvr>
                                      <p:tavLst>
                                        <p:tav tm="0">
                                          <p:val>
                                            <p:strVal val="0"/>
                                          </p:val>
                                        </p:tav>
                                        <p:tav tm="100000">
                                          <p:val>
                                            <p:strVal val="#ppt_w"/>
                                          </p:val>
                                        </p:tav>
                                      </p:tavLst>
                                    </p:anim>
                                    <p:anim calcmode="lin" valueType="num">
                                      <p:cBhvr additive="base">
                                        <p:cTn id="36" dur="500"/>
                                        <p:tgtEl>
                                          <p:spTgt spid="493"/>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494"/>
                                        </p:tgtEl>
                                        <p:attrNameLst>
                                          <p:attrName>style.visibility</p:attrName>
                                        </p:attrNameLst>
                                      </p:cBhvr>
                                      <p:to>
                                        <p:strVal val="visible"/>
                                      </p:to>
                                    </p:set>
                                    <p:anim calcmode="lin" valueType="num">
                                      <p:cBhvr additive="base">
                                        <p:cTn id="39" dur="500"/>
                                        <p:tgtEl>
                                          <p:spTgt spid="494"/>
                                        </p:tgtEl>
                                        <p:attrNameLst>
                                          <p:attrName>ppt_w</p:attrName>
                                        </p:attrNameLst>
                                      </p:cBhvr>
                                      <p:tavLst>
                                        <p:tav tm="0">
                                          <p:val>
                                            <p:strVal val="0"/>
                                          </p:val>
                                        </p:tav>
                                        <p:tav tm="100000">
                                          <p:val>
                                            <p:strVal val="#ppt_w"/>
                                          </p:val>
                                        </p:tav>
                                      </p:tavLst>
                                    </p:anim>
                                    <p:anim calcmode="lin" valueType="num">
                                      <p:cBhvr additive="base">
                                        <p:cTn id="40" dur="500"/>
                                        <p:tgtEl>
                                          <p:spTgt spid="494"/>
                                        </p:tgtEl>
                                        <p:attrNameLst>
                                          <p:attrName>ppt_h</p:attrName>
                                        </p:attrNameLst>
                                      </p:cBhvr>
                                      <p:tavLst>
                                        <p:tav tm="0">
                                          <p:val>
                                            <p:strVal val="0"/>
                                          </p:val>
                                        </p:tav>
                                        <p:tav tm="100000">
                                          <p:val>
                                            <p:strVal val="#ppt_h"/>
                                          </p:val>
                                        </p:tav>
                                      </p:tavLst>
                                    </p:anim>
                                  </p:childTnLst>
                                </p:cTn>
                              </p:par>
                            </p:childTnLst>
                          </p:cTn>
                        </p:par>
                        <p:par>
                          <p:cTn id="41" fill="hold">
                            <p:stCondLst>
                              <p:cond delay="500"/>
                            </p:stCondLst>
                            <p:childTnLst>
                              <p:par>
                                <p:cTn id="42" presetID="1" presetClass="entr" presetSubtype="0" fill="hold" nodeType="afterEffect">
                                  <p:stCondLst>
                                    <p:cond delay="0"/>
                                  </p:stCondLst>
                                  <p:childTnLst>
                                    <p:set>
                                      <p:cBhvr>
                                        <p:cTn id="43" dur="1" fill="hold">
                                          <p:stCondLst>
                                            <p:cond delay="0"/>
                                          </p:stCondLst>
                                        </p:cTn>
                                        <p:tgtEl>
                                          <p:spTgt spid="4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14">
            <a:hlinkClick r:id="rId3" action="ppaction://hlinksldjump"/>
          </p:cNvPr>
          <p:cNvSpPr/>
          <p:nvPr/>
        </p:nvSpPr>
        <p:spPr>
          <a:xfrm>
            <a:off x="10913791" y="317657"/>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261" name="Google Shape;261;p14"/>
          <p:cNvSpPr/>
          <p:nvPr/>
        </p:nvSpPr>
        <p:spPr>
          <a:xfrm>
            <a:off x="5900959" y="1968723"/>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262" name="Google Shape;262;p14"/>
          <p:cNvGrpSpPr/>
          <p:nvPr/>
        </p:nvGrpSpPr>
        <p:grpSpPr>
          <a:xfrm>
            <a:off x="3501299" y="1739467"/>
            <a:ext cx="5189402" cy="4310210"/>
            <a:chOff x="3501299" y="1739467"/>
            <a:chExt cx="5189402" cy="4310210"/>
          </a:xfrm>
        </p:grpSpPr>
        <p:sp>
          <p:nvSpPr>
            <p:cNvPr id="263" name="Google Shape;263;p14"/>
            <p:cNvSpPr/>
            <p:nvPr/>
          </p:nvSpPr>
          <p:spPr>
            <a:xfrm>
              <a:off x="3501299" y="1739467"/>
              <a:ext cx="5189402" cy="4310210"/>
            </a:xfrm>
            <a:prstGeom prst="rect">
              <a:avLst/>
            </a:prstGeom>
            <a:solidFill>
              <a:schemeClr val="lt1"/>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64" name="Google Shape;264;p14"/>
            <p:cNvPicPr preferRelativeResize="0"/>
            <p:nvPr/>
          </p:nvPicPr>
          <p:blipFill rotWithShape="1">
            <a:blip r:embed="rId4">
              <a:alphaModFix/>
            </a:blip>
            <a:srcRect t="10028" b="5456"/>
            <a:stretch/>
          </p:blipFill>
          <p:spPr>
            <a:xfrm>
              <a:off x="3600824" y="1853430"/>
              <a:ext cx="4990353" cy="2819841"/>
            </a:xfrm>
            <a:prstGeom prst="rect">
              <a:avLst/>
            </a:prstGeom>
            <a:noFill/>
            <a:ln>
              <a:noFill/>
            </a:ln>
          </p:spPr>
        </p:pic>
        <p:sp>
          <p:nvSpPr>
            <p:cNvPr id="265" name="Google Shape;265;p14"/>
            <p:cNvSpPr txBox="1"/>
            <p:nvPr/>
          </p:nvSpPr>
          <p:spPr>
            <a:xfrm>
              <a:off x="3631661" y="4927529"/>
              <a:ext cx="4928679" cy="867890"/>
            </a:xfrm>
            <a:prstGeom prst="rect">
              <a:avLst/>
            </a:prstGeom>
            <a:noFill/>
            <a:ln>
              <a:noFill/>
            </a:ln>
          </p:spPr>
          <p:txBody>
            <a:bodyPr spcFirstLastPara="1" wrap="square" lIns="91425" tIns="45700" rIns="91425" bIns="45700" anchor="t" anchorCtr="0">
              <a:spAutoFit/>
            </a:bodyPr>
            <a:lstStyle/>
            <a:p>
              <a:pPr marL="0" marR="0" lvl="0" indent="0" algn="ctr" rtl="0">
                <a:lnSpc>
                  <a:spcPct val="140000"/>
                </a:lnSpc>
                <a:spcBef>
                  <a:spcPts val="0"/>
                </a:spcBef>
                <a:spcAft>
                  <a:spcPts val="0"/>
                </a:spcAft>
                <a:buClr>
                  <a:schemeClr val="dk1"/>
                </a:buClr>
                <a:buSzPts val="1800"/>
                <a:buFont typeface="Arial"/>
                <a:buNone/>
              </a:pPr>
              <a:r>
                <a:rPr lang="ja-JP" sz="1800" b="1" i="0" u="none" strike="noStrike" cap="none">
                  <a:solidFill>
                    <a:schemeClr val="dk1"/>
                  </a:solidFill>
                  <a:latin typeface="Arial"/>
                  <a:ea typeface="Arial"/>
                  <a:cs typeface="Arial"/>
                  <a:sym typeface="Arial"/>
                </a:rPr>
                <a:t>レジャープールアクアシアン </a:t>
              </a:r>
              <a:endParaRPr sz="1800" b="1" i="0" u="none" strike="noStrike" cap="none">
                <a:solidFill>
                  <a:schemeClr val="dk1"/>
                </a:solidFill>
                <a:latin typeface="Arial"/>
                <a:ea typeface="Arial"/>
                <a:cs typeface="Arial"/>
                <a:sym typeface="Arial"/>
              </a:endParaRPr>
            </a:p>
            <a:p>
              <a:pPr marL="0" marR="0" lvl="0" indent="0" algn="ctr" rtl="0">
                <a:lnSpc>
                  <a:spcPct val="140000"/>
                </a:lnSpc>
                <a:spcBef>
                  <a:spcPts val="0"/>
                </a:spcBef>
                <a:spcAft>
                  <a:spcPts val="0"/>
                </a:spcAft>
                <a:buClr>
                  <a:schemeClr val="dk1"/>
                </a:buClr>
                <a:buSzPts val="1800"/>
                <a:buFont typeface="Arial"/>
                <a:buNone/>
              </a:pPr>
              <a:r>
                <a:rPr lang="ja-JP" sz="1800" b="1" i="0" u="none" strike="noStrike" cap="none">
                  <a:solidFill>
                    <a:schemeClr val="dk1"/>
                  </a:solidFill>
                  <a:latin typeface="Arial"/>
                  <a:ea typeface="Arial"/>
                  <a:cs typeface="Arial"/>
                  <a:sym typeface="Arial"/>
                </a:rPr>
                <a:t>（芦屋町）</a:t>
              </a:r>
              <a:endParaRPr sz="2400" b="1" i="0" u="none" strike="noStrike" cap="none">
                <a:solidFill>
                  <a:schemeClr val="dk1"/>
                </a:solidFill>
                <a:latin typeface="Arial"/>
                <a:ea typeface="Arial"/>
                <a:cs typeface="Arial"/>
                <a:sym typeface="Arial"/>
              </a:endParaRPr>
            </a:p>
          </p:txBody>
        </p:sp>
        <p:sp>
          <p:nvSpPr>
            <p:cNvPr id="266" name="Google Shape;266;p14"/>
            <p:cNvSpPr txBox="1"/>
            <p:nvPr/>
          </p:nvSpPr>
          <p:spPr>
            <a:xfrm>
              <a:off x="5648398" y="5201146"/>
              <a:ext cx="895200" cy="215400"/>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chemeClr val="dk1"/>
                </a:buClr>
                <a:buSzPts val="800"/>
                <a:buFont typeface="Arial"/>
                <a:buNone/>
              </a:pPr>
              <a:r>
                <a:rPr lang="ja-JP" sz="800" b="0" i="0" u="none" strike="noStrike" cap="none">
                  <a:solidFill>
                    <a:schemeClr val="dk1"/>
                  </a:solidFill>
                  <a:latin typeface="Arial"/>
                  <a:ea typeface="Arial"/>
                  <a:cs typeface="Arial"/>
                  <a:sym typeface="Arial"/>
                </a:rPr>
                <a:t>あ し や ま ち</a:t>
              </a:r>
              <a:endParaRPr sz="800" b="0" i="0" u="none" strike="noStrike" cap="none">
                <a:solidFill>
                  <a:schemeClr val="dk1"/>
                </a:solidFill>
                <a:latin typeface="Arial"/>
                <a:ea typeface="Arial"/>
                <a:cs typeface="Arial"/>
                <a:sym typeface="Arial"/>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62"/>
                                        </p:tgtEl>
                                        <p:attrNameLst>
                                          <p:attrName>style.visibility</p:attrName>
                                        </p:attrNameLst>
                                      </p:cBhvr>
                                      <p:to>
                                        <p:strVal val="visible"/>
                                      </p:to>
                                    </p:set>
                                    <p:anim calcmode="lin" valueType="num">
                                      <p:cBhvr additive="base">
                                        <p:cTn id="7" dur="500"/>
                                        <p:tgtEl>
                                          <p:spTgt spid="262"/>
                                        </p:tgtEl>
                                        <p:attrNameLst>
                                          <p:attrName>ppt_w</p:attrName>
                                        </p:attrNameLst>
                                      </p:cBhvr>
                                      <p:tavLst>
                                        <p:tav tm="0">
                                          <p:val>
                                            <p:strVal val="0"/>
                                          </p:val>
                                        </p:tav>
                                        <p:tav tm="100000">
                                          <p:val>
                                            <p:strVal val="#ppt_w"/>
                                          </p:val>
                                        </p:tav>
                                      </p:tavLst>
                                    </p:anim>
                                    <p:anim calcmode="lin" valueType="num">
                                      <p:cBhvr additive="base">
                                        <p:cTn id="8" dur="500"/>
                                        <p:tgtEl>
                                          <p:spTgt spid="262"/>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grpSp>
        <p:nvGrpSpPr>
          <p:cNvPr id="499" name="Google Shape;499;p32"/>
          <p:cNvGrpSpPr/>
          <p:nvPr/>
        </p:nvGrpSpPr>
        <p:grpSpPr>
          <a:xfrm>
            <a:off x="533400" y="298939"/>
            <a:ext cx="11125200" cy="6406661"/>
            <a:chOff x="533400" y="298939"/>
            <a:chExt cx="11125200" cy="6406661"/>
          </a:xfrm>
        </p:grpSpPr>
        <p:sp>
          <p:nvSpPr>
            <p:cNvPr id="500" name="Google Shape;500;p32"/>
            <p:cNvSpPr/>
            <p:nvPr/>
          </p:nvSpPr>
          <p:spPr>
            <a:xfrm>
              <a:off x="533400" y="298939"/>
              <a:ext cx="11125200" cy="6406661"/>
            </a:xfrm>
            <a:prstGeom prst="roundRect">
              <a:avLst>
                <a:gd name="adj" fmla="val 2929"/>
              </a:avLst>
            </a:prstGeom>
            <a:solidFill>
              <a:srgbClr val="FCE3CD"/>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01" name="Google Shape;501;p32"/>
            <p:cNvSpPr txBox="1"/>
            <p:nvPr/>
          </p:nvSpPr>
          <p:spPr>
            <a:xfrm>
              <a:off x="5113658" y="522845"/>
              <a:ext cx="1937207"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3600"/>
                <a:buFont typeface="Arial"/>
                <a:buNone/>
              </a:pPr>
              <a:r>
                <a:rPr lang="ja-JP" sz="3600" b="1" i="0" u="none" strike="noStrike" cap="none">
                  <a:solidFill>
                    <a:schemeClr val="dk1"/>
                  </a:solidFill>
                  <a:latin typeface="Arial"/>
                  <a:ea typeface="Arial"/>
                  <a:cs typeface="Arial"/>
                  <a:sym typeface="Arial"/>
                </a:rPr>
                <a:t>目　次</a:t>
              </a:r>
              <a:endParaRPr sz="4400" b="1" i="0" u="none" strike="noStrike" cap="none">
                <a:solidFill>
                  <a:schemeClr val="dk1"/>
                </a:solidFill>
                <a:latin typeface="Arial"/>
                <a:ea typeface="Arial"/>
                <a:cs typeface="Arial"/>
                <a:sym typeface="Arial"/>
              </a:endParaRPr>
            </a:p>
          </p:txBody>
        </p:sp>
        <p:sp>
          <p:nvSpPr>
            <p:cNvPr id="502" name="Google Shape;502;p32"/>
            <p:cNvSpPr/>
            <p:nvPr/>
          </p:nvSpPr>
          <p:spPr>
            <a:xfrm>
              <a:off x="1028334" y="1249667"/>
              <a:ext cx="10135333" cy="5203384"/>
            </a:xfrm>
            <a:prstGeom prst="roundRect">
              <a:avLst>
                <a:gd name="adj" fmla="val 3140"/>
              </a:avLst>
            </a:prstGeom>
            <a:solidFill>
              <a:srgbClr val="FBFBE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503" name="Google Shape;503;p32"/>
            <p:cNvGrpSpPr/>
            <p:nvPr/>
          </p:nvGrpSpPr>
          <p:grpSpPr>
            <a:xfrm>
              <a:off x="885001" y="485036"/>
              <a:ext cx="10421999" cy="540726"/>
              <a:chOff x="989135" y="766396"/>
              <a:chExt cx="10421999" cy="540726"/>
            </a:xfrm>
          </p:grpSpPr>
          <p:pic>
            <p:nvPicPr>
              <p:cNvPr id="504" name="Google Shape;504;p32"/>
              <p:cNvPicPr preferRelativeResize="0"/>
              <p:nvPr/>
            </p:nvPicPr>
            <p:blipFill rotWithShape="1">
              <a:blip r:embed="rId3">
                <a:alphaModFix/>
              </a:blip>
              <a:srcRect/>
              <a:stretch/>
            </p:blipFill>
            <p:spPr>
              <a:xfrm>
                <a:off x="989135" y="766396"/>
                <a:ext cx="540726" cy="540726"/>
              </a:xfrm>
              <a:prstGeom prst="rect">
                <a:avLst/>
              </a:prstGeom>
              <a:noFill/>
              <a:ln>
                <a:noFill/>
              </a:ln>
            </p:spPr>
          </p:pic>
          <p:pic>
            <p:nvPicPr>
              <p:cNvPr id="505" name="Google Shape;505;p32"/>
              <p:cNvPicPr preferRelativeResize="0"/>
              <p:nvPr/>
            </p:nvPicPr>
            <p:blipFill rotWithShape="1">
              <a:blip r:embed="rId3">
                <a:alphaModFix/>
              </a:blip>
              <a:srcRect/>
              <a:stretch/>
            </p:blipFill>
            <p:spPr>
              <a:xfrm flipH="1">
                <a:off x="10870408" y="766396"/>
                <a:ext cx="540726" cy="540726"/>
              </a:xfrm>
              <a:prstGeom prst="rect">
                <a:avLst/>
              </a:prstGeom>
              <a:noFill/>
              <a:ln>
                <a:noFill/>
              </a:ln>
            </p:spPr>
          </p:pic>
        </p:grpSp>
        <p:grpSp>
          <p:nvGrpSpPr>
            <p:cNvPr id="506" name="Google Shape;506;p32"/>
            <p:cNvGrpSpPr/>
            <p:nvPr/>
          </p:nvGrpSpPr>
          <p:grpSpPr>
            <a:xfrm>
              <a:off x="2233881" y="1402742"/>
              <a:ext cx="8220585" cy="400200"/>
              <a:chOff x="1893907" y="1551060"/>
              <a:chExt cx="8220585" cy="400200"/>
            </a:xfrm>
          </p:grpSpPr>
          <p:sp>
            <p:nvSpPr>
              <p:cNvPr id="507" name="Google Shape;507;p32"/>
              <p:cNvSpPr txBox="1"/>
              <p:nvPr/>
            </p:nvSpPr>
            <p:spPr>
              <a:xfrm>
                <a:off x="2663392" y="1551060"/>
                <a:ext cx="74511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2000"/>
                  <a:buFont typeface="Arial"/>
                  <a:buNone/>
                </a:pPr>
                <a:r>
                  <a:rPr lang="ja-JP" sz="2000" b="1" i="0" u="none" strike="noStrike" cap="none">
                    <a:solidFill>
                      <a:schemeClr val="dk1"/>
                    </a:solidFill>
                    <a:latin typeface="Arial"/>
                    <a:ea typeface="Arial"/>
                    <a:cs typeface="Arial"/>
                    <a:sym typeface="Arial"/>
                  </a:rPr>
                  <a:t>税金って何だろう？</a:t>
                </a:r>
                <a:endParaRPr sz="2000" b="1" i="0" u="none" strike="noStrike" cap="none">
                  <a:solidFill>
                    <a:schemeClr val="dk1"/>
                  </a:solidFill>
                  <a:latin typeface="Arial"/>
                  <a:ea typeface="Arial"/>
                  <a:cs typeface="Arial"/>
                  <a:sym typeface="Arial"/>
                </a:endParaRPr>
              </a:p>
            </p:txBody>
          </p:sp>
          <p:sp>
            <p:nvSpPr>
              <p:cNvPr id="508" name="Google Shape;508;p32"/>
              <p:cNvSpPr txBox="1"/>
              <p:nvPr/>
            </p:nvSpPr>
            <p:spPr>
              <a:xfrm>
                <a:off x="1893907" y="1551060"/>
                <a:ext cx="869100" cy="400200"/>
              </a:xfrm>
              <a:prstGeom prst="rect">
                <a:avLst/>
              </a:prstGeom>
              <a:noFill/>
              <a:ln>
                <a:noFill/>
              </a:ln>
            </p:spPr>
            <p:txBody>
              <a:bodyPr spcFirstLastPara="1" wrap="square" lIns="91425" tIns="45700" rIns="91425" bIns="45700" anchor="t" anchorCtr="0">
                <a:spAutoFit/>
              </a:bodyPr>
              <a:lstStyle/>
              <a:p>
                <a:pPr marL="0" marR="0" lvl="0" indent="0" algn="r" rtl="0">
                  <a:lnSpc>
                    <a:spcPct val="140000"/>
                  </a:lnSpc>
                  <a:spcBef>
                    <a:spcPts val="0"/>
                  </a:spcBef>
                  <a:spcAft>
                    <a:spcPts val="0"/>
                  </a:spcAft>
                  <a:buClr>
                    <a:srgbClr val="000000"/>
                  </a:buClr>
                  <a:buSzPts val="2000"/>
                  <a:buFont typeface="Arial"/>
                  <a:buNone/>
                </a:pPr>
                <a:r>
                  <a:rPr lang="ja-JP" sz="2000" b="1" i="0" u="none" strike="noStrike" cap="none">
                    <a:solidFill>
                      <a:schemeClr val="dk1"/>
                    </a:solidFill>
                    <a:latin typeface="Arial"/>
                    <a:ea typeface="Arial"/>
                    <a:cs typeface="Arial"/>
                    <a:sym typeface="Arial"/>
                  </a:rPr>
                  <a:t>1.</a:t>
                </a:r>
                <a:endParaRPr sz="1400" b="0" i="0" u="none" strike="noStrike" cap="none">
                  <a:solidFill>
                    <a:srgbClr val="000000"/>
                  </a:solidFill>
                  <a:latin typeface="Arial"/>
                  <a:ea typeface="Arial"/>
                  <a:cs typeface="Arial"/>
                  <a:sym typeface="Arial"/>
                </a:endParaRPr>
              </a:p>
            </p:txBody>
          </p:sp>
        </p:grpSp>
        <p:grpSp>
          <p:nvGrpSpPr>
            <p:cNvPr id="509" name="Google Shape;509;p32"/>
            <p:cNvGrpSpPr/>
            <p:nvPr/>
          </p:nvGrpSpPr>
          <p:grpSpPr>
            <a:xfrm>
              <a:off x="2233881" y="1908116"/>
              <a:ext cx="8220585" cy="400200"/>
              <a:chOff x="1893907" y="1551060"/>
              <a:chExt cx="8220585" cy="400200"/>
            </a:xfrm>
          </p:grpSpPr>
          <p:sp>
            <p:nvSpPr>
              <p:cNvPr id="510" name="Google Shape;510;p32"/>
              <p:cNvSpPr txBox="1"/>
              <p:nvPr/>
            </p:nvSpPr>
            <p:spPr>
              <a:xfrm>
                <a:off x="2663392" y="1551060"/>
                <a:ext cx="74511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2000"/>
                  <a:buFont typeface="Arial"/>
                  <a:buNone/>
                </a:pPr>
                <a:r>
                  <a:rPr lang="ja-JP" sz="2000" b="1" i="0" u="none" strike="noStrike" cap="none">
                    <a:solidFill>
                      <a:schemeClr val="dk1"/>
                    </a:solidFill>
                    <a:latin typeface="Arial"/>
                    <a:ea typeface="Arial"/>
                    <a:cs typeface="Arial"/>
                    <a:sym typeface="Arial"/>
                  </a:rPr>
                  <a:t>税金クイズ</a:t>
                </a:r>
                <a:endParaRPr sz="1400" b="0" i="0" u="none" strike="noStrike" cap="none">
                  <a:solidFill>
                    <a:srgbClr val="000000"/>
                  </a:solidFill>
                  <a:latin typeface="Arial"/>
                  <a:ea typeface="Arial"/>
                  <a:cs typeface="Arial"/>
                  <a:sym typeface="Arial"/>
                </a:endParaRPr>
              </a:p>
            </p:txBody>
          </p:sp>
          <p:sp>
            <p:nvSpPr>
              <p:cNvPr id="511" name="Google Shape;511;p32"/>
              <p:cNvSpPr txBox="1"/>
              <p:nvPr/>
            </p:nvSpPr>
            <p:spPr>
              <a:xfrm>
                <a:off x="1893907" y="1551060"/>
                <a:ext cx="869100" cy="400200"/>
              </a:xfrm>
              <a:prstGeom prst="rect">
                <a:avLst/>
              </a:prstGeom>
              <a:noFill/>
              <a:ln>
                <a:noFill/>
              </a:ln>
            </p:spPr>
            <p:txBody>
              <a:bodyPr spcFirstLastPara="1" wrap="square" lIns="91425" tIns="45700" rIns="91425" bIns="45700" anchor="t" anchorCtr="0">
                <a:spAutoFit/>
              </a:bodyPr>
              <a:lstStyle/>
              <a:p>
                <a:pPr marL="0" marR="0" lvl="0" indent="0" algn="r" rtl="0">
                  <a:lnSpc>
                    <a:spcPct val="140000"/>
                  </a:lnSpc>
                  <a:spcBef>
                    <a:spcPts val="0"/>
                  </a:spcBef>
                  <a:spcAft>
                    <a:spcPts val="0"/>
                  </a:spcAft>
                  <a:buClr>
                    <a:srgbClr val="000000"/>
                  </a:buClr>
                  <a:buSzPts val="2000"/>
                  <a:buFont typeface="Arial"/>
                  <a:buNone/>
                </a:pPr>
                <a:r>
                  <a:rPr lang="ja-JP" sz="2000" b="1" i="0" u="none" strike="noStrike" cap="none">
                    <a:solidFill>
                      <a:schemeClr val="dk1"/>
                    </a:solidFill>
                    <a:latin typeface="Arial"/>
                    <a:ea typeface="Arial"/>
                    <a:cs typeface="Arial"/>
                    <a:sym typeface="Arial"/>
                  </a:rPr>
                  <a:t>2.</a:t>
                </a:r>
                <a:endParaRPr sz="1400" b="0" i="0" u="none" strike="noStrike" cap="none">
                  <a:solidFill>
                    <a:srgbClr val="000000"/>
                  </a:solidFill>
                  <a:latin typeface="Arial"/>
                  <a:ea typeface="Arial"/>
                  <a:cs typeface="Arial"/>
                  <a:sym typeface="Arial"/>
                </a:endParaRPr>
              </a:p>
            </p:txBody>
          </p:sp>
        </p:grpSp>
        <p:grpSp>
          <p:nvGrpSpPr>
            <p:cNvPr id="512" name="Google Shape;512;p32"/>
            <p:cNvGrpSpPr/>
            <p:nvPr/>
          </p:nvGrpSpPr>
          <p:grpSpPr>
            <a:xfrm>
              <a:off x="2233881" y="2918864"/>
              <a:ext cx="8220585" cy="400200"/>
              <a:chOff x="1893907" y="1551060"/>
              <a:chExt cx="8220585" cy="400200"/>
            </a:xfrm>
          </p:grpSpPr>
          <p:sp>
            <p:nvSpPr>
              <p:cNvPr id="513" name="Google Shape;513;p32"/>
              <p:cNvSpPr txBox="1"/>
              <p:nvPr/>
            </p:nvSpPr>
            <p:spPr>
              <a:xfrm>
                <a:off x="2663392" y="1551060"/>
                <a:ext cx="74511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2000"/>
                  <a:buFont typeface="Arial"/>
                  <a:buNone/>
                </a:pPr>
                <a:r>
                  <a:rPr lang="ja-JP" sz="2000" b="1" i="0" u="none" strike="noStrike" cap="none">
                    <a:solidFill>
                      <a:schemeClr val="dk1"/>
                    </a:solidFill>
                    <a:latin typeface="Arial"/>
                    <a:ea typeface="Arial"/>
                    <a:cs typeface="Arial"/>
                    <a:sym typeface="Arial"/>
                  </a:rPr>
                  <a:t>税金にはどのような種類があるのだろう？</a:t>
                </a:r>
                <a:endParaRPr sz="1400" b="0" i="0" u="none" strike="noStrike" cap="none">
                  <a:solidFill>
                    <a:srgbClr val="000000"/>
                  </a:solidFill>
                  <a:latin typeface="Arial"/>
                  <a:ea typeface="Arial"/>
                  <a:cs typeface="Arial"/>
                  <a:sym typeface="Arial"/>
                </a:endParaRPr>
              </a:p>
            </p:txBody>
          </p:sp>
          <p:sp>
            <p:nvSpPr>
              <p:cNvPr id="514" name="Google Shape;514;p32"/>
              <p:cNvSpPr txBox="1"/>
              <p:nvPr/>
            </p:nvSpPr>
            <p:spPr>
              <a:xfrm>
                <a:off x="1893907" y="1551060"/>
                <a:ext cx="869100" cy="400200"/>
              </a:xfrm>
              <a:prstGeom prst="rect">
                <a:avLst/>
              </a:prstGeom>
              <a:noFill/>
              <a:ln>
                <a:noFill/>
              </a:ln>
            </p:spPr>
            <p:txBody>
              <a:bodyPr spcFirstLastPara="1" wrap="square" lIns="91425" tIns="45700" rIns="91425" bIns="45700" anchor="t" anchorCtr="0">
                <a:spAutoFit/>
              </a:bodyPr>
              <a:lstStyle/>
              <a:p>
                <a:pPr marL="0" marR="0" lvl="0" indent="0" algn="r" rtl="0">
                  <a:lnSpc>
                    <a:spcPct val="140000"/>
                  </a:lnSpc>
                  <a:spcBef>
                    <a:spcPts val="0"/>
                  </a:spcBef>
                  <a:spcAft>
                    <a:spcPts val="0"/>
                  </a:spcAft>
                  <a:buClr>
                    <a:srgbClr val="000000"/>
                  </a:buClr>
                  <a:buSzPts val="2000"/>
                  <a:buFont typeface="Arial"/>
                  <a:buNone/>
                </a:pPr>
                <a:r>
                  <a:rPr lang="ja-JP" sz="2000" b="1" i="0" u="none" strike="noStrike" cap="none">
                    <a:solidFill>
                      <a:schemeClr val="dk1"/>
                    </a:solidFill>
                    <a:latin typeface="Arial"/>
                    <a:ea typeface="Arial"/>
                    <a:cs typeface="Arial"/>
                    <a:sym typeface="Arial"/>
                  </a:rPr>
                  <a:t>4.</a:t>
                </a:r>
                <a:endParaRPr sz="1400" b="0" i="0" u="none" strike="noStrike" cap="none">
                  <a:solidFill>
                    <a:srgbClr val="000000"/>
                  </a:solidFill>
                  <a:latin typeface="Arial"/>
                  <a:ea typeface="Arial"/>
                  <a:cs typeface="Arial"/>
                  <a:sym typeface="Arial"/>
                </a:endParaRPr>
              </a:p>
            </p:txBody>
          </p:sp>
        </p:grpSp>
        <p:grpSp>
          <p:nvGrpSpPr>
            <p:cNvPr id="515" name="Google Shape;515;p32"/>
            <p:cNvGrpSpPr/>
            <p:nvPr/>
          </p:nvGrpSpPr>
          <p:grpSpPr>
            <a:xfrm>
              <a:off x="2233881" y="2413490"/>
              <a:ext cx="8220585" cy="400200"/>
              <a:chOff x="1893907" y="1551060"/>
              <a:chExt cx="8220585" cy="400200"/>
            </a:xfrm>
          </p:grpSpPr>
          <p:sp>
            <p:nvSpPr>
              <p:cNvPr id="516" name="Google Shape;516;p32"/>
              <p:cNvSpPr txBox="1"/>
              <p:nvPr/>
            </p:nvSpPr>
            <p:spPr>
              <a:xfrm>
                <a:off x="2663392" y="1551060"/>
                <a:ext cx="74511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2000"/>
                  <a:buFont typeface="Arial"/>
                  <a:buNone/>
                </a:pPr>
                <a:r>
                  <a:rPr lang="ja-JP" sz="2000" b="1" i="0" u="none" strike="noStrike" cap="none">
                    <a:solidFill>
                      <a:schemeClr val="dk1"/>
                    </a:solidFill>
                    <a:latin typeface="Arial"/>
                    <a:ea typeface="Arial"/>
                    <a:cs typeface="Arial"/>
                    <a:sym typeface="Arial"/>
                  </a:rPr>
                  <a:t>税金はどこに納められているのだろう？</a:t>
                </a:r>
                <a:endParaRPr sz="1400" b="0" i="0" u="none" strike="noStrike" cap="none">
                  <a:solidFill>
                    <a:srgbClr val="000000"/>
                  </a:solidFill>
                  <a:latin typeface="Arial"/>
                  <a:ea typeface="Arial"/>
                  <a:cs typeface="Arial"/>
                  <a:sym typeface="Arial"/>
                </a:endParaRPr>
              </a:p>
            </p:txBody>
          </p:sp>
          <p:sp>
            <p:nvSpPr>
              <p:cNvPr id="517" name="Google Shape;517;p32"/>
              <p:cNvSpPr txBox="1"/>
              <p:nvPr/>
            </p:nvSpPr>
            <p:spPr>
              <a:xfrm>
                <a:off x="1893907" y="1551060"/>
                <a:ext cx="869100" cy="400200"/>
              </a:xfrm>
              <a:prstGeom prst="rect">
                <a:avLst/>
              </a:prstGeom>
              <a:noFill/>
              <a:ln>
                <a:noFill/>
              </a:ln>
            </p:spPr>
            <p:txBody>
              <a:bodyPr spcFirstLastPara="1" wrap="square" lIns="91425" tIns="45700" rIns="91425" bIns="45700" anchor="t" anchorCtr="0">
                <a:spAutoFit/>
              </a:bodyPr>
              <a:lstStyle/>
              <a:p>
                <a:pPr marL="0" marR="0" lvl="0" indent="0" algn="r" rtl="0">
                  <a:lnSpc>
                    <a:spcPct val="140000"/>
                  </a:lnSpc>
                  <a:spcBef>
                    <a:spcPts val="0"/>
                  </a:spcBef>
                  <a:spcAft>
                    <a:spcPts val="0"/>
                  </a:spcAft>
                  <a:buClr>
                    <a:srgbClr val="000000"/>
                  </a:buClr>
                  <a:buSzPts val="2000"/>
                  <a:buFont typeface="Arial"/>
                  <a:buNone/>
                </a:pPr>
                <a:r>
                  <a:rPr lang="ja-JP" sz="2000" b="1" i="0" u="none" strike="noStrike" cap="none">
                    <a:solidFill>
                      <a:schemeClr val="dk1"/>
                    </a:solidFill>
                    <a:latin typeface="Arial"/>
                    <a:ea typeface="Arial"/>
                    <a:cs typeface="Arial"/>
                    <a:sym typeface="Arial"/>
                  </a:rPr>
                  <a:t>3.</a:t>
                </a:r>
                <a:endParaRPr sz="1400" b="0" i="0" u="none" strike="noStrike" cap="none">
                  <a:solidFill>
                    <a:srgbClr val="000000"/>
                  </a:solidFill>
                  <a:latin typeface="Arial"/>
                  <a:ea typeface="Arial"/>
                  <a:cs typeface="Arial"/>
                  <a:sym typeface="Arial"/>
                </a:endParaRPr>
              </a:p>
            </p:txBody>
          </p:sp>
        </p:grpSp>
        <p:grpSp>
          <p:nvGrpSpPr>
            <p:cNvPr id="518" name="Google Shape;518;p32"/>
            <p:cNvGrpSpPr/>
            <p:nvPr/>
          </p:nvGrpSpPr>
          <p:grpSpPr>
            <a:xfrm>
              <a:off x="2233881" y="3424238"/>
              <a:ext cx="8220585" cy="400200"/>
              <a:chOff x="1893907" y="1551060"/>
              <a:chExt cx="8220585" cy="400200"/>
            </a:xfrm>
          </p:grpSpPr>
          <p:sp>
            <p:nvSpPr>
              <p:cNvPr id="519" name="Google Shape;519;p32"/>
              <p:cNvSpPr txBox="1"/>
              <p:nvPr/>
            </p:nvSpPr>
            <p:spPr>
              <a:xfrm>
                <a:off x="2663392" y="1551060"/>
                <a:ext cx="74511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2000"/>
                  <a:buFont typeface="Arial"/>
                  <a:buNone/>
                </a:pPr>
                <a:r>
                  <a:rPr lang="ja-JP" sz="2000" b="1" i="0" u="none" strike="noStrike" cap="none">
                    <a:solidFill>
                      <a:schemeClr val="dk1"/>
                    </a:solidFill>
                    <a:latin typeface="Arial"/>
                    <a:ea typeface="Arial"/>
                    <a:cs typeface="Arial"/>
                    <a:sym typeface="Arial"/>
                  </a:rPr>
                  <a:t>税金はどんなことに使われているのだろう？</a:t>
                </a:r>
                <a:endParaRPr sz="1400" b="0" i="0" u="none" strike="noStrike" cap="none">
                  <a:solidFill>
                    <a:srgbClr val="000000"/>
                  </a:solidFill>
                  <a:latin typeface="Arial"/>
                  <a:ea typeface="Arial"/>
                  <a:cs typeface="Arial"/>
                  <a:sym typeface="Arial"/>
                </a:endParaRPr>
              </a:p>
            </p:txBody>
          </p:sp>
          <p:sp>
            <p:nvSpPr>
              <p:cNvPr id="520" name="Google Shape;520;p32"/>
              <p:cNvSpPr txBox="1"/>
              <p:nvPr/>
            </p:nvSpPr>
            <p:spPr>
              <a:xfrm>
                <a:off x="1893907" y="1551060"/>
                <a:ext cx="869100" cy="400200"/>
              </a:xfrm>
              <a:prstGeom prst="rect">
                <a:avLst/>
              </a:prstGeom>
              <a:noFill/>
              <a:ln>
                <a:noFill/>
              </a:ln>
            </p:spPr>
            <p:txBody>
              <a:bodyPr spcFirstLastPara="1" wrap="square" lIns="91425" tIns="45700" rIns="91425" bIns="45700" anchor="t" anchorCtr="0">
                <a:spAutoFit/>
              </a:bodyPr>
              <a:lstStyle/>
              <a:p>
                <a:pPr marL="0" marR="0" lvl="0" indent="0" algn="r" rtl="0">
                  <a:lnSpc>
                    <a:spcPct val="140000"/>
                  </a:lnSpc>
                  <a:spcBef>
                    <a:spcPts val="0"/>
                  </a:spcBef>
                  <a:spcAft>
                    <a:spcPts val="0"/>
                  </a:spcAft>
                  <a:buClr>
                    <a:srgbClr val="000000"/>
                  </a:buClr>
                  <a:buSzPts val="2000"/>
                  <a:buFont typeface="Arial"/>
                  <a:buNone/>
                </a:pPr>
                <a:r>
                  <a:rPr lang="ja-JP" sz="2000" b="1" i="0" u="none" strike="noStrike" cap="none">
                    <a:solidFill>
                      <a:schemeClr val="dk1"/>
                    </a:solidFill>
                    <a:latin typeface="Arial"/>
                    <a:ea typeface="Arial"/>
                    <a:cs typeface="Arial"/>
                    <a:sym typeface="Arial"/>
                  </a:rPr>
                  <a:t>5.</a:t>
                </a:r>
                <a:endParaRPr sz="1400" b="0" i="0" u="none" strike="noStrike" cap="none">
                  <a:solidFill>
                    <a:srgbClr val="000000"/>
                  </a:solidFill>
                  <a:latin typeface="Arial"/>
                  <a:ea typeface="Arial"/>
                  <a:cs typeface="Arial"/>
                  <a:sym typeface="Arial"/>
                </a:endParaRPr>
              </a:p>
            </p:txBody>
          </p:sp>
        </p:grpSp>
        <p:grpSp>
          <p:nvGrpSpPr>
            <p:cNvPr id="521" name="Google Shape;521;p32"/>
            <p:cNvGrpSpPr/>
            <p:nvPr/>
          </p:nvGrpSpPr>
          <p:grpSpPr>
            <a:xfrm>
              <a:off x="2233881" y="3929612"/>
              <a:ext cx="8220585" cy="400200"/>
              <a:chOff x="1893907" y="1551060"/>
              <a:chExt cx="8220585" cy="400200"/>
            </a:xfrm>
          </p:grpSpPr>
          <p:sp>
            <p:nvSpPr>
              <p:cNvPr id="522" name="Google Shape;522;p32"/>
              <p:cNvSpPr txBox="1"/>
              <p:nvPr/>
            </p:nvSpPr>
            <p:spPr>
              <a:xfrm>
                <a:off x="2663392" y="1551060"/>
                <a:ext cx="74511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2000"/>
                  <a:buFont typeface="Arial"/>
                  <a:buNone/>
                </a:pPr>
                <a:r>
                  <a:rPr lang="ja-JP" sz="2000" b="1" i="0" u="none" strike="noStrike" cap="none">
                    <a:solidFill>
                      <a:schemeClr val="dk1"/>
                    </a:solidFill>
                    <a:latin typeface="Arial"/>
                    <a:ea typeface="Arial"/>
                    <a:cs typeface="Arial"/>
                    <a:sym typeface="Arial"/>
                  </a:rPr>
                  <a:t>税金は何のためにあるのだろう？</a:t>
                </a:r>
                <a:endParaRPr sz="1400" b="0" i="0" u="none" strike="noStrike" cap="none">
                  <a:solidFill>
                    <a:srgbClr val="000000"/>
                  </a:solidFill>
                  <a:latin typeface="Arial"/>
                  <a:ea typeface="Arial"/>
                  <a:cs typeface="Arial"/>
                  <a:sym typeface="Arial"/>
                </a:endParaRPr>
              </a:p>
            </p:txBody>
          </p:sp>
          <p:sp>
            <p:nvSpPr>
              <p:cNvPr id="523" name="Google Shape;523;p32"/>
              <p:cNvSpPr txBox="1"/>
              <p:nvPr/>
            </p:nvSpPr>
            <p:spPr>
              <a:xfrm>
                <a:off x="1893907" y="1551060"/>
                <a:ext cx="869100" cy="400200"/>
              </a:xfrm>
              <a:prstGeom prst="rect">
                <a:avLst/>
              </a:prstGeom>
              <a:noFill/>
              <a:ln>
                <a:noFill/>
              </a:ln>
            </p:spPr>
            <p:txBody>
              <a:bodyPr spcFirstLastPara="1" wrap="square" lIns="91425" tIns="45700" rIns="91425" bIns="45700" anchor="t" anchorCtr="0">
                <a:spAutoFit/>
              </a:bodyPr>
              <a:lstStyle/>
              <a:p>
                <a:pPr marL="0" marR="0" lvl="0" indent="0" algn="r" rtl="0">
                  <a:lnSpc>
                    <a:spcPct val="140000"/>
                  </a:lnSpc>
                  <a:spcBef>
                    <a:spcPts val="0"/>
                  </a:spcBef>
                  <a:spcAft>
                    <a:spcPts val="0"/>
                  </a:spcAft>
                  <a:buClr>
                    <a:srgbClr val="000000"/>
                  </a:buClr>
                  <a:buSzPts val="2000"/>
                  <a:buFont typeface="Arial"/>
                  <a:buNone/>
                </a:pPr>
                <a:r>
                  <a:rPr lang="ja-JP" sz="2000" b="1" i="0" u="none" strike="noStrike" cap="none">
                    <a:solidFill>
                      <a:schemeClr val="dk1"/>
                    </a:solidFill>
                    <a:latin typeface="Arial"/>
                    <a:ea typeface="Arial"/>
                    <a:cs typeface="Arial"/>
                    <a:sym typeface="Arial"/>
                  </a:rPr>
                  <a:t>6.</a:t>
                </a:r>
                <a:endParaRPr sz="1400" b="0" i="0" u="none" strike="noStrike" cap="none">
                  <a:solidFill>
                    <a:srgbClr val="000000"/>
                  </a:solidFill>
                  <a:latin typeface="Arial"/>
                  <a:ea typeface="Arial"/>
                  <a:cs typeface="Arial"/>
                  <a:sym typeface="Arial"/>
                </a:endParaRPr>
              </a:p>
            </p:txBody>
          </p:sp>
        </p:grpSp>
        <p:grpSp>
          <p:nvGrpSpPr>
            <p:cNvPr id="524" name="Google Shape;524;p32"/>
            <p:cNvGrpSpPr/>
            <p:nvPr/>
          </p:nvGrpSpPr>
          <p:grpSpPr>
            <a:xfrm>
              <a:off x="2233881" y="4426083"/>
              <a:ext cx="8220585" cy="400200"/>
              <a:chOff x="1893907" y="1551060"/>
              <a:chExt cx="8220585" cy="400200"/>
            </a:xfrm>
          </p:grpSpPr>
          <p:sp>
            <p:nvSpPr>
              <p:cNvPr id="525" name="Google Shape;525;p32"/>
              <p:cNvSpPr txBox="1"/>
              <p:nvPr/>
            </p:nvSpPr>
            <p:spPr>
              <a:xfrm>
                <a:off x="2663392" y="1551060"/>
                <a:ext cx="74511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2000"/>
                  <a:buFont typeface="Arial"/>
                  <a:buNone/>
                </a:pPr>
                <a:r>
                  <a:rPr lang="ja-JP" sz="2000" b="1" i="0" u="none" strike="noStrike" cap="none">
                    <a:solidFill>
                      <a:schemeClr val="dk1"/>
                    </a:solidFill>
                    <a:latin typeface="Arial"/>
                    <a:ea typeface="Arial"/>
                    <a:cs typeface="Arial"/>
                    <a:sym typeface="Arial"/>
                  </a:rPr>
                  <a:t>税金の使いみちはどうやって決まるのだろう？</a:t>
                </a:r>
                <a:endParaRPr sz="1400" b="0" i="0" u="none" strike="noStrike" cap="none">
                  <a:solidFill>
                    <a:srgbClr val="000000"/>
                  </a:solidFill>
                  <a:latin typeface="Arial"/>
                  <a:ea typeface="Arial"/>
                  <a:cs typeface="Arial"/>
                  <a:sym typeface="Arial"/>
                </a:endParaRPr>
              </a:p>
            </p:txBody>
          </p:sp>
          <p:sp>
            <p:nvSpPr>
              <p:cNvPr id="526" name="Google Shape;526;p32"/>
              <p:cNvSpPr txBox="1"/>
              <p:nvPr/>
            </p:nvSpPr>
            <p:spPr>
              <a:xfrm>
                <a:off x="1893907" y="1551060"/>
                <a:ext cx="869100" cy="400200"/>
              </a:xfrm>
              <a:prstGeom prst="rect">
                <a:avLst/>
              </a:prstGeom>
              <a:noFill/>
              <a:ln>
                <a:noFill/>
              </a:ln>
            </p:spPr>
            <p:txBody>
              <a:bodyPr spcFirstLastPara="1" wrap="square" lIns="91425" tIns="45700" rIns="91425" bIns="45700" anchor="t" anchorCtr="0">
                <a:spAutoFit/>
              </a:bodyPr>
              <a:lstStyle/>
              <a:p>
                <a:pPr marL="0" marR="0" lvl="0" indent="0" algn="r" rtl="0">
                  <a:lnSpc>
                    <a:spcPct val="140000"/>
                  </a:lnSpc>
                  <a:spcBef>
                    <a:spcPts val="0"/>
                  </a:spcBef>
                  <a:spcAft>
                    <a:spcPts val="0"/>
                  </a:spcAft>
                  <a:buClr>
                    <a:srgbClr val="000000"/>
                  </a:buClr>
                  <a:buSzPts val="2000"/>
                  <a:buFont typeface="Arial"/>
                  <a:buNone/>
                </a:pPr>
                <a:r>
                  <a:rPr lang="ja-JP" sz="2000" b="1" i="0" u="none" strike="noStrike" cap="none">
                    <a:solidFill>
                      <a:schemeClr val="dk1"/>
                    </a:solidFill>
                    <a:latin typeface="Arial"/>
                    <a:ea typeface="Arial"/>
                    <a:cs typeface="Arial"/>
                    <a:sym typeface="Arial"/>
                  </a:rPr>
                  <a:t>7.</a:t>
                </a:r>
                <a:endParaRPr sz="1400" b="0" i="0" u="none" strike="noStrike" cap="none">
                  <a:solidFill>
                    <a:srgbClr val="000000"/>
                  </a:solidFill>
                  <a:latin typeface="Arial"/>
                  <a:ea typeface="Arial"/>
                  <a:cs typeface="Arial"/>
                  <a:sym typeface="Arial"/>
                </a:endParaRPr>
              </a:p>
            </p:txBody>
          </p:sp>
        </p:grpSp>
        <p:grpSp>
          <p:nvGrpSpPr>
            <p:cNvPr id="527" name="Google Shape;527;p32"/>
            <p:cNvGrpSpPr/>
            <p:nvPr/>
          </p:nvGrpSpPr>
          <p:grpSpPr>
            <a:xfrm>
              <a:off x="2233881" y="4931457"/>
              <a:ext cx="8220585" cy="400200"/>
              <a:chOff x="1893907" y="1551060"/>
              <a:chExt cx="8220585" cy="400200"/>
            </a:xfrm>
          </p:grpSpPr>
          <p:sp>
            <p:nvSpPr>
              <p:cNvPr id="528" name="Google Shape;528;p32"/>
              <p:cNvSpPr txBox="1"/>
              <p:nvPr/>
            </p:nvSpPr>
            <p:spPr>
              <a:xfrm>
                <a:off x="2663392" y="1551060"/>
                <a:ext cx="74511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2000"/>
                  <a:buFont typeface="Arial"/>
                  <a:buNone/>
                </a:pPr>
                <a:r>
                  <a:rPr lang="ja-JP" sz="2000" b="1" i="0" u="none" strike="noStrike" cap="none">
                    <a:solidFill>
                      <a:schemeClr val="dk1"/>
                    </a:solidFill>
                    <a:latin typeface="Arial"/>
                    <a:ea typeface="Arial"/>
                    <a:cs typeface="Arial"/>
                    <a:sym typeface="Arial"/>
                  </a:rPr>
                  <a:t>税金は大切なもの</a:t>
                </a:r>
                <a:endParaRPr sz="1400" b="0" i="0" u="none" strike="noStrike" cap="none">
                  <a:solidFill>
                    <a:srgbClr val="000000"/>
                  </a:solidFill>
                  <a:latin typeface="Arial"/>
                  <a:ea typeface="Arial"/>
                  <a:cs typeface="Arial"/>
                  <a:sym typeface="Arial"/>
                </a:endParaRPr>
              </a:p>
            </p:txBody>
          </p:sp>
          <p:sp>
            <p:nvSpPr>
              <p:cNvPr id="529" name="Google Shape;529;p32"/>
              <p:cNvSpPr txBox="1"/>
              <p:nvPr/>
            </p:nvSpPr>
            <p:spPr>
              <a:xfrm>
                <a:off x="1893907" y="1551060"/>
                <a:ext cx="869100" cy="400200"/>
              </a:xfrm>
              <a:prstGeom prst="rect">
                <a:avLst/>
              </a:prstGeom>
              <a:noFill/>
              <a:ln>
                <a:noFill/>
              </a:ln>
            </p:spPr>
            <p:txBody>
              <a:bodyPr spcFirstLastPara="1" wrap="square" lIns="91425" tIns="45700" rIns="91425" bIns="45700" anchor="t" anchorCtr="0">
                <a:spAutoFit/>
              </a:bodyPr>
              <a:lstStyle/>
              <a:p>
                <a:pPr marL="0" marR="0" lvl="0" indent="0" algn="r" rtl="0">
                  <a:lnSpc>
                    <a:spcPct val="140000"/>
                  </a:lnSpc>
                  <a:spcBef>
                    <a:spcPts val="0"/>
                  </a:spcBef>
                  <a:spcAft>
                    <a:spcPts val="0"/>
                  </a:spcAft>
                  <a:buClr>
                    <a:srgbClr val="000000"/>
                  </a:buClr>
                  <a:buSzPts val="2000"/>
                  <a:buFont typeface="Arial"/>
                  <a:buNone/>
                </a:pPr>
                <a:r>
                  <a:rPr lang="ja-JP" sz="2000" b="1" i="0" u="none" strike="noStrike" cap="none">
                    <a:solidFill>
                      <a:schemeClr val="dk1"/>
                    </a:solidFill>
                    <a:latin typeface="Arial"/>
                    <a:ea typeface="Arial"/>
                    <a:cs typeface="Arial"/>
                    <a:sym typeface="Arial"/>
                  </a:rPr>
                  <a:t>8.</a:t>
                </a:r>
                <a:endParaRPr sz="1400" b="0" i="0" u="none" strike="noStrike" cap="none">
                  <a:solidFill>
                    <a:srgbClr val="000000"/>
                  </a:solidFill>
                  <a:latin typeface="Arial"/>
                  <a:ea typeface="Arial"/>
                  <a:cs typeface="Arial"/>
                  <a:sym typeface="Arial"/>
                </a:endParaRPr>
              </a:p>
            </p:txBody>
          </p:sp>
        </p:grpSp>
        <p:grpSp>
          <p:nvGrpSpPr>
            <p:cNvPr id="530" name="Google Shape;530;p32"/>
            <p:cNvGrpSpPr/>
            <p:nvPr/>
          </p:nvGrpSpPr>
          <p:grpSpPr>
            <a:xfrm>
              <a:off x="2233881" y="5445734"/>
              <a:ext cx="8220585" cy="400200"/>
              <a:chOff x="1893907" y="1551060"/>
              <a:chExt cx="8220585" cy="400200"/>
            </a:xfrm>
          </p:grpSpPr>
          <p:sp>
            <p:nvSpPr>
              <p:cNvPr id="531" name="Google Shape;531;p32"/>
              <p:cNvSpPr txBox="1"/>
              <p:nvPr/>
            </p:nvSpPr>
            <p:spPr>
              <a:xfrm>
                <a:off x="2663392" y="1551060"/>
                <a:ext cx="74511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2000"/>
                  <a:buFont typeface="Arial"/>
                  <a:buNone/>
                </a:pPr>
                <a:r>
                  <a:rPr lang="ja-JP" sz="2000" b="1" i="0" u="none" strike="noStrike" cap="none">
                    <a:solidFill>
                      <a:schemeClr val="dk1"/>
                    </a:solidFill>
                    <a:latin typeface="Arial"/>
                    <a:ea typeface="Arial"/>
                    <a:cs typeface="Arial"/>
                    <a:sym typeface="Arial"/>
                  </a:rPr>
                  <a:t>振り返り（税金はどんなところに使われているかな）</a:t>
                </a:r>
                <a:endParaRPr sz="1400" b="0" i="0" u="none" strike="noStrike" cap="none">
                  <a:solidFill>
                    <a:srgbClr val="000000"/>
                  </a:solidFill>
                  <a:latin typeface="Arial"/>
                  <a:ea typeface="Arial"/>
                  <a:cs typeface="Arial"/>
                  <a:sym typeface="Arial"/>
                </a:endParaRPr>
              </a:p>
            </p:txBody>
          </p:sp>
          <p:sp>
            <p:nvSpPr>
              <p:cNvPr id="532" name="Google Shape;532;p32"/>
              <p:cNvSpPr txBox="1"/>
              <p:nvPr/>
            </p:nvSpPr>
            <p:spPr>
              <a:xfrm>
                <a:off x="1893907" y="1551060"/>
                <a:ext cx="869100" cy="400200"/>
              </a:xfrm>
              <a:prstGeom prst="rect">
                <a:avLst/>
              </a:prstGeom>
              <a:noFill/>
              <a:ln>
                <a:noFill/>
              </a:ln>
            </p:spPr>
            <p:txBody>
              <a:bodyPr spcFirstLastPara="1" wrap="square" lIns="91425" tIns="45700" rIns="91425" bIns="45700" anchor="t" anchorCtr="0">
                <a:spAutoFit/>
              </a:bodyPr>
              <a:lstStyle/>
              <a:p>
                <a:pPr marL="0" marR="0" lvl="0" indent="0" algn="r" rtl="0">
                  <a:lnSpc>
                    <a:spcPct val="140000"/>
                  </a:lnSpc>
                  <a:spcBef>
                    <a:spcPts val="0"/>
                  </a:spcBef>
                  <a:spcAft>
                    <a:spcPts val="0"/>
                  </a:spcAft>
                  <a:buClr>
                    <a:srgbClr val="000000"/>
                  </a:buClr>
                  <a:buSzPts val="2000"/>
                  <a:buFont typeface="Arial"/>
                  <a:buNone/>
                </a:pPr>
                <a:r>
                  <a:rPr lang="ja-JP" sz="2000" b="1" i="0" u="none" strike="noStrike" cap="none">
                    <a:solidFill>
                      <a:schemeClr val="dk1"/>
                    </a:solidFill>
                    <a:latin typeface="Arial"/>
                    <a:ea typeface="Arial"/>
                    <a:cs typeface="Arial"/>
                    <a:sym typeface="Arial"/>
                  </a:rPr>
                  <a:t>9.</a:t>
                </a:r>
                <a:endParaRPr sz="1400" b="0" i="0" u="none" strike="noStrike" cap="none">
                  <a:solidFill>
                    <a:srgbClr val="000000"/>
                  </a:solidFill>
                  <a:latin typeface="Arial"/>
                  <a:ea typeface="Arial"/>
                  <a:cs typeface="Arial"/>
                  <a:sym typeface="Arial"/>
                </a:endParaRPr>
              </a:p>
            </p:txBody>
          </p:sp>
        </p:grpSp>
        <p:grpSp>
          <p:nvGrpSpPr>
            <p:cNvPr id="533" name="Google Shape;533;p32"/>
            <p:cNvGrpSpPr/>
            <p:nvPr/>
          </p:nvGrpSpPr>
          <p:grpSpPr>
            <a:xfrm>
              <a:off x="2233881" y="5951107"/>
              <a:ext cx="8220585" cy="400200"/>
              <a:chOff x="1893907" y="1551060"/>
              <a:chExt cx="8220585" cy="400200"/>
            </a:xfrm>
          </p:grpSpPr>
          <p:sp>
            <p:nvSpPr>
              <p:cNvPr id="534" name="Google Shape;534;p32"/>
              <p:cNvSpPr txBox="1"/>
              <p:nvPr/>
            </p:nvSpPr>
            <p:spPr>
              <a:xfrm>
                <a:off x="2663392" y="1551060"/>
                <a:ext cx="74511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2000"/>
                  <a:buFont typeface="Arial"/>
                  <a:buNone/>
                </a:pPr>
                <a:r>
                  <a:rPr lang="ja-JP" sz="2000" b="1" i="0" u="none" strike="noStrike" cap="none">
                    <a:solidFill>
                      <a:schemeClr val="dk1"/>
                    </a:solidFill>
                    <a:latin typeface="Arial"/>
                    <a:ea typeface="Arial"/>
                    <a:cs typeface="Arial"/>
                    <a:sym typeface="Arial"/>
                  </a:rPr>
                  <a:t>税金のことをもっとくわしく勉強してみよう</a:t>
                </a:r>
                <a:endParaRPr sz="1400" b="0" i="0" u="none" strike="noStrike" cap="none">
                  <a:solidFill>
                    <a:srgbClr val="000000"/>
                  </a:solidFill>
                  <a:latin typeface="Arial"/>
                  <a:ea typeface="Arial"/>
                  <a:cs typeface="Arial"/>
                  <a:sym typeface="Arial"/>
                </a:endParaRPr>
              </a:p>
            </p:txBody>
          </p:sp>
          <p:sp>
            <p:nvSpPr>
              <p:cNvPr id="535" name="Google Shape;535;p32"/>
              <p:cNvSpPr txBox="1"/>
              <p:nvPr/>
            </p:nvSpPr>
            <p:spPr>
              <a:xfrm>
                <a:off x="1893907" y="1551060"/>
                <a:ext cx="869100" cy="400200"/>
              </a:xfrm>
              <a:prstGeom prst="rect">
                <a:avLst/>
              </a:prstGeom>
              <a:noFill/>
              <a:ln>
                <a:noFill/>
              </a:ln>
            </p:spPr>
            <p:txBody>
              <a:bodyPr spcFirstLastPara="1" wrap="square" lIns="91425" tIns="45700" rIns="91425" bIns="45700" anchor="t" anchorCtr="0">
                <a:spAutoFit/>
              </a:bodyPr>
              <a:lstStyle/>
              <a:p>
                <a:pPr marL="0" marR="0" lvl="0" indent="0" algn="r" rtl="0">
                  <a:lnSpc>
                    <a:spcPct val="140000"/>
                  </a:lnSpc>
                  <a:spcBef>
                    <a:spcPts val="0"/>
                  </a:spcBef>
                  <a:spcAft>
                    <a:spcPts val="0"/>
                  </a:spcAft>
                  <a:buClr>
                    <a:srgbClr val="000000"/>
                  </a:buClr>
                  <a:buSzPts val="2000"/>
                  <a:buFont typeface="Arial"/>
                  <a:buNone/>
                </a:pPr>
                <a:r>
                  <a:rPr lang="ja-JP" sz="2000" b="1" i="0" u="none" strike="noStrike" cap="none">
                    <a:solidFill>
                      <a:schemeClr val="dk1"/>
                    </a:solidFill>
                    <a:latin typeface="Arial"/>
                    <a:ea typeface="Arial"/>
                    <a:cs typeface="Arial"/>
                    <a:sym typeface="Arial"/>
                  </a:rPr>
                  <a:t>10.</a:t>
                </a:r>
                <a:endParaRPr sz="1400" b="0" i="0" u="none" strike="noStrike" cap="none">
                  <a:solidFill>
                    <a:srgbClr val="000000"/>
                  </a:solidFill>
                  <a:latin typeface="Arial"/>
                  <a:ea typeface="Arial"/>
                  <a:cs typeface="Arial"/>
                  <a:sym typeface="Arial"/>
                </a:endParaRPr>
              </a:p>
            </p:txBody>
          </p:sp>
        </p:grpSp>
        <p:cxnSp>
          <p:nvCxnSpPr>
            <p:cNvPr id="536" name="Google Shape;536;p32"/>
            <p:cNvCxnSpPr/>
            <p:nvPr/>
          </p:nvCxnSpPr>
          <p:spPr>
            <a:xfrm>
              <a:off x="2126839" y="1836013"/>
              <a:ext cx="7938322" cy="0"/>
            </a:xfrm>
            <a:prstGeom prst="straightConnector1">
              <a:avLst/>
            </a:prstGeom>
            <a:noFill/>
            <a:ln w="9525" cap="flat" cmpd="sng">
              <a:solidFill>
                <a:srgbClr val="D8D8D8"/>
              </a:solidFill>
              <a:prstDash val="solid"/>
              <a:miter lim="800000"/>
              <a:headEnd type="none" w="sm" len="sm"/>
              <a:tailEnd type="none" w="sm" len="sm"/>
            </a:ln>
          </p:spPr>
        </p:cxnSp>
        <p:cxnSp>
          <p:nvCxnSpPr>
            <p:cNvPr id="537" name="Google Shape;537;p32"/>
            <p:cNvCxnSpPr/>
            <p:nvPr/>
          </p:nvCxnSpPr>
          <p:spPr>
            <a:xfrm>
              <a:off x="2126839" y="2341387"/>
              <a:ext cx="7938322" cy="0"/>
            </a:xfrm>
            <a:prstGeom prst="straightConnector1">
              <a:avLst/>
            </a:prstGeom>
            <a:noFill/>
            <a:ln w="9525" cap="flat" cmpd="sng">
              <a:solidFill>
                <a:srgbClr val="D8D8D8"/>
              </a:solidFill>
              <a:prstDash val="solid"/>
              <a:miter lim="800000"/>
              <a:headEnd type="none" w="sm" len="sm"/>
              <a:tailEnd type="none" w="sm" len="sm"/>
            </a:ln>
          </p:spPr>
        </p:cxnSp>
        <p:cxnSp>
          <p:nvCxnSpPr>
            <p:cNvPr id="538" name="Google Shape;538;p32"/>
            <p:cNvCxnSpPr/>
            <p:nvPr/>
          </p:nvCxnSpPr>
          <p:spPr>
            <a:xfrm>
              <a:off x="2126839" y="2846761"/>
              <a:ext cx="7938322" cy="0"/>
            </a:xfrm>
            <a:prstGeom prst="straightConnector1">
              <a:avLst/>
            </a:prstGeom>
            <a:noFill/>
            <a:ln w="9525" cap="flat" cmpd="sng">
              <a:solidFill>
                <a:srgbClr val="D8D8D8"/>
              </a:solidFill>
              <a:prstDash val="solid"/>
              <a:miter lim="800000"/>
              <a:headEnd type="none" w="sm" len="sm"/>
              <a:tailEnd type="none" w="sm" len="sm"/>
            </a:ln>
          </p:spPr>
        </p:cxnSp>
        <p:cxnSp>
          <p:nvCxnSpPr>
            <p:cNvPr id="539" name="Google Shape;539;p32"/>
            <p:cNvCxnSpPr/>
            <p:nvPr/>
          </p:nvCxnSpPr>
          <p:spPr>
            <a:xfrm>
              <a:off x="2126839" y="3352135"/>
              <a:ext cx="7938322" cy="0"/>
            </a:xfrm>
            <a:prstGeom prst="straightConnector1">
              <a:avLst/>
            </a:prstGeom>
            <a:noFill/>
            <a:ln w="9525" cap="flat" cmpd="sng">
              <a:solidFill>
                <a:srgbClr val="D8D8D8"/>
              </a:solidFill>
              <a:prstDash val="solid"/>
              <a:miter lim="800000"/>
              <a:headEnd type="none" w="sm" len="sm"/>
              <a:tailEnd type="none" w="sm" len="sm"/>
            </a:ln>
          </p:spPr>
        </p:cxnSp>
        <p:cxnSp>
          <p:nvCxnSpPr>
            <p:cNvPr id="540" name="Google Shape;540;p32"/>
            <p:cNvCxnSpPr/>
            <p:nvPr/>
          </p:nvCxnSpPr>
          <p:spPr>
            <a:xfrm>
              <a:off x="2126839" y="3857509"/>
              <a:ext cx="7938322" cy="0"/>
            </a:xfrm>
            <a:prstGeom prst="straightConnector1">
              <a:avLst/>
            </a:prstGeom>
            <a:noFill/>
            <a:ln w="9525" cap="flat" cmpd="sng">
              <a:solidFill>
                <a:srgbClr val="D8D8D8"/>
              </a:solidFill>
              <a:prstDash val="solid"/>
              <a:miter lim="800000"/>
              <a:headEnd type="none" w="sm" len="sm"/>
              <a:tailEnd type="none" w="sm" len="sm"/>
            </a:ln>
          </p:spPr>
        </p:cxnSp>
        <p:cxnSp>
          <p:nvCxnSpPr>
            <p:cNvPr id="541" name="Google Shape;541;p32"/>
            <p:cNvCxnSpPr/>
            <p:nvPr/>
          </p:nvCxnSpPr>
          <p:spPr>
            <a:xfrm>
              <a:off x="2126839" y="4362883"/>
              <a:ext cx="7938322" cy="0"/>
            </a:xfrm>
            <a:prstGeom prst="straightConnector1">
              <a:avLst/>
            </a:prstGeom>
            <a:noFill/>
            <a:ln w="9525" cap="flat" cmpd="sng">
              <a:solidFill>
                <a:srgbClr val="D8D8D8"/>
              </a:solidFill>
              <a:prstDash val="solid"/>
              <a:miter lim="800000"/>
              <a:headEnd type="none" w="sm" len="sm"/>
              <a:tailEnd type="none" w="sm" len="sm"/>
            </a:ln>
          </p:spPr>
        </p:cxnSp>
        <p:cxnSp>
          <p:nvCxnSpPr>
            <p:cNvPr id="542" name="Google Shape;542;p32"/>
            <p:cNvCxnSpPr/>
            <p:nvPr/>
          </p:nvCxnSpPr>
          <p:spPr>
            <a:xfrm>
              <a:off x="2126839" y="5373631"/>
              <a:ext cx="7938322" cy="0"/>
            </a:xfrm>
            <a:prstGeom prst="straightConnector1">
              <a:avLst/>
            </a:prstGeom>
            <a:noFill/>
            <a:ln w="9525" cap="flat" cmpd="sng">
              <a:solidFill>
                <a:srgbClr val="D8D8D8"/>
              </a:solidFill>
              <a:prstDash val="solid"/>
              <a:miter lim="800000"/>
              <a:headEnd type="none" w="sm" len="sm"/>
              <a:tailEnd type="none" w="sm" len="sm"/>
            </a:ln>
          </p:spPr>
        </p:cxnSp>
        <p:cxnSp>
          <p:nvCxnSpPr>
            <p:cNvPr id="543" name="Google Shape;543;p32"/>
            <p:cNvCxnSpPr/>
            <p:nvPr/>
          </p:nvCxnSpPr>
          <p:spPr>
            <a:xfrm>
              <a:off x="2126839" y="4868257"/>
              <a:ext cx="7938322" cy="0"/>
            </a:xfrm>
            <a:prstGeom prst="straightConnector1">
              <a:avLst/>
            </a:prstGeom>
            <a:noFill/>
            <a:ln w="9525" cap="flat" cmpd="sng">
              <a:solidFill>
                <a:srgbClr val="D8D8D8"/>
              </a:solidFill>
              <a:prstDash val="solid"/>
              <a:miter lim="800000"/>
              <a:headEnd type="none" w="sm" len="sm"/>
              <a:tailEnd type="none" w="sm" len="sm"/>
            </a:ln>
          </p:spPr>
        </p:cxnSp>
        <p:cxnSp>
          <p:nvCxnSpPr>
            <p:cNvPr id="544" name="Google Shape;544;p32"/>
            <p:cNvCxnSpPr/>
            <p:nvPr/>
          </p:nvCxnSpPr>
          <p:spPr>
            <a:xfrm>
              <a:off x="2126839" y="5879005"/>
              <a:ext cx="7938322" cy="0"/>
            </a:xfrm>
            <a:prstGeom prst="straightConnector1">
              <a:avLst/>
            </a:prstGeom>
            <a:noFill/>
            <a:ln w="9525" cap="flat" cmpd="sng">
              <a:solidFill>
                <a:srgbClr val="D8D8D8"/>
              </a:solidFill>
              <a:prstDash val="solid"/>
              <a:miter lim="800000"/>
              <a:headEnd type="none" w="sm" len="sm"/>
              <a:tailEnd type="none" w="sm" len="sm"/>
            </a:ln>
          </p:spPr>
        </p:cxnSp>
      </p:grpSp>
      <p:grpSp>
        <p:nvGrpSpPr>
          <p:cNvPr id="545" name="Google Shape;545;p32"/>
          <p:cNvGrpSpPr/>
          <p:nvPr/>
        </p:nvGrpSpPr>
        <p:grpSpPr>
          <a:xfrm>
            <a:off x="1615641" y="1457923"/>
            <a:ext cx="746235" cy="262453"/>
            <a:chOff x="1053680" y="3468209"/>
            <a:chExt cx="746235" cy="262453"/>
          </a:xfrm>
        </p:grpSpPr>
        <p:sp>
          <p:nvSpPr>
            <p:cNvPr id="546" name="Google Shape;546;p32"/>
            <p:cNvSpPr/>
            <p:nvPr/>
          </p:nvSpPr>
          <p:spPr>
            <a:xfrm>
              <a:off x="1053680" y="3468209"/>
              <a:ext cx="746235" cy="261570"/>
            </a:xfrm>
            <a:prstGeom prst="roundRect">
              <a:avLst>
                <a:gd name="adj" fmla="val 50000"/>
              </a:avLst>
            </a:prstGeom>
            <a:solidFill>
              <a:srgbClr val="FF0000">
                <a:alpha val="5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547" name="Google Shape;547;p32"/>
            <p:cNvGrpSpPr/>
            <p:nvPr/>
          </p:nvGrpSpPr>
          <p:grpSpPr>
            <a:xfrm>
              <a:off x="1096538" y="3469062"/>
              <a:ext cx="586068" cy="261600"/>
              <a:chOff x="1096538" y="3469062"/>
              <a:chExt cx="586068" cy="261600"/>
            </a:xfrm>
          </p:grpSpPr>
          <p:sp>
            <p:nvSpPr>
              <p:cNvPr id="548" name="Google Shape;548;p32"/>
              <p:cNvSpPr txBox="1"/>
              <p:nvPr/>
            </p:nvSpPr>
            <p:spPr>
              <a:xfrm>
                <a:off x="1096538" y="3469062"/>
                <a:ext cx="516000" cy="261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100"/>
                  <a:buFont typeface="Arial"/>
                  <a:buNone/>
                </a:pPr>
                <a:r>
                  <a:rPr lang="ja-JP" sz="1100" b="0" i="0" u="none" strike="noStrike" cap="none">
                    <a:solidFill>
                      <a:schemeClr val="lt1"/>
                    </a:solidFill>
                    <a:latin typeface="Arial"/>
                    <a:ea typeface="Arial"/>
                    <a:cs typeface="Arial"/>
                    <a:sym typeface="Arial"/>
                  </a:rPr>
                  <a:t>進む</a:t>
                </a:r>
                <a:endParaRPr sz="1800" b="0" i="0" u="none" strike="noStrike" cap="none">
                  <a:solidFill>
                    <a:schemeClr val="lt1"/>
                  </a:solidFill>
                  <a:latin typeface="Arial"/>
                  <a:ea typeface="Arial"/>
                  <a:cs typeface="Arial"/>
                  <a:sym typeface="Arial"/>
                </a:endParaRPr>
              </a:p>
            </p:txBody>
          </p:sp>
          <p:sp>
            <p:nvSpPr>
              <p:cNvPr id="549" name="Google Shape;549;p32"/>
              <p:cNvSpPr/>
              <p:nvPr/>
            </p:nvSpPr>
            <p:spPr>
              <a:xfrm rot="5400000">
                <a:off x="1560506" y="3543628"/>
                <a:ext cx="131100" cy="113100"/>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grpSp>
      <p:grpSp>
        <p:nvGrpSpPr>
          <p:cNvPr id="550" name="Google Shape;550;p32"/>
          <p:cNvGrpSpPr/>
          <p:nvPr/>
        </p:nvGrpSpPr>
        <p:grpSpPr>
          <a:xfrm>
            <a:off x="1615641" y="1963445"/>
            <a:ext cx="746235" cy="262453"/>
            <a:chOff x="1053680" y="3468209"/>
            <a:chExt cx="746235" cy="262453"/>
          </a:xfrm>
        </p:grpSpPr>
        <p:sp>
          <p:nvSpPr>
            <p:cNvPr id="551" name="Google Shape;551;p32"/>
            <p:cNvSpPr/>
            <p:nvPr/>
          </p:nvSpPr>
          <p:spPr>
            <a:xfrm>
              <a:off x="1053680" y="3468209"/>
              <a:ext cx="746235" cy="261570"/>
            </a:xfrm>
            <a:prstGeom prst="roundRect">
              <a:avLst>
                <a:gd name="adj" fmla="val 50000"/>
              </a:avLst>
            </a:prstGeom>
            <a:solidFill>
              <a:srgbClr val="FF0000">
                <a:alpha val="5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552" name="Google Shape;552;p32"/>
            <p:cNvGrpSpPr/>
            <p:nvPr/>
          </p:nvGrpSpPr>
          <p:grpSpPr>
            <a:xfrm>
              <a:off x="1096538" y="3469062"/>
              <a:ext cx="586068" cy="261600"/>
              <a:chOff x="1096538" y="3469062"/>
              <a:chExt cx="586068" cy="261600"/>
            </a:xfrm>
          </p:grpSpPr>
          <p:sp>
            <p:nvSpPr>
              <p:cNvPr id="553" name="Google Shape;553;p32"/>
              <p:cNvSpPr txBox="1"/>
              <p:nvPr/>
            </p:nvSpPr>
            <p:spPr>
              <a:xfrm>
                <a:off x="1096538" y="3469062"/>
                <a:ext cx="516000" cy="261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100"/>
                  <a:buFont typeface="Arial"/>
                  <a:buNone/>
                </a:pPr>
                <a:r>
                  <a:rPr lang="ja-JP" sz="1100" b="0" i="0" u="none" strike="noStrike" cap="none">
                    <a:solidFill>
                      <a:schemeClr val="lt1"/>
                    </a:solidFill>
                    <a:latin typeface="Arial"/>
                    <a:ea typeface="Arial"/>
                    <a:cs typeface="Arial"/>
                    <a:sym typeface="Arial"/>
                  </a:rPr>
                  <a:t>進む</a:t>
                </a:r>
                <a:endParaRPr sz="1800" b="0" i="0" u="none" strike="noStrike" cap="none">
                  <a:solidFill>
                    <a:schemeClr val="lt1"/>
                  </a:solidFill>
                  <a:latin typeface="Arial"/>
                  <a:ea typeface="Arial"/>
                  <a:cs typeface="Arial"/>
                  <a:sym typeface="Arial"/>
                </a:endParaRPr>
              </a:p>
            </p:txBody>
          </p:sp>
          <p:sp>
            <p:nvSpPr>
              <p:cNvPr id="554" name="Google Shape;554;p32"/>
              <p:cNvSpPr/>
              <p:nvPr/>
            </p:nvSpPr>
            <p:spPr>
              <a:xfrm rot="5400000">
                <a:off x="1560506" y="3543628"/>
                <a:ext cx="131100" cy="113100"/>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grpSp>
      <p:grpSp>
        <p:nvGrpSpPr>
          <p:cNvPr id="555" name="Google Shape;555;p32"/>
          <p:cNvGrpSpPr/>
          <p:nvPr/>
        </p:nvGrpSpPr>
        <p:grpSpPr>
          <a:xfrm>
            <a:off x="1615641" y="2468967"/>
            <a:ext cx="746235" cy="262453"/>
            <a:chOff x="1053680" y="3468209"/>
            <a:chExt cx="746235" cy="262453"/>
          </a:xfrm>
        </p:grpSpPr>
        <p:sp>
          <p:nvSpPr>
            <p:cNvPr id="556" name="Google Shape;556;p32"/>
            <p:cNvSpPr/>
            <p:nvPr/>
          </p:nvSpPr>
          <p:spPr>
            <a:xfrm>
              <a:off x="1053680" y="3468209"/>
              <a:ext cx="746235" cy="261570"/>
            </a:xfrm>
            <a:prstGeom prst="roundRect">
              <a:avLst>
                <a:gd name="adj" fmla="val 50000"/>
              </a:avLst>
            </a:prstGeom>
            <a:solidFill>
              <a:srgbClr val="FF0000">
                <a:alpha val="5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557" name="Google Shape;557;p32"/>
            <p:cNvGrpSpPr/>
            <p:nvPr/>
          </p:nvGrpSpPr>
          <p:grpSpPr>
            <a:xfrm>
              <a:off x="1096538" y="3469062"/>
              <a:ext cx="586068" cy="261600"/>
              <a:chOff x="1096538" y="3469062"/>
              <a:chExt cx="586068" cy="261600"/>
            </a:xfrm>
          </p:grpSpPr>
          <p:sp>
            <p:nvSpPr>
              <p:cNvPr id="558" name="Google Shape;558;p32"/>
              <p:cNvSpPr txBox="1"/>
              <p:nvPr/>
            </p:nvSpPr>
            <p:spPr>
              <a:xfrm>
                <a:off x="1096538" y="3469062"/>
                <a:ext cx="516000" cy="261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100"/>
                  <a:buFont typeface="Arial"/>
                  <a:buNone/>
                </a:pPr>
                <a:r>
                  <a:rPr lang="ja-JP" sz="1100" b="0" i="0" u="none" strike="noStrike" cap="none">
                    <a:solidFill>
                      <a:schemeClr val="lt1"/>
                    </a:solidFill>
                    <a:latin typeface="Arial"/>
                    <a:ea typeface="Arial"/>
                    <a:cs typeface="Arial"/>
                    <a:sym typeface="Arial"/>
                  </a:rPr>
                  <a:t>進む</a:t>
                </a:r>
                <a:endParaRPr sz="1800" b="0" i="0" u="none" strike="noStrike" cap="none">
                  <a:solidFill>
                    <a:schemeClr val="lt1"/>
                  </a:solidFill>
                  <a:latin typeface="Arial"/>
                  <a:ea typeface="Arial"/>
                  <a:cs typeface="Arial"/>
                  <a:sym typeface="Arial"/>
                </a:endParaRPr>
              </a:p>
            </p:txBody>
          </p:sp>
          <p:sp>
            <p:nvSpPr>
              <p:cNvPr id="559" name="Google Shape;559;p32"/>
              <p:cNvSpPr/>
              <p:nvPr/>
            </p:nvSpPr>
            <p:spPr>
              <a:xfrm rot="5400000">
                <a:off x="1560506" y="3543628"/>
                <a:ext cx="131100" cy="113100"/>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grpSp>
      <p:grpSp>
        <p:nvGrpSpPr>
          <p:cNvPr id="560" name="Google Shape;560;p32"/>
          <p:cNvGrpSpPr/>
          <p:nvPr/>
        </p:nvGrpSpPr>
        <p:grpSpPr>
          <a:xfrm>
            <a:off x="1615641" y="2974489"/>
            <a:ext cx="746235" cy="262453"/>
            <a:chOff x="1053680" y="3468209"/>
            <a:chExt cx="746235" cy="262453"/>
          </a:xfrm>
        </p:grpSpPr>
        <p:sp>
          <p:nvSpPr>
            <p:cNvPr id="561" name="Google Shape;561;p32"/>
            <p:cNvSpPr/>
            <p:nvPr/>
          </p:nvSpPr>
          <p:spPr>
            <a:xfrm>
              <a:off x="1053680" y="3468209"/>
              <a:ext cx="746235" cy="261570"/>
            </a:xfrm>
            <a:prstGeom prst="roundRect">
              <a:avLst>
                <a:gd name="adj" fmla="val 50000"/>
              </a:avLst>
            </a:prstGeom>
            <a:solidFill>
              <a:srgbClr val="FF0000">
                <a:alpha val="5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562" name="Google Shape;562;p32"/>
            <p:cNvGrpSpPr/>
            <p:nvPr/>
          </p:nvGrpSpPr>
          <p:grpSpPr>
            <a:xfrm>
              <a:off x="1096538" y="3469062"/>
              <a:ext cx="586068" cy="261600"/>
              <a:chOff x="1096538" y="3469062"/>
              <a:chExt cx="586068" cy="261600"/>
            </a:xfrm>
          </p:grpSpPr>
          <p:sp>
            <p:nvSpPr>
              <p:cNvPr id="563" name="Google Shape;563;p32"/>
              <p:cNvSpPr txBox="1"/>
              <p:nvPr/>
            </p:nvSpPr>
            <p:spPr>
              <a:xfrm>
                <a:off x="1096538" y="3469062"/>
                <a:ext cx="516000" cy="261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100"/>
                  <a:buFont typeface="Arial"/>
                  <a:buNone/>
                </a:pPr>
                <a:r>
                  <a:rPr lang="ja-JP" sz="1100" b="0" i="0" u="none" strike="noStrike" cap="none">
                    <a:solidFill>
                      <a:schemeClr val="lt1"/>
                    </a:solidFill>
                    <a:latin typeface="Arial"/>
                    <a:ea typeface="Arial"/>
                    <a:cs typeface="Arial"/>
                    <a:sym typeface="Arial"/>
                  </a:rPr>
                  <a:t>進む</a:t>
                </a:r>
                <a:endParaRPr sz="1800" b="0" i="0" u="none" strike="noStrike" cap="none">
                  <a:solidFill>
                    <a:schemeClr val="lt1"/>
                  </a:solidFill>
                  <a:latin typeface="Arial"/>
                  <a:ea typeface="Arial"/>
                  <a:cs typeface="Arial"/>
                  <a:sym typeface="Arial"/>
                </a:endParaRPr>
              </a:p>
            </p:txBody>
          </p:sp>
          <p:sp>
            <p:nvSpPr>
              <p:cNvPr id="564" name="Google Shape;564;p32"/>
              <p:cNvSpPr/>
              <p:nvPr/>
            </p:nvSpPr>
            <p:spPr>
              <a:xfrm rot="5400000">
                <a:off x="1560506" y="3543628"/>
                <a:ext cx="131100" cy="113100"/>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grpSp>
      <p:grpSp>
        <p:nvGrpSpPr>
          <p:cNvPr id="565" name="Google Shape;565;p32"/>
          <p:cNvGrpSpPr/>
          <p:nvPr/>
        </p:nvGrpSpPr>
        <p:grpSpPr>
          <a:xfrm>
            <a:off x="1615641" y="6007623"/>
            <a:ext cx="746235" cy="262453"/>
            <a:chOff x="1053680" y="3468209"/>
            <a:chExt cx="746235" cy="262453"/>
          </a:xfrm>
        </p:grpSpPr>
        <p:sp>
          <p:nvSpPr>
            <p:cNvPr id="566" name="Google Shape;566;p32"/>
            <p:cNvSpPr/>
            <p:nvPr/>
          </p:nvSpPr>
          <p:spPr>
            <a:xfrm>
              <a:off x="1053680" y="3468209"/>
              <a:ext cx="746235" cy="261570"/>
            </a:xfrm>
            <a:prstGeom prst="roundRect">
              <a:avLst>
                <a:gd name="adj" fmla="val 50000"/>
              </a:avLst>
            </a:prstGeom>
            <a:solidFill>
              <a:srgbClr val="FF0000">
                <a:alpha val="5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567" name="Google Shape;567;p32"/>
            <p:cNvGrpSpPr/>
            <p:nvPr/>
          </p:nvGrpSpPr>
          <p:grpSpPr>
            <a:xfrm>
              <a:off x="1096538" y="3469062"/>
              <a:ext cx="586068" cy="261600"/>
              <a:chOff x="1096538" y="3469062"/>
              <a:chExt cx="586068" cy="261600"/>
            </a:xfrm>
          </p:grpSpPr>
          <p:sp>
            <p:nvSpPr>
              <p:cNvPr id="568" name="Google Shape;568;p32"/>
              <p:cNvSpPr txBox="1"/>
              <p:nvPr/>
            </p:nvSpPr>
            <p:spPr>
              <a:xfrm>
                <a:off x="1096538" y="3469062"/>
                <a:ext cx="516000" cy="261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100"/>
                  <a:buFont typeface="Arial"/>
                  <a:buNone/>
                </a:pPr>
                <a:r>
                  <a:rPr lang="ja-JP" sz="1100" b="0" i="0" u="none" strike="noStrike" cap="none">
                    <a:solidFill>
                      <a:schemeClr val="lt1"/>
                    </a:solidFill>
                    <a:latin typeface="Arial"/>
                    <a:ea typeface="Arial"/>
                    <a:cs typeface="Arial"/>
                    <a:sym typeface="Arial"/>
                  </a:rPr>
                  <a:t>進む</a:t>
                </a:r>
                <a:endParaRPr sz="1800" b="0" i="0" u="none" strike="noStrike" cap="none">
                  <a:solidFill>
                    <a:schemeClr val="lt1"/>
                  </a:solidFill>
                  <a:latin typeface="Arial"/>
                  <a:ea typeface="Arial"/>
                  <a:cs typeface="Arial"/>
                  <a:sym typeface="Arial"/>
                </a:endParaRPr>
              </a:p>
            </p:txBody>
          </p:sp>
          <p:sp>
            <p:nvSpPr>
              <p:cNvPr id="569" name="Google Shape;569;p32"/>
              <p:cNvSpPr/>
              <p:nvPr/>
            </p:nvSpPr>
            <p:spPr>
              <a:xfrm rot="5400000">
                <a:off x="1560506" y="3543628"/>
                <a:ext cx="131100" cy="113100"/>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grpSp>
      <p:grpSp>
        <p:nvGrpSpPr>
          <p:cNvPr id="570" name="Google Shape;570;p32"/>
          <p:cNvGrpSpPr/>
          <p:nvPr/>
        </p:nvGrpSpPr>
        <p:grpSpPr>
          <a:xfrm>
            <a:off x="1615641" y="3480011"/>
            <a:ext cx="746235" cy="262453"/>
            <a:chOff x="1053680" y="3468209"/>
            <a:chExt cx="746235" cy="262453"/>
          </a:xfrm>
        </p:grpSpPr>
        <p:sp>
          <p:nvSpPr>
            <p:cNvPr id="571" name="Google Shape;571;p32"/>
            <p:cNvSpPr/>
            <p:nvPr/>
          </p:nvSpPr>
          <p:spPr>
            <a:xfrm>
              <a:off x="1053680" y="3468209"/>
              <a:ext cx="746235" cy="261570"/>
            </a:xfrm>
            <a:prstGeom prst="roundRect">
              <a:avLst>
                <a:gd name="adj" fmla="val 50000"/>
              </a:avLst>
            </a:prstGeom>
            <a:solidFill>
              <a:srgbClr val="FF0000">
                <a:alpha val="5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572" name="Google Shape;572;p32"/>
            <p:cNvGrpSpPr/>
            <p:nvPr/>
          </p:nvGrpSpPr>
          <p:grpSpPr>
            <a:xfrm>
              <a:off x="1096538" y="3469062"/>
              <a:ext cx="586068" cy="261600"/>
              <a:chOff x="1096538" y="3469062"/>
              <a:chExt cx="586068" cy="261600"/>
            </a:xfrm>
          </p:grpSpPr>
          <p:sp>
            <p:nvSpPr>
              <p:cNvPr id="573" name="Google Shape;573;p32"/>
              <p:cNvSpPr txBox="1"/>
              <p:nvPr/>
            </p:nvSpPr>
            <p:spPr>
              <a:xfrm>
                <a:off x="1096538" y="3469062"/>
                <a:ext cx="516000" cy="261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100"/>
                  <a:buFont typeface="Arial"/>
                  <a:buNone/>
                </a:pPr>
                <a:r>
                  <a:rPr lang="ja-JP" sz="1100" b="0" i="0" u="none" strike="noStrike" cap="none">
                    <a:solidFill>
                      <a:schemeClr val="lt1"/>
                    </a:solidFill>
                    <a:latin typeface="Arial"/>
                    <a:ea typeface="Arial"/>
                    <a:cs typeface="Arial"/>
                    <a:sym typeface="Arial"/>
                  </a:rPr>
                  <a:t>進む</a:t>
                </a:r>
                <a:endParaRPr sz="1800" b="0" i="0" u="none" strike="noStrike" cap="none">
                  <a:solidFill>
                    <a:schemeClr val="lt1"/>
                  </a:solidFill>
                  <a:latin typeface="Arial"/>
                  <a:ea typeface="Arial"/>
                  <a:cs typeface="Arial"/>
                  <a:sym typeface="Arial"/>
                </a:endParaRPr>
              </a:p>
            </p:txBody>
          </p:sp>
          <p:sp>
            <p:nvSpPr>
              <p:cNvPr id="574" name="Google Shape;574;p32"/>
              <p:cNvSpPr/>
              <p:nvPr/>
            </p:nvSpPr>
            <p:spPr>
              <a:xfrm rot="5400000">
                <a:off x="1560506" y="3543628"/>
                <a:ext cx="131100" cy="113100"/>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grpSp>
      <p:grpSp>
        <p:nvGrpSpPr>
          <p:cNvPr id="575" name="Google Shape;575;p32"/>
          <p:cNvGrpSpPr/>
          <p:nvPr/>
        </p:nvGrpSpPr>
        <p:grpSpPr>
          <a:xfrm>
            <a:off x="1615641" y="3985533"/>
            <a:ext cx="746235" cy="262453"/>
            <a:chOff x="1053680" y="3468209"/>
            <a:chExt cx="746235" cy="262453"/>
          </a:xfrm>
        </p:grpSpPr>
        <p:sp>
          <p:nvSpPr>
            <p:cNvPr id="576" name="Google Shape;576;p32"/>
            <p:cNvSpPr/>
            <p:nvPr/>
          </p:nvSpPr>
          <p:spPr>
            <a:xfrm>
              <a:off x="1053680" y="3468209"/>
              <a:ext cx="746235" cy="261570"/>
            </a:xfrm>
            <a:prstGeom prst="roundRect">
              <a:avLst>
                <a:gd name="adj" fmla="val 50000"/>
              </a:avLst>
            </a:prstGeom>
            <a:solidFill>
              <a:srgbClr val="FF0000">
                <a:alpha val="5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577" name="Google Shape;577;p32"/>
            <p:cNvGrpSpPr/>
            <p:nvPr/>
          </p:nvGrpSpPr>
          <p:grpSpPr>
            <a:xfrm>
              <a:off x="1096538" y="3469062"/>
              <a:ext cx="586068" cy="261600"/>
              <a:chOff x="1096538" y="3469062"/>
              <a:chExt cx="586068" cy="261600"/>
            </a:xfrm>
          </p:grpSpPr>
          <p:sp>
            <p:nvSpPr>
              <p:cNvPr id="578" name="Google Shape;578;p32"/>
              <p:cNvSpPr txBox="1"/>
              <p:nvPr/>
            </p:nvSpPr>
            <p:spPr>
              <a:xfrm>
                <a:off x="1096538" y="3469062"/>
                <a:ext cx="516000" cy="261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100"/>
                  <a:buFont typeface="Arial"/>
                  <a:buNone/>
                </a:pPr>
                <a:r>
                  <a:rPr lang="ja-JP" sz="1100" b="0" i="0" u="none" strike="noStrike" cap="none">
                    <a:solidFill>
                      <a:schemeClr val="lt1"/>
                    </a:solidFill>
                    <a:latin typeface="Arial"/>
                    <a:ea typeface="Arial"/>
                    <a:cs typeface="Arial"/>
                    <a:sym typeface="Arial"/>
                  </a:rPr>
                  <a:t>進む</a:t>
                </a:r>
                <a:endParaRPr sz="1800" b="0" i="0" u="none" strike="noStrike" cap="none">
                  <a:solidFill>
                    <a:schemeClr val="lt1"/>
                  </a:solidFill>
                  <a:latin typeface="Arial"/>
                  <a:ea typeface="Arial"/>
                  <a:cs typeface="Arial"/>
                  <a:sym typeface="Arial"/>
                </a:endParaRPr>
              </a:p>
            </p:txBody>
          </p:sp>
          <p:sp>
            <p:nvSpPr>
              <p:cNvPr id="579" name="Google Shape;579;p32"/>
              <p:cNvSpPr/>
              <p:nvPr/>
            </p:nvSpPr>
            <p:spPr>
              <a:xfrm rot="5400000">
                <a:off x="1560506" y="3543628"/>
                <a:ext cx="131100" cy="113100"/>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grpSp>
      <p:grpSp>
        <p:nvGrpSpPr>
          <p:cNvPr id="580" name="Google Shape;580;p32"/>
          <p:cNvGrpSpPr/>
          <p:nvPr/>
        </p:nvGrpSpPr>
        <p:grpSpPr>
          <a:xfrm>
            <a:off x="1615641" y="4491055"/>
            <a:ext cx="746235" cy="262453"/>
            <a:chOff x="1053680" y="3468209"/>
            <a:chExt cx="746235" cy="262453"/>
          </a:xfrm>
        </p:grpSpPr>
        <p:sp>
          <p:nvSpPr>
            <p:cNvPr id="581" name="Google Shape;581;p32"/>
            <p:cNvSpPr/>
            <p:nvPr/>
          </p:nvSpPr>
          <p:spPr>
            <a:xfrm>
              <a:off x="1053680" y="3468209"/>
              <a:ext cx="746235" cy="261570"/>
            </a:xfrm>
            <a:prstGeom prst="roundRect">
              <a:avLst>
                <a:gd name="adj" fmla="val 50000"/>
              </a:avLst>
            </a:prstGeom>
            <a:solidFill>
              <a:srgbClr val="FF0000">
                <a:alpha val="5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582" name="Google Shape;582;p32"/>
            <p:cNvGrpSpPr/>
            <p:nvPr/>
          </p:nvGrpSpPr>
          <p:grpSpPr>
            <a:xfrm>
              <a:off x="1096538" y="3469062"/>
              <a:ext cx="586068" cy="261600"/>
              <a:chOff x="1096538" y="3469062"/>
              <a:chExt cx="586068" cy="261600"/>
            </a:xfrm>
          </p:grpSpPr>
          <p:sp>
            <p:nvSpPr>
              <p:cNvPr id="583" name="Google Shape;583;p32"/>
              <p:cNvSpPr txBox="1"/>
              <p:nvPr/>
            </p:nvSpPr>
            <p:spPr>
              <a:xfrm>
                <a:off x="1096538" y="3469062"/>
                <a:ext cx="516000" cy="261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100"/>
                  <a:buFont typeface="Arial"/>
                  <a:buNone/>
                </a:pPr>
                <a:r>
                  <a:rPr lang="ja-JP" sz="1100" b="0" i="0" u="none" strike="noStrike" cap="none">
                    <a:solidFill>
                      <a:schemeClr val="lt1"/>
                    </a:solidFill>
                    <a:latin typeface="Arial"/>
                    <a:ea typeface="Arial"/>
                    <a:cs typeface="Arial"/>
                    <a:sym typeface="Arial"/>
                  </a:rPr>
                  <a:t>進む</a:t>
                </a:r>
                <a:endParaRPr sz="1800" b="0" i="0" u="none" strike="noStrike" cap="none">
                  <a:solidFill>
                    <a:schemeClr val="lt1"/>
                  </a:solidFill>
                  <a:latin typeface="Arial"/>
                  <a:ea typeface="Arial"/>
                  <a:cs typeface="Arial"/>
                  <a:sym typeface="Arial"/>
                </a:endParaRPr>
              </a:p>
            </p:txBody>
          </p:sp>
          <p:sp>
            <p:nvSpPr>
              <p:cNvPr id="584" name="Google Shape;584;p32"/>
              <p:cNvSpPr/>
              <p:nvPr/>
            </p:nvSpPr>
            <p:spPr>
              <a:xfrm rot="5400000">
                <a:off x="1560506" y="3543628"/>
                <a:ext cx="131100" cy="113100"/>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grpSp>
      <p:grpSp>
        <p:nvGrpSpPr>
          <p:cNvPr id="585" name="Google Shape;585;p32"/>
          <p:cNvGrpSpPr/>
          <p:nvPr/>
        </p:nvGrpSpPr>
        <p:grpSpPr>
          <a:xfrm>
            <a:off x="1615641" y="4996577"/>
            <a:ext cx="746235" cy="262453"/>
            <a:chOff x="1053680" y="3468209"/>
            <a:chExt cx="746235" cy="262453"/>
          </a:xfrm>
        </p:grpSpPr>
        <p:sp>
          <p:nvSpPr>
            <p:cNvPr id="586" name="Google Shape;586;p32"/>
            <p:cNvSpPr/>
            <p:nvPr/>
          </p:nvSpPr>
          <p:spPr>
            <a:xfrm>
              <a:off x="1053680" y="3468209"/>
              <a:ext cx="746235" cy="261570"/>
            </a:xfrm>
            <a:prstGeom prst="roundRect">
              <a:avLst>
                <a:gd name="adj" fmla="val 50000"/>
              </a:avLst>
            </a:prstGeom>
            <a:solidFill>
              <a:srgbClr val="FF0000">
                <a:alpha val="5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587" name="Google Shape;587;p32"/>
            <p:cNvGrpSpPr/>
            <p:nvPr/>
          </p:nvGrpSpPr>
          <p:grpSpPr>
            <a:xfrm>
              <a:off x="1096538" y="3469062"/>
              <a:ext cx="586068" cy="261600"/>
              <a:chOff x="1096538" y="3469062"/>
              <a:chExt cx="586068" cy="261600"/>
            </a:xfrm>
          </p:grpSpPr>
          <p:sp>
            <p:nvSpPr>
              <p:cNvPr id="588" name="Google Shape;588;p32"/>
              <p:cNvSpPr txBox="1"/>
              <p:nvPr/>
            </p:nvSpPr>
            <p:spPr>
              <a:xfrm>
                <a:off x="1096538" y="3469062"/>
                <a:ext cx="516000" cy="261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100"/>
                  <a:buFont typeface="Arial"/>
                  <a:buNone/>
                </a:pPr>
                <a:r>
                  <a:rPr lang="ja-JP" sz="1100" b="0" i="0" u="none" strike="noStrike" cap="none">
                    <a:solidFill>
                      <a:schemeClr val="lt1"/>
                    </a:solidFill>
                    <a:latin typeface="Arial"/>
                    <a:ea typeface="Arial"/>
                    <a:cs typeface="Arial"/>
                    <a:sym typeface="Arial"/>
                  </a:rPr>
                  <a:t>進む</a:t>
                </a:r>
                <a:endParaRPr sz="1800" b="0" i="0" u="none" strike="noStrike" cap="none">
                  <a:solidFill>
                    <a:schemeClr val="lt1"/>
                  </a:solidFill>
                  <a:latin typeface="Arial"/>
                  <a:ea typeface="Arial"/>
                  <a:cs typeface="Arial"/>
                  <a:sym typeface="Arial"/>
                </a:endParaRPr>
              </a:p>
            </p:txBody>
          </p:sp>
          <p:sp>
            <p:nvSpPr>
              <p:cNvPr id="589" name="Google Shape;589;p32"/>
              <p:cNvSpPr/>
              <p:nvPr/>
            </p:nvSpPr>
            <p:spPr>
              <a:xfrm rot="5400000">
                <a:off x="1560506" y="3543628"/>
                <a:ext cx="131100" cy="113100"/>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grpSp>
      <p:grpSp>
        <p:nvGrpSpPr>
          <p:cNvPr id="590" name="Google Shape;590;p32"/>
          <p:cNvGrpSpPr/>
          <p:nvPr/>
        </p:nvGrpSpPr>
        <p:grpSpPr>
          <a:xfrm>
            <a:off x="1615641" y="5502099"/>
            <a:ext cx="746235" cy="262453"/>
            <a:chOff x="1053680" y="3468209"/>
            <a:chExt cx="746235" cy="262453"/>
          </a:xfrm>
        </p:grpSpPr>
        <p:sp>
          <p:nvSpPr>
            <p:cNvPr id="591" name="Google Shape;591;p32"/>
            <p:cNvSpPr/>
            <p:nvPr/>
          </p:nvSpPr>
          <p:spPr>
            <a:xfrm>
              <a:off x="1053680" y="3468209"/>
              <a:ext cx="746235" cy="261570"/>
            </a:xfrm>
            <a:prstGeom prst="roundRect">
              <a:avLst>
                <a:gd name="adj" fmla="val 50000"/>
              </a:avLst>
            </a:prstGeom>
            <a:solidFill>
              <a:srgbClr val="FF0000">
                <a:alpha val="5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592" name="Google Shape;592;p32"/>
            <p:cNvGrpSpPr/>
            <p:nvPr/>
          </p:nvGrpSpPr>
          <p:grpSpPr>
            <a:xfrm>
              <a:off x="1096538" y="3469062"/>
              <a:ext cx="586068" cy="261600"/>
              <a:chOff x="1096538" y="3469062"/>
              <a:chExt cx="586068" cy="261600"/>
            </a:xfrm>
          </p:grpSpPr>
          <p:sp>
            <p:nvSpPr>
              <p:cNvPr id="593" name="Google Shape;593;p32"/>
              <p:cNvSpPr txBox="1"/>
              <p:nvPr/>
            </p:nvSpPr>
            <p:spPr>
              <a:xfrm>
                <a:off x="1096538" y="3469062"/>
                <a:ext cx="516000" cy="261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100"/>
                  <a:buFont typeface="Arial"/>
                  <a:buNone/>
                </a:pPr>
                <a:r>
                  <a:rPr lang="ja-JP" sz="1100" b="0" i="0" u="none" strike="noStrike" cap="none">
                    <a:solidFill>
                      <a:schemeClr val="lt1"/>
                    </a:solidFill>
                    <a:latin typeface="Arial"/>
                    <a:ea typeface="Arial"/>
                    <a:cs typeface="Arial"/>
                    <a:sym typeface="Arial"/>
                  </a:rPr>
                  <a:t>進む</a:t>
                </a:r>
                <a:endParaRPr sz="1800" b="0" i="0" u="none" strike="noStrike" cap="none">
                  <a:solidFill>
                    <a:schemeClr val="lt1"/>
                  </a:solidFill>
                  <a:latin typeface="Arial"/>
                  <a:ea typeface="Arial"/>
                  <a:cs typeface="Arial"/>
                  <a:sym typeface="Arial"/>
                </a:endParaRPr>
              </a:p>
            </p:txBody>
          </p:sp>
          <p:sp>
            <p:nvSpPr>
              <p:cNvPr id="594" name="Google Shape;594;p32"/>
              <p:cNvSpPr/>
              <p:nvPr/>
            </p:nvSpPr>
            <p:spPr>
              <a:xfrm rot="5400000">
                <a:off x="1560506" y="3543628"/>
                <a:ext cx="131100" cy="113100"/>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grpSp>
      <p:sp>
        <p:nvSpPr>
          <p:cNvPr id="595" name="Google Shape;595;p32">
            <a:hlinkClick r:id="rId4" action="ppaction://hlinksldjump"/>
          </p:cNvPr>
          <p:cNvSpPr/>
          <p:nvPr/>
        </p:nvSpPr>
        <p:spPr>
          <a:xfrm>
            <a:off x="1562451" y="1444475"/>
            <a:ext cx="8498100" cy="293700"/>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596" name="Google Shape;596;p32">
            <a:hlinkClick r:id="rId5" action="ppaction://hlinksldjump"/>
          </p:cNvPr>
          <p:cNvSpPr/>
          <p:nvPr/>
        </p:nvSpPr>
        <p:spPr>
          <a:xfrm>
            <a:off x="1562451" y="1949803"/>
            <a:ext cx="8498100" cy="293700"/>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597" name="Google Shape;597;p32">
            <a:hlinkClick r:id="rId6" action="ppaction://hlinksldjump"/>
          </p:cNvPr>
          <p:cNvSpPr/>
          <p:nvPr/>
        </p:nvSpPr>
        <p:spPr>
          <a:xfrm>
            <a:off x="1562451" y="2455131"/>
            <a:ext cx="8498100" cy="293700"/>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598" name="Google Shape;598;p32">
            <a:hlinkClick r:id="rId7" action="ppaction://hlinksldjump"/>
          </p:cNvPr>
          <p:cNvSpPr/>
          <p:nvPr/>
        </p:nvSpPr>
        <p:spPr>
          <a:xfrm>
            <a:off x="1562451" y="2960459"/>
            <a:ext cx="8498100" cy="293700"/>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599" name="Google Shape;599;p32">
            <a:hlinkClick r:id="rId8" action="ppaction://hlinksldjump"/>
          </p:cNvPr>
          <p:cNvSpPr/>
          <p:nvPr/>
        </p:nvSpPr>
        <p:spPr>
          <a:xfrm>
            <a:off x="1562451" y="3465787"/>
            <a:ext cx="8498100" cy="293700"/>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600" name="Google Shape;600;p32">
            <a:hlinkClick r:id="rId9" action="ppaction://hlinksldjump"/>
          </p:cNvPr>
          <p:cNvSpPr/>
          <p:nvPr/>
        </p:nvSpPr>
        <p:spPr>
          <a:xfrm>
            <a:off x="1562451" y="3971114"/>
            <a:ext cx="8498100" cy="293700"/>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601" name="Google Shape;601;p32">
            <a:hlinkClick r:id="rId10" action="ppaction://hlinksldjump"/>
          </p:cNvPr>
          <p:cNvSpPr/>
          <p:nvPr/>
        </p:nvSpPr>
        <p:spPr>
          <a:xfrm>
            <a:off x="1562450" y="5487098"/>
            <a:ext cx="8498100" cy="293700"/>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602" name="Google Shape;602;p32">
            <a:hlinkClick r:id="rId11" action="ppaction://hlinksldjump"/>
          </p:cNvPr>
          <p:cNvSpPr/>
          <p:nvPr/>
        </p:nvSpPr>
        <p:spPr>
          <a:xfrm>
            <a:off x="1562450" y="5992425"/>
            <a:ext cx="8498100" cy="293700"/>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603" name="Google Shape;603;p32">
            <a:hlinkClick r:id="rId12" action="ppaction://hlinksldjump"/>
          </p:cNvPr>
          <p:cNvSpPr/>
          <p:nvPr/>
        </p:nvSpPr>
        <p:spPr>
          <a:xfrm>
            <a:off x="1562451" y="4476442"/>
            <a:ext cx="8498100" cy="293700"/>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604" name="Google Shape;604;p32">
            <a:hlinkClick r:id="rId13" action="ppaction://hlinksldjump"/>
          </p:cNvPr>
          <p:cNvSpPr/>
          <p:nvPr/>
        </p:nvSpPr>
        <p:spPr>
          <a:xfrm>
            <a:off x="1562451" y="4981770"/>
            <a:ext cx="8498100" cy="293700"/>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99"/>
                                        </p:tgtEl>
                                        <p:attrNameLst>
                                          <p:attrName>style.visibility</p:attrName>
                                        </p:attrNameLst>
                                      </p:cBhvr>
                                      <p:to>
                                        <p:strVal val="visible"/>
                                      </p:to>
                                    </p:set>
                                    <p:animEffect transition="in" filter="fade">
                                      <p:cBhvr>
                                        <p:cTn id="7" dur="500"/>
                                        <p:tgtEl>
                                          <p:spTgt spid="499"/>
                                        </p:tgtEl>
                                      </p:cBhvr>
                                    </p:animEffect>
                                  </p:childTnLst>
                                </p:cTn>
                              </p:par>
                              <p:par>
                                <p:cTn id="8" presetID="10" presetClass="entr" presetSubtype="0" fill="hold" nodeType="withEffect">
                                  <p:stCondLst>
                                    <p:cond delay="0"/>
                                  </p:stCondLst>
                                  <p:childTnLst>
                                    <p:set>
                                      <p:cBhvr>
                                        <p:cTn id="9" dur="1" fill="hold">
                                          <p:stCondLst>
                                            <p:cond delay="0"/>
                                          </p:stCondLst>
                                        </p:cTn>
                                        <p:tgtEl>
                                          <p:spTgt spid="545"/>
                                        </p:tgtEl>
                                        <p:attrNameLst>
                                          <p:attrName>style.visibility</p:attrName>
                                        </p:attrNameLst>
                                      </p:cBhvr>
                                      <p:to>
                                        <p:strVal val="visible"/>
                                      </p:to>
                                    </p:set>
                                    <p:animEffect transition="in" filter="fade">
                                      <p:cBhvr>
                                        <p:cTn id="10" dur="500"/>
                                        <p:tgtEl>
                                          <p:spTgt spid="545"/>
                                        </p:tgtEl>
                                      </p:cBhvr>
                                    </p:animEffect>
                                  </p:childTnLst>
                                </p:cTn>
                              </p:par>
                              <p:par>
                                <p:cTn id="11" presetID="10" presetClass="entr" presetSubtype="0" fill="hold" nodeType="withEffect">
                                  <p:stCondLst>
                                    <p:cond delay="0"/>
                                  </p:stCondLst>
                                  <p:childTnLst>
                                    <p:set>
                                      <p:cBhvr>
                                        <p:cTn id="12" dur="1" fill="hold">
                                          <p:stCondLst>
                                            <p:cond delay="0"/>
                                          </p:stCondLst>
                                        </p:cTn>
                                        <p:tgtEl>
                                          <p:spTgt spid="550"/>
                                        </p:tgtEl>
                                        <p:attrNameLst>
                                          <p:attrName>style.visibility</p:attrName>
                                        </p:attrNameLst>
                                      </p:cBhvr>
                                      <p:to>
                                        <p:strVal val="visible"/>
                                      </p:to>
                                    </p:set>
                                    <p:animEffect transition="in" filter="fade">
                                      <p:cBhvr>
                                        <p:cTn id="13" dur="500"/>
                                        <p:tgtEl>
                                          <p:spTgt spid="550"/>
                                        </p:tgtEl>
                                      </p:cBhvr>
                                    </p:animEffect>
                                  </p:childTnLst>
                                </p:cTn>
                              </p:par>
                              <p:par>
                                <p:cTn id="14" presetID="10" presetClass="entr" presetSubtype="0" fill="hold" nodeType="withEffect">
                                  <p:stCondLst>
                                    <p:cond delay="0"/>
                                  </p:stCondLst>
                                  <p:childTnLst>
                                    <p:set>
                                      <p:cBhvr>
                                        <p:cTn id="15" dur="1" fill="hold">
                                          <p:stCondLst>
                                            <p:cond delay="0"/>
                                          </p:stCondLst>
                                        </p:cTn>
                                        <p:tgtEl>
                                          <p:spTgt spid="555"/>
                                        </p:tgtEl>
                                        <p:attrNameLst>
                                          <p:attrName>style.visibility</p:attrName>
                                        </p:attrNameLst>
                                      </p:cBhvr>
                                      <p:to>
                                        <p:strVal val="visible"/>
                                      </p:to>
                                    </p:set>
                                    <p:animEffect transition="in" filter="fade">
                                      <p:cBhvr>
                                        <p:cTn id="16" dur="500"/>
                                        <p:tgtEl>
                                          <p:spTgt spid="555"/>
                                        </p:tgtEl>
                                      </p:cBhvr>
                                    </p:animEffect>
                                  </p:childTnLst>
                                </p:cTn>
                              </p:par>
                              <p:par>
                                <p:cTn id="17" presetID="10" presetClass="entr" presetSubtype="0" fill="hold" nodeType="withEffect">
                                  <p:stCondLst>
                                    <p:cond delay="0"/>
                                  </p:stCondLst>
                                  <p:childTnLst>
                                    <p:set>
                                      <p:cBhvr>
                                        <p:cTn id="18" dur="1" fill="hold">
                                          <p:stCondLst>
                                            <p:cond delay="0"/>
                                          </p:stCondLst>
                                        </p:cTn>
                                        <p:tgtEl>
                                          <p:spTgt spid="560"/>
                                        </p:tgtEl>
                                        <p:attrNameLst>
                                          <p:attrName>style.visibility</p:attrName>
                                        </p:attrNameLst>
                                      </p:cBhvr>
                                      <p:to>
                                        <p:strVal val="visible"/>
                                      </p:to>
                                    </p:set>
                                    <p:animEffect transition="in" filter="fade">
                                      <p:cBhvr>
                                        <p:cTn id="19" dur="500"/>
                                        <p:tgtEl>
                                          <p:spTgt spid="560"/>
                                        </p:tgtEl>
                                      </p:cBhvr>
                                    </p:animEffect>
                                  </p:childTnLst>
                                </p:cTn>
                              </p:par>
                              <p:par>
                                <p:cTn id="20" presetID="10" presetClass="entr" presetSubtype="0" fill="hold" nodeType="withEffect">
                                  <p:stCondLst>
                                    <p:cond delay="0"/>
                                  </p:stCondLst>
                                  <p:childTnLst>
                                    <p:set>
                                      <p:cBhvr>
                                        <p:cTn id="21" dur="1" fill="hold">
                                          <p:stCondLst>
                                            <p:cond delay="0"/>
                                          </p:stCondLst>
                                        </p:cTn>
                                        <p:tgtEl>
                                          <p:spTgt spid="565"/>
                                        </p:tgtEl>
                                        <p:attrNameLst>
                                          <p:attrName>style.visibility</p:attrName>
                                        </p:attrNameLst>
                                      </p:cBhvr>
                                      <p:to>
                                        <p:strVal val="visible"/>
                                      </p:to>
                                    </p:set>
                                    <p:animEffect transition="in" filter="fade">
                                      <p:cBhvr>
                                        <p:cTn id="22" dur="500"/>
                                        <p:tgtEl>
                                          <p:spTgt spid="565"/>
                                        </p:tgtEl>
                                      </p:cBhvr>
                                    </p:animEffect>
                                  </p:childTnLst>
                                </p:cTn>
                              </p:par>
                              <p:par>
                                <p:cTn id="23" presetID="10" presetClass="entr" presetSubtype="0" fill="hold" nodeType="withEffect">
                                  <p:stCondLst>
                                    <p:cond delay="0"/>
                                  </p:stCondLst>
                                  <p:childTnLst>
                                    <p:set>
                                      <p:cBhvr>
                                        <p:cTn id="24" dur="1" fill="hold">
                                          <p:stCondLst>
                                            <p:cond delay="0"/>
                                          </p:stCondLst>
                                        </p:cTn>
                                        <p:tgtEl>
                                          <p:spTgt spid="570"/>
                                        </p:tgtEl>
                                        <p:attrNameLst>
                                          <p:attrName>style.visibility</p:attrName>
                                        </p:attrNameLst>
                                      </p:cBhvr>
                                      <p:to>
                                        <p:strVal val="visible"/>
                                      </p:to>
                                    </p:set>
                                    <p:animEffect transition="in" filter="fade">
                                      <p:cBhvr>
                                        <p:cTn id="25" dur="500"/>
                                        <p:tgtEl>
                                          <p:spTgt spid="570"/>
                                        </p:tgtEl>
                                      </p:cBhvr>
                                    </p:animEffect>
                                  </p:childTnLst>
                                </p:cTn>
                              </p:par>
                              <p:par>
                                <p:cTn id="26" presetID="10" presetClass="entr" presetSubtype="0" fill="hold" nodeType="withEffect">
                                  <p:stCondLst>
                                    <p:cond delay="0"/>
                                  </p:stCondLst>
                                  <p:childTnLst>
                                    <p:set>
                                      <p:cBhvr>
                                        <p:cTn id="27" dur="1" fill="hold">
                                          <p:stCondLst>
                                            <p:cond delay="0"/>
                                          </p:stCondLst>
                                        </p:cTn>
                                        <p:tgtEl>
                                          <p:spTgt spid="575"/>
                                        </p:tgtEl>
                                        <p:attrNameLst>
                                          <p:attrName>style.visibility</p:attrName>
                                        </p:attrNameLst>
                                      </p:cBhvr>
                                      <p:to>
                                        <p:strVal val="visible"/>
                                      </p:to>
                                    </p:set>
                                    <p:animEffect transition="in" filter="fade">
                                      <p:cBhvr>
                                        <p:cTn id="28" dur="500"/>
                                        <p:tgtEl>
                                          <p:spTgt spid="575"/>
                                        </p:tgtEl>
                                      </p:cBhvr>
                                    </p:animEffect>
                                  </p:childTnLst>
                                </p:cTn>
                              </p:par>
                              <p:par>
                                <p:cTn id="29" presetID="10" presetClass="entr" presetSubtype="0" fill="hold" nodeType="withEffect">
                                  <p:stCondLst>
                                    <p:cond delay="0"/>
                                  </p:stCondLst>
                                  <p:childTnLst>
                                    <p:set>
                                      <p:cBhvr>
                                        <p:cTn id="30" dur="1" fill="hold">
                                          <p:stCondLst>
                                            <p:cond delay="0"/>
                                          </p:stCondLst>
                                        </p:cTn>
                                        <p:tgtEl>
                                          <p:spTgt spid="580"/>
                                        </p:tgtEl>
                                        <p:attrNameLst>
                                          <p:attrName>style.visibility</p:attrName>
                                        </p:attrNameLst>
                                      </p:cBhvr>
                                      <p:to>
                                        <p:strVal val="visible"/>
                                      </p:to>
                                    </p:set>
                                    <p:animEffect transition="in" filter="fade">
                                      <p:cBhvr>
                                        <p:cTn id="31" dur="500"/>
                                        <p:tgtEl>
                                          <p:spTgt spid="580"/>
                                        </p:tgtEl>
                                      </p:cBhvr>
                                    </p:animEffect>
                                  </p:childTnLst>
                                </p:cTn>
                              </p:par>
                              <p:par>
                                <p:cTn id="32" presetID="10" presetClass="entr" presetSubtype="0" fill="hold" nodeType="withEffect">
                                  <p:stCondLst>
                                    <p:cond delay="0"/>
                                  </p:stCondLst>
                                  <p:childTnLst>
                                    <p:set>
                                      <p:cBhvr>
                                        <p:cTn id="33" dur="1" fill="hold">
                                          <p:stCondLst>
                                            <p:cond delay="0"/>
                                          </p:stCondLst>
                                        </p:cTn>
                                        <p:tgtEl>
                                          <p:spTgt spid="585"/>
                                        </p:tgtEl>
                                        <p:attrNameLst>
                                          <p:attrName>style.visibility</p:attrName>
                                        </p:attrNameLst>
                                      </p:cBhvr>
                                      <p:to>
                                        <p:strVal val="visible"/>
                                      </p:to>
                                    </p:set>
                                    <p:animEffect transition="in" filter="fade">
                                      <p:cBhvr>
                                        <p:cTn id="34" dur="500"/>
                                        <p:tgtEl>
                                          <p:spTgt spid="585"/>
                                        </p:tgtEl>
                                      </p:cBhvr>
                                    </p:animEffect>
                                  </p:childTnLst>
                                </p:cTn>
                              </p:par>
                              <p:par>
                                <p:cTn id="35" presetID="10" presetClass="entr" presetSubtype="0" fill="hold" nodeType="withEffect">
                                  <p:stCondLst>
                                    <p:cond delay="0"/>
                                  </p:stCondLst>
                                  <p:childTnLst>
                                    <p:set>
                                      <p:cBhvr>
                                        <p:cTn id="36" dur="1" fill="hold">
                                          <p:stCondLst>
                                            <p:cond delay="0"/>
                                          </p:stCondLst>
                                        </p:cTn>
                                        <p:tgtEl>
                                          <p:spTgt spid="590"/>
                                        </p:tgtEl>
                                        <p:attrNameLst>
                                          <p:attrName>style.visibility</p:attrName>
                                        </p:attrNameLst>
                                      </p:cBhvr>
                                      <p:to>
                                        <p:strVal val="visible"/>
                                      </p:to>
                                    </p:set>
                                    <p:animEffect transition="in" filter="fade">
                                      <p:cBhvr>
                                        <p:cTn id="37" dur="500"/>
                                        <p:tgtEl>
                                          <p:spTgt spid="590"/>
                                        </p:tgtEl>
                                      </p:cBhvr>
                                    </p:animEffect>
                                  </p:childTnLst>
                                </p:cTn>
                              </p:par>
                            </p:childTnLst>
                          </p:cTn>
                        </p:par>
                        <p:par>
                          <p:cTn id="38" fill="hold">
                            <p:stCondLst>
                              <p:cond delay="500"/>
                            </p:stCondLst>
                            <p:childTnLst>
                              <p:par>
                                <p:cTn id="39" presetID="1" presetClass="entr" presetSubtype="0" fill="hold" nodeType="afterEffect">
                                  <p:stCondLst>
                                    <p:cond delay="0"/>
                                  </p:stCondLst>
                                  <p:childTnLst>
                                    <p:set>
                                      <p:cBhvr>
                                        <p:cTn id="40" dur="1" fill="hold">
                                          <p:stCondLst>
                                            <p:cond delay="0"/>
                                          </p:stCondLst>
                                        </p:cTn>
                                        <p:tgtEl>
                                          <p:spTgt spid="59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9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9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9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9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0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60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60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60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6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grpSp>
        <p:nvGrpSpPr>
          <p:cNvPr id="609" name="Google Shape;609;p33"/>
          <p:cNvGrpSpPr/>
          <p:nvPr/>
        </p:nvGrpSpPr>
        <p:grpSpPr>
          <a:xfrm>
            <a:off x="142185" y="191285"/>
            <a:ext cx="11907630" cy="830956"/>
            <a:chOff x="142185" y="191285"/>
            <a:chExt cx="11907630" cy="830956"/>
          </a:xfrm>
        </p:grpSpPr>
        <p:pic>
          <p:nvPicPr>
            <p:cNvPr id="610" name="Google Shape;610;p33"/>
            <p:cNvPicPr preferRelativeResize="0"/>
            <p:nvPr/>
          </p:nvPicPr>
          <p:blipFill rotWithShape="1">
            <a:blip r:embed="rId3">
              <a:alphaModFix/>
            </a:blip>
            <a:srcRect/>
            <a:stretch/>
          </p:blipFill>
          <p:spPr>
            <a:xfrm>
              <a:off x="142185" y="223545"/>
              <a:ext cx="11907630" cy="755970"/>
            </a:xfrm>
            <a:prstGeom prst="rect">
              <a:avLst/>
            </a:prstGeom>
            <a:noFill/>
            <a:ln>
              <a:noFill/>
            </a:ln>
          </p:spPr>
        </p:pic>
        <p:sp>
          <p:nvSpPr>
            <p:cNvPr id="611" name="Google Shape;611;p33"/>
            <p:cNvSpPr txBox="1"/>
            <p:nvPr/>
          </p:nvSpPr>
          <p:spPr>
            <a:xfrm>
              <a:off x="201954" y="191285"/>
              <a:ext cx="1208145"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4800"/>
                <a:buFont typeface="Arial"/>
                <a:buNone/>
              </a:pPr>
              <a:r>
                <a:rPr lang="ja-JP" sz="4800" b="1" i="0" u="none" strike="noStrike" cap="none">
                  <a:solidFill>
                    <a:schemeClr val="lt1"/>
                  </a:solidFill>
                  <a:latin typeface="Arial"/>
                  <a:ea typeface="Arial"/>
                  <a:cs typeface="Arial"/>
                  <a:sym typeface="Arial"/>
                </a:rPr>
                <a:t>1</a:t>
              </a:r>
              <a:endParaRPr sz="4800" b="1" i="0" u="none" strike="noStrike" cap="none">
                <a:solidFill>
                  <a:schemeClr val="lt1"/>
                </a:solidFill>
                <a:latin typeface="Arial"/>
                <a:ea typeface="Arial"/>
                <a:cs typeface="Arial"/>
                <a:sym typeface="Arial"/>
              </a:endParaRPr>
            </a:p>
          </p:txBody>
        </p:sp>
        <p:sp>
          <p:nvSpPr>
            <p:cNvPr id="612" name="Google Shape;612;p33"/>
            <p:cNvSpPr txBox="1"/>
            <p:nvPr/>
          </p:nvSpPr>
          <p:spPr>
            <a:xfrm>
              <a:off x="1566872" y="340431"/>
              <a:ext cx="95724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200"/>
                <a:buFont typeface="Arial"/>
                <a:buNone/>
              </a:pPr>
              <a:r>
                <a:rPr lang="ja-JP" sz="3200" b="1" i="0" u="none" strike="noStrike" cap="none">
                  <a:solidFill>
                    <a:schemeClr val="lt1"/>
                  </a:solidFill>
                  <a:latin typeface="Arial"/>
                  <a:ea typeface="Arial"/>
                  <a:cs typeface="Arial"/>
                  <a:sym typeface="Arial"/>
                </a:rPr>
                <a:t>税金って何だろう？</a:t>
              </a:r>
              <a:endParaRPr sz="1400" b="0" i="0" u="none" strike="noStrike" cap="none">
                <a:solidFill>
                  <a:srgbClr val="000000"/>
                </a:solidFill>
                <a:latin typeface="Arial"/>
                <a:ea typeface="Arial"/>
                <a:cs typeface="Arial"/>
                <a:sym typeface="Arial"/>
              </a:endParaRPr>
            </a:p>
          </p:txBody>
        </p:sp>
      </p:grpSp>
      <p:grpSp>
        <p:nvGrpSpPr>
          <p:cNvPr id="613" name="Google Shape;613;p33"/>
          <p:cNvGrpSpPr/>
          <p:nvPr/>
        </p:nvGrpSpPr>
        <p:grpSpPr>
          <a:xfrm>
            <a:off x="1399507" y="4904540"/>
            <a:ext cx="2040173" cy="1953460"/>
            <a:chOff x="473387" y="4965046"/>
            <a:chExt cx="2040173" cy="1953460"/>
          </a:xfrm>
        </p:grpSpPr>
        <p:sp>
          <p:nvSpPr>
            <p:cNvPr id="614" name="Google Shape;614;p33"/>
            <p:cNvSpPr/>
            <p:nvPr/>
          </p:nvSpPr>
          <p:spPr>
            <a:xfrm>
              <a:off x="560100" y="4965046"/>
              <a:ext cx="1953460" cy="1953460"/>
            </a:xfrm>
            <a:prstGeom prst="ellipse">
              <a:avLst/>
            </a:prstGeom>
            <a:solidFill>
              <a:srgbClr val="FDFAD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615" name="Google Shape;615;p33"/>
            <p:cNvPicPr preferRelativeResize="0"/>
            <p:nvPr/>
          </p:nvPicPr>
          <p:blipFill rotWithShape="1">
            <a:blip r:embed="rId4">
              <a:alphaModFix/>
            </a:blip>
            <a:srcRect b="23773"/>
            <a:stretch/>
          </p:blipFill>
          <p:spPr>
            <a:xfrm>
              <a:off x="473387" y="4966456"/>
              <a:ext cx="1272747" cy="1826220"/>
            </a:xfrm>
            <a:prstGeom prst="rect">
              <a:avLst/>
            </a:prstGeom>
            <a:noFill/>
            <a:ln>
              <a:noFill/>
            </a:ln>
          </p:spPr>
        </p:pic>
      </p:grpSp>
      <p:grpSp>
        <p:nvGrpSpPr>
          <p:cNvPr id="616" name="Google Shape;616;p33"/>
          <p:cNvGrpSpPr/>
          <p:nvPr/>
        </p:nvGrpSpPr>
        <p:grpSpPr>
          <a:xfrm>
            <a:off x="422777" y="1118050"/>
            <a:ext cx="1953460" cy="1953460"/>
            <a:chOff x="764252" y="1334923"/>
            <a:chExt cx="1353186" cy="1353186"/>
          </a:xfrm>
        </p:grpSpPr>
        <p:sp>
          <p:nvSpPr>
            <p:cNvPr id="617" name="Google Shape;617;p33"/>
            <p:cNvSpPr/>
            <p:nvPr/>
          </p:nvSpPr>
          <p:spPr>
            <a:xfrm>
              <a:off x="764252" y="1334923"/>
              <a:ext cx="1353186" cy="1353186"/>
            </a:xfrm>
            <a:prstGeom prst="ellipse">
              <a:avLst/>
            </a:prstGeom>
            <a:solidFill>
              <a:srgbClr val="FDFAD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618" name="Google Shape;618;p33"/>
            <p:cNvPicPr preferRelativeResize="0"/>
            <p:nvPr/>
          </p:nvPicPr>
          <p:blipFill rotWithShape="1">
            <a:blip r:embed="rId5">
              <a:alphaModFix/>
            </a:blip>
            <a:srcRect b="33314"/>
            <a:stretch/>
          </p:blipFill>
          <p:spPr>
            <a:xfrm>
              <a:off x="804306" y="1481137"/>
              <a:ext cx="752475" cy="1060759"/>
            </a:xfrm>
            <a:prstGeom prst="rect">
              <a:avLst/>
            </a:prstGeom>
            <a:noFill/>
            <a:ln>
              <a:noFill/>
            </a:ln>
          </p:spPr>
        </p:pic>
      </p:grpSp>
      <p:grpSp>
        <p:nvGrpSpPr>
          <p:cNvPr id="619" name="Google Shape;619;p33"/>
          <p:cNvGrpSpPr/>
          <p:nvPr/>
        </p:nvGrpSpPr>
        <p:grpSpPr>
          <a:xfrm>
            <a:off x="9682093" y="2241736"/>
            <a:ext cx="1981890" cy="2003548"/>
            <a:chOff x="9747686" y="2646125"/>
            <a:chExt cx="1981890" cy="2003548"/>
          </a:xfrm>
        </p:grpSpPr>
        <p:sp>
          <p:nvSpPr>
            <p:cNvPr id="620" name="Google Shape;620;p33"/>
            <p:cNvSpPr/>
            <p:nvPr/>
          </p:nvSpPr>
          <p:spPr>
            <a:xfrm>
              <a:off x="9747686" y="2696213"/>
              <a:ext cx="1953460" cy="1953460"/>
            </a:xfrm>
            <a:prstGeom prst="ellipse">
              <a:avLst/>
            </a:prstGeom>
            <a:solidFill>
              <a:srgbClr val="FDFAD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621" name="Google Shape;621;p33"/>
            <p:cNvPicPr preferRelativeResize="0"/>
            <p:nvPr/>
          </p:nvPicPr>
          <p:blipFill rotWithShape="1">
            <a:blip r:embed="rId6">
              <a:alphaModFix/>
            </a:blip>
            <a:srcRect b="54687"/>
            <a:stretch/>
          </p:blipFill>
          <p:spPr>
            <a:xfrm>
              <a:off x="10521478" y="2646125"/>
              <a:ext cx="1208098" cy="1531312"/>
            </a:xfrm>
            <a:prstGeom prst="rect">
              <a:avLst/>
            </a:prstGeom>
            <a:noFill/>
            <a:ln>
              <a:noFill/>
            </a:ln>
          </p:spPr>
        </p:pic>
      </p:grpSp>
      <p:grpSp>
        <p:nvGrpSpPr>
          <p:cNvPr id="622" name="Google Shape;622;p33"/>
          <p:cNvGrpSpPr/>
          <p:nvPr/>
        </p:nvGrpSpPr>
        <p:grpSpPr>
          <a:xfrm>
            <a:off x="1996215" y="2488364"/>
            <a:ext cx="8094330" cy="938463"/>
            <a:chOff x="2591349" y="1450586"/>
            <a:chExt cx="8094330" cy="938463"/>
          </a:xfrm>
        </p:grpSpPr>
        <p:sp>
          <p:nvSpPr>
            <p:cNvPr id="623" name="Google Shape;623;p33"/>
            <p:cNvSpPr/>
            <p:nvPr/>
          </p:nvSpPr>
          <p:spPr>
            <a:xfrm>
              <a:off x="2591349" y="1450586"/>
              <a:ext cx="8094330" cy="938463"/>
            </a:xfrm>
            <a:prstGeom prst="wedgeRoundRectCallout">
              <a:avLst>
                <a:gd name="adj1" fmla="val 54951"/>
                <a:gd name="adj2" fmla="val 21140"/>
                <a:gd name="adj3" fmla="val 16667"/>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624" name="Google Shape;624;p33"/>
            <p:cNvGrpSpPr/>
            <p:nvPr/>
          </p:nvGrpSpPr>
          <p:grpSpPr>
            <a:xfrm>
              <a:off x="2669763" y="1533497"/>
              <a:ext cx="7884000" cy="757200"/>
              <a:chOff x="2748452" y="1538897"/>
              <a:chExt cx="7884000" cy="757200"/>
            </a:xfrm>
          </p:grpSpPr>
          <p:sp>
            <p:nvSpPr>
              <p:cNvPr id="625" name="Google Shape;625;p33"/>
              <p:cNvSpPr txBox="1"/>
              <p:nvPr/>
            </p:nvSpPr>
            <p:spPr>
              <a:xfrm>
                <a:off x="2748452" y="1538897"/>
                <a:ext cx="7884000" cy="757200"/>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chemeClr val="dk1"/>
                  </a:buClr>
                  <a:buSzPts val="1800"/>
                  <a:buFont typeface="Arial"/>
                  <a:buNone/>
                </a:pPr>
                <a:r>
                  <a:rPr lang="ja-JP" sz="1800" b="0" i="0" u="none" strike="noStrike" cap="none">
                    <a:solidFill>
                      <a:schemeClr val="dk1"/>
                    </a:solidFill>
                    <a:latin typeface="Arial"/>
                    <a:ea typeface="Arial"/>
                    <a:cs typeface="Arial"/>
                    <a:sym typeface="Arial"/>
                  </a:rPr>
                  <a:t>「</a:t>
                </a:r>
                <a:r>
                  <a:rPr lang="ja-JP" sz="1800" b="1" i="0" u="none" strike="noStrike" cap="none">
                    <a:solidFill>
                      <a:srgbClr val="FF0000"/>
                    </a:solidFill>
                    <a:latin typeface="Arial"/>
                    <a:ea typeface="Arial"/>
                    <a:cs typeface="Arial"/>
                    <a:sym typeface="Arial"/>
                  </a:rPr>
                  <a:t>消費税</a:t>
                </a:r>
                <a:r>
                  <a:rPr lang="ja-JP" sz="1800" b="0" i="0" u="none" strike="noStrike" cap="none">
                    <a:solidFill>
                      <a:schemeClr val="dk1"/>
                    </a:solidFill>
                    <a:latin typeface="Arial"/>
                    <a:ea typeface="Arial"/>
                    <a:cs typeface="Arial"/>
                    <a:sym typeface="Arial"/>
                  </a:rPr>
                  <a:t>」という税金がかかるからだよ。　</a:t>
                </a:r>
                <a:endParaRPr sz="1400" b="0" i="0" u="none" strike="noStrike" cap="none">
                  <a:solidFill>
                    <a:srgbClr val="000000"/>
                  </a:solidFill>
                  <a:latin typeface="Arial"/>
                  <a:ea typeface="Arial"/>
                  <a:cs typeface="Arial"/>
                  <a:sym typeface="Arial"/>
                </a:endParaRPr>
              </a:p>
              <a:p>
                <a:pPr marL="0" marR="0" lvl="0" indent="0" algn="l" rtl="0">
                  <a:lnSpc>
                    <a:spcPct val="140000"/>
                  </a:lnSpc>
                  <a:spcBef>
                    <a:spcPts val="0"/>
                  </a:spcBef>
                  <a:spcAft>
                    <a:spcPts val="0"/>
                  </a:spcAft>
                  <a:buClr>
                    <a:schemeClr val="dk1"/>
                  </a:buClr>
                  <a:buSzPts val="1800"/>
                  <a:buFont typeface="Arial"/>
                  <a:buNone/>
                </a:pPr>
                <a:r>
                  <a:rPr lang="ja-JP" sz="1800" b="0" i="0" u="none" strike="noStrike" cap="none">
                    <a:solidFill>
                      <a:schemeClr val="dk1"/>
                    </a:solidFill>
                    <a:latin typeface="Arial"/>
                    <a:ea typeface="Arial"/>
                    <a:cs typeface="Arial"/>
                    <a:sym typeface="Arial"/>
                  </a:rPr>
                  <a:t>ものを買う時に支払うお金には、10％の消費税が加えられているんだよ。</a:t>
                </a:r>
                <a:endParaRPr sz="1400" b="0" i="0" u="none" strike="noStrike" cap="none">
                  <a:solidFill>
                    <a:srgbClr val="000000"/>
                  </a:solidFill>
                  <a:latin typeface="Arial"/>
                  <a:ea typeface="Arial"/>
                  <a:cs typeface="Arial"/>
                  <a:sym typeface="Arial"/>
                </a:endParaRPr>
              </a:p>
            </p:txBody>
          </p:sp>
          <p:sp>
            <p:nvSpPr>
              <p:cNvPr id="626" name="Google Shape;626;p33"/>
              <p:cNvSpPr txBox="1"/>
              <p:nvPr/>
            </p:nvSpPr>
            <p:spPr>
              <a:xfrm>
                <a:off x="4378997" y="1827047"/>
                <a:ext cx="625800" cy="215400"/>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chemeClr val="dk1"/>
                  </a:buClr>
                  <a:buSzPts val="800"/>
                  <a:buFont typeface="Arial"/>
                  <a:buNone/>
                </a:pPr>
                <a:r>
                  <a:rPr lang="ja-JP" sz="800" b="0" i="0" u="none" strike="noStrike" cap="none">
                    <a:solidFill>
                      <a:schemeClr val="dk1"/>
                    </a:solidFill>
                    <a:latin typeface="Arial"/>
                    <a:ea typeface="Arial"/>
                    <a:cs typeface="Arial"/>
                    <a:sym typeface="Arial"/>
                  </a:rPr>
                  <a:t>し は ら</a:t>
                </a:r>
                <a:endParaRPr sz="800" b="0" i="0" u="none" strike="noStrike" cap="none">
                  <a:solidFill>
                    <a:schemeClr val="dk1"/>
                  </a:solidFill>
                  <a:latin typeface="Arial"/>
                  <a:ea typeface="Arial"/>
                  <a:cs typeface="Arial"/>
                  <a:sym typeface="Arial"/>
                </a:endParaRPr>
              </a:p>
            </p:txBody>
          </p:sp>
        </p:grpSp>
      </p:grpSp>
      <p:grpSp>
        <p:nvGrpSpPr>
          <p:cNvPr id="627" name="Google Shape;627;p33"/>
          <p:cNvGrpSpPr/>
          <p:nvPr/>
        </p:nvGrpSpPr>
        <p:grpSpPr>
          <a:xfrm>
            <a:off x="1996215" y="3773048"/>
            <a:ext cx="6525983" cy="757503"/>
            <a:chOff x="2233375" y="4115948"/>
            <a:chExt cx="6525983" cy="757503"/>
          </a:xfrm>
        </p:grpSpPr>
        <p:sp>
          <p:nvSpPr>
            <p:cNvPr id="628" name="Google Shape;628;p33"/>
            <p:cNvSpPr/>
            <p:nvPr/>
          </p:nvSpPr>
          <p:spPr>
            <a:xfrm>
              <a:off x="2233375" y="4115948"/>
              <a:ext cx="6525983" cy="757503"/>
            </a:xfrm>
            <a:prstGeom prst="rect">
              <a:avLst/>
            </a:prstGeom>
            <a:solidFill>
              <a:srgbClr val="FBFBE9"/>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29" name="Google Shape;629;p33"/>
            <p:cNvSpPr txBox="1"/>
            <p:nvPr/>
          </p:nvSpPr>
          <p:spPr>
            <a:xfrm>
              <a:off x="3951935" y="4323823"/>
              <a:ext cx="3088800" cy="338700"/>
            </a:xfrm>
            <a:prstGeom prst="rect">
              <a:avLst/>
            </a:prstGeom>
            <a:noFill/>
            <a:ln>
              <a:noFill/>
            </a:ln>
          </p:spPr>
          <p:txBody>
            <a:bodyPr spcFirstLastPara="1" wrap="square" lIns="91425" tIns="45700" rIns="91425" bIns="45700" anchor="t" anchorCtr="0">
              <a:spAutoFit/>
            </a:bodyPr>
            <a:lstStyle/>
            <a:p>
              <a:pPr marL="0" marR="0" lvl="0" indent="0" algn="ctr" rtl="0">
                <a:lnSpc>
                  <a:spcPct val="140000"/>
                </a:lnSpc>
                <a:spcBef>
                  <a:spcPts val="0"/>
                </a:spcBef>
                <a:spcAft>
                  <a:spcPts val="0"/>
                </a:spcAft>
                <a:buClr>
                  <a:schemeClr val="dk1"/>
                </a:buClr>
                <a:buSzPts val="1600"/>
                <a:buFont typeface="Arial"/>
                <a:buNone/>
              </a:pPr>
              <a:r>
                <a:rPr lang="ja-JP" sz="1600" b="0" i="0" u="none" strike="noStrike" cap="none">
                  <a:solidFill>
                    <a:schemeClr val="dk1"/>
                  </a:solidFill>
                  <a:latin typeface="Arial"/>
                  <a:ea typeface="Arial"/>
                  <a:cs typeface="Arial"/>
                  <a:sym typeface="Arial"/>
                </a:rPr>
                <a:t>ふでばこ代  </a:t>
              </a:r>
              <a:r>
                <a:rPr lang="ja-JP" sz="1600" b="1" i="0" u="none" strike="noStrike" cap="none">
                  <a:solidFill>
                    <a:schemeClr val="dk1"/>
                  </a:solidFill>
                  <a:latin typeface="Arial"/>
                  <a:ea typeface="Arial"/>
                  <a:cs typeface="Arial"/>
                  <a:sym typeface="Arial"/>
                </a:rPr>
                <a:t>1,000円</a:t>
              </a:r>
              <a:endParaRPr sz="1400" b="0" i="0" u="none" strike="noStrike" cap="none">
                <a:solidFill>
                  <a:srgbClr val="000000"/>
                </a:solidFill>
                <a:latin typeface="Arial"/>
                <a:ea typeface="Arial"/>
                <a:cs typeface="Arial"/>
                <a:sym typeface="Arial"/>
              </a:endParaRPr>
            </a:p>
          </p:txBody>
        </p:sp>
      </p:grpSp>
      <p:grpSp>
        <p:nvGrpSpPr>
          <p:cNvPr id="630" name="Google Shape;630;p33"/>
          <p:cNvGrpSpPr/>
          <p:nvPr/>
        </p:nvGrpSpPr>
        <p:grpSpPr>
          <a:xfrm>
            <a:off x="9114044" y="3788391"/>
            <a:ext cx="801550" cy="772840"/>
            <a:chOff x="8755282" y="4131291"/>
            <a:chExt cx="656700" cy="772840"/>
          </a:xfrm>
        </p:grpSpPr>
        <p:sp>
          <p:nvSpPr>
            <p:cNvPr id="631" name="Google Shape;631;p33"/>
            <p:cNvSpPr/>
            <p:nvPr/>
          </p:nvSpPr>
          <p:spPr>
            <a:xfrm>
              <a:off x="8759358" y="4131291"/>
              <a:ext cx="652598" cy="757503"/>
            </a:xfrm>
            <a:prstGeom prst="rect">
              <a:avLst/>
            </a:prstGeom>
            <a:solidFill>
              <a:srgbClr val="FCD0D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32" name="Google Shape;632;p33"/>
            <p:cNvSpPr txBox="1"/>
            <p:nvPr/>
          </p:nvSpPr>
          <p:spPr>
            <a:xfrm>
              <a:off x="8755282" y="4181431"/>
              <a:ext cx="656700" cy="722700"/>
            </a:xfrm>
            <a:prstGeom prst="rect">
              <a:avLst/>
            </a:prstGeom>
            <a:noFill/>
            <a:ln>
              <a:noFill/>
            </a:ln>
          </p:spPr>
          <p:txBody>
            <a:bodyPr spcFirstLastPara="1" wrap="square" lIns="91425" tIns="45700" rIns="91425" bIns="45700" anchor="t" anchorCtr="0">
              <a:spAutoFit/>
            </a:bodyPr>
            <a:lstStyle/>
            <a:p>
              <a:pPr marL="0" marR="0" lvl="0" indent="0" algn="ctr" rtl="0">
                <a:lnSpc>
                  <a:spcPct val="110000"/>
                </a:lnSpc>
                <a:spcBef>
                  <a:spcPts val="0"/>
                </a:spcBef>
                <a:spcAft>
                  <a:spcPts val="0"/>
                </a:spcAft>
                <a:buClr>
                  <a:srgbClr val="FF0000"/>
                </a:buClr>
                <a:buSzPts val="1400"/>
                <a:buFont typeface="Arial"/>
                <a:buNone/>
              </a:pPr>
              <a:r>
                <a:rPr lang="ja-JP" sz="1400" b="0" i="0" u="none" strike="noStrike" cap="none">
                  <a:solidFill>
                    <a:srgbClr val="FF0000"/>
                  </a:solidFill>
                  <a:latin typeface="Arial"/>
                  <a:ea typeface="Arial"/>
                  <a:cs typeface="Arial"/>
                  <a:sym typeface="Arial"/>
                </a:rPr>
                <a:t>消費税</a:t>
              </a:r>
              <a:endParaRPr sz="1400" b="0" i="0" u="none" strike="noStrike" cap="none">
                <a:solidFill>
                  <a:srgbClr val="000000"/>
                </a:solidFill>
                <a:latin typeface="Arial"/>
                <a:ea typeface="Arial"/>
                <a:cs typeface="Arial"/>
                <a:sym typeface="Arial"/>
              </a:endParaRPr>
            </a:p>
            <a:p>
              <a:pPr marL="0" marR="0" lvl="0" indent="0" algn="ctr" rtl="0">
                <a:lnSpc>
                  <a:spcPct val="110000"/>
                </a:lnSpc>
                <a:spcBef>
                  <a:spcPts val="0"/>
                </a:spcBef>
                <a:spcAft>
                  <a:spcPts val="0"/>
                </a:spcAft>
                <a:buClr>
                  <a:schemeClr val="dk1"/>
                </a:buClr>
                <a:buSzPts val="1050"/>
                <a:buFont typeface="Arial"/>
                <a:buNone/>
              </a:pPr>
              <a:r>
                <a:rPr lang="ja-JP" sz="1050" b="0" i="0" u="none" strike="noStrike" cap="none">
                  <a:solidFill>
                    <a:schemeClr val="dk1"/>
                  </a:solidFill>
                  <a:latin typeface="Arial"/>
                  <a:ea typeface="Arial"/>
                  <a:cs typeface="Arial"/>
                  <a:sym typeface="Arial"/>
                </a:rPr>
                <a:t>（10％）</a:t>
              </a:r>
              <a:endParaRPr sz="1400" b="0" i="0" u="none" strike="noStrike" cap="none">
                <a:solidFill>
                  <a:srgbClr val="000000"/>
                </a:solidFill>
                <a:latin typeface="Arial"/>
                <a:ea typeface="Arial"/>
                <a:cs typeface="Arial"/>
                <a:sym typeface="Arial"/>
              </a:endParaRPr>
            </a:p>
            <a:p>
              <a:pPr marL="0" marR="0" lvl="0" indent="0" algn="ctr" rtl="0">
                <a:lnSpc>
                  <a:spcPct val="120000"/>
                </a:lnSpc>
                <a:spcBef>
                  <a:spcPts val="0"/>
                </a:spcBef>
                <a:spcAft>
                  <a:spcPts val="0"/>
                </a:spcAft>
                <a:buClr>
                  <a:schemeClr val="dk1"/>
                </a:buClr>
                <a:buSzPts val="1400"/>
                <a:buFont typeface="Arial"/>
                <a:buNone/>
              </a:pPr>
              <a:r>
                <a:rPr lang="ja-JP" sz="1400" b="1" i="0" u="none" strike="noStrike" cap="none">
                  <a:solidFill>
                    <a:schemeClr val="dk1"/>
                  </a:solidFill>
                  <a:latin typeface="Arial"/>
                  <a:ea typeface="Arial"/>
                  <a:cs typeface="Arial"/>
                  <a:sym typeface="Arial"/>
                </a:rPr>
                <a:t>100円</a:t>
              </a:r>
              <a:endParaRPr sz="1400" b="0" i="0" u="none" strike="noStrike" cap="none">
                <a:solidFill>
                  <a:srgbClr val="000000"/>
                </a:solidFill>
                <a:latin typeface="Arial"/>
                <a:ea typeface="Arial"/>
                <a:cs typeface="Arial"/>
                <a:sym typeface="Arial"/>
              </a:endParaRPr>
            </a:p>
          </p:txBody>
        </p:sp>
      </p:grpSp>
      <p:sp>
        <p:nvSpPr>
          <p:cNvPr id="633" name="Google Shape;633;p33"/>
          <p:cNvSpPr/>
          <p:nvPr/>
        </p:nvSpPr>
        <p:spPr>
          <a:xfrm>
            <a:off x="8619564" y="3953799"/>
            <a:ext cx="397113" cy="396000"/>
          </a:xfrm>
          <a:prstGeom prst="mathPlus">
            <a:avLst>
              <a:gd name="adj1" fmla="val 14961"/>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34" name="Google Shape;634;p33"/>
          <p:cNvSpPr/>
          <p:nvPr/>
        </p:nvSpPr>
        <p:spPr>
          <a:xfrm rot="5400000">
            <a:off x="5798280" y="821919"/>
            <a:ext cx="325638" cy="7908923"/>
          </a:xfrm>
          <a:prstGeom prst="rightBrace">
            <a:avLst>
              <a:gd name="adj1" fmla="val 22755"/>
              <a:gd name="adj2" fmla="val 49962"/>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nvGrpSpPr>
          <p:cNvPr id="635" name="Google Shape;635;p33"/>
          <p:cNvGrpSpPr/>
          <p:nvPr/>
        </p:nvGrpSpPr>
        <p:grpSpPr>
          <a:xfrm>
            <a:off x="4416667" y="4821725"/>
            <a:ext cx="3088800" cy="477250"/>
            <a:chOff x="4498948" y="5221775"/>
            <a:chExt cx="3088800" cy="477250"/>
          </a:xfrm>
        </p:grpSpPr>
        <p:sp>
          <p:nvSpPr>
            <p:cNvPr id="636" name="Google Shape;636;p33"/>
            <p:cNvSpPr txBox="1"/>
            <p:nvPr/>
          </p:nvSpPr>
          <p:spPr>
            <a:xfrm>
              <a:off x="4498948" y="5329725"/>
              <a:ext cx="30888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40000"/>
                </a:lnSpc>
                <a:spcBef>
                  <a:spcPts val="0"/>
                </a:spcBef>
                <a:spcAft>
                  <a:spcPts val="0"/>
                </a:spcAft>
                <a:buClr>
                  <a:schemeClr val="dk1"/>
                </a:buClr>
                <a:buSzPts val="1800"/>
                <a:buFont typeface="Arial"/>
                <a:buNone/>
              </a:pPr>
              <a:r>
                <a:rPr lang="ja-JP" sz="1800" b="0" i="0" u="none" strike="noStrike" cap="none">
                  <a:solidFill>
                    <a:schemeClr val="dk1"/>
                  </a:solidFill>
                  <a:latin typeface="Arial"/>
                  <a:ea typeface="Arial"/>
                  <a:cs typeface="Arial"/>
                  <a:sym typeface="Arial"/>
                </a:rPr>
                <a:t>支払ったお金  </a:t>
              </a:r>
              <a:r>
                <a:rPr lang="ja-JP" sz="1800" b="1" i="0" u="none" strike="noStrike" cap="none">
                  <a:solidFill>
                    <a:schemeClr val="dk1"/>
                  </a:solidFill>
                  <a:latin typeface="Arial"/>
                  <a:ea typeface="Arial"/>
                  <a:cs typeface="Arial"/>
                  <a:sym typeface="Arial"/>
                </a:rPr>
                <a:t>1,100円</a:t>
              </a:r>
              <a:endParaRPr sz="1400" b="0" i="0" u="none" strike="noStrike" cap="none">
                <a:solidFill>
                  <a:srgbClr val="000000"/>
                </a:solidFill>
                <a:latin typeface="Arial"/>
                <a:ea typeface="Arial"/>
                <a:cs typeface="Arial"/>
                <a:sym typeface="Arial"/>
              </a:endParaRPr>
            </a:p>
          </p:txBody>
        </p:sp>
        <p:sp>
          <p:nvSpPr>
            <p:cNvPr id="637" name="Google Shape;637;p33"/>
            <p:cNvSpPr txBox="1"/>
            <p:nvPr/>
          </p:nvSpPr>
          <p:spPr>
            <a:xfrm>
              <a:off x="4816917" y="5221775"/>
              <a:ext cx="647100" cy="215400"/>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chemeClr val="dk1"/>
                </a:buClr>
                <a:buSzPts val="800"/>
                <a:buFont typeface="Arial"/>
                <a:buNone/>
              </a:pPr>
              <a:r>
                <a:rPr lang="ja-JP" sz="800" b="0" i="0" u="none" strike="noStrike" cap="none">
                  <a:solidFill>
                    <a:schemeClr val="dk1"/>
                  </a:solidFill>
                  <a:latin typeface="Arial"/>
                  <a:ea typeface="Arial"/>
                  <a:cs typeface="Arial"/>
                  <a:sym typeface="Arial"/>
                </a:rPr>
                <a:t>し は ら</a:t>
              </a:r>
              <a:endParaRPr sz="800" b="0" i="0" u="none" strike="noStrike" cap="none">
                <a:solidFill>
                  <a:schemeClr val="dk1"/>
                </a:solidFill>
                <a:latin typeface="Arial"/>
                <a:ea typeface="Arial"/>
                <a:cs typeface="Arial"/>
                <a:sym typeface="Arial"/>
              </a:endParaRPr>
            </a:p>
          </p:txBody>
        </p:sp>
      </p:grpSp>
      <p:grpSp>
        <p:nvGrpSpPr>
          <p:cNvPr id="638" name="Google Shape;638;p33"/>
          <p:cNvGrpSpPr/>
          <p:nvPr/>
        </p:nvGrpSpPr>
        <p:grpSpPr>
          <a:xfrm>
            <a:off x="3080507" y="5564610"/>
            <a:ext cx="7009916" cy="938463"/>
            <a:chOff x="2591348" y="1450586"/>
            <a:chExt cx="7009916" cy="938463"/>
          </a:xfrm>
        </p:grpSpPr>
        <p:sp>
          <p:nvSpPr>
            <p:cNvPr id="639" name="Google Shape;639;p33"/>
            <p:cNvSpPr/>
            <p:nvPr/>
          </p:nvSpPr>
          <p:spPr>
            <a:xfrm>
              <a:off x="2591348" y="1450586"/>
              <a:ext cx="6931623" cy="938463"/>
            </a:xfrm>
            <a:prstGeom prst="wedgeRoundRectCallout">
              <a:avLst>
                <a:gd name="adj1" fmla="val -55628"/>
                <a:gd name="adj2" fmla="val -28848"/>
                <a:gd name="adj3" fmla="val 16667"/>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40" name="Google Shape;640;p33"/>
            <p:cNvSpPr txBox="1"/>
            <p:nvPr/>
          </p:nvSpPr>
          <p:spPr>
            <a:xfrm>
              <a:off x="2669764" y="1533497"/>
              <a:ext cx="6931500" cy="757200"/>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chemeClr val="dk1"/>
                </a:buClr>
                <a:buSzPts val="1800"/>
                <a:buFont typeface="Arial"/>
                <a:buNone/>
              </a:pPr>
              <a:r>
                <a:rPr lang="ja-JP" sz="1800" b="0" i="0" u="none" strike="noStrike" cap="none">
                  <a:solidFill>
                    <a:schemeClr val="dk1"/>
                  </a:solidFill>
                  <a:latin typeface="Arial"/>
                  <a:ea typeface="Arial"/>
                  <a:cs typeface="Arial"/>
                  <a:sym typeface="Arial"/>
                </a:rPr>
                <a:t>そうですね。消費税は「</a:t>
              </a:r>
              <a:r>
                <a:rPr lang="ja-JP" sz="1800" b="1" i="0" u="none" strike="noStrike" cap="none">
                  <a:solidFill>
                    <a:srgbClr val="FF0000"/>
                  </a:solidFill>
                  <a:latin typeface="Arial"/>
                  <a:ea typeface="Arial"/>
                  <a:cs typeface="Arial"/>
                  <a:sym typeface="Arial"/>
                </a:rPr>
                <a:t>税金</a:t>
              </a:r>
              <a:r>
                <a:rPr lang="ja-JP" sz="1800" b="0" i="0" u="none" strike="noStrike" cap="none">
                  <a:solidFill>
                    <a:schemeClr val="dk1"/>
                  </a:solidFill>
                  <a:latin typeface="Arial"/>
                  <a:ea typeface="Arial"/>
                  <a:cs typeface="Arial"/>
                  <a:sym typeface="Arial"/>
                </a:rPr>
                <a:t>」のひとつです。</a:t>
              </a:r>
              <a:endParaRPr sz="1800" b="0" i="0" u="none" strike="noStrike" cap="none">
                <a:solidFill>
                  <a:schemeClr val="dk1"/>
                </a:solidFill>
                <a:latin typeface="Arial"/>
                <a:ea typeface="Arial"/>
                <a:cs typeface="Arial"/>
                <a:sym typeface="Arial"/>
              </a:endParaRPr>
            </a:p>
            <a:p>
              <a:pPr marL="0" marR="0" lvl="0" indent="0" algn="l" rtl="0">
                <a:lnSpc>
                  <a:spcPct val="140000"/>
                </a:lnSpc>
                <a:spcBef>
                  <a:spcPts val="0"/>
                </a:spcBef>
                <a:spcAft>
                  <a:spcPts val="0"/>
                </a:spcAft>
                <a:buClr>
                  <a:schemeClr val="dk1"/>
                </a:buClr>
                <a:buSzPts val="1800"/>
                <a:buFont typeface="Arial"/>
                <a:buNone/>
              </a:pPr>
              <a:r>
                <a:rPr lang="ja-JP" sz="1800" b="0" i="0" u="none" strike="noStrike" cap="none">
                  <a:solidFill>
                    <a:schemeClr val="dk1"/>
                  </a:solidFill>
                  <a:latin typeface="Arial"/>
                  <a:ea typeface="Arial"/>
                  <a:cs typeface="Arial"/>
                  <a:sym typeface="Arial"/>
                </a:rPr>
                <a:t>みなさんが、税金について知っていることを考えてみましょう！</a:t>
              </a:r>
              <a:endParaRPr sz="1800" b="0" i="0" u="none" strike="noStrike" cap="none">
                <a:solidFill>
                  <a:schemeClr val="dk1"/>
                </a:solidFill>
                <a:latin typeface="Arial"/>
                <a:ea typeface="Arial"/>
                <a:cs typeface="Arial"/>
                <a:sym typeface="Arial"/>
              </a:endParaRPr>
            </a:p>
          </p:txBody>
        </p:sp>
      </p:grpSp>
      <p:grpSp>
        <p:nvGrpSpPr>
          <p:cNvPr id="641" name="Google Shape;641;p33"/>
          <p:cNvGrpSpPr/>
          <p:nvPr/>
        </p:nvGrpSpPr>
        <p:grpSpPr>
          <a:xfrm>
            <a:off x="2006640" y="1234415"/>
            <a:ext cx="8934905" cy="972036"/>
            <a:chOff x="2006640" y="1234415"/>
            <a:chExt cx="8934905" cy="972036"/>
          </a:xfrm>
        </p:grpSpPr>
        <p:sp>
          <p:nvSpPr>
            <p:cNvPr id="642" name="Google Shape;642;p33"/>
            <p:cNvSpPr/>
            <p:nvPr/>
          </p:nvSpPr>
          <p:spPr>
            <a:xfrm>
              <a:off x="2006640" y="1234415"/>
              <a:ext cx="8934905" cy="972036"/>
            </a:xfrm>
            <a:prstGeom prst="wedgeRoundRectCallout">
              <a:avLst>
                <a:gd name="adj1" fmla="val -55290"/>
                <a:gd name="adj2" fmla="val -11359"/>
                <a:gd name="adj3" fmla="val 16667"/>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643" name="Google Shape;643;p33"/>
            <p:cNvGrpSpPr/>
            <p:nvPr/>
          </p:nvGrpSpPr>
          <p:grpSpPr>
            <a:xfrm>
              <a:off x="2085055" y="1269600"/>
              <a:ext cx="8734800" cy="858376"/>
              <a:chOff x="2085055" y="1249722"/>
              <a:chExt cx="8734800" cy="858376"/>
            </a:xfrm>
          </p:grpSpPr>
          <p:sp>
            <p:nvSpPr>
              <p:cNvPr id="644" name="Google Shape;644;p33"/>
              <p:cNvSpPr txBox="1"/>
              <p:nvPr/>
            </p:nvSpPr>
            <p:spPr>
              <a:xfrm>
                <a:off x="2085055" y="1350898"/>
                <a:ext cx="8734800" cy="757200"/>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chemeClr val="dk1"/>
                  </a:buClr>
                  <a:buSzPts val="1800"/>
                  <a:buFont typeface="Arial"/>
                  <a:buNone/>
                </a:pPr>
                <a:r>
                  <a:rPr lang="ja-JP" sz="1800" b="0" i="0" u="none" strike="noStrike" cap="none">
                    <a:solidFill>
                      <a:schemeClr val="dk1"/>
                    </a:solidFill>
                    <a:latin typeface="Arial"/>
                    <a:ea typeface="Arial"/>
                    <a:cs typeface="Arial"/>
                    <a:sym typeface="Arial"/>
                  </a:rPr>
                  <a:t>きのう、お店で1,000円のふでばこを買ったときに、1,100円を支払ったんだよ。</a:t>
                </a:r>
                <a:endParaRPr sz="1400" b="0" i="0" u="none" strike="noStrike" cap="none">
                  <a:solidFill>
                    <a:srgbClr val="000000"/>
                  </a:solidFill>
                  <a:latin typeface="Arial"/>
                  <a:ea typeface="Arial"/>
                  <a:cs typeface="Arial"/>
                  <a:sym typeface="Arial"/>
                </a:endParaRPr>
              </a:p>
              <a:p>
                <a:pPr marL="0" marR="0" lvl="0" indent="0" algn="l" rtl="0">
                  <a:lnSpc>
                    <a:spcPct val="140000"/>
                  </a:lnSpc>
                  <a:spcBef>
                    <a:spcPts val="0"/>
                  </a:spcBef>
                  <a:spcAft>
                    <a:spcPts val="0"/>
                  </a:spcAft>
                  <a:buClr>
                    <a:schemeClr val="dk1"/>
                  </a:buClr>
                  <a:buSzPts val="1800"/>
                  <a:buFont typeface="Arial"/>
                  <a:buNone/>
                </a:pPr>
                <a:r>
                  <a:rPr lang="ja-JP" sz="1800" b="0" i="0" u="none" strike="noStrike" cap="none">
                    <a:solidFill>
                      <a:schemeClr val="dk1"/>
                    </a:solidFill>
                    <a:latin typeface="Arial"/>
                    <a:ea typeface="Arial"/>
                    <a:cs typeface="Arial"/>
                    <a:sym typeface="Arial"/>
                  </a:rPr>
                  <a:t>なぜ、100円をプラスで支払うのかな？</a:t>
                </a:r>
                <a:endParaRPr sz="1400" b="0" i="0" u="none" strike="noStrike" cap="none">
                  <a:solidFill>
                    <a:srgbClr val="000000"/>
                  </a:solidFill>
                  <a:latin typeface="Arial"/>
                  <a:ea typeface="Arial"/>
                  <a:cs typeface="Arial"/>
                  <a:sym typeface="Arial"/>
                </a:endParaRPr>
              </a:p>
            </p:txBody>
          </p:sp>
          <p:sp>
            <p:nvSpPr>
              <p:cNvPr id="645" name="Google Shape;645;p33"/>
              <p:cNvSpPr txBox="1"/>
              <p:nvPr/>
            </p:nvSpPr>
            <p:spPr>
              <a:xfrm>
                <a:off x="4565751" y="1639047"/>
                <a:ext cx="603900" cy="215400"/>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chemeClr val="dk1"/>
                  </a:buClr>
                  <a:buSzPts val="800"/>
                  <a:buFont typeface="Arial"/>
                  <a:buNone/>
                </a:pPr>
                <a:r>
                  <a:rPr lang="ja-JP" sz="800" b="0" i="0" u="none" strike="noStrike" cap="none">
                    <a:solidFill>
                      <a:schemeClr val="dk1"/>
                    </a:solidFill>
                    <a:latin typeface="Arial"/>
                    <a:ea typeface="Arial"/>
                    <a:cs typeface="Arial"/>
                    <a:sym typeface="Arial"/>
                  </a:rPr>
                  <a:t>し は ら</a:t>
                </a:r>
                <a:endParaRPr sz="800" b="0" i="0" u="none" strike="noStrike" cap="none">
                  <a:solidFill>
                    <a:schemeClr val="dk1"/>
                  </a:solidFill>
                  <a:latin typeface="Arial"/>
                  <a:ea typeface="Arial"/>
                  <a:cs typeface="Arial"/>
                  <a:sym typeface="Arial"/>
                </a:endParaRPr>
              </a:p>
            </p:txBody>
          </p:sp>
          <p:sp>
            <p:nvSpPr>
              <p:cNvPr id="646" name="Google Shape;646;p33"/>
              <p:cNvSpPr txBox="1"/>
              <p:nvPr/>
            </p:nvSpPr>
            <p:spPr>
              <a:xfrm>
                <a:off x="8506636" y="1249722"/>
                <a:ext cx="603900" cy="215400"/>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chemeClr val="dk1"/>
                  </a:buClr>
                  <a:buSzPts val="800"/>
                  <a:buFont typeface="Arial"/>
                  <a:buNone/>
                </a:pPr>
                <a:r>
                  <a:rPr lang="ja-JP" sz="800" b="0" i="0" u="none" strike="noStrike" cap="none">
                    <a:solidFill>
                      <a:schemeClr val="dk1"/>
                    </a:solidFill>
                    <a:latin typeface="Arial"/>
                    <a:ea typeface="Arial"/>
                    <a:cs typeface="Arial"/>
                    <a:sym typeface="Arial"/>
                  </a:rPr>
                  <a:t>し は ら</a:t>
                </a:r>
                <a:endParaRPr sz="800" b="0" i="0" u="none" strike="noStrike" cap="none">
                  <a:solidFill>
                    <a:schemeClr val="dk1"/>
                  </a:solidFill>
                  <a:latin typeface="Arial"/>
                  <a:ea typeface="Arial"/>
                  <a:cs typeface="Arial"/>
                  <a:sym typeface="Arial"/>
                </a:endParaRPr>
              </a:p>
            </p:txBody>
          </p:sp>
        </p:grpSp>
      </p:grpSp>
      <p:grpSp>
        <p:nvGrpSpPr>
          <p:cNvPr id="647" name="Google Shape;647;p33"/>
          <p:cNvGrpSpPr/>
          <p:nvPr/>
        </p:nvGrpSpPr>
        <p:grpSpPr>
          <a:xfrm>
            <a:off x="10835734" y="430905"/>
            <a:ext cx="1084631" cy="358231"/>
            <a:chOff x="7808118" y="231384"/>
            <a:chExt cx="1084631" cy="358231"/>
          </a:xfrm>
        </p:grpSpPr>
        <p:sp>
          <p:nvSpPr>
            <p:cNvPr id="648" name="Google Shape;648;p33"/>
            <p:cNvSpPr/>
            <p:nvPr/>
          </p:nvSpPr>
          <p:spPr>
            <a:xfrm>
              <a:off x="7808118" y="231384"/>
              <a:ext cx="1084631" cy="358231"/>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649" name="Google Shape;649;p33"/>
            <p:cNvGrpSpPr/>
            <p:nvPr/>
          </p:nvGrpSpPr>
          <p:grpSpPr>
            <a:xfrm>
              <a:off x="8003932" y="267789"/>
              <a:ext cx="693003" cy="261610"/>
              <a:chOff x="8111396" y="267789"/>
              <a:chExt cx="693003" cy="261610"/>
            </a:xfrm>
          </p:grpSpPr>
          <p:sp>
            <p:nvSpPr>
              <p:cNvPr id="650" name="Google Shape;650;p33"/>
              <p:cNvSpPr txBox="1"/>
              <p:nvPr/>
            </p:nvSpPr>
            <p:spPr>
              <a:xfrm>
                <a:off x="8111396" y="267789"/>
                <a:ext cx="604653" cy="26161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3F3F3F"/>
                  </a:buClr>
                  <a:buSzPts val="1100"/>
                  <a:buFont typeface="Arial"/>
                  <a:buNone/>
                </a:pPr>
                <a:r>
                  <a:rPr lang="ja-JP" sz="1100" b="0" i="0" u="none" strike="noStrike" cap="none">
                    <a:solidFill>
                      <a:srgbClr val="3F3F3F"/>
                    </a:solidFill>
                    <a:latin typeface="Arial"/>
                    <a:ea typeface="Arial"/>
                    <a:cs typeface="Arial"/>
                    <a:sym typeface="Arial"/>
                  </a:rPr>
                  <a:t>目次へ</a:t>
                </a:r>
                <a:endParaRPr sz="1800" b="0" i="0" u="none" strike="noStrike" cap="none">
                  <a:solidFill>
                    <a:schemeClr val="dk1"/>
                  </a:solidFill>
                  <a:latin typeface="Arial"/>
                  <a:ea typeface="Arial"/>
                  <a:cs typeface="Arial"/>
                  <a:sym typeface="Arial"/>
                </a:endParaRPr>
              </a:p>
            </p:txBody>
          </p:sp>
          <p:sp>
            <p:nvSpPr>
              <p:cNvPr id="651" name="Google Shape;651;p33"/>
              <p:cNvSpPr/>
              <p:nvPr/>
            </p:nvSpPr>
            <p:spPr>
              <a:xfrm rot="5400000">
                <a:off x="8682384" y="354011"/>
                <a:ext cx="131053" cy="112977"/>
              </a:xfrm>
              <a:prstGeom prst="triangle">
                <a:avLst>
                  <a:gd name="adj" fmla="val 50000"/>
                </a:avLst>
              </a:prstGeom>
              <a:solidFill>
                <a:srgbClr val="3F3F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grpSp>
      <p:sp>
        <p:nvSpPr>
          <p:cNvPr id="652" name="Google Shape;652;p33">
            <a:hlinkClick r:id="rId7" action="ppaction://hlinksldjump"/>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09"/>
                                        </p:tgtEl>
                                        <p:attrNameLst>
                                          <p:attrName>style.visibility</p:attrName>
                                        </p:attrNameLst>
                                      </p:cBhvr>
                                      <p:to>
                                        <p:strVal val="visible"/>
                                      </p:to>
                                    </p:set>
                                    <p:animEffect transition="in" filter="fade">
                                      <p:cBhvr>
                                        <p:cTn id="7" dur="500"/>
                                        <p:tgtEl>
                                          <p:spTgt spid="609"/>
                                        </p:tgtEl>
                                      </p:cBhvr>
                                    </p:animEffect>
                                  </p:childTnLst>
                                </p:cTn>
                              </p:par>
                              <p:par>
                                <p:cTn id="8" presetID="10" presetClass="entr" presetSubtype="0" fill="hold" nodeType="withEffect">
                                  <p:stCondLst>
                                    <p:cond delay="0"/>
                                  </p:stCondLst>
                                  <p:childTnLst>
                                    <p:set>
                                      <p:cBhvr>
                                        <p:cTn id="9" dur="1" fill="hold">
                                          <p:stCondLst>
                                            <p:cond delay="0"/>
                                          </p:stCondLst>
                                        </p:cTn>
                                        <p:tgtEl>
                                          <p:spTgt spid="647"/>
                                        </p:tgtEl>
                                        <p:attrNameLst>
                                          <p:attrName>style.visibility</p:attrName>
                                        </p:attrNameLst>
                                      </p:cBhvr>
                                      <p:to>
                                        <p:strVal val="visible"/>
                                      </p:to>
                                    </p:set>
                                    <p:animEffect transition="in" filter="fade">
                                      <p:cBhvr>
                                        <p:cTn id="10" dur="500"/>
                                        <p:tgtEl>
                                          <p:spTgt spid="647"/>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616"/>
                                        </p:tgtEl>
                                        <p:attrNameLst>
                                          <p:attrName>style.visibility</p:attrName>
                                        </p:attrNameLst>
                                      </p:cBhvr>
                                      <p:to>
                                        <p:strVal val="visible"/>
                                      </p:to>
                                    </p:set>
                                    <p:animEffect transition="in" filter="fade">
                                      <p:cBhvr>
                                        <p:cTn id="14" dur="500"/>
                                        <p:tgtEl>
                                          <p:spTgt spid="616"/>
                                        </p:tgtEl>
                                      </p:cBhvr>
                                    </p:animEffect>
                                  </p:childTnLst>
                                </p:cTn>
                              </p:par>
                              <p:par>
                                <p:cTn id="15" presetID="10" presetClass="entr" presetSubtype="0" fill="hold" nodeType="withEffect">
                                  <p:stCondLst>
                                    <p:cond delay="0"/>
                                  </p:stCondLst>
                                  <p:childTnLst>
                                    <p:set>
                                      <p:cBhvr>
                                        <p:cTn id="16" dur="1" fill="hold">
                                          <p:stCondLst>
                                            <p:cond delay="0"/>
                                          </p:stCondLst>
                                        </p:cTn>
                                        <p:tgtEl>
                                          <p:spTgt spid="641"/>
                                        </p:tgtEl>
                                        <p:attrNameLst>
                                          <p:attrName>style.visibility</p:attrName>
                                        </p:attrNameLst>
                                      </p:cBhvr>
                                      <p:to>
                                        <p:strVal val="visible"/>
                                      </p:to>
                                    </p:set>
                                    <p:animEffect transition="in" filter="fade">
                                      <p:cBhvr>
                                        <p:cTn id="17" dur="500"/>
                                        <p:tgtEl>
                                          <p:spTgt spid="641"/>
                                        </p:tgtEl>
                                      </p:cBhvr>
                                    </p:animEffect>
                                  </p:childTnLst>
                                </p:cTn>
                              </p:par>
                            </p:childTnLst>
                          </p:cTn>
                        </p:par>
                        <p:par>
                          <p:cTn id="18" fill="hold">
                            <p:stCondLst>
                              <p:cond delay="1000"/>
                            </p:stCondLst>
                            <p:childTnLst>
                              <p:par>
                                <p:cTn id="19" presetID="1" presetClass="entr" presetSubtype="0" fill="hold" nodeType="afterEffect">
                                  <p:stCondLst>
                                    <p:cond delay="0"/>
                                  </p:stCondLst>
                                  <p:childTnLst>
                                    <p:set>
                                      <p:cBhvr>
                                        <p:cTn id="20" dur="1" fill="hold">
                                          <p:stCondLst>
                                            <p:cond delay="0"/>
                                          </p:stCondLst>
                                        </p:cTn>
                                        <p:tgtEl>
                                          <p:spTgt spid="65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19"/>
                                        </p:tgtEl>
                                        <p:attrNameLst>
                                          <p:attrName>style.visibility</p:attrName>
                                        </p:attrNameLst>
                                      </p:cBhvr>
                                      <p:to>
                                        <p:strVal val="visible"/>
                                      </p:to>
                                    </p:set>
                                    <p:animEffect transition="in" filter="fade">
                                      <p:cBhvr>
                                        <p:cTn id="25" dur="500"/>
                                        <p:tgtEl>
                                          <p:spTgt spid="619"/>
                                        </p:tgtEl>
                                      </p:cBhvr>
                                    </p:animEffect>
                                  </p:childTnLst>
                                </p:cTn>
                              </p:par>
                              <p:par>
                                <p:cTn id="26" presetID="10" presetClass="entr" presetSubtype="0" fill="hold" nodeType="withEffect">
                                  <p:stCondLst>
                                    <p:cond delay="0"/>
                                  </p:stCondLst>
                                  <p:childTnLst>
                                    <p:set>
                                      <p:cBhvr>
                                        <p:cTn id="27" dur="1" fill="hold">
                                          <p:stCondLst>
                                            <p:cond delay="0"/>
                                          </p:stCondLst>
                                        </p:cTn>
                                        <p:tgtEl>
                                          <p:spTgt spid="622"/>
                                        </p:tgtEl>
                                        <p:attrNameLst>
                                          <p:attrName>style.visibility</p:attrName>
                                        </p:attrNameLst>
                                      </p:cBhvr>
                                      <p:to>
                                        <p:strVal val="visible"/>
                                      </p:to>
                                    </p:set>
                                    <p:animEffect transition="in" filter="fade">
                                      <p:cBhvr>
                                        <p:cTn id="28" dur="500"/>
                                        <p:tgtEl>
                                          <p:spTgt spid="62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27"/>
                                        </p:tgtEl>
                                        <p:attrNameLst>
                                          <p:attrName>style.visibility</p:attrName>
                                        </p:attrNameLst>
                                      </p:cBhvr>
                                      <p:to>
                                        <p:strVal val="visible"/>
                                      </p:to>
                                    </p:set>
                                    <p:animEffect transition="in" filter="fade">
                                      <p:cBhvr>
                                        <p:cTn id="33" dur="500"/>
                                        <p:tgtEl>
                                          <p:spTgt spid="62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33"/>
                                        </p:tgtEl>
                                        <p:attrNameLst>
                                          <p:attrName>style.visibility</p:attrName>
                                        </p:attrNameLst>
                                      </p:cBhvr>
                                      <p:to>
                                        <p:strVal val="visible"/>
                                      </p:to>
                                    </p:set>
                                    <p:animEffect transition="in" filter="fade">
                                      <p:cBhvr>
                                        <p:cTn id="38" dur="500"/>
                                        <p:tgtEl>
                                          <p:spTgt spid="633"/>
                                        </p:tgtEl>
                                      </p:cBhvr>
                                    </p:animEffect>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630"/>
                                        </p:tgtEl>
                                        <p:attrNameLst>
                                          <p:attrName>style.visibility</p:attrName>
                                        </p:attrNameLst>
                                      </p:cBhvr>
                                      <p:to>
                                        <p:strVal val="visible"/>
                                      </p:to>
                                    </p:set>
                                    <p:animEffect transition="in" filter="fade">
                                      <p:cBhvr>
                                        <p:cTn id="42" dur="500"/>
                                        <p:tgtEl>
                                          <p:spTgt spid="63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34"/>
                                        </p:tgtEl>
                                        <p:attrNameLst>
                                          <p:attrName>style.visibility</p:attrName>
                                        </p:attrNameLst>
                                      </p:cBhvr>
                                      <p:to>
                                        <p:strVal val="visible"/>
                                      </p:to>
                                    </p:set>
                                    <p:animEffect transition="in" filter="fade">
                                      <p:cBhvr>
                                        <p:cTn id="47" dur="500"/>
                                        <p:tgtEl>
                                          <p:spTgt spid="634"/>
                                        </p:tgtEl>
                                      </p:cBhvr>
                                    </p:animEffect>
                                  </p:childTnLst>
                                </p:cTn>
                              </p:par>
                              <p:par>
                                <p:cTn id="48" presetID="10" presetClass="entr" presetSubtype="0" fill="hold" nodeType="withEffect">
                                  <p:stCondLst>
                                    <p:cond delay="0"/>
                                  </p:stCondLst>
                                  <p:childTnLst>
                                    <p:set>
                                      <p:cBhvr>
                                        <p:cTn id="49" dur="1" fill="hold">
                                          <p:stCondLst>
                                            <p:cond delay="0"/>
                                          </p:stCondLst>
                                        </p:cTn>
                                        <p:tgtEl>
                                          <p:spTgt spid="635"/>
                                        </p:tgtEl>
                                        <p:attrNameLst>
                                          <p:attrName>style.visibility</p:attrName>
                                        </p:attrNameLst>
                                      </p:cBhvr>
                                      <p:to>
                                        <p:strVal val="visible"/>
                                      </p:to>
                                    </p:set>
                                    <p:animEffect transition="in" filter="fade">
                                      <p:cBhvr>
                                        <p:cTn id="50" dur="500"/>
                                        <p:tgtEl>
                                          <p:spTgt spid="635"/>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613"/>
                                        </p:tgtEl>
                                        <p:attrNameLst>
                                          <p:attrName>style.visibility</p:attrName>
                                        </p:attrNameLst>
                                      </p:cBhvr>
                                      <p:to>
                                        <p:strVal val="visible"/>
                                      </p:to>
                                    </p:set>
                                    <p:animEffect transition="in" filter="fade">
                                      <p:cBhvr>
                                        <p:cTn id="55" dur="500"/>
                                        <p:tgtEl>
                                          <p:spTgt spid="613"/>
                                        </p:tgtEl>
                                      </p:cBhvr>
                                    </p:animEffect>
                                  </p:childTnLst>
                                </p:cTn>
                              </p:par>
                              <p:par>
                                <p:cTn id="56" presetID="10" presetClass="entr" presetSubtype="0" fill="hold" nodeType="withEffect">
                                  <p:stCondLst>
                                    <p:cond delay="0"/>
                                  </p:stCondLst>
                                  <p:childTnLst>
                                    <p:set>
                                      <p:cBhvr>
                                        <p:cTn id="57" dur="1" fill="hold">
                                          <p:stCondLst>
                                            <p:cond delay="0"/>
                                          </p:stCondLst>
                                        </p:cTn>
                                        <p:tgtEl>
                                          <p:spTgt spid="638"/>
                                        </p:tgtEl>
                                        <p:attrNameLst>
                                          <p:attrName>style.visibility</p:attrName>
                                        </p:attrNameLst>
                                      </p:cBhvr>
                                      <p:to>
                                        <p:strVal val="visible"/>
                                      </p:to>
                                    </p:set>
                                    <p:animEffect transition="in" filter="fade">
                                      <p:cBhvr>
                                        <p:cTn id="58" dur="500"/>
                                        <p:tgtEl>
                                          <p:spTgt spid="6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grpSp>
        <p:nvGrpSpPr>
          <p:cNvPr id="658" name="Google Shape;658;p34"/>
          <p:cNvGrpSpPr/>
          <p:nvPr/>
        </p:nvGrpSpPr>
        <p:grpSpPr>
          <a:xfrm>
            <a:off x="1294339" y="4286121"/>
            <a:ext cx="9603321" cy="2293867"/>
            <a:chOff x="1294339" y="4286121"/>
            <a:chExt cx="9603321" cy="2293867"/>
          </a:xfrm>
        </p:grpSpPr>
        <p:sp>
          <p:nvSpPr>
            <p:cNvPr id="659" name="Google Shape;659;p34"/>
            <p:cNvSpPr/>
            <p:nvPr/>
          </p:nvSpPr>
          <p:spPr>
            <a:xfrm>
              <a:off x="1294339" y="4286121"/>
              <a:ext cx="9603309" cy="2290671"/>
            </a:xfrm>
            <a:prstGeom prst="roundRect">
              <a:avLst>
                <a:gd name="adj" fmla="val 11678"/>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60" name="Google Shape;660;p34"/>
            <p:cNvSpPr/>
            <p:nvPr/>
          </p:nvSpPr>
          <p:spPr>
            <a:xfrm>
              <a:off x="1294352" y="4293587"/>
              <a:ext cx="9603308" cy="673579"/>
            </a:xfrm>
            <a:custGeom>
              <a:avLst/>
              <a:gdLst/>
              <a:ahLst/>
              <a:cxnLst/>
              <a:rect l="l" t="t" r="r" b="b"/>
              <a:pathLst>
                <a:path w="9603308" h="677311" extrusionOk="0">
                  <a:moveTo>
                    <a:pt x="257616" y="0"/>
                  </a:moveTo>
                  <a:lnTo>
                    <a:pt x="9345692" y="0"/>
                  </a:lnTo>
                  <a:cubicBezTo>
                    <a:pt x="9487969" y="0"/>
                    <a:pt x="9603308" y="115339"/>
                    <a:pt x="9603308" y="257616"/>
                  </a:cubicBezTo>
                  <a:lnTo>
                    <a:pt x="9603308" y="677301"/>
                  </a:lnTo>
                  <a:lnTo>
                    <a:pt x="9603306" y="677311"/>
                  </a:lnTo>
                  <a:lnTo>
                    <a:pt x="9603306" y="649814"/>
                  </a:lnTo>
                  <a:lnTo>
                    <a:pt x="0" y="649814"/>
                  </a:lnTo>
                  <a:lnTo>
                    <a:pt x="0" y="257616"/>
                  </a:lnTo>
                  <a:cubicBezTo>
                    <a:pt x="0" y="115339"/>
                    <a:pt x="115339" y="0"/>
                    <a:pt x="257616" y="0"/>
                  </a:cubicBezTo>
                  <a:close/>
                </a:path>
              </a:pathLst>
            </a:custGeom>
            <a:solidFill>
              <a:srgbClr val="F2A98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61" name="Google Shape;661;p34"/>
            <p:cNvSpPr/>
            <p:nvPr/>
          </p:nvSpPr>
          <p:spPr>
            <a:xfrm>
              <a:off x="1294345" y="4289318"/>
              <a:ext cx="9603309" cy="2290670"/>
            </a:xfrm>
            <a:prstGeom prst="roundRect">
              <a:avLst>
                <a:gd name="adj" fmla="val 12149"/>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662" name="Google Shape;662;p34"/>
            <p:cNvGrpSpPr/>
            <p:nvPr/>
          </p:nvGrpSpPr>
          <p:grpSpPr>
            <a:xfrm>
              <a:off x="1576450" y="4361208"/>
              <a:ext cx="610576" cy="517865"/>
              <a:chOff x="1385637" y="2484221"/>
              <a:chExt cx="659456" cy="559323"/>
            </a:xfrm>
          </p:grpSpPr>
          <p:sp>
            <p:nvSpPr>
              <p:cNvPr id="663" name="Google Shape;663;p34"/>
              <p:cNvSpPr/>
              <p:nvPr/>
            </p:nvSpPr>
            <p:spPr>
              <a:xfrm>
                <a:off x="1435704" y="2484221"/>
                <a:ext cx="559323" cy="559323"/>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64" name="Google Shape;664;p34"/>
              <p:cNvSpPr txBox="1"/>
              <p:nvPr/>
            </p:nvSpPr>
            <p:spPr>
              <a:xfrm>
                <a:off x="1385637" y="2547834"/>
                <a:ext cx="659456" cy="4320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AAC8D"/>
                  </a:buClr>
                  <a:buSzPts val="1800"/>
                  <a:buFont typeface="Arial"/>
                  <a:buNone/>
                </a:pPr>
                <a:r>
                  <a:rPr lang="ja-JP" sz="1800" b="1" i="0" u="none" strike="noStrike" cap="none">
                    <a:solidFill>
                      <a:srgbClr val="2AAC8D"/>
                    </a:solidFill>
                    <a:latin typeface="Arial"/>
                    <a:ea typeface="Arial"/>
                    <a:cs typeface="Arial"/>
                    <a:sym typeface="Arial"/>
                  </a:rPr>
                  <a:t>Q</a:t>
                </a:r>
                <a:r>
                  <a:rPr lang="ja-JP" sz="2000" b="1" i="0" u="none" strike="noStrike" cap="none">
                    <a:solidFill>
                      <a:srgbClr val="2AAC8D"/>
                    </a:solidFill>
                    <a:latin typeface="Arial"/>
                    <a:ea typeface="Arial"/>
                    <a:cs typeface="Arial"/>
                    <a:sym typeface="Arial"/>
                  </a:rPr>
                  <a:t>2</a:t>
                </a:r>
                <a:endParaRPr sz="2800" b="1" i="0" u="none" strike="noStrike" cap="none">
                  <a:solidFill>
                    <a:srgbClr val="2AAC8D"/>
                  </a:solidFill>
                  <a:latin typeface="Arial"/>
                  <a:ea typeface="Arial"/>
                  <a:cs typeface="Arial"/>
                  <a:sym typeface="Arial"/>
                </a:endParaRPr>
              </a:p>
            </p:txBody>
          </p:sp>
        </p:grpSp>
        <p:sp>
          <p:nvSpPr>
            <p:cNvPr id="665" name="Google Shape;665;p34"/>
            <p:cNvSpPr txBox="1"/>
            <p:nvPr/>
          </p:nvSpPr>
          <p:spPr>
            <a:xfrm>
              <a:off x="2233382" y="4437956"/>
              <a:ext cx="80745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chemeClr val="dk1"/>
                </a:buClr>
                <a:buSzPts val="1800"/>
                <a:buFont typeface="Arial"/>
                <a:buNone/>
              </a:pPr>
              <a:r>
                <a:rPr lang="ja-JP" sz="1800" b="1" i="0" u="none" strike="noStrike" cap="none">
                  <a:solidFill>
                    <a:schemeClr val="dk1"/>
                  </a:solidFill>
                  <a:latin typeface="Arial"/>
                  <a:ea typeface="Arial"/>
                  <a:cs typeface="Arial"/>
                  <a:sym typeface="Arial"/>
                </a:rPr>
                <a:t>次のうち、税金がかかる正しい組み合わせはどれでしょう。</a:t>
              </a:r>
              <a:endParaRPr sz="1400" b="0" i="0" u="none" strike="noStrike" cap="none">
                <a:solidFill>
                  <a:srgbClr val="000000"/>
                </a:solidFill>
                <a:latin typeface="Arial"/>
                <a:ea typeface="Arial"/>
                <a:cs typeface="Arial"/>
                <a:sym typeface="Arial"/>
              </a:endParaRPr>
            </a:p>
          </p:txBody>
        </p:sp>
        <p:grpSp>
          <p:nvGrpSpPr>
            <p:cNvPr id="666" name="Google Shape;666;p34"/>
            <p:cNvGrpSpPr/>
            <p:nvPr/>
          </p:nvGrpSpPr>
          <p:grpSpPr>
            <a:xfrm>
              <a:off x="2343600" y="6152497"/>
              <a:ext cx="7547700" cy="356869"/>
              <a:chOff x="2343600" y="6071897"/>
              <a:chExt cx="7547700" cy="356869"/>
            </a:xfrm>
          </p:grpSpPr>
          <p:sp>
            <p:nvSpPr>
              <p:cNvPr id="667" name="Google Shape;667;p34"/>
              <p:cNvSpPr/>
              <p:nvPr/>
            </p:nvSpPr>
            <p:spPr>
              <a:xfrm>
                <a:off x="2343600" y="6071897"/>
                <a:ext cx="7308000" cy="356869"/>
              </a:xfrm>
              <a:prstGeom prst="homePlate">
                <a:avLst>
                  <a:gd name="adj" fmla="val 50000"/>
                </a:avLst>
              </a:prstGeom>
              <a:solidFill>
                <a:srgbClr val="C9E9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68" name="Google Shape;668;p34"/>
              <p:cNvSpPr txBox="1"/>
              <p:nvPr/>
            </p:nvSpPr>
            <p:spPr>
              <a:xfrm>
                <a:off x="2365200" y="6105988"/>
                <a:ext cx="7526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Arial"/>
                  <a:buNone/>
                </a:pPr>
                <a:r>
                  <a:rPr lang="ja-JP" sz="1400" b="0" i="0" u="none" strike="noStrike" cap="none">
                    <a:solidFill>
                      <a:schemeClr val="dk1"/>
                    </a:solidFill>
                    <a:latin typeface="Arial"/>
                    <a:ea typeface="Arial"/>
                    <a:cs typeface="Arial"/>
                    <a:sym typeface="Arial"/>
                  </a:rPr>
                  <a:t>「４ 税金にはどのような種類があるのだろう？」を学習して答えを見つけよう</a:t>
                </a:r>
                <a:endParaRPr sz="1400" b="0" i="0" u="none" strike="noStrike" cap="none">
                  <a:solidFill>
                    <a:srgbClr val="000000"/>
                  </a:solidFill>
                  <a:latin typeface="Arial"/>
                  <a:ea typeface="Arial"/>
                  <a:cs typeface="Arial"/>
                  <a:sym typeface="Arial"/>
                </a:endParaRPr>
              </a:p>
            </p:txBody>
          </p:sp>
        </p:grpSp>
        <p:grpSp>
          <p:nvGrpSpPr>
            <p:cNvPr id="669" name="Google Shape;669;p34"/>
            <p:cNvGrpSpPr/>
            <p:nvPr/>
          </p:nvGrpSpPr>
          <p:grpSpPr>
            <a:xfrm>
              <a:off x="1462339" y="4933180"/>
              <a:ext cx="9358622" cy="1388283"/>
              <a:chOff x="1462339" y="4933180"/>
              <a:chExt cx="9358622" cy="1388283"/>
            </a:xfrm>
          </p:grpSpPr>
          <p:grpSp>
            <p:nvGrpSpPr>
              <p:cNvPr id="670" name="Google Shape;670;p34"/>
              <p:cNvGrpSpPr/>
              <p:nvPr/>
            </p:nvGrpSpPr>
            <p:grpSpPr>
              <a:xfrm>
                <a:off x="1462339" y="4933180"/>
                <a:ext cx="3070934" cy="1388113"/>
                <a:chOff x="1416619" y="4933180"/>
                <a:chExt cx="3070934" cy="1388113"/>
              </a:xfrm>
            </p:grpSpPr>
            <p:grpSp>
              <p:nvGrpSpPr>
                <p:cNvPr id="671" name="Google Shape;671;p34"/>
                <p:cNvGrpSpPr/>
                <p:nvPr/>
              </p:nvGrpSpPr>
              <p:grpSpPr>
                <a:xfrm>
                  <a:off x="1416619" y="4933180"/>
                  <a:ext cx="3070934" cy="400200"/>
                  <a:chOff x="2039720" y="5028430"/>
                  <a:chExt cx="3070934" cy="400200"/>
                </a:xfrm>
              </p:grpSpPr>
              <p:sp>
                <p:nvSpPr>
                  <p:cNvPr id="672" name="Google Shape;672;p34"/>
                  <p:cNvSpPr txBox="1"/>
                  <p:nvPr/>
                </p:nvSpPr>
                <p:spPr>
                  <a:xfrm>
                    <a:off x="2039720" y="5028430"/>
                    <a:ext cx="5544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chemeClr val="dk1"/>
                      </a:buClr>
                      <a:buSzPts val="2000"/>
                      <a:buFont typeface="Arial"/>
                      <a:buNone/>
                    </a:pPr>
                    <a:r>
                      <a:rPr lang="ja-JP" sz="2000" b="1" i="0" u="none" strike="noStrike" cap="none">
                        <a:solidFill>
                          <a:schemeClr val="dk1"/>
                        </a:solidFill>
                        <a:latin typeface="Arial"/>
                        <a:ea typeface="Arial"/>
                        <a:cs typeface="Arial"/>
                        <a:sym typeface="Arial"/>
                      </a:rPr>
                      <a:t>①</a:t>
                    </a:r>
                    <a:endParaRPr sz="1400" b="0" i="0" u="none" strike="noStrike" cap="none">
                      <a:solidFill>
                        <a:srgbClr val="000000"/>
                      </a:solidFill>
                      <a:latin typeface="Arial"/>
                      <a:ea typeface="Arial"/>
                      <a:cs typeface="Arial"/>
                      <a:sym typeface="Arial"/>
                    </a:endParaRPr>
                  </a:p>
                </p:txBody>
              </p:sp>
              <p:sp>
                <p:nvSpPr>
                  <p:cNvPr id="673" name="Google Shape;673;p34"/>
                  <p:cNvSpPr txBox="1"/>
                  <p:nvPr/>
                </p:nvSpPr>
                <p:spPr>
                  <a:xfrm>
                    <a:off x="2414254" y="5093063"/>
                    <a:ext cx="26964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1400"/>
                      <a:buFont typeface="Arial"/>
                      <a:buNone/>
                    </a:pPr>
                    <a:r>
                      <a:rPr lang="ja-JP" sz="1400" b="1" i="0" u="none" strike="noStrike" cap="none">
                        <a:solidFill>
                          <a:schemeClr val="dk1"/>
                        </a:solidFill>
                        <a:latin typeface="Arial"/>
                        <a:ea typeface="Arial"/>
                        <a:cs typeface="Arial"/>
                        <a:sym typeface="Arial"/>
                      </a:rPr>
                      <a:t>自動車を持つ／自転車を持つ</a:t>
                    </a:r>
                    <a:endParaRPr sz="1400" b="0" i="0" u="none" strike="noStrike" cap="none">
                      <a:solidFill>
                        <a:srgbClr val="000000"/>
                      </a:solidFill>
                      <a:latin typeface="Arial"/>
                      <a:ea typeface="Arial"/>
                      <a:cs typeface="Arial"/>
                      <a:sym typeface="Arial"/>
                    </a:endParaRPr>
                  </a:p>
                </p:txBody>
              </p:sp>
            </p:grpSp>
            <p:grpSp>
              <p:nvGrpSpPr>
                <p:cNvPr id="674" name="Google Shape;674;p34"/>
                <p:cNvGrpSpPr/>
                <p:nvPr/>
              </p:nvGrpSpPr>
              <p:grpSpPr>
                <a:xfrm>
                  <a:off x="1816808" y="5137030"/>
                  <a:ext cx="2363067" cy="1184263"/>
                  <a:chOff x="1985198" y="5137030"/>
                  <a:chExt cx="2363067" cy="1184263"/>
                </a:xfrm>
              </p:grpSpPr>
              <p:pic>
                <p:nvPicPr>
                  <p:cNvPr id="675" name="Google Shape;675;p34" descr="アイコン&#10;&#10;自動的に生成された説明"/>
                  <p:cNvPicPr preferRelativeResize="0"/>
                  <p:nvPr/>
                </p:nvPicPr>
                <p:blipFill rotWithShape="1">
                  <a:blip r:embed="rId3">
                    <a:alphaModFix/>
                  </a:blip>
                  <a:srcRect/>
                  <a:stretch/>
                </p:blipFill>
                <p:spPr>
                  <a:xfrm>
                    <a:off x="1985198" y="5200275"/>
                    <a:ext cx="1034358" cy="964505"/>
                  </a:xfrm>
                  <a:prstGeom prst="rect">
                    <a:avLst/>
                  </a:prstGeom>
                  <a:noFill/>
                  <a:ln>
                    <a:noFill/>
                  </a:ln>
                </p:spPr>
              </p:pic>
              <p:pic>
                <p:nvPicPr>
                  <p:cNvPr id="676" name="Google Shape;676;p34" descr="自転車の絵&#10;&#10;AI 生成コンテンツは誤りを含む可能性があります。"/>
                  <p:cNvPicPr preferRelativeResize="0"/>
                  <p:nvPr/>
                </p:nvPicPr>
                <p:blipFill rotWithShape="1">
                  <a:blip r:embed="rId4">
                    <a:alphaModFix/>
                  </a:blip>
                  <a:srcRect/>
                  <a:stretch/>
                </p:blipFill>
                <p:spPr>
                  <a:xfrm>
                    <a:off x="3164002" y="5137030"/>
                    <a:ext cx="1184263" cy="1184263"/>
                  </a:xfrm>
                  <a:prstGeom prst="rect">
                    <a:avLst/>
                  </a:prstGeom>
                  <a:noFill/>
                  <a:ln>
                    <a:noFill/>
                  </a:ln>
                </p:spPr>
              </p:pic>
            </p:grpSp>
          </p:grpSp>
          <p:grpSp>
            <p:nvGrpSpPr>
              <p:cNvPr id="677" name="Google Shape;677;p34"/>
              <p:cNvGrpSpPr/>
              <p:nvPr/>
            </p:nvGrpSpPr>
            <p:grpSpPr>
              <a:xfrm>
                <a:off x="4606183" y="4933180"/>
                <a:ext cx="3070934" cy="1231600"/>
                <a:chOff x="4564466" y="4933180"/>
                <a:chExt cx="3070934" cy="1231600"/>
              </a:xfrm>
            </p:grpSpPr>
            <p:pic>
              <p:nvPicPr>
                <p:cNvPr id="678" name="Google Shape;678;p34" descr="図形&#10;&#10;自動的に生成された説明"/>
                <p:cNvPicPr preferRelativeResize="0"/>
                <p:nvPr/>
              </p:nvPicPr>
              <p:blipFill rotWithShape="1">
                <a:blip r:embed="rId5">
                  <a:alphaModFix/>
                </a:blip>
                <a:srcRect/>
                <a:stretch/>
              </p:blipFill>
              <p:spPr>
                <a:xfrm>
                  <a:off x="6085038" y="5246126"/>
                  <a:ext cx="1282157" cy="881804"/>
                </a:xfrm>
                <a:prstGeom prst="rect">
                  <a:avLst/>
                </a:prstGeom>
                <a:noFill/>
                <a:ln>
                  <a:noFill/>
                </a:ln>
              </p:spPr>
            </p:pic>
            <p:grpSp>
              <p:nvGrpSpPr>
                <p:cNvPr id="679" name="Google Shape;679;p34"/>
                <p:cNvGrpSpPr/>
                <p:nvPr/>
              </p:nvGrpSpPr>
              <p:grpSpPr>
                <a:xfrm>
                  <a:off x="4564466" y="4933180"/>
                  <a:ext cx="3070934" cy="1231600"/>
                  <a:chOff x="1416619" y="4933180"/>
                  <a:chExt cx="3070934" cy="1231600"/>
                </a:xfrm>
              </p:grpSpPr>
              <p:grpSp>
                <p:nvGrpSpPr>
                  <p:cNvPr id="680" name="Google Shape;680;p34"/>
                  <p:cNvGrpSpPr/>
                  <p:nvPr/>
                </p:nvGrpSpPr>
                <p:grpSpPr>
                  <a:xfrm>
                    <a:off x="1416619" y="4933180"/>
                    <a:ext cx="3070934" cy="400200"/>
                    <a:chOff x="2039720" y="5028430"/>
                    <a:chExt cx="3070934" cy="400200"/>
                  </a:xfrm>
                </p:grpSpPr>
                <p:sp>
                  <p:nvSpPr>
                    <p:cNvPr id="681" name="Google Shape;681;p34"/>
                    <p:cNvSpPr txBox="1"/>
                    <p:nvPr/>
                  </p:nvSpPr>
                  <p:spPr>
                    <a:xfrm>
                      <a:off x="2039720" y="5028430"/>
                      <a:ext cx="5544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chemeClr val="dk1"/>
                        </a:buClr>
                        <a:buSzPts val="2000"/>
                        <a:buFont typeface="Arial"/>
                        <a:buNone/>
                      </a:pPr>
                      <a:r>
                        <a:rPr lang="ja-JP" sz="2000" b="1" i="0" u="none" strike="noStrike" cap="none">
                          <a:solidFill>
                            <a:schemeClr val="dk1"/>
                          </a:solidFill>
                          <a:latin typeface="Arial"/>
                          <a:ea typeface="Arial"/>
                          <a:cs typeface="Arial"/>
                          <a:sym typeface="Arial"/>
                        </a:rPr>
                        <a:t>②</a:t>
                      </a:r>
                      <a:endParaRPr sz="2000" b="1" i="0" u="none" strike="noStrike" cap="none">
                        <a:solidFill>
                          <a:schemeClr val="dk1"/>
                        </a:solidFill>
                        <a:latin typeface="Arial"/>
                        <a:ea typeface="Arial"/>
                        <a:cs typeface="Arial"/>
                        <a:sym typeface="Arial"/>
                      </a:endParaRPr>
                    </a:p>
                  </p:txBody>
                </p:sp>
                <p:sp>
                  <p:nvSpPr>
                    <p:cNvPr id="682" name="Google Shape;682;p34"/>
                    <p:cNvSpPr txBox="1"/>
                    <p:nvPr/>
                  </p:nvSpPr>
                  <p:spPr>
                    <a:xfrm>
                      <a:off x="2414254" y="5093063"/>
                      <a:ext cx="26964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1400"/>
                        <a:buFont typeface="Arial"/>
                        <a:buNone/>
                      </a:pPr>
                      <a:r>
                        <a:rPr lang="ja-JP" sz="1400" b="1" i="0" u="none" strike="noStrike" cap="none">
                          <a:solidFill>
                            <a:schemeClr val="dk1"/>
                          </a:solidFill>
                          <a:latin typeface="Arial"/>
                          <a:ea typeface="Arial"/>
                          <a:cs typeface="Arial"/>
                          <a:sym typeface="Arial"/>
                        </a:rPr>
                        <a:t>自動車を持つ／家を持つ</a:t>
                      </a:r>
                      <a:endParaRPr sz="1400" b="0" i="0" u="none" strike="noStrike" cap="none">
                        <a:solidFill>
                          <a:srgbClr val="000000"/>
                        </a:solidFill>
                        <a:latin typeface="Arial"/>
                        <a:ea typeface="Arial"/>
                        <a:cs typeface="Arial"/>
                        <a:sym typeface="Arial"/>
                      </a:endParaRPr>
                    </a:p>
                  </p:txBody>
                </p:sp>
              </p:grpSp>
              <p:pic>
                <p:nvPicPr>
                  <p:cNvPr id="683" name="Google Shape;683;p34" descr="アイコン&#10;&#10;自動的に生成された説明"/>
                  <p:cNvPicPr preferRelativeResize="0"/>
                  <p:nvPr/>
                </p:nvPicPr>
                <p:blipFill rotWithShape="1">
                  <a:blip r:embed="rId3">
                    <a:alphaModFix/>
                  </a:blip>
                  <a:srcRect/>
                  <a:stretch/>
                </p:blipFill>
                <p:spPr>
                  <a:xfrm>
                    <a:off x="1816808" y="5200275"/>
                    <a:ext cx="1034358" cy="964505"/>
                  </a:xfrm>
                  <a:prstGeom prst="rect">
                    <a:avLst/>
                  </a:prstGeom>
                  <a:noFill/>
                  <a:ln>
                    <a:noFill/>
                  </a:ln>
                </p:spPr>
              </p:pic>
            </p:grpSp>
          </p:grpSp>
          <p:grpSp>
            <p:nvGrpSpPr>
              <p:cNvPr id="684" name="Google Shape;684;p34"/>
              <p:cNvGrpSpPr/>
              <p:nvPr/>
            </p:nvGrpSpPr>
            <p:grpSpPr>
              <a:xfrm>
                <a:off x="7750027" y="4933180"/>
                <a:ext cx="3070934" cy="1388283"/>
                <a:chOff x="7704307" y="4933180"/>
                <a:chExt cx="3070934" cy="1388283"/>
              </a:xfrm>
            </p:grpSpPr>
            <p:grpSp>
              <p:nvGrpSpPr>
                <p:cNvPr id="685" name="Google Shape;685;p34"/>
                <p:cNvGrpSpPr/>
                <p:nvPr/>
              </p:nvGrpSpPr>
              <p:grpSpPr>
                <a:xfrm>
                  <a:off x="7704307" y="4933180"/>
                  <a:ext cx="3070934" cy="1194750"/>
                  <a:chOff x="4564466" y="4933180"/>
                  <a:chExt cx="3070934" cy="1194750"/>
                </a:xfrm>
              </p:grpSpPr>
              <p:pic>
                <p:nvPicPr>
                  <p:cNvPr id="686" name="Google Shape;686;p34" descr="図形&#10;&#10;自動的に生成された説明"/>
                  <p:cNvPicPr preferRelativeResize="0"/>
                  <p:nvPr/>
                </p:nvPicPr>
                <p:blipFill rotWithShape="1">
                  <a:blip r:embed="rId5">
                    <a:alphaModFix/>
                  </a:blip>
                  <a:srcRect/>
                  <a:stretch/>
                </p:blipFill>
                <p:spPr>
                  <a:xfrm>
                    <a:off x="6146821" y="5246126"/>
                    <a:ext cx="1282157" cy="881804"/>
                  </a:xfrm>
                  <a:prstGeom prst="rect">
                    <a:avLst/>
                  </a:prstGeom>
                  <a:noFill/>
                  <a:ln>
                    <a:noFill/>
                  </a:ln>
                </p:spPr>
              </p:pic>
              <p:grpSp>
                <p:nvGrpSpPr>
                  <p:cNvPr id="687" name="Google Shape;687;p34"/>
                  <p:cNvGrpSpPr/>
                  <p:nvPr/>
                </p:nvGrpSpPr>
                <p:grpSpPr>
                  <a:xfrm>
                    <a:off x="4564466" y="4933180"/>
                    <a:ext cx="3070934" cy="400200"/>
                    <a:chOff x="2039720" y="5028430"/>
                    <a:chExt cx="3070934" cy="400200"/>
                  </a:xfrm>
                </p:grpSpPr>
                <p:sp>
                  <p:nvSpPr>
                    <p:cNvPr id="688" name="Google Shape;688;p34"/>
                    <p:cNvSpPr txBox="1"/>
                    <p:nvPr/>
                  </p:nvSpPr>
                  <p:spPr>
                    <a:xfrm>
                      <a:off x="2039720" y="5028430"/>
                      <a:ext cx="5544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chemeClr val="dk1"/>
                        </a:buClr>
                        <a:buSzPts val="2000"/>
                        <a:buFont typeface="Arial"/>
                        <a:buNone/>
                      </a:pPr>
                      <a:r>
                        <a:rPr lang="ja-JP" sz="2000" b="1" i="0" u="none" strike="noStrike" cap="none">
                          <a:solidFill>
                            <a:schemeClr val="dk1"/>
                          </a:solidFill>
                          <a:latin typeface="Arial"/>
                          <a:ea typeface="Arial"/>
                          <a:cs typeface="Arial"/>
                          <a:sym typeface="Arial"/>
                        </a:rPr>
                        <a:t>③</a:t>
                      </a:r>
                      <a:endParaRPr sz="1400" b="0" i="0" u="none" strike="noStrike" cap="none">
                        <a:solidFill>
                          <a:srgbClr val="000000"/>
                        </a:solidFill>
                        <a:latin typeface="Arial"/>
                        <a:ea typeface="Arial"/>
                        <a:cs typeface="Arial"/>
                        <a:sym typeface="Arial"/>
                      </a:endParaRPr>
                    </a:p>
                  </p:txBody>
                </p:sp>
                <p:sp>
                  <p:nvSpPr>
                    <p:cNvPr id="689" name="Google Shape;689;p34"/>
                    <p:cNvSpPr txBox="1"/>
                    <p:nvPr/>
                  </p:nvSpPr>
                  <p:spPr>
                    <a:xfrm>
                      <a:off x="2414254" y="5093063"/>
                      <a:ext cx="26964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1400"/>
                        <a:buFont typeface="Arial"/>
                        <a:buNone/>
                      </a:pPr>
                      <a:r>
                        <a:rPr lang="ja-JP" sz="1400" b="1" i="0" u="none" strike="noStrike" cap="none">
                          <a:solidFill>
                            <a:schemeClr val="dk1"/>
                          </a:solidFill>
                          <a:latin typeface="Arial"/>
                          <a:ea typeface="Arial"/>
                          <a:cs typeface="Arial"/>
                          <a:sym typeface="Arial"/>
                        </a:rPr>
                        <a:t>自転車を持つ／家を持つ</a:t>
                      </a:r>
                      <a:endParaRPr sz="1400" b="0" i="0" u="none" strike="noStrike" cap="none">
                        <a:solidFill>
                          <a:srgbClr val="000000"/>
                        </a:solidFill>
                        <a:latin typeface="Arial"/>
                        <a:ea typeface="Arial"/>
                        <a:cs typeface="Arial"/>
                        <a:sym typeface="Arial"/>
                      </a:endParaRPr>
                    </a:p>
                  </p:txBody>
                </p:sp>
              </p:grpSp>
            </p:grpSp>
            <p:pic>
              <p:nvPicPr>
                <p:cNvPr id="690" name="Google Shape;690;p34" descr="自転車の絵&#10;&#10;AI 生成コンテンツは誤りを含む可能性があります。"/>
                <p:cNvPicPr preferRelativeResize="0"/>
                <p:nvPr/>
              </p:nvPicPr>
              <p:blipFill rotWithShape="1">
                <a:blip r:embed="rId4">
                  <a:alphaModFix/>
                </a:blip>
                <a:srcRect/>
                <a:stretch/>
              </p:blipFill>
              <p:spPr>
                <a:xfrm>
                  <a:off x="8040613" y="5137200"/>
                  <a:ext cx="1184263" cy="1184263"/>
                </a:xfrm>
                <a:prstGeom prst="rect">
                  <a:avLst/>
                </a:prstGeom>
                <a:noFill/>
                <a:ln>
                  <a:noFill/>
                </a:ln>
              </p:spPr>
            </p:pic>
          </p:grpSp>
        </p:grpSp>
      </p:grpSp>
      <p:grpSp>
        <p:nvGrpSpPr>
          <p:cNvPr id="691" name="Google Shape;691;p34"/>
          <p:cNvGrpSpPr/>
          <p:nvPr/>
        </p:nvGrpSpPr>
        <p:grpSpPr>
          <a:xfrm>
            <a:off x="4078020" y="1216665"/>
            <a:ext cx="5755916" cy="938463"/>
            <a:chOff x="2591348" y="1450586"/>
            <a:chExt cx="5755916" cy="938463"/>
          </a:xfrm>
        </p:grpSpPr>
        <p:sp>
          <p:nvSpPr>
            <p:cNvPr id="692" name="Google Shape;692;p34"/>
            <p:cNvSpPr/>
            <p:nvPr/>
          </p:nvSpPr>
          <p:spPr>
            <a:xfrm>
              <a:off x="2591348" y="1450586"/>
              <a:ext cx="5755895" cy="938463"/>
            </a:xfrm>
            <a:prstGeom prst="wedgeRoundRectCallout">
              <a:avLst>
                <a:gd name="adj1" fmla="val -55334"/>
                <a:gd name="adj2" fmla="val 25284"/>
                <a:gd name="adj3" fmla="val 16667"/>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93" name="Google Shape;693;p34"/>
            <p:cNvSpPr txBox="1"/>
            <p:nvPr/>
          </p:nvSpPr>
          <p:spPr>
            <a:xfrm>
              <a:off x="2669764" y="1533497"/>
              <a:ext cx="5677500" cy="757200"/>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chemeClr val="dk1"/>
                </a:buClr>
                <a:buSzPts val="1800"/>
                <a:buFont typeface="Arial"/>
                <a:buNone/>
              </a:pPr>
              <a:r>
                <a:rPr lang="ja-JP" sz="1800" b="0" i="0" u="none" strike="noStrike" cap="none">
                  <a:solidFill>
                    <a:schemeClr val="dk1"/>
                  </a:solidFill>
                  <a:latin typeface="Arial"/>
                  <a:ea typeface="Arial"/>
                  <a:cs typeface="Arial"/>
                  <a:sym typeface="Arial"/>
                </a:rPr>
                <a:t>みなさん、何問わかるでしょうか。</a:t>
              </a:r>
              <a:endParaRPr sz="1400" b="0" i="0" u="none" strike="noStrike" cap="none">
                <a:solidFill>
                  <a:srgbClr val="000000"/>
                </a:solidFill>
                <a:latin typeface="Arial"/>
                <a:ea typeface="Arial"/>
                <a:cs typeface="Arial"/>
                <a:sym typeface="Arial"/>
              </a:endParaRPr>
            </a:p>
            <a:p>
              <a:pPr marL="0" marR="0" lvl="0" indent="0" algn="l" rtl="0">
                <a:lnSpc>
                  <a:spcPct val="140000"/>
                </a:lnSpc>
                <a:spcBef>
                  <a:spcPts val="0"/>
                </a:spcBef>
                <a:spcAft>
                  <a:spcPts val="0"/>
                </a:spcAft>
                <a:buClr>
                  <a:schemeClr val="dk1"/>
                </a:buClr>
                <a:buSzPts val="1800"/>
                <a:buFont typeface="Arial"/>
                <a:buNone/>
              </a:pPr>
              <a:r>
                <a:rPr lang="ja-JP" sz="1800" b="0" i="0" u="none" strike="noStrike" cap="none">
                  <a:solidFill>
                    <a:schemeClr val="dk1"/>
                  </a:solidFill>
                  <a:latin typeface="Arial"/>
                  <a:ea typeface="Arial"/>
                  <a:cs typeface="Arial"/>
                  <a:sym typeface="Arial"/>
                </a:rPr>
                <a:t>答えを探しながら、税金について学習しましょう。</a:t>
              </a:r>
              <a:endParaRPr sz="1400" b="0" i="0" u="none" strike="noStrike" cap="none">
                <a:solidFill>
                  <a:srgbClr val="000000"/>
                </a:solidFill>
                <a:latin typeface="Arial"/>
                <a:ea typeface="Arial"/>
                <a:cs typeface="Arial"/>
                <a:sym typeface="Arial"/>
              </a:endParaRPr>
            </a:p>
          </p:txBody>
        </p:sp>
      </p:grpSp>
      <p:grpSp>
        <p:nvGrpSpPr>
          <p:cNvPr id="694" name="Google Shape;694;p34"/>
          <p:cNvGrpSpPr/>
          <p:nvPr/>
        </p:nvGrpSpPr>
        <p:grpSpPr>
          <a:xfrm>
            <a:off x="2625365" y="1048534"/>
            <a:ext cx="1213151" cy="1548000"/>
            <a:chOff x="8352315" y="1666130"/>
            <a:chExt cx="3774305" cy="4816076"/>
          </a:xfrm>
        </p:grpSpPr>
        <p:pic>
          <p:nvPicPr>
            <p:cNvPr id="695" name="Google Shape;695;p34"/>
            <p:cNvPicPr preferRelativeResize="0"/>
            <p:nvPr/>
          </p:nvPicPr>
          <p:blipFill rotWithShape="1">
            <a:blip r:embed="rId6">
              <a:alphaModFix/>
            </a:blip>
            <a:srcRect b="23929"/>
            <a:stretch/>
          </p:blipFill>
          <p:spPr>
            <a:xfrm>
              <a:off x="8352315" y="1666130"/>
              <a:ext cx="3774305" cy="4816076"/>
            </a:xfrm>
            <a:prstGeom prst="rect">
              <a:avLst/>
            </a:prstGeom>
            <a:noFill/>
            <a:ln>
              <a:noFill/>
            </a:ln>
          </p:spPr>
        </p:pic>
        <p:sp>
          <p:nvSpPr>
            <p:cNvPr id="696" name="Google Shape;696;p34"/>
            <p:cNvSpPr/>
            <p:nvPr/>
          </p:nvSpPr>
          <p:spPr>
            <a:xfrm>
              <a:off x="10636344" y="3592480"/>
              <a:ext cx="868273" cy="1126041"/>
            </a:xfrm>
            <a:custGeom>
              <a:avLst/>
              <a:gdLst/>
              <a:ahLst/>
              <a:cxnLst/>
              <a:rect l="l" t="t" r="r" b="b"/>
              <a:pathLst>
                <a:path w="868273" h="1126041" extrusionOk="0">
                  <a:moveTo>
                    <a:pt x="0" y="640351"/>
                  </a:moveTo>
                  <a:lnTo>
                    <a:pt x="154661" y="553524"/>
                  </a:lnTo>
                  <a:lnTo>
                    <a:pt x="263195" y="444989"/>
                  </a:lnTo>
                  <a:lnTo>
                    <a:pt x="379870" y="282188"/>
                  </a:lnTo>
                  <a:lnTo>
                    <a:pt x="444990" y="116674"/>
                  </a:lnTo>
                  <a:lnTo>
                    <a:pt x="510111" y="92254"/>
                  </a:lnTo>
                  <a:lnTo>
                    <a:pt x="678338" y="0"/>
                  </a:lnTo>
                  <a:lnTo>
                    <a:pt x="721752" y="2713"/>
                  </a:lnTo>
                  <a:lnTo>
                    <a:pt x="868273" y="100394"/>
                  </a:lnTo>
                  <a:lnTo>
                    <a:pt x="819433" y="230635"/>
                  </a:lnTo>
                  <a:lnTo>
                    <a:pt x="792299" y="187221"/>
                  </a:lnTo>
                  <a:lnTo>
                    <a:pt x="762452" y="154661"/>
                  </a:lnTo>
                  <a:lnTo>
                    <a:pt x="732606" y="143807"/>
                  </a:lnTo>
                  <a:lnTo>
                    <a:pt x="675625" y="222494"/>
                  </a:lnTo>
                  <a:lnTo>
                    <a:pt x="610505" y="580657"/>
                  </a:lnTo>
                  <a:lnTo>
                    <a:pt x="607791" y="643064"/>
                  </a:lnTo>
                  <a:lnTo>
                    <a:pt x="621358" y="700045"/>
                  </a:lnTo>
                  <a:lnTo>
                    <a:pt x="607791" y="843852"/>
                  </a:lnTo>
                  <a:cubicBezTo>
                    <a:pt x="556237" y="918017"/>
                    <a:pt x="564377" y="997609"/>
                    <a:pt x="542670" y="1074487"/>
                  </a:cubicBezTo>
                  <a:lnTo>
                    <a:pt x="537244" y="1126041"/>
                  </a:lnTo>
                  <a:lnTo>
                    <a:pt x="493830" y="984947"/>
                  </a:lnTo>
                  <a:lnTo>
                    <a:pt x="366303" y="865559"/>
                  </a:lnTo>
                  <a:lnTo>
                    <a:pt x="279476" y="803152"/>
                  </a:lnTo>
                  <a:lnTo>
                    <a:pt x="179082" y="781445"/>
                  </a:lnTo>
                  <a:lnTo>
                    <a:pt x="143808" y="781445"/>
                  </a:lnTo>
                  <a:lnTo>
                    <a:pt x="108534" y="702758"/>
                  </a:lnTo>
                  <a:lnTo>
                    <a:pt x="0" y="640351"/>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97" name="Google Shape;697;p34"/>
            <p:cNvSpPr/>
            <p:nvPr/>
          </p:nvSpPr>
          <p:spPr>
            <a:xfrm>
              <a:off x="11575164" y="3828541"/>
              <a:ext cx="187222" cy="759739"/>
            </a:xfrm>
            <a:custGeom>
              <a:avLst/>
              <a:gdLst/>
              <a:ahLst/>
              <a:cxnLst/>
              <a:rect l="l" t="t" r="r" b="b"/>
              <a:pathLst>
                <a:path w="187222" h="759739" extrusionOk="0">
                  <a:moveTo>
                    <a:pt x="111248" y="0"/>
                  </a:moveTo>
                  <a:cubicBezTo>
                    <a:pt x="110344" y="53363"/>
                    <a:pt x="109439" y="106725"/>
                    <a:pt x="108535" y="160088"/>
                  </a:cubicBezTo>
                  <a:lnTo>
                    <a:pt x="94968" y="303896"/>
                  </a:lnTo>
                  <a:lnTo>
                    <a:pt x="65121" y="469410"/>
                  </a:lnTo>
                  <a:lnTo>
                    <a:pt x="43414" y="542671"/>
                  </a:lnTo>
                  <a:lnTo>
                    <a:pt x="24421" y="618645"/>
                  </a:lnTo>
                  <a:lnTo>
                    <a:pt x="5427" y="710899"/>
                  </a:lnTo>
                  <a:lnTo>
                    <a:pt x="0" y="759739"/>
                  </a:lnTo>
                  <a:lnTo>
                    <a:pt x="116675" y="575231"/>
                  </a:lnTo>
                  <a:lnTo>
                    <a:pt x="187222" y="461270"/>
                  </a:lnTo>
                  <a:lnTo>
                    <a:pt x="173655" y="130241"/>
                  </a:lnTo>
                  <a:lnTo>
                    <a:pt x="173655" y="24420"/>
                  </a:lnTo>
                  <a:lnTo>
                    <a:pt x="111248" y="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grpSp>
        <p:nvGrpSpPr>
          <p:cNvPr id="698" name="Google Shape;698;p34"/>
          <p:cNvGrpSpPr/>
          <p:nvPr/>
        </p:nvGrpSpPr>
        <p:grpSpPr>
          <a:xfrm>
            <a:off x="1294332" y="2339991"/>
            <a:ext cx="9603321" cy="1787577"/>
            <a:chOff x="1294332" y="2339991"/>
            <a:chExt cx="9603321" cy="1787577"/>
          </a:xfrm>
        </p:grpSpPr>
        <p:sp>
          <p:nvSpPr>
            <p:cNvPr id="699" name="Google Shape;699;p34"/>
            <p:cNvSpPr/>
            <p:nvPr/>
          </p:nvSpPr>
          <p:spPr>
            <a:xfrm>
              <a:off x="1294332" y="2339992"/>
              <a:ext cx="9603309" cy="1787576"/>
            </a:xfrm>
            <a:prstGeom prst="roundRect">
              <a:avLst>
                <a:gd name="adj" fmla="val 14181"/>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00" name="Google Shape;700;p34"/>
            <p:cNvSpPr/>
            <p:nvPr/>
          </p:nvSpPr>
          <p:spPr>
            <a:xfrm>
              <a:off x="1294345" y="2344439"/>
              <a:ext cx="9603308" cy="673579"/>
            </a:xfrm>
            <a:custGeom>
              <a:avLst/>
              <a:gdLst/>
              <a:ahLst/>
              <a:cxnLst/>
              <a:rect l="l" t="t" r="r" b="b"/>
              <a:pathLst>
                <a:path w="9603308" h="677311" extrusionOk="0">
                  <a:moveTo>
                    <a:pt x="257616" y="0"/>
                  </a:moveTo>
                  <a:lnTo>
                    <a:pt x="9345692" y="0"/>
                  </a:lnTo>
                  <a:cubicBezTo>
                    <a:pt x="9487969" y="0"/>
                    <a:pt x="9603308" y="115339"/>
                    <a:pt x="9603308" y="257616"/>
                  </a:cubicBezTo>
                  <a:lnTo>
                    <a:pt x="9603308" y="677301"/>
                  </a:lnTo>
                  <a:lnTo>
                    <a:pt x="9603306" y="677311"/>
                  </a:lnTo>
                  <a:lnTo>
                    <a:pt x="9603306" y="649814"/>
                  </a:lnTo>
                  <a:lnTo>
                    <a:pt x="0" y="649814"/>
                  </a:lnTo>
                  <a:lnTo>
                    <a:pt x="0" y="257616"/>
                  </a:lnTo>
                  <a:cubicBezTo>
                    <a:pt x="0" y="115339"/>
                    <a:pt x="115339" y="0"/>
                    <a:pt x="257616" y="0"/>
                  </a:cubicBezTo>
                  <a:close/>
                </a:path>
              </a:pathLst>
            </a:custGeom>
            <a:solidFill>
              <a:srgbClr val="F2A98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01" name="Google Shape;701;p34"/>
            <p:cNvSpPr/>
            <p:nvPr/>
          </p:nvSpPr>
          <p:spPr>
            <a:xfrm>
              <a:off x="1294338" y="2339991"/>
              <a:ext cx="9603309" cy="1787577"/>
            </a:xfrm>
            <a:prstGeom prst="roundRect">
              <a:avLst>
                <a:gd name="adj" fmla="val 13824"/>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702" name="Google Shape;702;p34"/>
            <p:cNvGrpSpPr/>
            <p:nvPr/>
          </p:nvGrpSpPr>
          <p:grpSpPr>
            <a:xfrm>
              <a:off x="1576443" y="2415078"/>
              <a:ext cx="610576" cy="517865"/>
              <a:chOff x="1385637" y="2484221"/>
              <a:chExt cx="659456" cy="559323"/>
            </a:xfrm>
          </p:grpSpPr>
          <p:sp>
            <p:nvSpPr>
              <p:cNvPr id="703" name="Google Shape;703;p34"/>
              <p:cNvSpPr/>
              <p:nvPr/>
            </p:nvSpPr>
            <p:spPr>
              <a:xfrm>
                <a:off x="1435704" y="2484221"/>
                <a:ext cx="559323" cy="559323"/>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04" name="Google Shape;704;p34"/>
              <p:cNvSpPr txBox="1"/>
              <p:nvPr/>
            </p:nvSpPr>
            <p:spPr>
              <a:xfrm>
                <a:off x="1385637" y="2547834"/>
                <a:ext cx="659456" cy="4320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AAC8D"/>
                  </a:buClr>
                  <a:buSzPts val="1800"/>
                  <a:buFont typeface="Arial"/>
                  <a:buNone/>
                </a:pPr>
                <a:r>
                  <a:rPr lang="ja-JP" sz="1800" b="1" i="0" u="none" strike="noStrike" cap="none">
                    <a:solidFill>
                      <a:srgbClr val="2AAC8D"/>
                    </a:solidFill>
                    <a:latin typeface="Arial"/>
                    <a:ea typeface="Arial"/>
                    <a:cs typeface="Arial"/>
                    <a:sym typeface="Arial"/>
                  </a:rPr>
                  <a:t>Q</a:t>
                </a:r>
                <a:r>
                  <a:rPr lang="ja-JP" sz="2000" b="1" i="0" u="none" strike="noStrike" cap="none">
                    <a:solidFill>
                      <a:srgbClr val="2AAC8D"/>
                    </a:solidFill>
                    <a:latin typeface="Arial"/>
                    <a:ea typeface="Arial"/>
                    <a:cs typeface="Arial"/>
                    <a:sym typeface="Arial"/>
                  </a:rPr>
                  <a:t>1</a:t>
                </a:r>
                <a:endParaRPr sz="2800" b="1" i="0" u="none" strike="noStrike" cap="none">
                  <a:solidFill>
                    <a:srgbClr val="2AAC8D"/>
                  </a:solidFill>
                  <a:latin typeface="Arial"/>
                  <a:ea typeface="Arial"/>
                  <a:cs typeface="Arial"/>
                  <a:sym typeface="Arial"/>
                </a:endParaRPr>
              </a:p>
            </p:txBody>
          </p:sp>
        </p:grpSp>
        <p:sp>
          <p:nvSpPr>
            <p:cNvPr id="705" name="Google Shape;705;p34"/>
            <p:cNvSpPr txBox="1"/>
            <p:nvPr/>
          </p:nvSpPr>
          <p:spPr>
            <a:xfrm>
              <a:off x="2233375" y="2491826"/>
              <a:ext cx="56775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chemeClr val="dk1"/>
                </a:buClr>
                <a:buSzPts val="1800"/>
                <a:buFont typeface="Arial"/>
                <a:buNone/>
              </a:pPr>
              <a:r>
                <a:rPr lang="ja-JP" sz="1800" b="1" i="0" u="none" strike="noStrike" cap="none">
                  <a:solidFill>
                    <a:schemeClr val="dk1"/>
                  </a:solidFill>
                  <a:latin typeface="Arial"/>
                  <a:ea typeface="Arial"/>
                  <a:cs typeface="Arial"/>
                  <a:sym typeface="Arial"/>
                </a:rPr>
                <a:t>税金はどこに納められているのでしょう。</a:t>
              </a:r>
              <a:endParaRPr sz="1400" b="0" i="0" u="none" strike="noStrike" cap="none">
                <a:solidFill>
                  <a:srgbClr val="000000"/>
                </a:solidFill>
                <a:latin typeface="Arial"/>
                <a:ea typeface="Arial"/>
                <a:cs typeface="Arial"/>
                <a:sym typeface="Arial"/>
              </a:endParaRPr>
            </a:p>
          </p:txBody>
        </p:sp>
        <p:grpSp>
          <p:nvGrpSpPr>
            <p:cNvPr id="706" name="Google Shape;706;p34"/>
            <p:cNvGrpSpPr/>
            <p:nvPr/>
          </p:nvGrpSpPr>
          <p:grpSpPr>
            <a:xfrm>
              <a:off x="2343600" y="3700262"/>
              <a:ext cx="7547700" cy="356869"/>
              <a:chOff x="2343600" y="3870135"/>
              <a:chExt cx="7547700" cy="356869"/>
            </a:xfrm>
          </p:grpSpPr>
          <p:sp>
            <p:nvSpPr>
              <p:cNvPr id="707" name="Google Shape;707;p34"/>
              <p:cNvSpPr/>
              <p:nvPr/>
            </p:nvSpPr>
            <p:spPr>
              <a:xfrm>
                <a:off x="2343600" y="3870135"/>
                <a:ext cx="7308000" cy="356869"/>
              </a:xfrm>
              <a:prstGeom prst="homePlate">
                <a:avLst>
                  <a:gd name="adj" fmla="val 50000"/>
                </a:avLst>
              </a:prstGeom>
              <a:solidFill>
                <a:srgbClr val="C9E9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08" name="Google Shape;708;p34"/>
              <p:cNvSpPr txBox="1"/>
              <p:nvPr/>
            </p:nvSpPr>
            <p:spPr>
              <a:xfrm>
                <a:off x="2365200" y="3904226"/>
                <a:ext cx="7526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Arial"/>
                  <a:buNone/>
                </a:pPr>
                <a:r>
                  <a:rPr lang="ja-JP" sz="1400" b="0" i="0" u="none" strike="noStrike" cap="none">
                    <a:solidFill>
                      <a:schemeClr val="dk1"/>
                    </a:solidFill>
                    <a:latin typeface="Arial"/>
                    <a:ea typeface="Arial"/>
                    <a:cs typeface="Arial"/>
                    <a:sym typeface="Arial"/>
                  </a:rPr>
                  <a:t>「３ 税金はどこに納められているのだろう？」を学習して答えを見つけよう</a:t>
                </a:r>
                <a:endParaRPr sz="1400" b="0" i="0" u="none" strike="noStrike" cap="none">
                  <a:solidFill>
                    <a:srgbClr val="000000"/>
                  </a:solidFill>
                  <a:latin typeface="Arial"/>
                  <a:ea typeface="Arial"/>
                  <a:cs typeface="Arial"/>
                  <a:sym typeface="Arial"/>
                </a:endParaRPr>
              </a:p>
            </p:txBody>
          </p:sp>
        </p:grpSp>
        <p:grpSp>
          <p:nvGrpSpPr>
            <p:cNvPr id="709" name="Google Shape;709;p34"/>
            <p:cNvGrpSpPr/>
            <p:nvPr/>
          </p:nvGrpSpPr>
          <p:grpSpPr>
            <a:xfrm>
              <a:off x="2233375" y="3083946"/>
              <a:ext cx="6294934" cy="523180"/>
              <a:chOff x="1779758" y="3222083"/>
              <a:chExt cx="6294934" cy="523180"/>
            </a:xfrm>
          </p:grpSpPr>
          <p:sp>
            <p:nvSpPr>
              <p:cNvPr id="710" name="Google Shape;710;p34"/>
              <p:cNvSpPr txBox="1"/>
              <p:nvPr/>
            </p:nvSpPr>
            <p:spPr>
              <a:xfrm>
                <a:off x="1779758" y="3222083"/>
                <a:ext cx="1409282" cy="523180"/>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chemeClr val="dk1"/>
                  </a:buClr>
                  <a:buSzPts val="2000"/>
                  <a:buFont typeface="Arial"/>
                  <a:buNone/>
                </a:pPr>
                <a:r>
                  <a:rPr lang="ja-JP" sz="2000" b="1" i="0" u="none" strike="noStrike" cap="none">
                    <a:solidFill>
                      <a:schemeClr val="dk1"/>
                    </a:solidFill>
                    <a:latin typeface="Arial"/>
                    <a:ea typeface="Arial"/>
                    <a:cs typeface="Arial"/>
                    <a:sym typeface="Arial"/>
                  </a:rPr>
                  <a:t>① お店</a:t>
                </a:r>
                <a:endParaRPr sz="1400" b="0" i="0" u="none" strike="noStrike" cap="none">
                  <a:solidFill>
                    <a:srgbClr val="000000"/>
                  </a:solidFill>
                  <a:latin typeface="Arial"/>
                  <a:ea typeface="Arial"/>
                  <a:cs typeface="Arial"/>
                  <a:sym typeface="Arial"/>
                </a:endParaRPr>
              </a:p>
            </p:txBody>
          </p:sp>
          <p:sp>
            <p:nvSpPr>
              <p:cNvPr id="711" name="Google Shape;711;p34"/>
              <p:cNvSpPr txBox="1"/>
              <p:nvPr/>
            </p:nvSpPr>
            <p:spPr>
              <a:xfrm>
                <a:off x="3151307" y="3222083"/>
                <a:ext cx="1409282" cy="523180"/>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chemeClr val="dk1"/>
                  </a:buClr>
                  <a:buSzPts val="2000"/>
                  <a:buFont typeface="Arial"/>
                  <a:buNone/>
                </a:pPr>
                <a:r>
                  <a:rPr lang="ja-JP" sz="2000" b="1" i="0" u="none" strike="noStrike" cap="none">
                    <a:solidFill>
                      <a:schemeClr val="dk1"/>
                    </a:solidFill>
                    <a:latin typeface="Arial"/>
                    <a:ea typeface="Arial"/>
                    <a:cs typeface="Arial"/>
                    <a:sym typeface="Arial"/>
                  </a:rPr>
                  <a:t>② 銀行</a:t>
                </a:r>
                <a:endParaRPr sz="1400" b="0" i="0" u="none" strike="noStrike" cap="none">
                  <a:solidFill>
                    <a:srgbClr val="000000"/>
                  </a:solidFill>
                  <a:latin typeface="Arial"/>
                  <a:ea typeface="Arial"/>
                  <a:cs typeface="Arial"/>
                  <a:sym typeface="Arial"/>
                </a:endParaRPr>
              </a:p>
            </p:txBody>
          </p:sp>
          <p:sp>
            <p:nvSpPr>
              <p:cNvPr id="712" name="Google Shape;712;p34"/>
              <p:cNvSpPr txBox="1"/>
              <p:nvPr/>
            </p:nvSpPr>
            <p:spPr>
              <a:xfrm>
                <a:off x="4522855" y="3222083"/>
                <a:ext cx="3551837" cy="523180"/>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chemeClr val="dk1"/>
                  </a:buClr>
                  <a:buSzPts val="2000"/>
                  <a:buFont typeface="Arial"/>
                  <a:buNone/>
                </a:pPr>
                <a:r>
                  <a:rPr lang="ja-JP" sz="2000" b="1" i="0" u="none" strike="noStrike" cap="none">
                    <a:solidFill>
                      <a:schemeClr val="dk1"/>
                    </a:solidFill>
                    <a:latin typeface="Arial"/>
                    <a:ea typeface="Arial"/>
                    <a:cs typeface="Arial"/>
                    <a:sym typeface="Arial"/>
                  </a:rPr>
                  <a:t>③ 国や都道府県・市町村</a:t>
                </a:r>
                <a:endParaRPr sz="1400" b="0" i="0" u="none" strike="noStrike" cap="none">
                  <a:solidFill>
                    <a:srgbClr val="000000"/>
                  </a:solidFill>
                  <a:latin typeface="Arial"/>
                  <a:ea typeface="Arial"/>
                  <a:cs typeface="Arial"/>
                  <a:sym typeface="Arial"/>
                </a:endParaRPr>
              </a:p>
            </p:txBody>
          </p:sp>
        </p:grpSp>
      </p:grpSp>
      <p:grpSp>
        <p:nvGrpSpPr>
          <p:cNvPr id="713" name="Google Shape;713;p34"/>
          <p:cNvGrpSpPr/>
          <p:nvPr/>
        </p:nvGrpSpPr>
        <p:grpSpPr>
          <a:xfrm>
            <a:off x="1526749" y="3751514"/>
            <a:ext cx="746235" cy="262453"/>
            <a:chOff x="1053680" y="3468209"/>
            <a:chExt cx="746235" cy="262453"/>
          </a:xfrm>
        </p:grpSpPr>
        <p:sp>
          <p:nvSpPr>
            <p:cNvPr id="714" name="Google Shape;714;p34"/>
            <p:cNvSpPr/>
            <p:nvPr/>
          </p:nvSpPr>
          <p:spPr>
            <a:xfrm>
              <a:off x="1053680" y="3468209"/>
              <a:ext cx="746235" cy="261570"/>
            </a:xfrm>
            <a:prstGeom prst="roundRect">
              <a:avLst>
                <a:gd name="adj" fmla="val 50000"/>
              </a:avLst>
            </a:prstGeom>
            <a:solidFill>
              <a:srgbClr val="FF0000">
                <a:alpha val="5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715" name="Google Shape;715;p34"/>
            <p:cNvGrpSpPr/>
            <p:nvPr/>
          </p:nvGrpSpPr>
          <p:grpSpPr>
            <a:xfrm>
              <a:off x="1096538" y="3469062"/>
              <a:ext cx="586068" cy="261600"/>
              <a:chOff x="1096538" y="3469062"/>
              <a:chExt cx="586068" cy="261600"/>
            </a:xfrm>
          </p:grpSpPr>
          <p:sp>
            <p:nvSpPr>
              <p:cNvPr id="716" name="Google Shape;716;p34"/>
              <p:cNvSpPr txBox="1"/>
              <p:nvPr/>
            </p:nvSpPr>
            <p:spPr>
              <a:xfrm>
                <a:off x="1096538" y="3469062"/>
                <a:ext cx="516000" cy="261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100"/>
                  <a:buFont typeface="Arial"/>
                  <a:buNone/>
                </a:pPr>
                <a:r>
                  <a:rPr lang="ja-JP" sz="1100" b="0" i="0" u="none" strike="noStrike" cap="none">
                    <a:solidFill>
                      <a:schemeClr val="lt1"/>
                    </a:solidFill>
                    <a:latin typeface="Arial"/>
                    <a:ea typeface="Arial"/>
                    <a:cs typeface="Arial"/>
                    <a:sym typeface="Arial"/>
                  </a:rPr>
                  <a:t>進む</a:t>
                </a:r>
                <a:endParaRPr sz="1800" b="0" i="0" u="none" strike="noStrike" cap="none">
                  <a:solidFill>
                    <a:schemeClr val="lt1"/>
                  </a:solidFill>
                  <a:latin typeface="Arial"/>
                  <a:ea typeface="Arial"/>
                  <a:cs typeface="Arial"/>
                  <a:sym typeface="Arial"/>
                </a:endParaRPr>
              </a:p>
            </p:txBody>
          </p:sp>
          <p:sp>
            <p:nvSpPr>
              <p:cNvPr id="717" name="Google Shape;717;p34"/>
              <p:cNvSpPr/>
              <p:nvPr/>
            </p:nvSpPr>
            <p:spPr>
              <a:xfrm rot="5400000">
                <a:off x="1560506" y="3543628"/>
                <a:ext cx="131100" cy="113100"/>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grpSp>
      <p:grpSp>
        <p:nvGrpSpPr>
          <p:cNvPr id="718" name="Google Shape;718;p34"/>
          <p:cNvGrpSpPr/>
          <p:nvPr/>
        </p:nvGrpSpPr>
        <p:grpSpPr>
          <a:xfrm>
            <a:off x="1526749" y="6203943"/>
            <a:ext cx="746235" cy="262453"/>
            <a:chOff x="1053680" y="3468209"/>
            <a:chExt cx="746235" cy="262453"/>
          </a:xfrm>
        </p:grpSpPr>
        <p:sp>
          <p:nvSpPr>
            <p:cNvPr id="719" name="Google Shape;719;p34"/>
            <p:cNvSpPr/>
            <p:nvPr/>
          </p:nvSpPr>
          <p:spPr>
            <a:xfrm>
              <a:off x="1053680" y="3468209"/>
              <a:ext cx="746235" cy="261570"/>
            </a:xfrm>
            <a:prstGeom prst="roundRect">
              <a:avLst>
                <a:gd name="adj" fmla="val 50000"/>
              </a:avLst>
            </a:prstGeom>
            <a:solidFill>
              <a:srgbClr val="FF0000">
                <a:alpha val="5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720" name="Google Shape;720;p34"/>
            <p:cNvGrpSpPr/>
            <p:nvPr/>
          </p:nvGrpSpPr>
          <p:grpSpPr>
            <a:xfrm>
              <a:off x="1096538" y="3469062"/>
              <a:ext cx="586068" cy="261600"/>
              <a:chOff x="1096538" y="3469062"/>
              <a:chExt cx="586068" cy="261600"/>
            </a:xfrm>
          </p:grpSpPr>
          <p:sp>
            <p:nvSpPr>
              <p:cNvPr id="721" name="Google Shape;721;p34"/>
              <p:cNvSpPr txBox="1"/>
              <p:nvPr/>
            </p:nvSpPr>
            <p:spPr>
              <a:xfrm>
                <a:off x="1096538" y="3469062"/>
                <a:ext cx="516000" cy="261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100"/>
                  <a:buFont typeface="Arial"/>
                  <a:buNone/>
                </a:pPr>
                <a:r>
                  <a:rPr lang="ja-JP" sz="1100" b="0" i="0" u="none" strike="noStrike" cap="none">
                    <a:solidFill>
                      <a:schemeClr val="lt1"/>
                    </a:solidFill>
                    <a:latin typeface="Arial"/>
                    <a:ea typeface="Arial"/>
                    <a:cs typeface="Arial"/>
                    <a:sym typeface="Arial"/>
                  </a:rPr>
                  <a:t>進む</a:t>
                </a:r>
                <a:endParaRPr sz="1800" b="0" i="0" u="none" strike="noStrike" cap="none">
                  <a:solidFill>
                    <a:schemeClr val="lt1"/>
                  </a:solidFill>
                  <a:latin typeface="Arial"/>
                  <a:ea typeface="Arial"/>
                  <a:cs typeface="Arial"/>
                  <a:sym typeface="Arial"/>
                </a:endParaRPr>
              </a:p>
            </p:txBody>
          </p:sp>
          <p:sp>
            <p:nvSpPr>
              <p:cNvPr id="722" name="Google Shape;722;p34"/>
              <p:cNvSpPr/>
              <p:nvPr/>
            </p:nvSpPr>
            <p:spPr>
              <a:xfrm rot="5400000">
                <a:off x="1560506" y="3543628"/>
                <a:ext cx="131100" cy="113100"/>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grpSp>
      <p:sp>
        <p:nvSpPr>
          <p:cNvPr id="723" name="Google Shape;723;p34">
            <a:hlinkClick r:id="rId7" action="ppaction://hlinksldjump"/>
          </p:cNvPr>
          <p:cNvSpPr/>
          <p:nvPr/>
        </p:nvSpPr>
        <p:spPr>
          <a:xfrm>
            <a:off x="1476375" y="3700150"/>
            <a:ext cx="8175300" cy="358500"/>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724" name="Google Shape;724;p34">
            <a:hlinkClick r:id="rId8" action="ppaction://hlinksldjump"/>
          </p:cNvPr>
          <p:cNvSpPr/>
          <p:nvPr/>
        </p:nvSpPr>
        <p:spPr>
          <a:xfrm>
            <a:off x="1504950" y="6156625"/>
            <a:ext cx="8146800" cy="360000"/>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725" name="Google Shape;725;p34"/>
          <p:cNvGrpSpPr/>
          <p:nvPr/>
        </p:nvGrpSpPr>
        <p:grpSpPr>
          <a:xfrm>
            <a:off x="142185" y="191285"/>
            <a:ext cx="11907630" cy="830956"/>
            <a:chOff x="142185" y="191285"/>
            <a:chExt cx="11907630" cy="830956"/>
          </a:xfrm>
        </p:grpSpPr>
        <p:pic>
          <p:nvPicPr>
            <p:cNvPr id="726" name="Google Shape;726;p34"/>
            <p:cNvPicPr preferRelativeResize="0"/>
            <p:nvPr/>
          </p:nvPicPr>
          <p:blipFill rotWithShape="1">
            <a:blip r:embed="rId9">
              <a:alphaModFix/>
            </a:blip>
            <a:srcRect/>
            <a:stretch/>
          </p:blipFill>
          <p:spPr>
            <a:xfrm>
              <a:off x="142185" y="223545"/>
              <a:ext cx="11907630" cy="755970"/>
            </a:xfrm>
            <a:prstGeom prst="rect">
              <a:avLst/>
            </a:prstGeom>
            <a:noFill/>
            <a:ln>
              <a:noFill/>
            </a:ln>
          </p:spPr>
        </p:pic>
        <p:sp>
          <p:nvSpPr>
            <p:cNvPr id="727" name="Google Shape;727;p34"/>
            <p:cNvSpPr txBox="1"/>
            <p:nvPr/>
          </p:nvSpPr>
          <p:spPr>
            <a:xfrm>
              <a:off x="201954" y="191285"/>
              <a:ext cx="1208145"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4800"/>
                <a:buFont typeface="Arial"/>
                <a:buNone/>
              </a:pPr>
              <a:r>
                <a:rPr lang="ja-JP" sz="4800" b="1" i="0" u="none" strike="noStrike" cap="none">
                  <a:solidFill>
                    <a:schemeClr val="lt1"/>
                  </a:solidFill>
                  <a:latin typeface="Arial"/>
                  <a:ea typeface="Arial"/>
                  <a:cs typeface="Arial"/>
                  <a:sym typeface="Arial"/>
                </a:rPr>
                <a:t>2</a:t>
              </a:r>
              <a:endParaRPr sz="4800" b="1" i="0" u="none" strike="noStrike" cap="none">
                <a:solidFill>
                  <a:schemeClr val="lt1"/>
                </a:solidFill>
                <a:latin typeface="Arial"/>
                <a:ea typeface="Arial"/>
                <a:cs typeface="Arial"/>
                <a:sym typeface="Arial"/>
              </a:endParaRPr>
            </a:p>
          </p:txBody>
        </p:sp>
        <p:sp>
          <p:nvSpPr>
            <p:cNvPr id="728" name="Google Shape;728;p34"/>
            <p:cNvSpPr txBox="1"/>
            <p:nvPr/>
          </p:nvSpPr>
          <p:spPr>
            <a:xfrm>
              <a:off x="1566872" y="340431"/>
              <a:ext cx="95724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200"/>
                <a:buFont typeface="Arial"/>
                <a:buNone/>
              </a:pPr>
              <a:r>
                <a:rPr lang="ja-JP" sz="3200" b="1" i="0" u="none" strike="noStrike" cap="none">
                  <a:solidFill>
                    <a:schemeClr val="lt1"/>
                  </a:solidFill>
                  <a:latin typeface="Arial"/>
                  <a:ea typeface="Arial"/>
                  <a:cs typeface="Arial"/>
                  <a:sym typeface="Arial"/>
                </a:rPr>
                <a:t>税金クイズ</a:t>
              </a:r>
              <a:endParaRPr sz="1400" b="0" i="0" u="none" strike="noStrike" cap="none">
                <a:solidFill>
                  <a:srgbClr val="000000"/>
                </a:solidFill>
                <a:latin typeface="Arial"/>
                <a:ea typeface="Arial"/>
                <a:cs typeface="Arial"/>
                <a:sym typeface="Arial"/>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25"/>
                                        </p:tgtEl>
                                        <p:attrNameLst>
                                          <p:attrName>style.visibility</p:attrName>
                                        </p:attrNameLst>
                                      </p:cBhvr>
                                      <p:to>
                                        <p:strVal val="visible"/>
                                      </p:to>
                                    </p:set>
                                    <p:animEffect transition="in" filter="fade">
                                      <p:cBhvr>
                                        <p:cTn id="7" dur="500"/>
                                        <p:tgtEl>
                                          <p:spTgt spid="72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94"/>
                                        </p:tgtEl>
                                        <p:attrNameLst>
                                          <p:attrName>style.visibility</p:attrName>
                                        </p:attrNameLst>
                                      </p:cBhvr>
                                      <p:to>
                                        <p:strVal val="visible"/>
                                      </p:to>
                                    </p:set>
                                    <p:animEffect transition="in" filter="fade">
                                      <p:cBhvr>
                                        <p:cTn id="11" dur="500"/>
                                        <p:tgtEl>
                                          <p:spTgt spid="694"/>
                                        </p:tgtEl>
                                      </p:cBhvr>
                                    </p:animEffect>
                                  </p:childTnLst>
                                </p:cTn>
                              </p:par>
                              <p:par>
                                <p:cTn id="12" presetID="10" presetClass="entr" presetSubtype="0" fill="hold" nodeType="withEffect">
                                  <p:stCondLst>
                                    <p:cond delay="0"/>
                                  </p:stCondLst>
                                  <p:childTnLst>
                                    <p:set>
                                      <p:cBhvr>
                                        <p:cTn id="13" dur="1" fill="hold">
                                          <p:stCondLst>
                                            <p:cond delay="0"/>
                                          </p:stCondLst>
                                        </p:cTn>
                                        <p:tgtEl>
                                          <p:spTgt spid="691"/>
                                        </p:tgtEl>
                                        <p:attrNameLst>
                                          <p:attrName>style.visibility</p:attrName>
                                        </p:attrNameLst>
                                      </p:cBhvr>
                                      <p:to>
                                        <p:strVal val="visible"/>
                                      </p:to>
                                    </p:set>
                                    <p:animEffect transition="in" filter="fade">
                                      <p:cBhvr>
                                        <p:cTn id="14" dur="500"/>
                                        <p:tgtEl>
                                          <p:spTgt spid="69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98"/>
                                        </p:tgtEl>
                                        <p:attrNameLst>
                                          <p:attrName>style.visibility</p:attrName>
                                        </p:attrNameLst>
                                      </p:cBhvr>
                                      <p:to>
                                        <p:strVal val="visible"/>
                                      </p:to>
                                    </p:set>
                                    <p:animEffect transition="in" filter="fade">
                                      <p:cBhvr>
                                        <p:cTn id="19" dur="500"/>
                                        <p:tgtEl>
                                          <p:spTgt spid="698"/>
                                        </p:tgtEl>
                                      </p:cBhvr>
                                    </p:animEffect>
                                  </p:childTnLst>
                                </p:cTn>
                              </p:par>
                              <p:par>
                                <p:cTn id="20" presetID="10" presetClass="entr" presetSubtype="0" fill="hold" nodeType="withEffect">
                                  <p:stCondLst>
                                    <p:cond delay="0"/>
                                  </p:stCondLst>
                                  <p:childTnLst>
                                    <p:set>
                                      <p:cBhvr>
                                        <p:cTn id="21" dur="1" fill="hold">
                                          <p:stCondLst>
                                            <p:cond delay="0"/>
                                          </p:stCondLst>
                                        </p:cTn>
                                        <p:tgtEl>
                                          <p:spTgt spid="713"/>
                                        </p:tgtEl>
                                        <p:attrNameLst>
                                          <p:attrName>style.visibility</p:attrName>
                                        </p:attrNameLst>
                                      </p:cBhvr>
                                      <p:to>
                                        <p:strVal val="visible"/>
                                      </p:to>
                                    </p:set>
                                    <p:animEffect transition="in" filter="fade">
                                      <p:cBhvr>
                                        <p:cTn id="22" dur="500"/>
                                        <p:tgtEl>
                                          <p:spTgt spid="713"/>
                                        </p:tgtEl>
                                      </p:cBhvr>
                                    </p:animEffect>
                                  </p:childTnLst>
                                </p:cTn>
                              </p:par>
                            </p:childTnLst>
                          </p:cTn>
                        </p:par>
                        <p:par>
                          <p:cTn id="23" fill="hold">
                            <p:stCondLst>
                              <p:cond delay="500"/>
                            </p:stCondLst>
                            <p:childTnLst>
                              <p:par>
                                <p:cTn id="24" presetID="1" presetClass="entr" presetSubtype="0" fill="hold" nodeType="afterEffect">
                                  <p:stCondLst>
                                    <p:cond delay="0"/>
                                  </p:stCondLst>
                                  <p:childTnLst>
                                    <p:set>
                                      <p:cBhvr>
                                        <p:cTn id="25" dur="1" fill="hold">
                                          <p:stCondLst>
                                            <p:cond delay="0"/>
                                          </p:stCondLst>
                                        </p:cTn>
                                        <p:tgtEl>
                                          <p:spTgt spid="72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58"/>
                                        </p:tgtEl>
                                        <p:attrNameLst>
                                          <p:attrName>style.visibility</p:attrName>
                                        </p:attrNameLst>
                                      </p:cBhvr>
                                      <p:to>
                                        <p:strVal val="visible"/>
                                      </p:to>
                                    </p:set>
                                    <p:animEffect transition="in" filter="fade">
                                      <p:cBhvr>
                                        <p:cTn id="30" dur="500"/>
                                        <p:tgtEl>
                                          <p:spTgt spid="658"/>
                                        </p:tgtEl>
                                      </p:cBhvr>
                                    </p:animEffect>
                                  </p:childTnLst>
                                </p:cTn>
                              </p:par>
                              <p:par>
                                <p:cTn id="31" presetID="10" presetClass="entr" presetSubtype="0" fill="hold" nodeType="withEffect">
                                  <p:stCondLst>
                                    <p:cond delay="0"/>
                                  </p:stCondLst>
                                  <p:childTnLst>
                                    <p:set>
                                      <p:cBhvr>
                                        <p:cTn id="32" dur="1" fill="hold">
                                          <p:stCondLst>
                                            <p:cond delay="0"/>
                                          </p:stCondLst>
                                        </p:cTn>
                                        <p:tgtEl>
                                          <p:spTgt spid="718"/>
                                        </p:tgtEl>
                                        <p:attrNameLst>
                                          <p:attrName>style.visibility</p:attrName>
                                        </p:attrNameLst>
                                      </p:cBhvr>
                                      <p:to>
                                        <p:strVal val="visible"/>
                                      </p:to>
                                    </p:set>
                                    <p:animEffect transition="in" filter="fade">
                                      <p:cBhvr>
                                        <p:cTn id="33" dur="500"/>
                                        <p:tgtEl>
                                          <p:spTgt spid="718"/>
                                        </p:tgtEl>
                                      </p:cBhvr>
                                    </p:animEffect>
                                  </p:childTnLst>
                                </p:cTn>
                              </p:par>
                            </p:childTnLst>
                          </p:cTn>
                        </p:par>
                        <p:par>
                          <p:cTn id="34" fill="hold">
                            <p:stCondLst>
                              <p:cond delay="500"/>
                            </p:stCondLst>
                            <p:childTnLst>
                              <p:par>
                                <p:cTn id="35" presetID="1" presetClass="entr" presetSubtype="0" fill="hold" nodeType="afterEffect">
                                  <p:stCondLst>
                                    <p:cond delay="0"/>
                                  </p:stCondLst>
                                  <p:childTnLst>
                                    <p:set>
                                      <p:cBhvr>
                                        <p:cTn id="36" dur="1" fill="hold">
                                          <p:stCondLst>
                                            <p:cond delay="0"/>
                                          </p:stCondLst>
                                        </p:cTn>
                                        <p:tgtEl>
                                          <p:spTgt spid="7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grpSp>
        <p:nvGrpSpPr>
          <p:cNvPr id="733" name="Google Shape;733;p35"/>
          <p:cNvGrpSpPr/>
          <p:nvPr/>
        </p:nvGrpSpPr>
        <p:grpSpPr>
          <a:xfrm>
            <a:off x="1294332" y="1208320"/>
            <a:ext cx="9603321" cy="2571943"/>
            <a:chOff x="1294332" y="1208320"/>
            <a:chExt cx="9603321" cy="2571943"/>
          </a:xfrm>
        </p:grpSpPr>
        <p:grpSp>
          <p:nvGrpSpPr>
            <p:cNvPr id="734" name="Google Shape;734;p35"/>
            <p:cNvGrpSpPr/>
            <p:nvPr/>
          </p:nvGrpSpPr>
          <p:grpSpPr>
            <a:xfrm>
              <a:off x="1294332" y="1208320"/>
              <a:ext cx="9603321" cy="2571943"/>
              <a:chOff x="1294332" y="1208320"/>
              <a:chExt cx="9603321" cy="2571943"/>
            </a:xfrm>
          </p:grpSpPr>
          <p:sp>
            <p:nvSpPr>
              <p:cNvPr id="735" name="Google Shape;735;p35"/>
              <p:cNvSpPr/>
              <p:nvPr/>
            </p:nvSpPr>
            <p:spPr>
              <a:xfrm>
                <a:off x="1294332" y="1208320"/>
                <a:ext cx="9603309" cy="2571943"/>
              </a:xfrm>
              <a:prstGeom prst="roundRect">
                <a:avLst>
                  <a:gd name="adj" fmla="val 9894"/>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36" name="Google Shape;736;p35"/>
              <p:cNvSpPr/>
              <p:nvPr/>
            </p:nvSpPr>
            <p:spPr>
              <a:xfrm>
                <a:off x="1294345" y="1212768"/>
                <a:ext cx="9603308" cy="673579"/>
              </a:xfrm>
              <a:custGeom>
                <a:avLst/>
                <a:gdLst/>
                <a:ahLst/>
                <a:cxnLst/>
                <a:rect l="l" t="t" r="r" b="b"/>
                <a:pathLst>
                  <a:path w="9603308" h="677311" extrusionOk="0">
                    <a:moveTo>
                      <a:pt x="257616" y="0"/>
                    </a:moveTo>
                    <a:lnTo>
                      <a:pt x="9345692" y="0"/>
                    </a:lnTo>
                    <a:cubicBezTo>
                      <a:pt x="9487969" y="0"/>
                      <a:pt x="9603308" y="115339"/>
                      <a:pt x="9603308" y="257616"/>
                    </a:cubicBezTo>
                    <a:lnTo>
                      <a:pt x="9603308" y="677301"/>
                    </a:lnTo>
                    <a:lnTo>
                      <a:pt x="9603306" y="677311"/>
                    </a:lnTo>
                    <a:lnTo>
                      <a:pt x="9603306" y="649814"/>
                    </a:lnTo>
                    <a:lnTo>
                      <a:pt x="0" y="649814"/>
                    </a:lnTo>
                    <a:lnTo>
                      <a:pt x="0" y="257616"/>
                    </a:lnTo>
                    <a:cubicBezTo>
                      <a:pt x="0" y="115339"/>
                      <a:pt x="115339" y="0"/>
                      <a:pt x="257616" y="0"/>
                    </a:cubicBezTo>
                    <a:close/>
                  </a:path>
                </a:pathLst>
              </a:custGeom>
              <a:solidFill>
                <a:srgbClr val="F2A98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37" name="Google Shape;737;p35"/>
              <p:cNvSpPr/>
              <p:nvPr/>
            </p:nvSpPr>
            <p:spPr>
              <a:xfrm>
                <a:off x="1294338" y="1208320"/>
                <a:ext cx="9603309" cy="2571942"/>
              </a:xfrm>
              <a:prstGeom prst="roundRect">
                <a:avLst>
                  <a:gd name="adj" fmla="val 10429"/>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738" name="Google Shape;738;p35"/>
              <p:cNvGrpSpPr/>
              <p:nvPr/>
            </p:nvGrpSpPr>
            <p:grpSpPr>
              <a:xfrm>
                <a:off x="1576443" y="1283407"/>
                <a:ext cx="610576" cy="517865"/>
                <a:chOff x="1385637" y="2484221"/>
                <a:chExt cx="659456" cy="559323"/>
              </a:xfrm>
            </p:grpSpPr>
            <p:sp>
              <p:nvSpPr>
                <p:cNvPr id="739" name="Google Shape;739;p35"/>
                <p:cNvSpPr/>
                <p:nvPr/>
              </p:nvSpPr>
              <p:spPr>
                <a:xfrm>
                  <a:off x="1435704" y="2484221"/>
                  <a:ext cx="559323" cy="559323"/>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40" name="Google Shape;740;p35"/>
                <p:cNvSpPr txBox="1"/>
                <p:nvPr/>
              </p:nvSpPr>
              <p:spPr>
                <a:xfrm>
                  <a:off x="1385637" y="2547834"/>
                  <a:ext cx="659456" cy="4320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AAC8D"/>
                    </a:buClr>
                    <a:buSzPts val="1800"/>
                    <a:buFont typeface="Arial"/>
                    <a:buNone/>
                  </a:pPr>
                  <a:r>
                    <a:rPr lang="ja-JP" sz="1800" b="1" i="0" u="none" strike="noStrike" cap="none">
                      <a:solidFill>
                        <a:srgbClr val="2AAC8D"/>
                      </a:solidFill>
                      <a:latin typeface="Arial"/>
                      <a:ea typeface="Arial"/>
                      <a:cs typeface="Arial"/>
                      <a:sym typeface="Arial"/>
                    </a:rPr>
                    <a:t>Q</a:t>
                  </a:r>
                  <a:r>
                    <a:rPr lang="ja-JP" sz="2000" b="1" i="0" u="none" strike="noStrike" cap="none">
                      <a:solidFill>
                        <a:srgbClr val="2AAC8D"/>
                      </a:solidFill>
                      <a:latin typeface="Arial"/>
                      <a:ea typeface="Arial"/>
                      <a:cs typeface="Arial"/>
                      <a:sym typeface="Arial"/>
                    </a:rPr>
                    <a:t>3</a:t>
                  </a:r>
                  <a:endParaRPr sz="2800" b="1" i="0" u="none" strike="noStrike" cap="none">
                    <a:solidFill>
                      <a:srgbClr val="2AAC8D"/>
                    </a:solidFill>
                    <a:latin typeface="Arial"/>
                    <a:ea typeface="Arial"/>
                    <a:cs typeface="Arial"/>
                    <a:sym typeface="Arial"/>
                  </a:endParaRPr>
                </a:p>
              </p:txBody>
            </p:sp>
          </p:grpSp>
          <p:sp>
            <p:nvSpPr>
              <p:cNvPr id="741" name="Google Shape;741;p35"/>
              <p:cNvSpPr txBox="1"/>
              <p:nvPr/>
            </p:nvSpPr>
            <p:spPr>
              <a:xfrm>
                <a:off x="2233375" y="1368196"/>
                <a:ext cx="65979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chemeClr val="dk1"/>
                  </a:buClr>
                  <a:buSzPts val="1800"/>
                  <a:buFont typeface="Arial"/>
                  <a:buNone/>
                </a:pPr>
                <a:r>
                  <a:rPr lang="ja-JP" sz="1800" b="1" i="0" u="none" strike="noStrike" cap="none">
                    <a:solidFill>
                      <a:schemeClr val="dk1"/>
                    </a:solidFill>
                    <a:latin typeface="Arial"/>
                    <a:ea typeface="Arial"/>
                    <a:cs typeface="Arial"/>
                    <a:sym typeface="Arial"/>
                  </a:rPr>
                  <a:t>税金が使われている正しい組み合わせはどれでしょう。</a:t>
                </a:r>
                <a:endParaRPr sz="1400" b="0" i="0" u="none" strike="noStrike" cap="none">
                  <a:solidFill>
                    <a:srgbClr val="000000"/>
                  </a:solidFill>
                  <a:latin typeface="Arial"/>
                  <a:ea typeface="Arial"/>
                  <a:cs typeface="Arial"/>
                  <a:sym typeface="Arial"/>
                </a:endParaRPr>
              </a:p>
            </p:txBody>
          </p:sp>
          <p:grpSp>
            <p:nvGrpSpPr>
              <p:cNvPr id="742" name="Google Shape;742;p35"/>
              <p:cNvGrpSpPr/>
              <p:nvPr/>
            </p:nvGrpSpPr>
            <p:grpSpPr>
              <a:xfrm>
                <a:off x="2343164" y="3350019"/>
                <a:ext cx="7308000" cy="356869"/>
                <a:chOff x="2343164" y="3870135"/>
                <a:chExt cx="7308000" cy="356869"/>
              </a:xfrm>
            </p:grpSpPr>
            <p:sp>
              <p:nvSpPr>
                <p:cNvPr id="743" name="Google Shape;743;p35"/>
                <p:cNvSpPr/>
                <p:nvPr/>
              </p:nvSpPr>
              <p:spPr>
                <a:xfrm>
                  <a:off x="2343164" y="3870135"/>
                  <a:ext cx="7308000" cy="356869"/>
                </a:xfrm>
                <a:prstGeom prst="homePlate">
                  <a:avLst>
                    <a:gd name="adj" fmla="val 50000"/>
                  </a:avLst>
                </a:prstGeom>
                <a:solidFill>
                  <a:srgbClr val="C9E9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44" name="Google Shape;744;p35"/>
                <p:cNvSpPr txBox="1"/>
                <p:nvPr/>
              </p:nvSpPr>
              <p:spPr>
                <a:xfrm>
                  <a:off x="2363995" y="3904226"/>
                  <a:ext cx="69666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Arial"/>
                    <a:buNone/>
                  </a:pPr>
                  <a:r>
                    <a:rPr lang="ja-JP" sz="1400" b="0" i="0" u="none" strike="noStrike" cap="none">
                      <a:solidFill>
                        <a:schemeClr val="dk1"/>
                      </a:solidFill>
                      <a:latin typeface="Arial"/>
                      <a:ea typeface="Arial"/>
                      <a:cs typeface="Arial"/>
                      <a:sym typeface="Arial"/>
                    </a:rPr>
                    <a:t>「５ 税金はどんなことに使われているのだろう？」を学習して答えを見つけよう</a:t>
                  </a:r>
                  <a:endParaRPr sz="1400" b="0" i="0" u="none" strike="noStrike" cap="none">
                    <a:solidFill>
                      <a:srgbClr val="000000"/>
                    </a:solidFill>
                    <a:latin typeface="Arial"/>
                    <a:ea typeface="Arial"/>
                    <a:cs typeface="Arial"/>
                    <a:sym typeface="Arial"/>
                  </a:endParaRPr>
                </a:p>
              </p:txBody>
            </p:sp>
          </p:grpSp>
        </p:grpSp>
        <p:grpSp>
          <p:nvGrpSpPr>
            <p:cNvPr id="745" name="Google Shape;745;p35"/>
            <p:cNvGrpSpPr/>
            <p:nvPr/>
          </p:nvGrpSpPr>
          <p:grpSpPr>
            <a:xfrm>
              <a:off x="6729038" y="1906507"/>
              <a:ext cx="4098940" cy="1436825"/>
              <a:chOff x="6729038" y="1906507"/>
              <a:chExt cx="4098940" cy="1436825"/>
            </a:xfrm>
          </p:grpSpPr>
          <p:grpSp>
            <p:nvGrpSpPr>
              <p:cNvPr id="746" name="Google Shape;746;p35"/>
              <p:cNvGrpSpPr/>
              <p:nvPr/>
            </p:nvGrpSpPr>
            <p:grpSpPr>
              <a:xfrm>
                <a:off x="6889606" y="1906507"/>
                <a:ext cx="3905124" cy="400200"/>
                <a:chOff x="6889606" y="1906507"/>
                <a:chExt cx="3905124" cy="400200"/>
              </a:xfrm>
            </p:grpSpPr>
            <p:sp>
              <p:nvSpPr>
                <p:cNvPr id="747" name="Google Shape;747;p35"/>
                <p:cNvSpPr txBox="1"/>
                <p:nvPr/>
              </p:nvSpPr>
              <p:spPr>
                <a:xfrm>
                  <a:off x="6889606" y="1906507"/>
                  <a:ext cx="5331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chemeClr val="dk1"/>
                    </a:buClr>
                    <a:buSzPts val="2000"/>
                    <a:buFont typeface="Arial"/>
                    <a:buNone/>
                  </a:pPr>
                  <a:r>
                    <a:rPr lang="ja-JP" sz="2000" b="1" i="0" u="none" strike="noStrike" cap="none">
                      <a:solidFill>
                        <a:schemeClr val="dk1"/>
                      </a:solidFill>
                      <a:latin typeface="Arial"/>
                      <a:ea typeface="Arial"/>
                      <a:cs typeface="Arial"/>
                      <a:sym typeface="Arial"/>
                    </a:rPr>
                    <a:t>③</a:t>
                  </a:r>
                  <a:endParaRPr sz="1400" b="0" i="0" u="none" strike="noStrike" cap="none">
                    <a:solidFill>
                      <a:srgbClr val="000000"/>
                    </a:solidFill>
                    <a:latin typeface="Arial"/>
                    <a:ea typeface="Arial"/>
                    <a:cs typeface="Arial"/>
                    <a:sym typeface="Arial"/>
                  </a:endParaRPr>
                </a:p>
              </p:txBody>
            </p:sp>
            <p:sp>
              <p:nvSpPr>
                <p:cNvPr id="748" name="Google Shape;748;p35"/>
                <p:cNvSpPr txBox="1"/>
                <p:nvPr/>
              </p:nvSpPr>
              <p:spPr>
                <a:xfrm>
                  <a:off x="7272130" y="1957616"/>
                  <a:ext cx="35226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1600"/>
                    <a:buFont typeface="Arial"/>
                    <a:buNone/>
                  </a:pPr>
                  <a:r>
                    <a:rPr lang="ja-JP" sz="1600" b="1" i="0" u="none" strike="noStrike" cap="none">
                      <a:solidFill>
                        <a:schemeClr val="dk1"/>
                      </a:solidFill>
                      <a:latin typeface="Arial"/>
                      <a:ea typeface="Arial"/>
                      <a:cs typeface="Arial"/>
                      <a:sym typeface="Arial"/>
                    </a:rPr>
                    <a:t>教科書／ごみ処理／希少生物保護</a:t>
                  </a:r>
                  <a:endParaRPr sz="1400" b="0" i="0" u="none" strike="noStrike" cap="none">
                    <a:solidFill>
                      <a:srgbClr val="000000"/>
                    </a:solidFill>
                    <a:latin typeface="Arial"/>
                    <a:ea typeface="Arial"/>
                    <a:cs typeface="Arial"/>
                    <a:sym typeface="Arial"/>
                  </a:endParaRPr>
                </a:p>
              </p:txBody>
            </p:sp>
          </p:grpSp>
          <p:grpSp>
            <p:nvGrpSpPr>
              <p:cNvPr id="749" name="Google Shape;749;p35"/>
              <p:cNvGrpSpPr/>
              <p:nvPr/>
            </p:nvGrpSpPr>
            <p:grpSpPr>
              <a:xfrm>
                <a:off x="6729038" y="2286420"/>
                <a:ext cx="4098940" cy="1056912"/>
                <a:chOff x="6729038" y="2286420"/>
                <a:chExt cx="4098940" cy="1056912"/>
              </a:xfrm>
            </p:grpSpPr>
            <p:pic>
              <p:nvPicPr>
                <p:cNvPr id="750" name="Google Shape;750;p35"/>
                <p:cNvPicPr preferRelativeResize="0"/>
                <p:nvPr/>
              </p:nvPicPr>
              <p:blipFill rotWithShape="1">
                <a:blip r:embed="rId3">
                  <a:alphaModFix/>
                </a:blip>
                <a:srcRect/>
                <a:stretch/>
              </p:blipFill>
              <p:spPr>
                <a:xfrm>
                  <a:off x="7999078" y="2301886"/>
                  <a:ext cx="1386251" cy="971814"/>
                </a:xfrm>
                <a:prstGeom prst="rect">
                  <a:avLst/>
                </a:prstGeom>
                <a:noFill/>
                <a:ln>
                  <a:noFill/>
                </a:ln>
              </p:spPr>
            </p:pic>
            <p:pic>
              <p:nvPicPr>
                <p:cNvPr id="751" name="Google Shape;751;p35" descr="文字が書かれている&#10;&#10;AI 生成コンテンツは誤りを含む可能性があります。"/>
                <p:cNvPicPr preferRelativeResize="0"/>
                <p:nvPr/>
              </p:nvPicPr>
              <p:blipFill rotWithShape="1">
                <a:blip r:embed="rId4">
                  <a:alphaModFix/>
                </a:blip>
                <a:srcRect/>
                <a:stretch/>
              </p:blipFill>
              <p:spPr>
                <a:xfrm>
                  <a:off x="6729038" y="2286420"/>
                  <a:ext cx="1500980" cy="1000653"/>
                </a:xfrm>
                <a:prstGeom prst="rect">
                  <a:avLst/>
                </a:prstGeom>
                <a:noFill/>
                <a:ln>
                  <a:noFill/>
                </a:ln>
              </p:spPr>
            </p:pic>
            <p:pic>
              <p:nvPicPr>
                <p:cNvPr id="752" name="Google Shape;752;p35" descr="ナイフ が含まれている画像&#10;&#10;AI 生成コンテンツは誤りを含む可能性があります。"/>
                <p:cNvPicPr preferRelativeResize="0"/>
                <p:nvPr/>
              </p:nvPicPr>
              <p:blipFill rotWithShape="1">
                <a:blip r:embed="rId5">
                  <a:alphaModFix/>
                </a:blip>
                <a:srcRect/>
                <a:stretch/>
              </p:blipFill>
              <p:spPr>
                <a:xfrm>
                  <a:off x="9144200" y="2317295"/>
                  <a:ext cx="1411495" cy="940997"/>
                </a:xfrm>
                <a:prstGeom prst="rect">
                  <a:avLst/>
                </a:prstGeom>
                <a:noFill/>
                <a:ln>
                  <a:noFill/>
                </a:ln>
              </p:spPr>
            </p:pic>
            <p:sp>
              <p:nvSpPr>
                <p:cNvPr id="753" name="Google Shape;753;p35"/>
                <p:cNvSpPr txBox="1"/>
                <p:nvPr/>
              </p:nvSpPr>
              <p:spPr>
                <a:xfrm>
                  <a:off x="9326998" y="3035596"/>
                  <a:ext cx="150098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Arial"/>
                    <a:buNone/>
                  </a:pPr>
                  <a:r>
                    <a:rPr lang="ja-JP" sz="1400" b="0" i="0" u="none" strike="noStrike" cap="none">
                      <a:solidFill>
                        <a:schemeClr val="dk1"/>
                      </a:solidFill>
                      <a:latin typeface="Arial"/>
                      <a:ea typeface="Arial"/>
                      <a:cs typeface="Arial"/>
                      <a:sym typeface="Arial"/>
                    </a:rPr>
                    <a:t>ｶｽﾐｻﾝｼｮｳｳｵ</a:t>
                  </a:r>
                  <a:endParaRPr sz="1400" b="0" i="0" u="none" strike="noStrike" cap="none">
                    <a:solidFill>
                      <a:schemeClr val="dk1"/>
                    </a:solidFill>
                    <a:latin typeface="Arial"/>
                    <a:ea typeface="Arial"/>
                    <a:cs typeface="Arial"/>
                    <a:sym typeface="Arial"/>
                  </a:endParaRPr>
                </a:p>
              </p:txBody>
            </p:sp>
          </p:grpSp>
        </p:grpSp>
        <p:grpSp>
          <p:nvGrpSpPr>
            <p:cNvPr id="754" name="Google Shape;754;p35"/>
            <p:cNvGrpSpPr/>
            <p:nvPr/>
          </p:nvGrpSpPr>
          <p:grpSpPr>
            <a:xfrm>
              <a:off x="4271685" y="1906507"/>
              <a:ext cx="2570323" cy="1380566"/>
              <a:chOff x="4386225" y="1906507"/>
              <a:chExt cx="2570323" cy="1380566"/>
            </a:xfrm>
          </p:grpSpPr>
          <p:sp>
            <p:nvSpPr>
              <p:cNvPr id="755" name="Google Shape;755;p35"/>
              <p:cNvSpPr txBox="1"/>
              <p:nvPr/>
            </p:nvSpPr>
            <p:spPr>
              <a:xfrm>
                <a:off x="4386225" y="1906507"/>
                <a:ext cx="4980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chemeClr val="dk1"/>
                  </a:buClr>
                  <a:buSzPts val="2000"/>
                  <a:buFont typeface="Arial"/>
                  <a:buNone/>
                </a:pPr>
                <a:r>
                  <a:rPr lang="ja-JP" sz="2000" b="1" i="0" u="none" strike="noStrike" cap="none">
                    <a:solidFill>
                      <a:schemeClr val="dk1"/>
                    </a:solidFill>
                    <a:latin typeface="Arial"/>
                    <a:ea typeface="Arial"/>
                    <a:cs typeface="Arial"/>
                    <a:sym typeface="Arial"/>
                  </a:rPr>
                  <a:t>②</a:t>
                </a:r>
                <a:endParaRPr sz="1400" b="0" i="0" u="none" strike="noStrike" cap="none">
                  <a:solidFill>
                    <a:srgbClr val="000000"/>
                  </a:solidFill>
                  <a:latin typeface="Arial"/>
                  <a:ea typeface="Arial"/>
                  <a:cs typeface="Arial"/>
                  <a:sym typeface="Arial"/>
                </a:endParaRPr>
              </a:p>
            </p:txBody>
          </p:sp>
          <p:pic>
            <p:nvPicPr>
              <p:cNvPr id="756" name="Google Shape;756;p35" descr="文字が書かれている&#10;&#10;AI 生成コンテンツは誤りを含む可能性があります。"/>
              <p:cNvPicPr preferRelativeResize="0"/>
              <p:nvPr/>
            </p:nvPicPr>
            <p:blipFill rotWithShape="1">
              <a:blip r:embed="rId4">
                <a:alphaModFix/>
              </a:blip>
              <a:srcRect/>
              <a:stretch/>
            </p:blipFill>
            <p:spPr>
              <a:xfrm>
                <a:off x="4485331" y="2286420"/>
                <a:ext cx="1500980" cy="1000653"/>
              </a:xfrm>
              <a:prstGeom prst="rect">
                <a:avLst/>
              </a:prstGeom>
              <a:noFill/>
              <a:ln>
                <a:noFill/>
              </a:ln>
            </p:spPr>
          </p:pic>
          <p:sp>
            <p:nvSpPr>
              <p:cNvPr id="757" name="Google Shape;757;p35"/>
              <p:cNvSpPr txBox="1"/>
              <p:nvPr/>
            </p:nvSpPr>
            <p:spPr>
              <a:xfrm>
                <a:off x="4787848" y="1957616"/>
                <a:ext cx="21687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chemeClr val="dk1"/>
                  </a:buClr>
                  <a:buSzPts val="1600"/>
                  <a:buFont typeface="Arial"/>
                  <a:buNone/>
                </a:pPr>
                <a:r>
                  <a:rPr lang="ja-JP" sz="1600" b="1" i="0" u="none" strike="noStrike" cap="none">
                    <a:solidFill>
                      <a:schemeClr val="dk1"/>
                    </a:solidFill>
                    <a:latin typeface="Arial"/>
                    <a:ea typeface="Arial"/>
                    <a:cs typeface="Arial"/>
                    <a:sym typeface="Arial"/>
                  </a:rPr>
                  <a:t>教科書／ランドセル</a:t>
                </a:r>
                <a:endParaRPr sz="1400" b="0" i="0" u="none" strike="noStrike" cap="none">
                  <a:solidFill>
                    <a:srgbClr val="000000"/>
                  </a:solidFill>
                  <a:latin typeface="Arial"/>
                  <a:ea typeface="Arial"/>
                  <a:cs typeface="Arial"/>
                  <a:sym typeface="Arial"/>
                </a:endParaRPr>
              </a:p>
            </p:txBody>
          </p:sp>
          <p:pic>
            <p:nvPicPr>
              <p:cNvPr id="758" name="Google Shape;758;p35" descr="スーツケース, バッグ, 荷物, バス が含まれている画像&#10;&#10;AI 生成コンテンツは誤りを含む可能性があります。"/>
              <p:cNvPicPr preferRelativeResize="0"/>
              <p:nvPr/>
            </p:nvPicPr>
            <p:blipFill rotWithShape="1">
              <a:blip r:embed="rId6">
                <a:alphaModFix/>
              </a:blip>
              <a:srcRect/>
              <a:stretch/>
            </p:blipFill>
            <p:spPr>
              <a:xfrm>
                <a:off x="5817178" y="2343770"/>
                <a:ext cx="882796" cy="882796"/>
              </a:xfrm>
              <a:prstGeom prst="rect">
                <a:avLst/>
              </a:prstGeom>
              <a:noFill/>
              <a:ln>
                <a:noFill/>
              </a:ln>
            </p:spPr>
          </p:pic>
        </p:grpSp>
        <p:grpSp>
          <p:nvGrpSpPr>
            <p:cNvPr id="759" name="Google Shape;759;p35"/>
            <p:cNvGrpSpPr/>
            <p:nvPr/>
          </p:nvGrpSpPr>
          <p:grpSpPr>
            <a:xfrm>
              <a:off x="1446599" y="1906507"/>
              <a:ext cx="2874852" cy="1436825"/>
              <a:chOff x="1446599" y="1906507"/>
              <a:chExt cx="2874852" cy="1436825"/>
            </a:xfrm>
          </p:grpSpPr>
          <p:grpSp>
            <p:nvGrpSpPr>
              <p:cNvPr id="760" name="Google Shape;760;p35"/>
              <p:cNvGrpSpPr/>
              <p:nvPr/>
            </p:nvGrpSpPr>
            <p:grpSpPr>
              <a:xfrm>
                <a:off x="1446599" y="1906507"/>
                <a:ext cx="2712961" cy="1328184"/>
                <a:chOff x="1446599" y="1906507"/>
                <a:chExt cx="2712961" cy="1328184"/>
              </a:xfrm>
            </p:grpSpPr>
            <p:sp>
              <p:nvSpPr>
                <p:cNvPr id="761" name="Google Shape;761;p35"/>
                <p:cNvSpPr txBox="1"/>
                <p:nvPr/>
              </p:nvSpPr>
              <p:spPr>
                <a:xfrm>
                  <a:off x="1811160" y="1957616"/>
                  <a:ext cx="23484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chemeClr val="dk1"/>
                    </a:buClr>
                    <a:buSzPts val="1600"/>
                    <a:buFont typeface="Arial"/>
                    <a:buNone/>
                  </a:pPr>
                  <a:r>
                    <a:rPr lang="ja-JP" sz="1600" b="1" i="0" u="none" strike="noStrike" cap="none">
                      <a:solidFill>
                        <a:schemeClr val="dk1"/>
                      </a:solidFill>
                      <a:latin typeface="Arial"/>
                      <a:ea typeface="Arial"/>
                      <a:cs typeface="Arial"/>
                      <a:sym typeface="Arial"/>
                    </a:rPr>
                    <a:t>ペット／希少生物保護</a:t>
                  </a:r>
                  <a:endParaRPr sz="1400" b="0" i="0" u="none" strike="noStrike" cap="none">
                    <a:solidFill>
                      <a:srgbClr val="000000"/>
                    </a:solidFill>
                    <a:latin typeface="Arial"/>
                    <a:ea typeface="Arial"/>
                    <a:cs typeface="Arial"/>
                    <a:sym typeface="Arial"/>
                  </a:endParaRPr>
                </a:p>
              </p:txBody>
            </p:sp>
            <p:sp>
              <p:nvSpPr>
                <p:cNvPr id="762" name="Google Shape;762;p35"/>
                <p:cNvSpPr txBox="1"/>
                <p:nvPr/>
              </p:nvSpPr>
              <p:spPr>
                <a:xfrm>
                  <a:off x="1446599" y="1906507"/>
                  <a:ext cx="3990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chemeClr val="dk1"/>
                    </a:buClr>
                    <a:buSzPts val="2000"/>
                    <a:buFont typeface="Arial"/>
                    <a:buNone/>
                  </a:pPr>
                  <a:r>
                    <a:rPr lang="ja-JP" sz="2000" b="1" i="0" u="none" strike="noStrike" cap="none">
                      <a:solidFill>
                        <a:schemeClr val="dk1"/>
                      </a:solidFill>
                      <a:latin typeface="Arial"/>
                      <a:ea typeface="Arial"/>
                      <a:cs typeface="Arial"/>
                      <a:sym typeface="Arial"/>
                    </a:rPr>
                    <a:t>①</a:t>
                  </a:r>
                  <a:endParaRPr sz="1400" b="0" i="0" u="none" strike="noStrike" cap="none">
                    <a:solidFill>
                      <a:srgbClr val="000000"/>
                    </a:solidFill>
                    <a:latin typeface="Arial"/>
                    <a:ea typeface="Arial"/>
                    <a:cs typeface="Arial"/>
                    <a:sym typeface="Arial"/>
                  </a:endParaRPr>
                </a:p>
              </p:txBody>
            </p:sp>
            <p:pic>
              <p:nvPicPr>
                <p:cNvPr id="763" name="Google Shape;763;p35" descr="Cgで描かれたアニメ&#10;&#10;AI 生成コンテンツは誤りを含む可能性があります。"/>
                <p:cNvPicPr preferRelativeResize="0"/>
                <p:nvPr/>
              </p:nvPicPr>
              <p:blipFill rotWithShape="1">
                <a:blip r:embed="rId7">
                  <a:alphaModFix/>
                </a:blip>
                <a:srcRect/>
                <a:stretch/>
              </p:blipFill>
              <p:spPr>
                <a:xfrm>
                  <a:off x="1827578" y="2295318"/>
                  <a:ext cx="939373" cy="939373"/>
                </a:xfrm>
                <a:prstGeom prst="rect">
                  <a:avLst/>
                </a:prstGeom>
                <a:noFill/>
                <a:ln>
                  <a:noFill/>
                </a:ln>
              </p:spPr>
            </p:pic>
          </p:grpSp>
          <p:pic>
            <p:nvPicPr>
              <p:cNvPr id="764" name="Google Shape;764;p35" descr="ナイフ が含まれている画像&#10;&#10;AI 生成コンテンツは誤りを含む可能性があります。"/>
              <p:cNvPicPr preferRelativeResize="0"/>
              <p:nvPr/>
            </p:nvPicPr>
            <p:blipFill rotWithShape="1">
              <a:blip r:embed="rId5">
                <a:alphaModFix/>
              </a:blip>
              <a:srcRect/>
              <a:stretch/>
            </p:blipFill>
            <p:spPr>
              <a:xfrm>
                <a:off x="2637673" y="2317295"/>
                <a:ext cx="1411495" cy="940997"/>
              </a:xfrm>
              <a:prstGeom prst="rect">
                <a:avLst/>
              </a:prstGeom>
              <a:noFill/>
              <a:ln>
                <a:noFill/>
              </a:ln>
            </p:spPr>
          </p:pic>
          <p:sp>
            <p:nvSpPr>
              <p:cNvPr id="765" name="Google Shape;765;p35"/>
              <p:cNvSpPr txBox="1"/>
              <p:nvPr/>
            </p:nvSpPr>
            <p:spPr>
              <a:xfrm>
                <a:off x="2820471" y="3035596"/>
                <a:ext cx="150098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Arial"/>
                  <a:buNone/>
                </a:pPr>
                <a:r>
                  <a:rPr lang="ja-JP" sz="1400" b="0" i="0" u="none" strike="noStrike" cap="none">
                    <a:solidFill>
                      <a:schemeClr val="dk1"/>
                    </a:solidFill>
                    <a:latin typeface="Arial"/>
                    <a:ea typeface="Arial"/>
                    <a:cs typeface="Arial"/>
                    <a:sym typeface="Arial"/>
                  </a:rPr>
                  <a:t>ｶｽﾐｻﾝｼｮｳｳｵ</a:t>
                </a:r>
                <a:endParaRPr sz="1400" b="0" i="0" u="none" strike="noStrike" cap="none">
                  <a:solidFill>
                    <a:schemeClr val="dk1"/>
                  </a:solidFill>
                  <a:latin typeface="Arial"/>
                  <a:ea typeface="Arial"/>
                  <a:cs typeface="Arial"/>
                  <a:sym typeface="Arial"/>
                </a:endParaRPr>
              </a:p>
            </p:txBody>
          </p:sp>
        </p:grpSp>
      </p:grpSp>
      <p:grpSp>
        <p:nvGrpSpPr>
          <p:cNvPr id="766" name="Google Shape;766;p35"/>
          <p:cNvGrpSpPr/>
          <p:nvPr/>
        </p:nvGrpSpPr>
        <p:grpSpPr>
          <a:xfrm>
            <a:off x="1294332" y="3969030"/>
            <a:ext cx="9603321" cy="2571943"/>
            <a:chOff x="1294332" y="1208320"/>
            <a:chExt cx="9603321" cy="2571943"/>
          </a:xfrm>
        </p:grpSpPr>
        <p:sp>
          <p:nvSpPr>
            <p:cNvPr id="767" name="Google Shape;767;p35"/>
            <p:cNvSpPr/>
            <p:nvPr/>
          </p:nvSpPr>
          <p:spPr>
            <a:xfrm>
              <a:off x="1294332" y="1208320"/>
              <a:ext cx="9603309" cy="2571943"/>
            </a:xfrm>
            <a:prstGeom prst="roundRect">
              <a:avLst>
                <a:gd name="adj" fmla="val 9894"/>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68" name="Google Shape;768;p35"/>
            <p:cNvSpPr/>
            <p:nvPr/>
          </p:nvSpPr>
          <p:spPr>
            <a:xfrm>
              <a:off x="1294345" y="1212768"/>
              <a:ext cx="9603308" cy="673579"/>
            </a:xfrm>
            <a:custGeom>
              <a:avLst/>
              <a:gdLst/>
              <a:ahLst/>
              <a:cxnLst/>
              <a:rect l="l" t="t" r="r" b="b"/>
              <a:pathLst>
                <a:path w="9603308" h="677311" extrusionOk="0">
                  <a:moveTo>
                    <a:pt x="257616" y="0"/>
                  </a:moveTo>
                  <a:lnTo>
                    <a:pt x="9345692" y="0"/>
                  </a:lnTo>
                  <a:cubicBezTo>
                    <a:pt x="9487969" y="0"/>
                    <a:pt x="9603308" y="115339"/>
                    <a:pt x="9603308" y="257616"/>
                  </a:cubicBezTo>
                  <a:lnTo>
                    <a:pt x="9603308" y="677301"/>
                  </a:lnTo>
                  <a:lnTo>
                    <a:pt x="9603306" y="677311"/>
                  </a:lnTo>
                  <a:lnTo>
                    <a:pt x="9603306" y="649814"/>
                  </a:lnTo>
                  <a:lnTo>
                    <a:pt x="0" y="649814"/>
                  </a:lnTo>
                  <a:lnTo>
                    <a:pt x="0" y="257616"/>
                  </a:lnTo>
                  <a:cubicBezTo>
                    <a:pt x="0" y="115339"/>
                    <a:pt x="115339" y="0"/>
                    <a:pt x="257616" y="0"/>
                  </a:cubicBezTo>
                  <a:close/>
                </a:path>
              </a:pathLst>
            </a:custGeom>
            <a:solidFill>
              <a:srgbClr val="F2A98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69" name="Google Shape;769;p35"/>
            <p:cNvSpPr/>
            <p:nvPr/>
          </p:nvSpPr>
          <p:spPr>
            <a:xfrm>
              <a:off x="1294338" y="1208320"/>
              <a:ext cx="9603309" cy="2571942"/>
            </a:xfrm>
            <a:prstGeom prst="roundRect">
              <a:avLst>
                <a:gd name="adj" fmla="val 10429"/>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770" name="Google Shape;770;p35"/>
            <p:cNvGrpSpPr/>
            <p:nvPr/>
          </p:nvGrpSpPr>
          <p:grpSpPr>
            <a:xfrm>
              <a:off x="1576443" y="1283407"/>
              <a:ext cx="610576" cy="517865"/>
              <a:chOff x="1385637" y="2484221"/>
              <a:chExt cx="659456" cy="559323"/>
            </a:xfrm>
          </p:grpSpPr>
          <p:sp>
            <p:nvSpPr>
              <p:cNvPr id="771" name="Google Shape;771;p35"/>
              <p:cNvSpPr/>
              <p:nvPr/>
            </p:nvSpPr>
            <p:spPr>
              <a:xfrm>
                <a:off x="1435704" y="2484221"/>
                <a:ext cx="559323" cy="559323"/>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72" name="Google Shape;772;p35"/>
              <p:cNvSpPr txBox="1"/>
              <p:nvPr/>
            </p:nvSpPr>
            <p:spPr>
              <a:xfrm>
                <a:off x="1385637" y="2547834"/>
                <a:ext cx="659456" cy="4320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AAC8D"/>
                  </a:buClr>
                  <a:buSzPts val="1800"/>
                  <a:buFont typeface="Arial"/>
                  <a:buNone/>
                </a:pPr>
                <a:r>
                  <a:rPr lang="ja-JP" sz="1800" b="1" i="0" u="none" strike="noStrike" cap="none">
                    <a:solidFill>
                      <a:srgbClr val="2AAC8D"/>
                    </a:solidFill>
                    <a:latin typeface="Arial"/>
                    <a:ea typeface="Arial"/>
                    <a:cs typeface="Arial"/>
                    <a:sym typeface="Arial"/>
                  </a:rPr>
                  <a:t>Q</a:t>
                </a:r>
                <a:r>
                  <a:rPr lang="ja-JP" sz="2000" b="1" i="0" u="none" strike="noStrike" cap="none">
                    <a:solidFill>
                      <a:srgbClr val="2AAC8D"/>
                    </a:solidFill>
                    <a:latin typeface="Arial"/>
                    <a:ea typeface="Arial"/>
                    <a:cs typeface="Arial"/>
                    <a:sym typeface="Arial"/>
                  </a:rPr>
                  <a:t>4</a:t>
                </a:r>
                <a:endParaRPr sz="2800" b="1" i="0" u="none" strike="noStrike" cap="none">
                  <a:solidFill>
                    <a:srgbClr val="2AAC8D"/>
                  </a:solidFill>
                  <a:latin typeface="Arial"/>
                  <a:ea typeface="Arial"/>
                  <a:cs typeface="Arial"/>
                  <a:sym typeface="Arial"/>
                </a:endParaRPr>
              </a:p>
            </p:txBody>
          </p:sp>
        </p:grpSp>
        <p:sp>
          <p:nvSpPr>
            <p:cNvPr id="773" name="Google Shape;773;p35"/>
            <p:cNvSpPr txBox="1"/>
            <p:nvPr/>
          </p:nvSpPr>
          <p:spPr>
            <a:xfrm>
              <a:off x="2233375" y="1368196"/>
              <a:ext cx="6740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chemeClr val="dk1"/>
                </a:buClr>
                <a:buSzPts val="1800"/>
                <a:buFont typeface="Arial"/>
                <a:buNone/>
              </a:pPr>
              <a:r>
                <a:rPr lang="ja-JP" sz="1800" b="1" i="0" u="none" strike="noStrike" cap="none">
                  <a:solidFill>
                    <a:schemeClr val="dk1"/>
                  </a:solidFill>
                  <a:latin typeface="Arial"/>
                  <a:ea typeface="Arial"/>
                  <a:cs typeface="Arial"/>
                  <a:sym typeface="Arial"/>
                </a:rPr>
                <a:t>税金の使いみちはだれがどのように決めているのでしょう。</a:t>
              </a:r>
              <a:endParaRPr sz="1400" b="0" i="0" u="none" strike="noStrike" cap="none">
                <a:solidFill>
                  <a:srgbClr val="000000"/>
                </a:solidFill>
                <a:latin typeface="Arial"/>
                <a:ea typeface="Arial"/>
                <a:cs typeface="Arial"/>
                <a:sym typeface="Arial"/>
              </a:endParaRPr>
            </a:p>
          </p:txBody>
        </p:sp>
        <p:grpSp>
          <p:nvGrpSpPr>
            <p:cNvPr id="774" name="Google Shape;774;p35"/>
            <p:cNvGrpSpPr/>
            <p:nvPr/>
          </p:nvGrpSpPr>
          <p:grpSpPr>
            <a:xfrm>
              <a:off x="2343600" y="3350019"/>
              <a:ext cx="7308000" cy="356869"/>
              <a:chOff x="2343600" y="3870135"/>
              <a:chExt cx="7308000" cy="356869"/>
            </a:xfrm>
          </p:grpSpPr>
          <p:sp>
            <p:nvSpPr>
              <p:cNvPr id="775" name="Google Shape;775;p35"/>
              <p:cNvSpPr/>
              <p:nvPr/>
            </p:nvSpPr>
            <p:spPr>
              <a:xfrm>
                <a:off x="2343600" y="3870135"/>
                <a:ext cx="7308000" cy="356869"/>
              </a:xfrm>
              <a:prstGeom prst="homePlate">
                <a:avLst>
                  <a:gd name="adj" fmla="val 50000"/>
                </a:avLst>
              </a:prstGeom>
              <a:solidFill>
                <a:srgbClr val="C9E9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76" name="Google Shape;776;p35"/>
              <p:cNvSpPr txBox="1"/>
              <p:nvPr/>
            </p:nvSpPr>
            <p:spPr>
              <a:xfrm>
                <a:off x="2365200" y="3904226"/>
                <a:ext cx="69666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Arial"/>
                  <a:buNone/>
                </a:pPr>
                <a:r>
                  <a:rPr lang="ja-JP" sz="1400" b="0" i="0" u="none" strike="noStrike" cap="none">
                    <a:solidFill>
                      <a:schemeClr val="dk1"/>
                    </a:solidFill>
                    <a:latin typeface="Arial"/>
                    <a:ea typeface="Arial"/>
                    <a:cs typeface="Arial"/>
                    <a:sym typeface="Arial"/>
                  </a:rPr>
                  <a:t>「7 税金の使いみちはどうやって決まるのだろう？」を学習して答えを見つけよう</a:t>
                </a:r>
                <a:endParaRPr sz="1400" b="0" i="0" u="none" strike="noStrike" cap="none">
                  <a:solidFill>
                    <a:srgbClr val="000000"/>
                  </a:solidFill>
                  <a:latin typeface="Arial"/>
                  <a:ea typeface="Arial"/>
                  <a:cs typeface="Arial"/>
                  <a:sym typeface="Arial"/>
                </a:endParaRPr>
              </a:p>
            </p:txBody>
          </p:sp>
        </p:grpSp>
        <p:sp>
          <p:nvSpPr>
            <p:cNvPr id="777" name="Google Shape;777;p35"/>
            <p:cNvSpPr txBox="1"/>
            <p:nvPr/>
          </p:nvSpPr>
          <p:spPr>
            <a:xfrm>
              <a:off x="2233374" y="1937640"/>
              <a:ext cx="54474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chemeClr val="dk1"/>
                </a:buClr>
                <a:buSzPts val="2000"/>
                <a:buFont typeface="Arial"/>
                <a:buNone/>
              </a:pPr>
              <a:r>
                <a:rPr lang="ja-JP" sz="2000" b="1" i="0" u="none" strike="noStrike" cap="none">
                  <a:solidFill>
                    <a:schemeClr val="dk1"/>
                  </a:solidFill>
                  <a:latin typeface="Arial"/>
                  <a:ea typeface="Arial"/>
                  <a:cs typeface="Arial"/>
                  <a:sym typeface="Arial"/>
                </a:rPr>
                <a:t>① 国民全員で話し合って決めている</a:t>
              </a:r>
              <a:endParaRPr sz="1400" b="0" i="0" u="none" strike="noStrike" cap="none">
                <a:solidFill>
                  <a:srgbClr val="000000"/>
                </a:solidFill>
                <a:latin typeface="Arial"/>
                <a:ea typeface="Arial"/>
                <a:cs typeface="Arial"/>
                <a:sym typeface="Arial"/>
              </a:endParaRPr>
            </a:p>
          </p:txBody>
        </p:sp>
        <p:sp>
          <p:nvSpPr>
            <p:cNvPr id="778" name="Google Shape;778;p35"/>
            <p:cNvSpPr txBox="1"/>
            <p:nvPr/>
          </p:nvSpPr>
          <p:spPr>
            <a:xfrm>
              <a:off x="2233374" y="2373559"/>
              <a:ext cx="68541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chemeClr val="dk1"/>
                </a:buClr>
                <a:buSzPts val="2000"/>
                <a:buFont typeface="Arial"/>
                <a:buNone/>
              </a:pPr>
              <a:r>
                <a:rPr lang="ja-JP" sz="2000" b="1" i="0" u="none" strike="noStrike" cap="none">
                  <a:solidFill>
                    <a:schemeClr val="dk1"/>
                  </a:solidFill>
                  <a:latin typeface="Arial"/>
                  <a:ea typeface="Arial"/>
                  <a:cs typeface="Arial"/>
                  <a:sym typeface="Arial"/>
                </a:rPr>
                <a:t>② 選挙で選ばれた代表の議員が話し合って決めている</a:t>
              </a:r>
              <a:endParaRPr sz="1400" b="0" i="0" u="none" strike="noStrike" cap="none">
                <a:solidFill>
                  <a:srgbClr val="000000"/>
                </a:solidFill>
                <a:latin typeface="Arial"/>
                <a:ea typeface="Arial"/>
                <a:cs typeface="Arial"/>
                <a:sym typeface="Arial"/>
              </a:endParaRPr>
            </a:p>
          </p:txBody>
        </p:sp>
        <p:sp>
          <p:nvSpPr>
            <p:cNvPr id="779" name="Google Shape;779;p35"/>
            <p:cNvSpPr txBox="1"/>
            <p:nvPr/>
          </p:nvSpPr>
          <p:spPr>
            <a:xfrm>
              <a:off x="2233375" y="2809478"/>
              <a:ext cx="51465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chemeClr val="dk1"/>
                </a:buClr>
                <a:buSzPts val="2000"/>
                <a:buFont typeface="Arial"/>
                <a:buNone/>
              </a:pPr>
              <a:r>
                <a:rPr lang="ja-JP" sz="2000" b="1" i="0" u="none" strike="noStrike" cap="none">
                  <a:solidFill>
                    <a:schemeClr val="dk1"/>
                  </a:solidFill>
                  <a:latin typeface="Arial"/>
                  <a:ea typeface="Arial"/>
                  <a:cs typeface="Arial"/>
                  <a:sym typeface="Arial"/>
                </a:rPr>
                <a:t>③ 内閣総理大臣が一人で決めている</a:t>
              </a:r>
              <a:endParaRPr sz="1400" b="0" i="0" u="none" strike="noStrike" cap="none">
                <a:solidFill>
                  <a:srgbClr val="000000"/>
                </a:solidFill>
                <a:latin typeface="Arial"/>
                <a:ea typeface="Arial"/>
                <a:cs typeface="Arial"/>
                <a:sym typeface="Arial"/>
              </a:endParaRPr>
            </a:p>
          </p:txBody>
        </p:sp>
      </p:grpSp>
      <p:grpSp>
        <p:nvGrpSpPr>
          <p:cNvPr id="780" name="Google Shape;780;p35"/>
          <p:cNvGrpSpPr/>
          <p:nvPr/>
        </p:nvGrpSpPr>
        <p:grpSpPr>
          <a:xfrm>
            <a:off x="1526749" y="3402199"/>
            <a:ext cx="746235" cy="262453"/>
            <a:chOff x="1053680" y="3468209"/>
            <a:chExt cx="746235" cy="262453"/>
          </a:xfrm>
        </p:grpSpPr>
        <p:sp>
          <p:nvSpPr>
            <p:cNvPr id="781" name="Google Shape;781;p35"/>
            <p:cNvSpPr/>
            <p:nvPr/>
          </p:nvSpPr>
          <p:spPr>
            <a:xfrm>
              <a:off x="1053680" y="3468209"/>
              <a:ext cx="746235" cy="261570"/>
            </a:xfrm>
            <a:prstGeom prst="roundRect">
              <a:avLst>
                <a:gd name="adj" fmla="val 50000"/>
              </a:avLst>
            </a:prstGeom>
            <a:solidFill>
              <a:srgbClr val="FF0000">
                <a:alpha val="5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782" name="Google Shape;782;p35"/>
            <p:cNvGrpSpPr/>
            <p:nvPr/>
          </p:nvGrpSpPr>
          <p:grpSpPr>
            <a:xfrm>
              <a:off x="1096538" y="3469062"/>
              <a:ext cx="586068" cy="261600"/>
              <a:chOff x="1096538" y="3469062"/>
              <a:chExt cx="586068" cy="261600"/>
            </a:xfrm>
          </p:grpSpPr>
          <p:sp>
            <p:nvSpPr>
              <p:cNvPr id="783" name="Google Shape;783;p35"/>
              <p:cNvSpPr txBox="1"/>
              <p:nvPr/>
            </p:nvSpPr>
            <p:spPr>
              <a:xfrm>
                <a:off x="1096538" y="3469062"/>
                <a:ext cx="516000" cy="261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100"/>
                  <a:buFont typeface="Arial"/>
                  <a:buNone/>
                </a:pPr>
                <a:r>
                  <a:rPr lang="ja-JP" sz="1100" b="0" i="0" u="none" strike="noStrike" cap="none">
                    <a:solidFill>
                      <a:schemeClr val="lt1"/>
                    </a:solidFill>
                    <a:latin typeface="Arial"/>
                    <a:ea typeface="Arial"/>
                    <a:cs typeface="Arial"/>
                    <a:sym typeface="Arial"/>
                  </a:rPr>
                  <a:t>進む</a:t>
                </a:r>
                <a:endParaRPr sz="1800" b="0" i="0" u="none" strike="noStrike" cap="none">
                  <a:solidFill>
                    <a:schemeClr val="lt1"/>
                  </a:solidFill>
                  <a:latin typeface="Arial"/>
                  <a:ea typeface="Arial"/>
                  <a:cs typeface="Arial"/>
                  <a:sym typeface="Arial"/>
                </a:endParaRPr>
              </a:p>
            </p:txBody>
          </p:sp>
          <p:sp>
            <p:nvSpPr>
              <p:cNvPr id="784" name="Google Shape;784;p35"/>
              <p:cNvSpPr/>
              <p:nvPr/>
            </p:nvSpPr>
            <p:spPr>
              <a:xfrm rot="5400000">
                <a:off x="1560506" y="3543628"/>
                <a:ext cx="131100" cy="113100"/>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grpSp>
      <p:grpSp>
        <p:nvGrpSpPr>
          <p:cNvPr id="785" name="Google Shape;785;p35"/>
          <p:cNvGrpSpPr/>
          <p:nvPr/>
        </p:nvGrpSpPr>
        <p:grpSpPr>
          <a:xfrm>
            <a:off x="1526749" y="6158913"/>
            <a:ext cx="746235" cy="262453"/>
            <a:chOff x="1053680" y="3468209"/>
            <a:chExt cx="746235" cy="262453"/>
          </a:xfrm>
        </p:grpSpPr>
        <p:sp>
          <p:nvSpPr>
            <p:cNvPr id="786" name="Google Shape;786;p35"/>
            <p:cNvSpPr/>
            <p:nvPr/>
          </p:nvSpPr>
          <p:spPr>
            <a:xfrm>
              <a:off x="1053680" y="3468209"/>
              <a:ext cx="746235" cy="261570"/>
            </a:xfrm>
            <a:prstGeom prst="roundRect">
              <a:avLst>
                <a:gd name="adj" fmla="val 50000"/>
              </a:avLst>
            </a:prstGeom>
            <a:solidFill>
              <a:srgbClr val="FF0000">
                <a:alpha val="5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787" name="Google Shape;787;p35"/>
            <p:cNvGrpSpPr/>
            <p:nvPr/>
          </p:nvGrpSpPr>
          <p:grpSpPr>
            <a:xfrm>
              <a:off x="1096538" y="3469062"/>
              <a:ext cx="586068" cy="261600"/>
              <a:chOff x="1096538" y="3469062"/>
              <a:chExt cx="586068" cy="261600"/>
            </a:xfrm>
          </p:grpSpPr>
          <p:sp>
            <p:nvSpPr>
              <p:cNvPr id="788" name="Google Shape;788;p35"/>
              <p:cNvSpPr txBox="1"/>
              <p:nvPr/>
            </p:nvSpPr>
            <p:spPr>
              <a:xfrm>
                <a:off x="1096538" y="3469062"/>
                <a:ext cx="516000" cy="261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100"/>
                  <a:buFont typeface="Arial"/>
                  <a:buNone/>
                </a:pPr>
                <a:r>
                  <a:rPr lang="ja-JP" sz="1100" b="0" i="0" u="none" strike="noStrike" cap="none">
                    <a:solidFill>
                      <a:schemeClr val="lt1"/>
                    </a:solidFill>
                    <a:latin typeface="Arial"/>
                    <a:ea typeface="Arial"/>
                    <a:cs typeface="Arial"/>
                    <a:sym typeface="Arial"/>
                  </a:rPr>
                  <a:t>進む</a:t>
                </a:r>
                <a:endParaRPr sz="1800" b="0" i="0" u="none" strike="noStrike" cap="none">
                  <a:solidFill>
                    <a:schemeClr val="lt1"/>
                  </a:solidFill>
                  <a:latin typeface="Arial"/>
                  <a:ea typeface="Arial"/>
                  <a:cs typeface="Arial"/>
                  <a:sym typeface="Arial"/>
                </a:endParaRPr>
              </a:p>
            </p:txBody>
          </p:sp>
          <p:sp>
            <p:nvSpPr>
              <p:cNvPr id="789" name="Google Shape;789;p35"/>
              <p:cNvSpPr/>
              <p:nvPr/>
            </p:nvSpPr>
            <p:spPr>
              <a:xfrm rot="5400000">
                <a:off x="1560506" y="3543628"/>
                <a:ext cx="131100" cy="113100"/>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grpSp>
      <p:grpSp>
        <p:nvGrpSpPr>
          <p:cNvPr id="790" name="Google Shape;790;p35"/>
          <p:cNvGrpSpPr/>
          <p:nvPr/>
        </p:nvGrpSpPr>
        <p:grpSpPr>
          <a:xfrm>
            <a:off x="142185" y="191285"/>
            <a:ext cx="11907630" cy="830956"/>
            <a:chOff x="142185" y="191285"/>
            <a:chExt cx="11907630" cy="830956"/>
          </a:xfrm>
        </p:grpSpPr>
        <p:pic>
          <p:nvPicPr>
            <p:cNvPr id="791" name="Google Shape;791;p35"/>
            <p:cNvPicPr preferRelativeResize="0"/>
            <p:nvPr/>
          </p:nvPicPr>
          <p:blipFill rotWithShape="1">
            <a:blip r:embed="rId8">
              <a:alphaModFix/>
            </a:blip>
            <a:srcRect/>
            <a:stretch/>
          </p:blipFill>
          <p:spPr>
            <a:xfrm>
              <a:off x="142185" y="223545"/>
              <a:ext cx="11907630" cy="755970"/>
            </a:xfrm>
            <a:prstGeom prst="rect">
              <a:avLst/>
            </a:prstGeom>
            <a:noFill/>
            <a:ln>
              <a:noFill/>
            </a:ln>
          </p:spPr>
        </p:pic>
        <p:sp>
          <p:nvSpPr>
            <p:cNvPr id="792" name="Google Shape;792;p35"/>
            <p:cNvSpPr txBox="1"/>
            <p:nvPr/>
          </p:nvSpPr>
          <p:spPr>
            <a:xfrm>
              <a:off x="201954" y="191285"/>
              <a:ext cx="1208145"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4800"/>
                <a:buFont typeface="Arial"/>
                <a:buNone/>
              </a:pPr>
              <a:r>
                <a:rPr lang="ja-JP" sz="4800" b="1" i="0" u="none" strike="noStrike" cap="none">
                  <a:solidFill>
                    <a:schemeClr val="lt1"/>
                  </a:solidFill>
                  <a:latin typeface="Arial"/>
                  <a:ea typeface="Arial"/>
                  <a:cs typeface="Arial"/>
                  <a:sym typeface="Arial"/>
                </a:rPr>
                <a:t>2</a:t>
              </a:r>
              <a:endParaRPr sz="4800" b="1" i="0" u="none" strike="noStrike" cap="none">
                <a:solidFill>
                  <a:schemeClr val="lt1"/>
                </a:solidFill>
                <a:latin typeface="Arial"/>
                <a:ea typeface="Arial"/>
                <a:cs typeface="Arial"/>
                <a:sym typeface="Arial"/>
              </a:endParaRPr>
            </a:p>
          </p:txBody>
        </p:sp>
        <p:sp>
          <p:nvSpPr>
            <p:cNvPr id="793" name="Google Shape;793;p35"/>
            <p:cNvSpPr txBox="1"/>
            <p:nvPr/>
          </p:nvSpPr>
          <p:spPr>
            <a:xfrm>
              <a:off x="1566872" y="340431"/>
              <a:ext cx="95724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200"/>
                <a:buFont typeface="Arial"/>
                <a:buNone/>
              </a:pPr>
              <a:r>
                <a:rPr lang="ja-JP" sz="3200" b="1" i="0" u="none" strike="noStrike" cap="none">
                  <a:solidFill>
                    <a:schemeClr val="lt1"/>
                  </a:solidFill>
                  <a:latin typeface="Arial"/>
                  <a:ea typeface="Arial"/>
                  <a:cs typeface="Arial"/>
                  <a:sym typeface="Arial"/>
                </a:rPr>
                <a:t>税金クイズ</a:t>
              </a:r>
              <a:endParaRPr sz="1400" b="0" i="0" u="none" strike="noStrike" cap="none">
                <a:solidFill>
                  <a:srgbClr val="000000"/>
                </a:solidFill>
                <a:latin typeface="Arial"/>
                <a:ea typeface="Arial"/>
                <a:cs typeface="Arial"/>
                <a:sym typeface="Arial"/>
              </a:endParaRPr>
            </a:p>
          </p:txBody>
        </p:sp>
      </p:grpSp>
      <p:grpSp>
        <p:nvGrpSpPr>
          <p:cNvPr id="794" name="Google Shape;794;p35"/>
          <p:cNvGrpSpPr/>
          <p:nvPr/>
        </p:nvGrpSpPr>
        <p:grpSpPr>
          <a:xfrm>
            <a:off x="10835734" y="430905"/>
            <a:ext cx="1084631" cy="358231"/>
            <a:chOff x="7808118" y="231384"/>
            <a:chExt cx="1084631" cy="358231"/>
          </a:xfrm>
        </p:grpSpPr>
        <p:sp>
          <p:nvSpPr>
            <p:cNvPr id="795" name="Google Shape;795;p35"/>
            <p:cNvSpPr/>
            <p:nvPr/>
          </p:nvSpPr>
          <p:spPr>
            <a:xfrm>
              <a:off x="7808118" y="231384"/>
              <a:ext cx="1084631" cy="358231"/>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796" name="Google Shape;796;p35"/>
            <p:cNvGrpSpPr/>
            <p:nvPr/>
          </p:nvGrpSpPr>
          <p:grpSpPr>
            <a:xfrm>
              <a:off x="8003932" y="267789"/>
              <a:ext cx="693003" cy="261610"/>
              <a:chOff x="8111396" y="267789"/>
              <a:chExt cx="693003" cy="261610"/>
            </a:xfrm>
          </p:grpSpPr>
          <p:sp>
            <p:nvSpPr>
              <p:cNvPr id="797" name="Google Shape;797;p35"/>
              <p:cNvSpPr txBox="1"/>
              <p:nvPr/>
            </p:nvSpPr>
            <p:spPr>
              <a:xfrm>
                <a:off x="8111396" y="267789"/>
                <a:ext cx="604653" cy="26161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3F3F3F"/>
                  </a:buClr>
                  <a:buSzPts val="1100"/>
                  <a:buFont typeface="Arial"/>
                  <a:buNone/>
                </a:pPr>
                <a:r>
                  <a:rPr lang="ja-JP" sz="1100" b="0" i="0" u="none" strike="noStrike" cap="none">
                    <a:solidFill>
                      <a:srgbClr val="3F3F3F"/>
                    </a:solidFill>
                    <a:latin typeface="Arial"/>
                    <a:ea typeface="Arial"/>
                    <a:cs typeface="Arial"/>
                    <a:sym typeface="Arial"/>
                  </a:rPr>
                  <a:t>目次へ</a:t>
                </a:r>
                <a:endParaRPr sz="1800" b="0" i="0" u="none" strike="noStrike" cap="none">
                  <a:solidFill>
                    <a:schemeClr val="dk1"/>
                  </a:solidFill>
                  <a:latin typeface="Arial"/>
                  <a:ea typeface="Arial"/>
                  <a:cs typeface="Arial"/>
                  <a:sym typeface="Arial"/>
                </a:endParaRPr>
              </a:p>
            </p:txBody>
          </p:sp>
          <p:sp>
            <p:nvSpPr>
              <p:cNvPr id="798" name="Google Shape;798;p35"/>
              <p:cNvSpPr/>
              <p:nvPr/>
            </p:nvSpPr>
            <p:spPr>
              <a:xfrm rot="5400000">
                <a:off x="8682384" y="354011"/>
                <a:ext cx="131053" cy="112977"/>
              </a:xfrm>
              <a:prstGeom prst="triangle">
                <a:avLst>
                  <a:gd name="adj" fmla="val 50000"/>
                </a:avLst>
              </a:prstGeom>
              <a:solidFill>
                <a:srgbClr val="3F3F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grpSp>
      <p:sp>
        <p:nvSpPr>
          <p:cNvPr id="799" name="Google Shape;799;p35">
            <a:hlinkClick r:id="rId9" action="ppaction://hlinksldjump"/>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800" name="Google Shape;800;p35">
            <a:hlinkClick r:id="rId10" action="ppaction://hlinksldjump"/>
          </p:cNvPr>
          <p:cNvSpPr/>
          <p:nvPr/>
        </p:nvSpPr>
        <p:spPr>
          <a:xfrm>
            <a:off x="1490675" y="3345150"/>
            <a:ext cx="8160900" cy="358500"/>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801" name="Google Shape;801;p35">
            <a:hlinkClick r:id="rId11" action="ppaction://hlinksldjump"/>
          </p:cNvPr>
          <p:cNvSpPr/>
          <p:nvPr/>
        </p:nvSpPr>
        <p:spPr>
          <a:xfrm>
            <a:off x="1490750" y="6110725"/>
            <a:ext cx="8160900" cy="358500"/>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33"/>
                                        </p:tgtEl>
                                        <p:attrNameLst>
                                          <p:attrName>style.visibility</p:attrName>
                                        </p:attrNameLst>
                                      </p:cBhvr>
                                      <p:to>
                                        <p:strVal val="visible"/>
                                      </p:to>
                                    </p:set>
                                    <p:animEffect transition="in" filter="fade">
                                      <p:cBhvr>
                                        <p:cTn id="7" dur="500"/>
                                        <p:tgtEl>
                                          <p:spTgt spid="733"/>
                                        </p:tgtEl>
                                      </p:cBhvr>
                                    </p:animEffect>
                                  </p:childTnLst>
                                </p:cTn>
                              </p:par>
                              <p:par>
                                <p:cTn id="8" presetID="10" presetClass="entr" presetSubtype="0" fill="hold" nodeType="withEffect">
                                  <p:stCondLst>
                                    <p:cond delay="0"/>
                                  </p:stCondLst>
                                  <p:childTnLst>
                                    <p:set>
                                      <p:cBhvr>
                                        <p:cTn id="9" dur="1" fill="hold">
                                          <p:stCondLst>
                                            <p:cond delay="0"/>
                                          </p:stCondLst>
                                        </p:cTn>
                                        <p:tgtEl>
                                          <p:spTgt spid="794"/>
                                        </p:tgtEl>
                                        <p:attrNameLst>
                                          <p:attrName>style.visibility</p:attrName>
                                        </p:attrNameLst>
                                      </p:cBhvr>
                                      <p:to>
                                        <p:strVal val="visible"/>
                                      </p:to>
                                    </p:set>
                                    <p:animEffect transition="in" filter="fade">
                                      <p:cBhvr>
                                        <p:cTn id="10" dur="500"/>
                                        <p:tgtEl>
                                          <p:spTgt spid="794"/>
                                        </p:tgtEl>
                                      </p:cBhvr>
                                    </p:animEffect>
                                  </p:childTnLst>
                                </p:cTn>
                              </p:par>
                              <p:par>
                                <p:cTn id="11" presetID="10" presetClass="entr" presetSubtype="0" fill="hold" nodeType="withEffect">
                                  <p:stCondLst>
                                    <p:cond delay="0"/>
                                  </p:stCondLst>
                                  <p:childTnLst>
                                    <p:set>
                                      <p:cBhvr>
                                        <p:cTn id="12" dur="1" fill="hold">
                                          <p:stCondLst>
                                            <p:cond delay="0"/>
                                          </p:stCondLst>
                                        </p:cTn>
                                        <p:tgtEl>
                                          <p:spTgt spid="780"/>
                                        </p:tgtEl>
                                        <p:attrNameLst>
                                          <p:attrName>style.visibility</p:attrName>
                                        </p:attrNameLst>
                                      </p:cBhvr>
                                      <p:to>
                                        <p:strVal val="visible"/>
                                      </p:to>
                                    </p:set>
                                    <p:animEffect transition="in" filter="fade">
                                      <p:cBhvr>
                                        <p:cTn id="13" dur="500"/>
                                        <p:tgtEl>
                                          <p:spTgt spid="780"/>
                                        </p:tgtEl>
                                      </p:cBhvr>
                                    </p:animEffect>
                                  </p:childTnLst>
                                </p:cTn>
                              </p:par>
                            </p:childTnLst>
                          </p:cTn>
                        </p:par>
                        <p:par>
                          <p:cTn id="14" fill="hold">
                            <p:stCondLst>
                              <p:cond delay="500"/>
                            </p:stCondLst>
                            <p:childTnLst>
                              <p:par>
                                <p:cTn id="15" presetID="1" presetClass="entr" presetSubtype="0" fill="hold" nodeType="afterEffect">
                                  <p:stCondLst>
                                    <p:cond delay="0"/>
                                  </p:stCondLst>
                                  <p:childTnLst>
                                    <p:set>
                                      <p:cBhvr>
                                        <p:cTn id="16" dur="1" fill="hold">
                                          <p:stCondLst>
                                            <p:cond delay="0"/>
                                          </p:stCondLst>
                                        </p:cTn>
                                        <p:tgtEl>
                                          <p:spTgt spid="800"/>
                                        </p:tgtEl>
                                        <p:attrNameLst>
                                          <p:attrName>style.visibility</p:attrName>
                                        </p:attrNameLst>
                                      </p:cBhvr>
                                      <p:to>
                                        <p:strVal val="visible"/>
                                      </p:to>
                                    </p:set>
                                  </p:childTnLst>
                                </p:cTn>
                              </p:par>
                            </p:childTnLst>
                          </p:cTn>
                        </p:par>
                        <p:par>
                          <p:cTn id="17" fill="hold">
                            <p:stCondLst>
                              <p:cond delay="501"/>
                            </p:stCondLst>
                            <p:childTnLst>
                              <p:par>
                                <p:cTn id="18" presetID="1" presetClass="entr" presetSubtype="0" fill="hold" nodeType="afterEffect">
                                  <p:stCondLst>
                                    <p:cond delay="0"/>
                                  </p:stCondLst>
                                  <p:childTnLst>
                                    <p:set>
                                      <p:cBhvr>
                                        <p:cTn id="19" dur="1" fill="hold">
                                          <p:stCondLst>
                                            <p:cond delay="0"/>
                                          </p:stCondLst>
                                        </p:cTn>
                                        <p:tgtEl>
                                          <p:spTgt spid="79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66"/>
                                        </p:tgtEl>
                                        <p:attrNameLst>
                                          <p:attrName>style.visibility</p:attrName>
                                        </p:attrNameLst>
                                      </p:cBhvr>
                                      <p:to>
                                        <p:strVal val="visible"/>
                                      </p:to>
                                    </p:set>
                                    <p:animEffect transition="in" filter="fade">
                                      <p:cBhvr>
                                        <p:cTn id="24" dur="500"/>
                                        <p:tgtEl>
                                          <p:spTgt spid="766"/>
                                        </p:tgtEl>
                                      </p:cBhvr>
                                    </p:animEffect>
                                  </p:childTnLst>
                                </p:cTn>
                              </p:par>
                              <p:par>
                                <p:cTn id="25" presetID="10" presetClass="entr" presetSubtype="0" fill="hold" nodeType="withEffect">
                                  <p:stCondLst>
                                    <p:cond delay="0"/>
                                  </p:stCondLst>
                                  <p:childTnLst>
                                    <p:set>
                                      <p:cBhvr>
                                        <p:cTn id="26" dur="1" fill="hold">
                                          <p:stCondLst>
                                            <p:cond delay="0"/>
                                          </p:stCondLst>
                                        </p:cTn>
                                        <p:tgtEl>
                                          <p:spTgt spid="785"/>
                                        </p:tgtEl>
                                        <p:attrNameLst>
                                          <p:attrName>style.visibility</p:attrName>
                                        </p:attrNameLst>
                                      </p:cBhvr>
                                      <p:to>
                                        <p:strVal val="visible"/>
                                      </p:to>
                                    </p:set>
                                    <p:animEffect transition="in" filter="fade">
                                      <p:cBhvr>
                                        <p:cTn id="27" dur="500"/>
                                        <p:tgtEl>
                                          <p:spTgt spid="785"/>
                                        </p:tgtEl>
                                      </p:cBhvr>
                                    </p:animEffec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8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grpSp>
        <p:nvGrpSpPr>
          <p:cNvPr id="807" name="Google Shape;807;p36"/>
          <p:cNvGrpSpPr/>
          <p:nvPr/>
        </p:nvGrpSpPr>
        <p:grpSpPr>
          <a:xfrm>
            <a:off x="142185" y="191285"/>
            <a:ext cx="11907630" cy="830956"/>
            <a:chOff x="142185" y="191285"/>
            <a:chExt cx="11907630" cy="830956"/>
          </a:xfrm>
        </p:grpSpPr>
        <p:grpSp>
          <p:nvGrpSpPr>
            <p:cNvPr id="808" name="Google Shape;808;p36"/>
            <p:cNvGrpSpPr/>
            <p:nvPr/>
          </p:nvGrpSpPr>
          <p:grpSpPr>
            <a:xfrm>
              <a:off x="142185" y="191285"/>
              <a:ext cx="11907630" cy="830956"/>
              <a:chOff x="142185" y="191285"/>
              <a:chExt cx="11907630" cy="830956"/>
            </a:xfrm>
          </p:grpSpPr>
          <p:pic>
            <p:nvPicPr>
              <p:cNvPr id="809" name="Google Shape;809;p36"/>
              <p:cNvPicPr preferRelativeResize="0"/>
              <p:nvPr/>
            </p:nvPicPr>
            <p:blipFill rotWithShape="1">
              <a:blip r:embed="rId3">
                <a:alphaModFix/>
              </a:blip>
              <a:srcRect/>
              <a:stretch/>
            </p:blipFill>
            <p:spPr>
              <a:xfrm>
                <a:off x="142185" y="223545"/>
                <a:ext cx="11907630" cy="755970"/>
              </a:xfrm>
              <a:prstGeom prst="rect">
                <a:avLst/>
              </a:prstGeom>
              <a:noFill/>
              <a:ln>
                <a:noFill/>
              </a:ln>
            </p:spPr>
          </p:pic>
          <p:sp>
            <p:nvSpPr>
              <p:cNvPr id="810" name="Google Shape;810;p36"/>
              <p:cNvSpPr txBox="1"/>
              <p:nvPr/>
            </p:nvSpPr>
            <p:spPr>
              <a:xfrm>
                <a:off x="201954" y="191285"/>
                <a:ext cx="1208145"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4800"/>
                  <a:buFont typeface="Arial"/>
                  <a:buNone/>
                </a:pPr>
                <a:r>
                  <a:rPr lang="ja-JP" sz="4800" b="1" i="0" u="none" strike="noStrike" cap="none">
                    <a:solidFill>
                      <a:schemeClr val="lt1"/>
                    </a:solidFill>
                    <a:latin typeface="Arial"/>
                    <a:ea typeface="Arial"/>
                    <a:cs typeface="Arial"/>
                    <a:sym typeface="Arial"/>
                  </a:rPr>
                  <a:t>3</a:t>
                </a:r>
                <a:endParaRPr sz="4800" b="1" i="0" u="none" strike="noStrike" cap="none">
                  <a:solidFill>
                    <a:schemeClr val="lt1"/>
                  </a:solidFill>
                  <a:latin typeface="Arial"/>
                  <a:ea typeface="Arial"/>
                  <a:cs typeface="Arial"/>
                  <a:sym typeface="Arial"/>
                </a:endParaRPr>
              </a:p>
            </p:txBody>
          </p:sp>
          <p:sp>
            <p:nvSpPr>
              <p:cNvPr id="811" name="Google Shape;811;p36"/>
              <p:cNvSpPr txBox="1"/>
              <p:nvPr/>
            </p:nvSpPr>
            <p:spPr>
              <a:xfrm>
                <a:off x="1566872" y="340431"/>
                <a:ext cx="95724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200"/>
                  <a:buFont typeface="Arial"/>
                  <a:buNone/>
                </a:pPr>
                <a:r>
                  <a:rPr lang="ja-JP" sz="3200" b="1" i="0" u="none" strike="noStrike" cap="none">
                    <a:solidFill>
                      <a:schemeClr val="lt1"/>
                    </a:solidFill>
                    <a:latin typeface="Arial"/>
                    <a:ea typeface="Arial"/>
                    <a:cs typeface="Arial"/>
                    <a:sym typeface="Arial"/>
                  </a:rPr>
                  <a:t>税金はどこに納められているのだろう？</a:t>
                </a:r>
                <a:endParaRPr sz="1400" b="0" i="0" u="none" strike="noStrike" cap="none">
                  <a:solidFill>
                    <a:srgbClr val="000000"/>
                  </a:solidFill>
                  <a:latin typeface="Arial"/>
                  <a:ea typeface="Arial"/>
                  <a:cs typeface="Arial"/>
                  <a:sym typeface="Arial"/>
                </a:endParaRPr>
              </a:p>
            </p:txBody>
          </p:sp>
        </p:grpSp>
        <p:sp>
          <p:nvSpPr>
            <p:cNvPr id="812" name="Google Shape;812;p36"/>
            <p:cNvSpPr txBox="1"/>
            <p:nvPr/>
          </p:nvSpPr>
          <p:spPr>
            <a:xfrm>
              <a:off x="4073807" y="245179"/>
              <a:ext cx="466800" cy="246300"/>
            </a:xfrm>
            <a:prstGeom prst="rect">
              <a:avLst/>
            </a:prstGeom>
            <a:noFill/>
            <a:ln>
              <a:noFill/>
            </a:ln>
          </p:spPr>
          <p:txBody>
            <a:bodyPr spcFirstLastPara="1" wrap="square" lIns="91425" tIns="45700" rIns="91425" bIns="45700" anchor="t" anchorCtr="0">
              <a:spAutoFit/>
            </a:bodyPr>
            <a:lstStyle/>
            <a:p>
              <a:pPr marL="0" marR="0" lvl="0" indent="0" algn="just" rtl="0">
                <a:lnSpc>
                  <a:spcPct val="130000"/>
                </a:lnSpc>
                <a:spcBef>
                  <a:spcPts val="0"/>
                </a:spcBef>
                <a:spcAft>
                  <a:spcPts val="0"/>
                </a:spcAft>
                <a:buClr>
                  <a:schemeClr val="lt1"/>
                </a:buClr>
                <a:buSzPts val="1000"/>
                <a:buFont typeface="Arial"/>
                <a:buNone/>
              </a:pPr>
              <a:r>
                <a:rPr lang="ja-JP" sz="1000" b="1" i="0" u="none" strike="noStrike" cap="none">
                  <a:solidFill>
                    <a:schemeClr val="lt1"/>
                  </a:solidFill>
                  <a:latin typeface="Arial"/>
                  <a:ea typeface="Arial"/>
                  <a:cs typeface="Arial"/>
                  <a:sym typeface="Arial"/>
                </a:rPr>
                <a:t>おさ</a:t>
              </a:r>
              <a:endParaRPr sz="1000" b="1" i="0" u="none" strike="noStrike" cap="none">
                <a:solidFill>
                  <a:schemeClr val="lt1"/>
                </a:solidFill>
                <a:latin typeface="Arial"/>
                <a:ea typeface="Arial"/>
                <a:cs typeface="Arial"/>
                <a:sym typeface="Arial"/>
              </a:endParaRPr>
            </a:p>
          </p:txBody>
        </p:sp>
      </p:grpSp>
      <p:sp>
        <p:nvSpPr>
          <p:cNvPr id="813" name="Google Shape;813;p36"/>
          <p:cNvSpPr/>
          <p:nvPr/>
        </p:nvSpPr>
        <p:spPr>
          <a:xfrm rot="10800000">
            <a:off x="8167223" y="2148301"/>
            <a:ext cx="410020" cy="536463"/>
          </a:xfrm>
          <a:prstGeom prst="upArrow">
            <a:avLst>
              <a:gd name="adj1" fmla="val 50000"/>
              <a:gd name="adj2" fmla="val 59860"/>
            </a:avLst>
          </a:prstGeom>
          <a:solidFill>
            <a:srgbClr val="7ADEF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14" name="Google Shape;814;p36"/>
          <p:cNvSpPr/>
          <p:nvPr/>
        </p:nvSpPr>
        <p:spPr>
          <a:xfrm>
            <a:off x="4014459" y="1485463"/>
            <a:ext cx="682160" cy="416904"/>
          </a:xfrm>
          <a:prstGeom prst="rightArrow">
            <a:avLst>
              <a:gd name="adj1" fmla="val 50000"/>
              <a:gd name="adj2" fmla="val 55337"/>
            </a:avLst>
          </a:prstGeom>
          <a:solidFill>
            <a:srgbClr val="7ADEF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15" name="Google Shape;815;p36"/>
          <p:cNvSpPr/>
          <p:nvPr/>
        </p:nvSpPr>
        <p:spPr>
          <a:xfrm rot="10800000">
            <a:off x="8166635" y="3594384"/>
            <a:ext cx="411445" cy="537402"/>
          </a:xfrm>
          <a:prstGeom prst="upArrow">
            <a:avLst>
              <a:gd name="adj1" fmla="val 50000"/>
              <a:gd name="adj2" fmla="val 50000"/>
            </a:avLst>
          </a:prstGeom>
          <a:solidFill>
            <a:srgbClr val="7ADEF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16" name="Google Shape;816;p36"/>
          <p:cNvSpPr/>
          <p:nvPr/>
        </p:nvSpPr>
        <p:spPr>
          <a:xfrm rot="10800000">
            <a:off x="6939905" y="5035977"/>
            <a:ext cx="411445" cy="556751"/>
          </a:xfrm>
          <a:prstGeom prst="upArrow">
            <a:avLst>
              <a:gd name="adj1" fmla="val 50000"/>
              <a:gd name="adj2" fmla="val 50000"/>
            </a:avLst>
          </a:prstGeom>
          <a:solidFill>
            <a:srgbClr val="7ADEF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17" name="Google Shape;817;p36"/>
          <p:cNvSpPr/>
          <p:nvPr/>
        </p:nvSpPr>
        <p:spPr>
          <a:xfrm rot="10800000">
            <a:off x="8618735" y="5035977"/>
            <a:ext cx="411445" cy="556752"/>
          </a:xfrm>
          <a:prstGeom prst="upArrow">
            <a:avLst>
              <a:gd name="adj1" fmla="val 50000"/>
              <a:gd name="adj2" fmla="val 50000"/>
            </a:avLst>
          </a:prstGeom>
          <a:solidFill>
            <a:srgbClr val="7ADEF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818" name="Google Shape;818;p36"/>
          <p:cNvGrpSpPr/>
          <p:nvPr/>
        </p:nvGrpSpPr>
        <p:grpSpPr>
          <a:xfrm>
            <a:off x="4768157" y="5620386"/>
            <a:ext cx="3032933" cy="815490"/>
            <a:chOff x="4768157" y="5620386"/>
            <a:chExt cx="3032933" cy="815490"/>
          </a:xfrm>
        </p:grpSpPr>
        <p:grpSp>
          <p:nvGrpSpPr>
            <p:cNvPr id="819" name="Google Shape;819;p36"/>
            <p:cNvGrpSpPr/>
            <p:nvPr/>
          </p:nvGrpSpPr>
          <p:grpSpPr>
            <a:xfrm>
              <a:off x="4768157" y="5620386"/>
              <a:ext cx="3032933" cy="815490"/>
              <a:chOff x="5004486" y="5683016"/>
              <a:chExt cx="3032933" cy="815490"/>
            </a:xfrm>
          </p:grpSpPr>
          <p:sp>
            <p:nvSpPr>
              <p:cNvPr id="820" name="Google Shape;820;p36"/>
              <p:cNvSpPr/>
              <p:nvPr/>
            </p:nvSpPr>
            <p:spPr>
              <a:xfrm>
                <a:off x="5004486" y="5683384"/>
                <a:ext cx="3032933" cy="815122"/>
              </a:xfrm>
              <a:prstGeom prst="rect">
                <a:avLst/>
              </a:prstGeom>
              <a:noFill/>
              <a:ln w="22225" cap="flat" cmpd="sng">
                <a:solidFill>
                  <a:srgbClr val="26C1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21" name="Google Shape;821;p36"/>
              <p:cNvSpPr/>
              <p:nvPr/>
            </p:nvSpPr>
            <p:spPr>
              <a:xfrm>
                <a:off x="5004486" y="5683016"/>
                <a:ext cx="3032932" cy="396000"/>
              </a:xfrm>
              <a:prstGeom prst="rect">
                <a:avLst/>
              </a:prstGeom>
              <a:solidFill>
                <a:srgbClr val="26C1F2"/>
              </a:solidFill>
              <a:ln>
                <a:noFill/>
              </a:ln>
            </p:spPr>
            <p:txBody>
              <a:bodyPr spcFirstLastPara="1" wrap="square" lIns="91425" tIns="360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ja-JP" sz="1600" b="0" i="0" u="none" strike="noStrike" cap="none">
                    <a:solidFill>
                      <a:schemeClr val="lt1"/>
                    </a:solidFill>
                    <a:latin typeface="Arial"/>
                    <a:ea typeface="Arial"/>
                    <a:cs typeface="Arial"/>
                    <a:sym typeface="Arial"/>
                  </a:rPr>
                  <a:t>国 （国税）</a:t>
                </a:r>
                <a:endParaRPr sz="1600" b="0" i="0" u="none" strike="noStrike" cap="none">
                  <a:solidFill>
                    <a:schemeClr val="lt1"/>
                  </a:solidFill>
                  <a:latin typeface="Arial"/>
                  <a:ea typeface="Arial"/>
                  <a:cs typeface="Arial"/>
                  <a:sym typeface="Arial"/>
                </a:endParaRPr>
              </a:p>
            </p:txBody>
          </p:sp>
        </p:grpSp>
        <p:sp>
          <p:nvSpPr>
            <p:cNvPr id="822" name="Google Shape;822;p36"/>
            <p:cNvSpPr txBox="1"/>
            <p:nvPr/>
          </p:nvSpPr>
          <p:spPr>
            <a:xfrm>
              <a:off x="5852454" y="6046815"/>
              <a:ext cx="816249"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ja-JP" sz="1600" b="0" i="0" u="none" strike="noStrike" cap="none">
                  <a:solidFill>
                    <a:schemeClr val="dk1"/>
                  </a:solidFill>
                  <a:latin typeface="Arial"/>
                  <a:ea typeface="Arial"/>
                  <a:cs typeface="Arial"/>
                  <a:sym typeface="Arial"/>
                </a:rPr>
                <a:t>7.8％</a:t>
              </a:r>
              <a:endParaRPr sz="1600" b="0" i="0" u="none" strike="noStrike" cap="none">
                <a:solidFill>
                  <a:schemeClr val="dk1"/>
                </a:solidFill>
                <a:latin typeface="Arial"/>
                <a:ea typeface="Arial"/>
                <a:cs typeface="Arial"/>
                <a:sym typeface="Arial"/>
              </a:endParaRPr>
            </a:p>
          </p:txBody>
        </p:sp>
      </p:grpSp>
      <p:grpSp>
        <p:nvGrpSpPr>
          <p:cNvPr id="823" name="Google Shape;823;p36"/>
          <p:cNvGrpSpPr/>
          <p:nvPr/>
        </p:nvGrpSpPr>
        <p:grpSpPr>
          <a:xfrm>
            <a:off x="8168995" y="5620386"/>
            <a:ext cx="3034800" cy="815490"/>
            <a:chOff x="8168995" y="5620386"/>
            <a:chExt cx="3034800" cy="815490"/>
          </a:xfrm>
        </p:grpSpPr>
        <p:sp>
          <p:nvSpPr>
            <p:cNvPr id="824" name="Google Shape;824;p36"/>
            <p:cNvSpPr/>
            <p:nvPr/>
          </p:nvSpPr>
          <p:spPr>
            <a:xfrm>
              <a:off x="8168995" y="5620754"/>
              <a:ext cx="3034800" cy="815122"/>
            </a:xfrm>
            <a:prstGeom prst="rect">
              <a:avLst/>
            </a:prstGeom>
            <a:noFill/>
            <a:ln w="22225" cap="flat" cmpd="sng">
              <a:solidFill>
                <a:srgbClr val="26C1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25" name="Google Shape;825;p36"/>
            <p:cNvSpPr/>
            <p:nvPr/>
          </p:nvSpPr>
          <p:spPr>
            <a:xfrm>
              <a:off x="8168995" y="5620386"/>
              <a:ext cx="3034800" cy="396000"/>
            </a:xfrm>
            <a:prstGeom prst="rect">
              <a:avLst/>
            </a:prstGeom>
            <a:solidFill>
              <a:srgbClr val="26C1F2"/>
            </a:solidFill>
            <a:ln>
              <a:noFill/>
            </a:ln>
          </p:spPr>
          <p:txBody>
            <a:bodyPr spcFirstLastPara="1" wrap="square" lIns="91425" tIns="360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ja-JP" sz="1600" b="0" i="0" u="none" strike="noStrike" cap="none">
                  <a:solidFill>
                    <a:schemeClr val="lt1"/>
                  </a:solidFill>
                  <a:latin typeface="Arial"/>
                  <a:ea typeface="Arial"/>
                  <a:cs typeface="Arial"/>
                  <a:sym typeface="Arial"/>
                </a:rPr>
                <a:t>都道府県・市町村（地方税）</a:t>
              </a:r>
              <a:endParaRPr sz="1400" b="0" i="0" u="none" strike="noStrike" cap="none">
                <a:solidFill>
                  <a:srgbClr val="000000"/>
                </a:solidFill>
                <a:latin typeface="Arial"/>
                <a:ea typeface="Arial"/>
                <a:cs typeface="Arial"/>
                <a:sym typeface="Arial"/>
              </a:endParaRPr>
            </a:p>
          </p:txBody>
        </p:sp>
        <p:sp>
          <p:nvSpPr>
            <p:cNvPr id="826" name="Google Shape;826;p36"/>
            <p:cNvSpPr txBox="1"/>
            <p:nvPr/>
          </p:nvSpPr>
          <p:spPr>
            <a:xfrm>
              <a:off x="9254226" y="6046815"/>
              <a:ext cx="816249"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ja-JP" sz="1600" b="0" i="0" u="none" strike="noStrike" cap="none">
                  <a:solidFill>
                    <a:schemeClr val="dk1"/>
                  </a:solidFill>
                  <a:latin typeface="Arial"/>
                  <a:ea typeface="Arial"/>
                  <a:cs typeface="Arial"/>
                  <a:sym typeface="Arial"/>
                </a:rPr>
                <a:t>2.2％</a:t>
              </a:r>
              <a:endParaRPr sz="1600" b="0" i="0" u="none" strike="noStrike" cap="none">
                <a:solidFill>
                  <a:schemeClr val="dk1"/>
                </a:solidFill>
                <a:latin typeface="Arial"/>
                <a:ea typeface="Arial"/>
                <a:cs typeface="Arial"/>
                <a:sym typeface="Arial"/>
              </a:endParaRPr>
            </a:p>
          </p:txBody>
        </p:sp>
      </p:grpSp>
      <p:grpSp>
        <p:nvGrpSpPr>
          <p:cNvPr id="827" name="Google Shape;827;p36"/>
          <p:cNvGrpSpPr/>
          <p:nvPr/>
        </p:nvGrpSpPr>
        <p:grpSpPr>
          <a:xfrm>
            <a:off x="4768157" y="1298422"/>
            <a:ext cx="6435638" cy="812718"/>
            <a:chOff x="4768157" y="1298422"/>
            <a:chExt cx="6435638" cy="812718"/>
          </a:xfrm>
        </p:grpSpPr>
        <p:grpSp>
          <p:nvGrpSpPr>
            <p:cNvPr id="828" name="Google Shape;828;p36"/>
            <p:cNvGrpSpPr/>
            <p:nvPr/>
          </p:nvGrpSpPr>
          <p:grpSpPr>
            <a:xfrm>
              <a:off x="4768157" y="1298422"/>
              <a:ext cx="6435638" cy="812718"/>
              <a:chOff x="4768157" y="1298422"/>
              <a:chExt cx="6435638" cy="812718"/>
            </a:xfrm>
          </p:grpSpPr>
          <p:grpSp>
            <p:nvGrpSpPr>
              <p:cNvPr id="829" name="Google Shape;829;p36"/>
              <p:cNvGrpSpPr/>
              <p:nvPr/>
            </p:nvGrpSpPr>
            <p:grpSpPr>
              <a:xfrm>
                <a:off x="4768157" y="1298422"/>
                <a:ext cx="6435638" cy="812718"/>
                <a:chOff x="4933047" y="1254564"/>
                <a:chExt cx="6435638" cy="812718"/>
              </a:xfrm>
            </p:grpSpPr>
            <p:sp>
              <p:nvSpPr>
                <p:cNvPr id="830" name="Google Shape;830;p36"/>
                <p:cNvSpPr/>
                <p:nvPr/>
              </p:nvSpPr>
              <p:spPr>
                <a:xfrm>
                  <a:off x="4933047" y="1254564"/>
                  <a:ext cx="6435638" cy="812718"/>
                </a:xfrm>
                <a:prstGeom prst="rect">
                  <a:avLst/>
                </a:prstGeom>
                <a:noFill/>
                <a:ln w="22225" cap="flat" cmpd="sng">
                  <a:solidFill>
                    <a:srgbClr val="26C1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31" name="Google Shape;831;p36"/>
                <p:cNvSpPr/>
                <p:nvPr/>
              </p:nvSpPr>
              <p:spPr>
                <a:xfrm>
                  <a:off x="4933047" y="1254564"/>
                  <a:ext cx="1262017" cy="812718"/>
                </a:xfrm>
                <a:prstGeom prst="rect">
                  <a:avLst/>
                </a:prstGeom>
                <a:solidFill>
                  <a:srgbClr val="26C1F2"/>
                </a:solidFill>
                <a:ln>
                  <a:noFill/>
                </a:ln>
              </p:spPr>
              <p:txBody>
                <a:bodyPr spcFirstLastPara="1" wrap="square" lIns="91425" tIns="360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ja-JP" sz="1600" b="0" i="0" u="none" strike="noStrike" cap="none">
                      <a:solidFill>
                        <a:schemeClr val="lt1"/>
                      </a:solidFill>
                      <a:latin typeface="Arial"/>
                      <a:ea typeface="Arial"/>
                      <a:cs typeface="Arial"/>
                      <a:sym typeface="Arial"/>
                    </a:rPr>
                    <a:t>お店</a:t>
                  </a:r>
                  <a:endParaRPr sz="1400" b="0" i="0" u="none" strike="noStrike" cap="none">
                    <a:solidFill>
                      <a:srgbClr val="000000"/>
                    </a:solidFill>
                    <a:latin typeface="Arial"/>
                    <a:ea typeface="Arial"/>
                    <a:cs typeface="Arial"/>
                    <a:sym typeface="Arial"/>
                  </a:endParaRPr>
                </a:p>
              </p:txBody>
            </p:sp>
          </p:grpSp>
          <p:sp>
            <p:nvSpPr>
              <p:cNvPr id="832" name="Google Shape;832;p36"/>
              <p:cNvSpPr txBox="1"/>
              <p:nvPr/>
            </p:nvSpPr>
            <p:spPr>
              <a:xfrm>
                <a:off x="6109625" y="1411111"/>
                <a:ext cx="2760692" cy="58734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消費者から預かった</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50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消費税の額を計算して納める。</a:t>
                </a:r>
                <a:endParaRPr sz="1200" b="0" i="0" u="none" strike="noStrike" cap="none">
                  <a:solidFill>
                    <a:schemeClr val="dk1"/>
                  </a:solidFill>
                  <a:latin typeface="Arial"/>
                  <a:ea typeface="Arial"/>
                  <a:cs typeface="Arial"/>
                  <a:sym typeface="Arial"/>
                </a:endParaRPr>
              </a:p>
            </p:txBody>
          </p:sp>
        </p:grpSp>
        <p:sp>
          <p:nvSpPr>
            <p:cNvPr id="833" name="Google Shape;833;p36"/>
            <p:cNvSpPr txBox="1"/>
            <p:nvPr/>
          </p:nvSpPr>
          <p:spPr>
            <a:xfrm>
              <a:off x="7903317" y="1619073"/>
              <a:ext cx="360900" cy="184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
                <a:buFont typeface="Arial"/>
                <a:buNone/>
              </a:pPr>
              <a:r>
                <a:rPr lang="ja-JP" sz="600" b="0" i="0" u="none" strike="noStrike" cap="none">
                  <a:solidFill>
                    <a:schemeClr val="dk1"/>
                  </a:solidFill>
                  <a:latin typeface="Arial"/>
                  <a:ea typeface="Arial"/>
                  <a:cs typeface="Arial"/>
                  <a:sym typeface="Arial"/>
                </a:rPr>
                <a:t>おさ</a:t>
              </a:r>
              <a:endParaRPr sz="1400" b="0" i="0" u="none" strike="noStrike" cap="none">
                <a:solidFill>
                  <a:srgbClr val="000000"/>
                </a:solidFill>
                <a:latin typeface="Arial"/>
                <a:ea typeface="Arial"/>
                <a:cs typeface="Arial"/>
                <a:sym typeface="Arial"/>
              </a:endParaRPr>
            </a:p>
          </p:txBody>
        </p:sp>
      </p:grpSp>
      <p:sp>
        <p:nvSpPr>
          <p:cNvPr id="834" name="Google Shape;834;p36"/>
          <p:cNvSpPr/>
          <p:nvPr/>
        </p:nvSpPr>
        <p:spPr>
          <a:xfrm>
            <a:off x="4743419" y="6513058"/>
            <a:ext cx="6435637" cy="180110"/>
          </a:xfrm>
          <a:prstGeom prst="roundRect">
            <a:avLst>
              <a:gd name="adj" fmla="val 0"/>
            </a:avLst>
          </a:prstGeom>
          <a:noFill/>
          <a:ln>
            <a:noFill/>
          </a:ln>
        </p:spPr>
        <p:txBody>
          <a:bodyPr spcFirstLastPara="1" wrap="square" lIns="91425" tIns="45700" rIns="91425" bIns="45700" anchor="ctr" anchorCtr="0">
            <a:noAutofit/>
          </a:bodyPr>
          <a:lstStyle/>
          <a:p>
            <a:pPr marL="0" marR="0" lvl="0" indent="0" algn="l" rtl="0">
              <a:lnSpc>
                <a:spcPct val="130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※消費税は国税（消費税）と地方税（地方消費税）に分かれていて10%のうち7.8%が国税、2.2％が地方税です。</a:t>
            </a:r>
            <a:endParaRPr sz="1400" b="0" i="0" u="none" strike="noStrike" cap="none">
              <a:solidFill>
                <a:srgbClr val="000000"/>
              </a:solidFill>
              <a:latin typeface="Arial"/>
              <a:ea typeface="Arial"/>
              <a:cs typeface="Arial"/>
              <a:sym typeface="Arial"/>
            </a:endParaRPr>
          </a:p>
        </p:txBody>
      </p:sp>
      <p:sp>
        <p:nvSpPr>
          <p:cNvPr id="835" name="Google Shape;835;p36"/>
          <p:cNvSpPr txBox="1"/>
          <p:nvPr/>
        </p:nvSpPr>
        <p:spPr>
          <a:xfrm>
            <a:off x="733766" y="1082556"/>
            <a:ext cx="260359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a:solidFill>
                  <a:schemeClr val="dk1"/>
                </a:solidFill>
                <a:latin typeface="Arial"/>
                <a:ea typeface="Arial"/>
                <a:cs typeface="Arial"/>
                <a:sym typeface="Arial"/>
              </a:rPr>
              <a:t>消費税についての説明</a:t>
            </a:r>
            <a:endParaRPr sz="1400" b="0" i="0" u="none" strike="noStrike" cap="none">
              <a:solidFill>
                <a:srgbClr val="000000"/>
              </a:solidFill>
              <a:latin typeface="Arial"/>
              <a:ea typeface="Arial"/>
              <a:cs typeface="Arial"/>
              <a:sym typeface="Arial"/>
            </a:endParaRPr>
          </a:p>
        </p:txBody>
      </p:sp>
      <p:grpSp>
        <p:nvGrpSpPr>
          <p:cNvPr id="836" name="Google Shape;836;p36"/>
          <p:cNvGrpSpPr/>
          <p:nvPr/>
        </p:nvGrpSpPr>
        <p:grpSpPr>
          <a:xfrm>
            <a:off x="4768157" y="2738489"/>
            <a:ext cx="6435634" cy="813600"/>
            <a:chOff x="4768157" y="2738489"/>
            <a:chExt cx="6435634" cy="813600"/>
          </a:xfrm>
        </p:grpSpPr>
        <p:grpSp>
          <p:nvGrpSpPr>
            <p:cNvPr id="837" name="Google Shape;837;p36"/>
            <p:cNvGrpSpPr/>
            <p:nvPr/>
          </p:nvGrpSpPr>
          <p:grpSpPr>
            <a:xfrm>
              <a:off x="4768157" y="2738489"/>
              <a:ext cx="6435634" cy="813600"/>
              <a:chOff x="5004486" y="2730249"/>
              <a:chExt cx="6435634" cy="813600"/>
            </a:xfrm>
          </p:grpSpPr>
          <p:sp>
            <p:nvSpPr>
              <p:cNvPr id="838" name="Google Shape;838;p36"/>
              <p:cNvSpPr/>
              <p:nvPr/>
            </p:nvSpPr>
            <p:spPr>
              <a:xfrm>
                <a:off x="5004486" y="2730249"/>
                <a:ext cx="6435634" cy="813600"/>
              </a:xfrm>
              <a:prstGeom prst="rect">
                <a:avLst/>
              </a:prstGeom>
              <a:noFill/>
              <a:ln w="22225" cap="flat" cmpd="sng">
                <a:solidFill>
                  <a:srgbClr val="26C1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839" name="Google Shape;839;p36"/>
              <p:cNvGrpSpPr/>
              <p:nvPr/>
            </p:nvGrpSpPr>
            <p:grpSpPr>
              <a:xfrm>
                <a:off x="5004486" y="2730249"/>
                <a:ext cx="1262017" cy="813600"/>
                <a:chOff x="5004486" y="2730249"/>
                <a:chExt cx="1262017" cy="813600"/>
              </a:xfrm>
            </p:grpSpPr>
            <p:sp>
              <p:nvSpPr>
                <p:cNvPr id="840" name="Google Shape;840;p36"/>
                <p:cNvSpPr/>
                <p:nvPr/>
              </p:nvSpPr>
              <p:spPr>
                <a:xfrm>
                  <a:off x="5004486" y="2730249"/>
                  <a:ext cx="1262017" cy="813600"/>
                </a:xfrm>
                <a:prstGeom prst="rect">
                  <a:avLst/>
                </a:prstGeom>
                <a:solidFill>
                  <a:srgbClr val="26C1F2"/>
                </a:solidFill>
                <a:ln>
                  <a:noFill/>
                </a:ln>
              </p:spPr>
              <p:txBody>
                <a:bodyPr spcFirstLastPara="1" wrap="square" lIns="91425" tIns="360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ja-JP" sz="1600" b="0" i="0" u="none" strike="noStrike" cap="none">
                      <a:solidFill>
                        <a:schemeClr val="lt1"/>
                      </a:solidFill>
                      <a:latin typeface="Arial"/>
                      <a:ea typeface="Arial"/>
                      <a:cs typeface="Arial"/>
                      <a:sym typeface="Arial"/>
                    </a:rPr>
                    <a:t>税務署</a:t>
                  </a:r>
                  <a:endParaRPr sz="1400" b="0" i="0" u="none" strike="noStrike" cap="none">
                    <a:solidFill>
                      <a:srgbClr val="000000"/>
                    </a:solidFill>
                    <a:latin typeface="Arial"/>
                    <a:ea typeface="Arial"/>
                    <a:cs typeface="Arial"/>
                    <a:sym typeface="Arial"/>
                  </a:endParaRPr>
                </a:p>
              </p:txBody>
            </p:sp>
            <p:sp>
              <p:nvSpPr>
                <p:cNvPr id="841" name="Google Shape;841;p36"/>
                <p:cNvSpPr/>
                <p:nvPr/>
              </p:nvSpPr>
              <p:spPr>
                <a:xfrm>
                  <a:off x="5078675" y="2917609"/>
                  <a:ext cx="1113638" cy="154996"/>
                </a:xfrm>
                <a:prstGeom prst="rect">
                  <a:avLst/>
                </a:prstGeom>
                <a:noFill/>
                <a:ln>
                  <a:noFill/>
                </a:ln>
              </p:spPr>
              <p:txBody>
                <a:bodyPr spcFirstLastPara="1" wrap="square" lIns="91425" tIns="0" rIns="91425" bIns="45700"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ja-JP" sz="700" b="0" i="0" u="none" strike="noStrike" cap="none">
                      <a:solidFill>
                        <a:schemeClr val="lt1"/>
                      </a:solidFill>
                      <a:latin typeface="Arial"/>
                      <a:ea typeface="Arial"/>
                      <a:cs typeface="Arial"/>
                      <a:sym typeface="Arial"/>
                    </a:rPr>
                    <a:t>ぜ い む し ょ</a:t>
                  </a:r>
                  <a:endParaRPr sz="1400" b="0" i="0" u="none" strike="noStrike" cap="none">
                    <a:solidFill>
                      <a:srgbClr val="000000"/>
                    </a:solidFill>
                    <a:latin typeface="Arial"/>
                    <a:ea typeface="Arial"/>
                    <a:cs typeface="Arial"/>
                    <a:sym typeface="Arial"/>
                  </a:endParaRPr>
                </a:p>
              </p:txBody>
            </p:sp>
          </p:grpSp>
        </p:grpSp>
        <p:grpSp>
          <p:nvGrpSpPr>
            <p:cNvPr id="842" name="Google Shape;842;p36"/>
            <p:cNvGrpSpPr/>
            <p:nvPr/>
          </p:nvGrpSpPr>
          <p:grpSpPr>
            <a:xfrm>
              <a:off x="6109625" y="2918835"/>
              <a:ext cx="3530134" cy="380343"/>
              <a:chOff x="6109625" y="2918835"/>
              <a:chExt cx="3530134" cy="380343"/>
            </a:xfrm>
          </p:grpSpPr>
          <p:sp>
            <p:nvSpPr>
              <p:cNvPr id="843" name="Google Shape;843;p36"/>
              <p:cNvSpPr txBox="1"/>
              <p:nvPr/>
            </p:nvSpPr>
            <p:spPr>
              <a:xfrm>
                <a:off x="6109625" y="2991401"/>
                <a:ext cx="3530134"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納められた消費税を日本銀行に預ける。</a:t>
                </a:r>
                <a:endParaRPr sz="1400" b="0" i="0" u="none" strike="noStrike" cap="none">
                  <a:solidFill>
                    <a:srgbClr val="000000"/>
                  </a:solidFill>
                  <a:latin typeface="Arial"/>
                  <a:ea typeface="Arial"/>
                  <a:cs typeface="Arial"/>
                  <a:sym typeface="Arial"/>
                </a:endParaRPr>
              </a:p>
            </p:txBody>
          </p:sp>
          <p:sp>
            <p:nvSpPr>
              <p:cNvPr id="844" name="Google Shape;844;p36"/>
              <p:cNvSpPr txBox="1"/>
              <p:nvPr/>
            </p:nvSpPr>
            <p:spPr>
              <a:xfrm>
                <a:off x="6111475" y="2918835"/>
                <a:ext cx="360996"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
                  <a:buFont typeface="Arial"/>
                  <a:buNone/>
                </a:pPr>
                <a:r>
                  <a:rPr lang="ja-JP" sz="600" b="0" i="0" u="none" strike="noStrike" cap="none">
                    <a:solidFill>
                      <a:schemeClr val="dk1"/>
                    </a:solidFill>
                    <a:latin typeface="Arial"/>
                    <a:ea typeface="Arial"/>
                    <a:cs typeface="Arial"/>
                    <a:sym typeface="Arial"/>
                  </a:rPr>
                  <a:t>おさ</a:t>
                </a:r>
                <a:endParaRPr sz="1400" b="0" i="0" u="none" strike="noStrike" cap="none">
                  <a:solidFill>
                    <a:srgbClr val="000000"/>
                  </a:solidFill>
                  <a:latin typeface="Arial"/>
                  <a:ea typeface="Arial"/>
                  <a:cs typeface="Arial"/>
                  <a:sym typeface="Arial"/>
                </a:endParaRPr>
              </a:p>
            </p:txBody>
          </p:sp>
          <p:sp>
            <p:nvSpPr>
              <p:cNvPr id="845" name="Google Shape;845;p36"/>
              <p:cNvSpPr txBox="1"/>
              <p:nvPr/>
            </p:nvSpPr>
            <p:spPr>
              <a:xfrm>
                <a:off x="7704628" y="2918835"/>
                <a:ext cx="529200" cy="184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ja-JP" sz="600" b="0" i="0" u="none" strike="noStrike" cap="none">
                    <a:solidFill>
                      <a:schemeClr val="dk1"/>
                    </a:solidFill>
                    <a:latin typeface="Arial"/>
                    <a:ea typeface="Arial"/>
                    <a:cs typeface="Arial"/>
                    <a:sym typeface="Arial"/>
                  </a:rPr>
                  <a:t>にっぽん</a:t>
                </a:r>
                <a:endParaRPr sz="1400" b="0" i="0" u="none" strike="noStrike" cap="none">
                  <a:solidFill>
                    <a:srgbClr val="000000"/>
                  </a:solidFill>
                  <a:latin typeface="Arial"/>
                  <a:ea typeface="Arial"/>
                  <a:cs typeface="Arial"/>
                  <a:sym typeface="Arial"/>
                </a:endParaRPr>
              </a:p>
            </p:txBody>
          </p:sp>
        </p:grpSp>
      </p:grpSp>
      <p:grpSp>
        <p:nvGrpSpPr>
          <p:cNvPr id="846" name="Google Shape;846;p36"/>
          <p:cNvGrpSpPr/>
          <p:nvPr/>
        </p:nvGrpSpPr>
        <p:grpSpPr>
          <a:xfrm>
            <a:off x="473454" y="1482670"/>
            <a:ext cx="3430377" cy="3014587"/>
            <a:chOff x="473454" y="1482670"/>
            <a:chExt cx="3430377" cy="3014587"/>
          </a:xfrm>
        </p:grpSpPr>
        <p:sp>
          <p:nvSpPr>
            <p:cNvPr id="847" name="Google Shape;847;p36"/>
            <p:cNvSpPr/>
            <p:nvPr/>
          </p:nvSpPr>
          <p:spPr>
            <a:xfrm>
              <a:off x="473454" y="1482671"/>
              <a:ext cx="3430377" cy="3014586"/>
            </a:xfrm>
            <a:prstGeom prst="rect">
              <a:avLst/>
            </a:prstGeom>
            <a:solidFill>
              <a:srgbClr val="F0FBFE"/>
            </a:solidFill>
            <a:ln w="19050" cap="flat" cmpd="sng">
              <a:solidFill>
                <a:srgbClr val="D8D8D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848" name="Google Shape;848;p36"/>
            <p:cNvGrpSpPr/>
            <p:nvPr/>
          </p:nvGrpSpPr>
          <p:grpSpPr>
            <a:xfrm>
              <a:off x="473455" y="1482670"/>
              <a:ext cx="3430376" cy="2962805"/>
              <a:chOff x="473455" y="1482670"/>
              <a:chExt cx="3430376" cy="2962805"/>
            </a:xfrm>
          </p:grpSpPr>
          <p:sp>
            <p:nvSpPr>
              <p:cNvPr id="849" name="Google Shape;849;p36"/>
              <p:cNvSpPr/>
              <p:nvPr/>
            </p:nvSpPr>
            <p:spPr>
              <a:xfrm>
                <a:off x="473455" y="1482670"/>
                <a:ext cx="3430376" cy="396000"/>
              </a:xfrm>
              <a:prstGeom prst="rect">
                <a:avLst/>
              </a:prstGeom>
              <a:solidFill>
                <a:srgbClr val="26C1F2"/>
              </a:solidFill>
              <a:ln>
                <a:noFill/>
              </a:ln>
            </p:spPr>
            <p:txBody>
              <a:bodyPr spcFirstLastPara="1" wrap="square" lIns="91425" tIns="360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ja-JP" sz="1600" b="0" i="0" u="none" strike="noStrike" cap="none">
                    <a:solidFill>
                      <a:schemeClr val="lt1"/>
                    </a:solidFill>
                    <a:latin typeface="Arial"/>
                    <a:ea typeface="Arial"/>
                    <a:cs typeface="Arial"/>
                    <a:sym typeface="Arial"/>
                  </a:rPr>
                  <a:t>消費者</a:t>
                </a:r>
                <a:endParaRPr sz="1400" b="0" i="0" u="none" strike="noStrike" cap="none">
                  <a:solidFill>
                    <a:srgbClr val="000000"/>
                  </a:solidFill>
                  <a:latin typeface="Arial"/>
                  <a:ea typeface="Arial"/>
                  <a:cs typeface="Arial"/>
                  <a:sym typeface="Arial"/>
                </a:endParaRPr>
              </a:p>
            </p:txBody>
          </p:sp>
          <p:pic>
            <p:nvPicPr>
              <p:cNvPr id="850" name="Google Shape;850;p36"/>
              <p:cNvPicPr preferRelativeResize="0"/>
              <p:nvPr/>
            </p:nvPicPr>
            <p:blipFill rotWithShape="1">
              <a:blip r:embed="rId4">
                <a:alphaModFix/>
              </a:blip>
              <a:srcRect/>
              <a:stretch/>
            </p:blipFill>
            <p:spPr>
              <a:xfrm>
                <a:off x="699027" y="1916154"/>
                <a:ext cx="1392047" cy="1654365"/>
              </a:xfrm>
              <a:prstGeom prst="rect">
                <a:avLst/>
              </a:prstGeom>
              <a:noFill/>
              <a:ln>
                <a:noFill/>
              </a:ln>
            </p:spPr>
          </p:pic>
          <p:sp>
            <p:nvSpPr>
              <p:cNvPr id="851" name="Google Shape;851;p36"/>
              <p:cNvSpPr/>
              <p:nvPr/>
            </p:nvSpPr>
            <p:spPr>
              <a:xfrm>
                <a:off x="2263458" y="2958358"/>
                <a:ext cx="1218684" cy="549939"/>
              </a:xfrm>
              <a:prstGeom prst="roundRect">
                <a:avLst>
                  <a:gd name="adj" fmla="val 9091"/>
                </a:avLst>
              </a:prstGeom>
              <a:solidFill>
                <a:srgbClr val="A4E6FA"/>
              </a:solidFill>
              <a:ln>
                <a:noFill/>
              </a:ln>
            </p:spPr>
            <p:txBody>
              <a:bodyPr spcFirstLastPara="1" wrap="square" lIns="91425" tIns="45700" rIns="91425" bIns="45700" anchor="ctr" anchorCtr="0">
                <a:noAutofit/>
              </a:bodyPr>
              <a:lstStyle/>
              <a:p>
                <a:pPr marL="0" marR="0" lvl="0" indent="0" algn="ctr" rtl="0">
                  <a:lnSpc>
                    <a:spcPct val="120000"/>
                  </a:lnSpc>
                  <a:spcBef>
                    <a:spcPts val="0"/>
                  </a:spcBef>
                  <a:spcAft>
                    <a:spcPts val="0"/>
                  </a:spcAft>
                  <a:buClr>
                    <a:srgbClr val="000000"/>
                  </a:buClr>
                  <a:buSzPts val="1100"/>
                  <a:buFont typeface="Arial"/>
                  <a:buNone/>
                </a:pPr>
                <a:r>
                  <a:rPr lang="ja-JP" sz="1100" b="0" i="0" u="none" strike="noStrike" cap="none">
                    <a:solidFill>
                      <a:schemeClr val="dk1"/>
                    </a:solidFill>
                    <a:latin typeface="Arial"/>
                    <a:ea typeface="Arial"/>
                    <a:cs typeface="Arial"/>
                    <a:sym typeface="Arial"/>
                  </a:rPr>
                  <a:t>ふでばこ</a:t>
                </a:r>
                <a:endParaRPr sz="1100" b="0" i="0" u="none" strike="noStrike" cap="none">
                  <a:solidFill>
                    <a:schemeClr val="dk1"/>
                  </a:solidFill>
                  <a:latin typeface="Arial"/>
                  <a:ea typeface="Arial"/>
                  <a:cs typeface="Arial"/>
                  <a:sym typeface="Arial"/>
                </a:endParaRPr>
              </a:p>
              <a:p>
                <a:pPr marL="0" marR="0" lvl="0" indent="0" algn="ctr"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1,100円</a:t>
                </a:r>
                <a:endParaRPr sz="1400" b="0" i="0" u="none" strike="noStrike" cap="none">
                  <a:solidFill>
                    <a:schemeClr val="dk1"/>
                  </a:solidFill>
                  <a:latin typeface="Arial"/>
                  <a:ea typeface="Arial"/>
                  <a:cs typeface="Arial"/>
                  <a:sym typeface="Arial"/>
                </a:endParaRPr>
              </a:p>
            </p:txBody>
          </p:sp>
          <p:grpSp>
            <p:nvGrpSpPr>
              <p:cNvPr id="852" name="Google Shape;852;p36"/>
              <p:cNvGrpSpPr/>
              <p:nvPr/>
            </p:nvGrpSpPr>
            <p:grpSpPr>
              <a:xfrm>
                <a:off x="676026" y="3564975"/>
                <a:ext cx="3150300" cy="880500"/>
                <a:chOff x="531771" y="3578869"/>
                <a:chExt cx="3150300" cy="880500"/>
              </a:xfrm>
            </p:grpSpPr>
            <p:sp>
              <p:nvSpPr>
                <p:cNvPr id="853" name="Google Shape;853;p36"/>
                <p:cNvSpPr txBox="1"/>
                <p:nvPr/>
              </p:nvSpPr>
              <p:spPr>
                <a:xfrm>
                  <a:off x="531771" y="3578869"/>
                  <a:ext cx="3150300" cy="880500"/>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品物のお金1,000円と一緒に</a:t>
                  </a:r>
                  <a:endParaRPr sz="1400" b="0" i="0" u="none" strike="noStrike" cap="none">
                    <a:solidFill>
                      <a:schemeClr val="dk1"/>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消費税100円（10％）を支払う。</a:t>
                  </a:r>
                  <a:endParaRPr sz="1400" b="0" i="0" u="none" strike="noStrike" cap="none">
                    <a:solidFill>
                      <a:schemeClr val="dk1"/>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1200"/>
                    <a:buFont typeface="Arial"/>
                    <a:buNone/>
                  </a:pPr>
                  <a:r>
                    <a:rPr lang="ja-JP" sz="1200" b="0" i="0" u="none" strike="noStrike" cap="none">
                      <a:solidFill>
                        <a:schemeClr val="dk1"/>
                      </a:solidFill>
                      <a:latin typeface="Arial"/>
                      <a:ea typeface="Arial"/>
                      <a:cs typeface="Arial"/>
                      <a:sym typeface="Arial"/>
                    </a:rPr>
                    <a:t>(消費税を負担する)</a:t>
                  </a:r>
                  <a:endParaRPr sz="1200" b="0" i="0" u="none" strike="noStrike" cap="none">
                    <a:solidFill>
                      <a:schemeClr val="dk1"/>
                    </a:solidFill>
                    <a:latin typeface="Arial"/>
                    <a:ea typeface="Arial"/>
                    <a:cs typeface="Arial"/>
                    <a:sym typeface="Arial"/>
                  </a:endParaRPr>
                </a:p>
              </p:txBody>
            </p:sp>
            <p:sp>
              <p:nvSpPr>
                <p:cNvPr id="854" name="Google Shape;854;p36"/>
                <p:cNvSpPr txBox="1"/>
                <p:nvPr/>
              </p:nvSpPr>
              <p:spPr>
                <a:xfrm>
                  <a:off x="1183471" y="4098619"/>
                  <a:ext cx="529800" cy="184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ja-JP" sz="600" b="0" i="0" u="none" strike="noStrike" cap="none">
                      <a:solidFill>
                        <a:schemeClr val="dk1"/>
                      </a:solidFill>
                      <a:latin typeface="Arial"/>
                      <a:ea typeface="Arial"/>
                      <a:cs typeface="Arial"/>
                      <a:sym typeface="Arial"/>
                    </a:rPr>
                    <a:t>ふ た ん</a:t>
                  </a:r>
                  <a:endParaRPr sz="1400" b="0" i="0" u="none" strike="noStrike" cap="none">
                    <a:solidFill>
                      <a:srgbClr val="000000"/>
                    </a:solidFill>
                    <a:latin typeface="Arial"/>
                    <a:ea typeface="Arial"/>
                    <a:cs typeface="Arial"/>
                    <a:sym typeface="Arial"/>
                  </a:endParaRPr>
                </a:p>
              </p:txBody>
            </p:sp>
            <p:sp>
              <p:nvSpPr>
                <p:cNvPr id="855" name="Google Shape;855;p36"/>
                <p:cNvSpPr txBox="1"/>
                <p:nvPr/>
              </p:nvSpPr>
              <p:spPr>
                <a:xfrm flipH="1">
                  <a:off x="2389421" y="3794719"/>
                  <a:ext cx="682200" cy="184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ja-JP" sz="600" b="0" i="0" u="none" strike="noStrike" cap="none">
                      <a:solidFill>
                        <a:schemeClr val="dk1"/>
                      </a:solidFill>
                      <a:latin typeface="Arial"/>
                      <a:ea typeface="Arial"/>
                      <a:cs typeface="Arial"/>
                      <a:sym typeface="Arial"/>
                    </a:rPr>
                    <a:t>し は ら</a:t>
                  </a:r>
                  <a:endParaRPr sz="1400" b="0" i="0" u="none" strike="noStrike" cap="none">
                    <a:solidFill>
                      <a:srgbClr val="000000"/>
                    </a:solidFill>
                    <a:latin typeface="Arial"/>
                    <a:ea typeface="Arial"/>
                    <a:cs typeface="Arial"/>
                    <a:sym typeface="Arial"/>
                  </a:endParaRPr>
                </a:p>
              </p:txBody>
            </p:sp>
          </p:grpSp>
        </p:grpSp>
      </p:grpSp>
      <p:grpSp>
        <p:nvGrpSpPr>
          <p:cNvPr id="856" name="Google Shape;856;p36"/>
          <p:cNvGrpSpPr/>
          <p:nvPr/>
        </p:nvGrpSpPr>
        <p:grpSpPr>
          <a:xfrm>
            <a:off x="2590418" y="1912261"/>
            <a:ext cx="1341778" cy="510142"/>
            <a:chOff x="2225015" y="2025517"/>
            <a:chExt cx="1133616" cy="431000"/>
          </a:xfrm>
        </p:grpSpPr>
        <p:pic>
          <p:nvPicPr>
            <p:cNvPr id="857" name="Google Shape;857;p36" descr="図形&#10;&#10;自動的に生成された説明"/>
            <p:cNvPicPr preferRelativeResize="0"/>
            <p:nvPr/>
          </p:nvPicPr>
          <p:blipFill rotWithShape="1">
            <a:blip r:embed="rId5">
              <a:alphaModFix/>
            </a:blip>
            <a:srcRect/>
            <a:stretch/>
          </p:blipFill>
          <p:spPr>
            <a:xfrm>
              <a:off x="2365152" y="2025517"/>
              <a:ext cx="872678" cy="431000"/>
            </a:xfrm>
            <a:prstGeom prst="rect">
              <a:avLst/>
            </a:prstGeom>
            <a:noFill/>
            <a:ln>
              <a:noFill/>
            </a:ln>
          </p:spPr>
        </p:pic>
        <p:sp>
          <p:nvSpPr>
            <p:cNvPr id="858" name="Google Shape;858;p36"/>
            <p:cNvSpPr txBox="1"/>
            <p:nvPr/>
          </p:nvSpPr>
          <p:spPr>
            <a:xfrm>
              <a:off x="2225015" y="2064086"/>
              <a:ext cx="1133616" cy="33803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ja-JP" sz="2000" b="0" i="0" u="none" strike="noStrike" cap="none">
                  <a:solidFill>
                    <a:schemeClr val="lt1"/>
                  </a:solidFill>
                  <a:latin typeface="Arial"/>
                  <a:ea typeface="Arial"/>
                  <a:cs typeface="Arial"/>
                  <a:sym typeface="Arial"/>
                </a:rPr>
                <a:t>1000</a:t>
              </a:r>
              <a:r>
                <a:rPr lang="ja-JP" sz="1400" b="0" i="0" u="none" strike="noStrike" cap="none">
                  <a:solidFill>
                    <a:schemeClr val="lt1"/>
                  </a:solidFill>
                  <a:latin typeface="Arial"/>
                  <a:ea typeface="Arial"/>
                  <a:cs typeface="Arial"/>
                  <a:sym typeface="Arial"/>
                </a:rPr>
                <a:t>円</a:t>
              </a:r>
              <a:endParaRPr sz="2000" b="0" i="0" u="none" strike="noStrike" cap="none">
                <a:solidFill>
                  <a:schemeClr val="lt1"/>
                </a:solidFill>
                <a:latin typeface="Arial"/>
                <a:ea typeface="Arial"/>
                <a:cs typeface="Arial"/>
                <a:sym typeface="Arial"/>
              </a:endParaRPr>
            </a:p>
          </p:txBody>
        </p:sp>
      </p:grpSp>
      <p:grpSp>
        <p:nvGrpSpPr>
          <p:cNvPr id="859" name="Google Shape;859;p36"/>
          <p:cNvGrpSpPr/>
          <p:nvPr/>
        </p:nvGrpSpPr>
        <p:grpSpPr>
          <a:xfrm>
            <a:off x="4768157" y="4179438"/>
            <a:ext cx="6435638" cy="813600"/>
            <a:chOff x="4768157" y="4179438"/>
            <a:chExt cx="6435638" cy="813600"/>
          </a:xfrm>
        </p:grpSpPr>
        <p:sp>
          <p:nvSpPr>
            <p:cNvPr id="860" name="Google Shape;860;p36"/>
            <p:cNvSpPr txBox="1"/>
            <p:nvPr/>
          </p:nvSpPr>
          <p:spPr>
            <a:xfrm>
              <a:off x="6109625" y="4287855"/>
              <a:ext cx="3440213" cy="58734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預けられた消費税を国のお金 </a:t>
              </a:r>
              <a:r>
                <a:rPr lang="ja-JP" sz="1200" b="0" i="0" u="none" strike="noStrike" cap="none">
                  <a:solidFill>
                    <a:schemeClr val="dk1"/>
                  </a:solidFill>
                  <a:latin typeface="Arial"/>
                  <a:ea typeface="Arial"/>
                  <a:cs typeface="Arial"/>
                  <a:sym typeface="Arial"/>
                </a:rPr>
                <a:t>(国庫金)</a:t>
              </a:r>
              <a:r>
                <a:rPr lang="ja-JP" sz="14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50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として保管する。</a:t>
              </a:r>
              <a:endParaRPr sz="1400" b="0" i="0" u="none" strike="noStrike" cap="none">
                <a:solidFill>
                  <a:schemeClr val="dk1"/>
                </a:solidFill>
                <a:latin typeface="Arial"/>
                <a:ea typeface="Arial"/>
                <a:cs typeface="Arial"/>
                <a:sym typeface="Arial"/>
              </a:endParaRPr>
            </a:p>
          </p:txBody>
        </p:sp>
        <p:grpSp>
          <p:nvGrpSpPr>
            <p:cNvPr id="861" name="Google Shape;861;p36"/>
            <p:cNvGrpSpPr/>
            <p:nvPr/>
          </p:nvGrpSpPr>
          <p:grpSpPr>
            <a:xfrm>
              <a:off x="4768157" y="4179438"/>
              <a:ext cx="6435638" cy="813600"/>
              <a:chOff x="5004486" y="4273514"/>
              <a:chExt cx="6435638" cy="813600"/>
            </a:xfrm>
          </p:grpSpPr>
          <p:sp>
            <p:nvSpPr>
              <p:cNvPr id="862" name="Google Shape;862;p36"/>
              <p:cNvSpPr/>
              <p:nvPr/>
            </p:nvSpPr>
            <p:spPr>
              <a:xfrm>
                <a:off x="5004486" y="4273514"/>
                <a:ext cx="6435638" cy="813600"/>
              </a:xfrm>
              <a:prstGeom prst="rect">
                <a:avLst/>
              </a:prstGeom>
              <a:noFill/>
              <a:ln w="22225" cap="flat" cmpd="sng">
                <a:solidFill>
                  <a:srgbClr val="26C1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863" name="Google Shape;863;p36"/>
              <p:cNvGrpSpPr/>
              <p:nvPr/>
            </p:nvGrpSpPr>
            <p:grpSpPr>
              <a:xfrm>
                <a:off x="5004486" y="4273514"/>
                <a:ext cx="1262017" cy="813600"/>
                <a:chOff x="5004486" y="4273514"/>
                <a:chExt cx="1262017" cy="813600"/>
              </a:xfrm>
            </p:grpSpPr>
            <p:sp>
              <p:nvSpPr>
                <p:cNvPr id="864" name="Google Shape;864;p36"/>
                <p:cNvSpPr/>
                <p:nvPr/>
              </p:nvSpPr>
              <p:spPr>
                <a:xfrm>
                  <a:off x="5004486" y="4273514"/>
                  <a:ext cx="1262017" cy="813600"/>
                </a:xfrm>
                <a:prstGeom prst="rect">
                  <a:avLst/>
                </a:prstGeom>
                <a:solidFill>
                  <a:srgbClr val="26C1F2"/>
                </a:solidFill>
                <a:ln>
                  <a:noFill/>
                </a:ln>
              </p:spPr>
              <p:txBody>
                <a:bodyPr spcFirstLastPara="1" wrap="square" lIns="91425" tIns="360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ja-JP" sz="1600" b="0" i="0" u="none" strike="noStrike" cap="none">
                      <a:solidFill>
                        <a:schemeClr val="lt1"/>
                      </a:solidFill>
                      <a:latin typeface="Arial"/>
                      <a:ea typeface="Arial"/>
                      <a:cs typeface="Arial"/>
                      <a:sym typeface="Arial"/>
                    </a:rPr>
                    <a:t>日本銀行</a:t>
                  </a:r>
                  <a:endParaRPr sz="1400" b="0" i="0" u="none" strike="noStrike" cap="none">
                    <a:solidFill>
                      <a:srgbClr val="000000"/>
                    </a:solidFill>
                    <a:latin typeface="Arial"/>
                    <a:ea typeface="Arial"/>
                    <a:cs typeface="Arial"/>
                    <a:sym typeface="Arial"/>
                  </a:endParaRPr>
                </a:p>
              </p:txBody>
            </p:sp>
            <p:sp>
              <p:nvSpPr>
                <p:cNvPr id="865" name="Google Shape;865;p36"/>
                <p:cNvSpPr/>
                <p:nvPr/>
              </p:nvSpPr>
              <p:spPr>
                <a:xfrm>
                  <a:off x="5139131" y="4436336"/>
                  <a:ext cx="616730" cy="154996"/>
                </a:xfrm>
                <a:prstGeom prst="rect">
                  <a:avLst/>
                </a:prstGeom>
                <a:noFill/>
                <a:ln>
                  <a:noFill/>
                </a:ln>
              </p:spPr>
              <p:txBody>
                <a:bodyPr spcFirstLastPara="1" wrap="square" lIns="91425" tIns="0" rIns="91425" bIns="45700"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ja-JP" sz="700" b="0" i="0" u="none" strike="noStrike" cap="none">
                      <a:solidFill>
                        <a:schemeClr val="lt1"/>
                      </a:solidFill>
                      <a:latin typeface="Arial"/>
                      <a:ea typeface="Arial"/>
                      <a:cs typeface="Arial"/>
                      <a:sym typeface="Arial"/>
                    </a:rPr>
                    <a:t>にっぽん</a:t>
                  </a:r>
                  <a:endParaRPr sz="1400" b="0" i="0" u="none" strike="noStrike" cap="none">
                    <a:solidFill>
                      <a:srgbClr val="000000"/>
                    </a:solidFill>
                    <a:latin typeface="Arial"/>
                    <a:ea typeface="Arial"/>
                    <a:cs typeface="Arial"/>
                    <a:sym typeface="Arial"/>
                  </a:endParaRPr>
                </a:p>
              </p:txBody>
            </p:sp>
          </p:grpSp>
        </p:grpSp>
      </p:grpSp>
      <p:grpSp>
        <p:nvGrpSpPr>
          <p:cNvPr id="866" name="Google Shape;866;p36"/>
          <p:cNvGrpSpPr/>
          <p:nvPr/>
        </p:nvGrpSpPr>
        <p:grpSpPr>
          <a:xfrm>
            <a:off x="473454" y="4623423"/>
            <a:ext cx="3430377" cy="2069745"/>
            <a:chOff x="473454" y="4623423"/>
            <a:chExt cx="3430377" cy="2069745"/>
          </a:xfrm>
        </p:grpSpPr>
        <p:sp>
          <p:nvSpPr>
            <p:cNvPr id="867" name="Google Shape;867;p36"/>
            <p:cNvSpPr/>
            <p:nvPr/>
          </p:nvSpPr>
          <p:spPr>
            <a:xfrm>
              <a:off x="473454" y="4623423"/>
              <a:ext cx="3430377" cy="2069745"/>
            </a:xfrm>
            <a:prstGeom prst="rect">
              <a:avLst/>
            </a:prstGeom>
            <a:solidFill>
              <a:srgbClr val="F0FBFE"/>
            </a:solidFill>
            <a:ln w="19050" cap="flat" cmpd="sng">
              <a:solidFill>
                <a:srgbClr val="D8D8D8"/>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868" name="Google Shape;868;p36"/>
            <p:cNvPicPr preferRelativeResize="0"/>
            <p:nvPr/>
          </p:nvPicPr>
          <p:blipFill rotWithShape="1">
            <a:blip r:embed="rId6">
              <a:alphaModFix/>
            </a:blip>
            <a:srcRect/>
            <a:stretch/>
          </p:blipFill>
          <p:spPr>
            <a:xfrm>
              <a:off x="1139073" y="5182019"/>
              <a:ext cx="1051005" cy="564915"/>
            </a:xfrm>
            <a:prstGeom prst="rect">
              <a:avLst/>
            </a:prstGeom>
            <a:noFill/>
            <a:ln>
              <a:noFill/>
            </a:ln>
          </p:spPr>
        </p:pic>
        <p:pic>
          <p:nvPicPr>
            <p:cNvPr id="869" name="Google Shape;869;p36"/>
            <p:cNvPicPr preferRelativeResize="0"/>
            <p:nvPr/>
          </p:nvPicPr>
          <p:blipFill rotWithShape="1">
            <a:blip r:embed="rId7">
              <a:alphaModFix/>
            </a:blip>
            <a:srcRect/>
            <a:stretch/>
          </p:blipFill>
          <p:spPr>
            <a:xfrm>
              <a:off x="2202367" y="5413885"/>
              <a:ext cx="1156105" cy="748841"/>
            </a:xfrm>
            <a:prstGeom prst="rect">
              <a:avLst/>
            </a:prstGeom>
            <a:noFill/>
            <a:ln>
              <a:noFill/>
            </a:ln>
          </p:spPr>
        </p:pic>
        <p:grpSp>
          <p:nvGrpSpPr>
            <p:cNvPr id="870" name="Google Shape;870;p36"/>
            <p:cNvGrpSpPr/>
            <p:nvPr/>
          </p:nvGrpSpPr>
          <p:grpSpPr>
            <a:xfrm>
              <a:off x="962840" y="5835914"/>
              <a:ext cx="1204176" cy="804750"/>
              <a:chOff x="942904" y="5909957"/>
              <a:chExt cx="1204176" cy="804750"/>
            </a:xfrm>
          </p:grpSpPr>
          <p:pic>
            <p:nvPicPr>
              <p:cNvPr id="871" name="Google Shape;871;p36"/>
              <p:cNvPicPr preferRelativeResize="0"/>
              <p:nvPr/>
            </p:nvPicPr>
            <p:blipFill rotWithShape="1">
              <a:blip r:embed="rId8">
                <a:alphaModFix/>
              </a:blip>
              <a:srcRect/>
              <a:stretch/>
            </p:blipFill>
            <p:spPr>
              <a:xfrm>
                <a:off x="1182487" y="5909957"/>
                <a:ext cx="725010" cy="596119"/>
              </a:xfrm>
              <a:prstGeom prst="rect">
                <a:avLst/>
              </a:prstGeom>
              <a:noFill/>
              <a:ln>
                <a:noFill/>
              </a:ln>
            </p:spPr>
          </p:pic>
          <p:sp>
            <p:nvSpPr>
              <p:cNvPr id="872" name="Google Shape;872;p36"/>
              <p:cNvSpPr txBox="1"/>
              <p:nvPr/>
            </p:nvSpPr>
            <p:spPr>
              <a:xfrm>
                <a:off x="942904" y="6499263"/>
                <a:ext cx="1204176"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テイクアウト・宅配等</a:t>
                </a:r>
                <a:endParaRPr sz="1400" b="0" i="0" u="none" strike="noStrike" cap="none">
                  <a:solidFill>
                    <a:srgbClr val="000000"/>
                  </a:solidFill>
                  <a:latin typeface="Arial"/>
                  <a:ea typeface="Arial"/>
                  <a:cs typeface="Arial"/>
                  <a:sym typeface="Arial"/>
                </a:endParaRPr>
              </a:p>
            </p:txBody>
          </p:sp>
        </p:grpSp>
        <p:grpSp>
          <p:nvGrpSpPr>
            <p:cNvPr id="873" name="Google Shape;873;p36"/>
            <p:cNvGrpSpPr/>
            <p:nvPr/>
          </p:nvGrpSpPr>
          <p:grpSpPr>
            <a:xfrm>
              <a:off x="629575" y="4697139"/>
              <a:ext cx="3074881" cy="454253"/>
              <a:chOff x="184568" y="4434744"/>
              <a:chExt cx="3074881" cy="454253"/>
            </a:xfrm>
          </p:grpSpPr>
          <p:sp>
            <p:nvSpPr>
              <p:cNvPr id="874" name="Google Shape;874;p36"/>
              <p:cNvSpPr txBox="1"/>
              <p:nvPr/>
            </p:nvSpPr>
            <p:spPr>
              <a:xfrm>
                <a:off x="184568" y="4434744"/>
                <a:ext cx="3074881"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ja-JP" sz="1100" b="0" i="0" u="none" strike="noStrike" cap="none">
                    <a:solidFill>
                      <a:schemeClr val="dk1"/>
                    </a:solidFill>
                    <a:latin typeface="Arial"/>
                    <a:ea typeface="Arial"/>
                    <a:cs typeface="Arial"/>
                    <a:sym typeface="Arial"/>
                  </a:rPr>
                  <a:t>（注） 外食以外の食料・飲料の消費税は８％</a:t>
                </a:r>
                <a:endParaRPr sz="1100" b="0" i="0" u="none" strike="noStrike" cap="none">
                  <a:solidFill>
                    <a:schemeClr val="dk1"/>
                  </a:solidFill>
                  <a:latin typeface="Arial"/>
                  <a:ea typeface="Arial"/>
                  <a:cs typeface="Arial"/>
                  <a:sym typeface="Arial"/>
                </a:endParaRPr>
              </a:p>
            </p:txBody>
          </p:sp>
          <p:sp>
            <p:nvSpPr>
              <p:cNvPr id="875" name="Google Shape;875;p36"/>
              <p:cNvSpPr txBox="1"/>
              <p:nvPr/>
            </p:nvSpPr>
            <p:spPr>
              <a:xfrm>
                <a:off x="554772" y="4658165"/>
                <a:ext cx="2028051"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ja-JP" sz="900" b="0" i="0" u="none" strike="noStrike" cap="none">
                    <a:solidFill>
                      <a:schemeClr val="dk1"/>
                    </a:solidFill>
                    <a:latin typeface="Arial"/>
                    <a:ea typeface="Arial"/>
                    <a:cs typeface="Arial"/>
                    <a:sym typeface="Arial"/>
                  </a:rPr>
                  <a:t>（国6.24%、地方1.76%）</a:t>
                </a:r>
                <a:endParaRPr sz="900" b="0" i="0" u="none" strike="noStrike" cap="none">
                  <a:solidFill>
                    <a:schemeClr val="dk1"/>
                  </a:solidFill>
                  <a:latin typeface="Arial"/>
                  <a:ea typeface="Arial"/>
                  <a:cs typeface="Arial"/>
                  <a:sym typeface="Arial"/>
                </a:endParaRPr>
              </a:p>
            </p:txBody>
          </p:sp>
        </p:grpSp>
      </p:grpSp>
      <p:grpSp>
        <p:nvGrpSpPr>
          <p:cNvPr id="876" name="Google Shape;876;p36"/>
          <p:cNvGrpSpPr/>
          <p:nvPr/>
        </p:nvGrpSpPr>
        <p:grpSpPr>
          <a:xfrm>
            <a:off x="8809394" y="1121393"/>
            <a:ext cx="2983334" cy="1069432"/>
            <a:chOff x="8809394" y="1121393"/>
            <a:chExt cx="2983334" cy="1069432"/>
          </a:xfrm>
        </p:grpSpPr>
        <p:sp>
          <p:nvSpPr>
            <p:cNvPr id="877" name="Google Shape;877;p36"/>
            <p:cNvSpPr/>
            <p:nvPr/>
          </p:nvSpPr>
          <p:spPr>
            <a:xfrm>
              <a:off x="8847193" y="1313370"/>
              <a:ext cx="1429275" cy="800883"/>
            </a:xfrm>
            <a:prstGeom prst="rect">
              <a:avLst/>
            </a:prstGeom>
            <a:solidFill>
              <a:srgbClr val="DFF7F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78" name="Google Shape;878;p36"/>
            <p:cNvSpPr txBox="1"/>
            <p:nvPr/>
          </p:nvSpPr>
          <p:spPr>
            <a:xfrm>
              <a:off x="8972773" y="1343755"/>
              <a:ext cx="1015021"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ja-JP" sz="1200" b="0" i="0" u="none" strike="noStrike" cap="none">
                  <a:solidFill>
                    <a:srgbClr val="0C98C4"/>
                  </a:solidFill>
                  <a:latin typeface="Arial"/>
                  <a:ea typeface="Arial"/>
                  <a:cs typeface="Arial"/>
                  <a:sym typeface="Arial"/>
                </a:rPr>
                <a:t>お店の売上</a:t>
              </a:r>
              <a:endParaRPr sz="1100" b="0" i="0" u="none" strike="noStrike" cap="none">
                <a:solidFill>
                  <a:srgbClr val="0C98C4"/>
                </a:solidFill>
                <a:latin typeface="Arial"/>
                <a:ea typeface="Arial"/>
                <a:cs typeface="Arial"/>
                <a:sym typeface="Arial"/>
              </a:endParaRPr>
            </a:p>
          </p:txBody>
        </p:sp>
        <p:pic>
          <p:nvPicPr>
            <p:cNvPr id="879" name="Google Shape;879;p36"/>
            <p:cNvPicPr preferRelativeResize="0"/>
            <p:nvPr/>
          </p:nvPicPr>
          <p:blipFill rotWithShape="1">
            <a:blip r:embed="rId9">
              <a:alphaModFix/>
            </a:blip>
            <a:srcRect/>
            <a:stretch/>
          </p:blipFill>
          <p:spPr>
            <a:xfrm>
              <a:off x="10137897" y="1121393"/>
              <a:ext cx="1654831" cy="1069432"/>
            </a:xfrm>
            <a:prstGeom prst="rect">
              <a:avLst/>
            </a:prstGeom>
            <a:noFill/>
            <a:ln>
              <a:noFill/>
            </a:ln>
          </p:spPr>
        </p:pic>
        <p:grpSp>
          <p:nvGrpSpPr>
            <p:cNvPr id="880" name="Google Shape;880;p36"/>
            <p:cNvGrpSpPr/>
            <p:nvPr/>
          </p:nvGrpSpPr>
          <p:grpSpPr>
            <a:xfrm>
              <a:off x="8809394" y="1662212"/>
              <a:ext cx="1341778" cy="510142"/>
              <a:chOff x="2225015" y="2025517"/>
              <a:chExt cx="1133616" cy="431000"/>
            </a:xfrm>
          </p:grpSpPr>
          <p:pic>
            <p:nvPicPr>
              <p:cNvPr id="881" name="Google Shape;881;p36" descr="図形&#10;&#10;自動的に生成された説明"/>
              <p:cNvPicPr preferRelativeResize="0"/>
              <p:nvPr/>
            </p:nvPicPr>
            <p:blipFill rotWithShape="1">
              <a:blip r:embed="rId5">
                <a:alphaModFix/>
              </a:blip>
              <a:srcRect/>
              <a:stretch/>
            </p:blipFill>
            <p:spPr>
              <a:xfrm>
                <a:off x="2365152" y="2025517"/>
                <a:ext cx="872678" cy="431000"/>
              </a:xfrm>
              <a:prstGeom prst="rect">
                <a:avLst/>
              </a:prstGeom>
              <a:noFill/>
              <a:ln>
                <a:noFill/>
              </a:ln>
            </p:spPr>
          </p:pic>
          <p:sp>
            <p:nvSpPr>
              <p:cNvPr id="882" name="Google Shape;882;p36"/>
              <p:cNvSpPr txBox="1"/>
              <p:nvPr/>
            </p:nvSpPr>
            <p:spPr>
              <a:xfrm>
                <a:off x="2225015" y="2064086"/>
                <a:ext cx="1133616" cy="33803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ja-JP" sz="2000" b="0" i="0" u="none" strike="noStrike" cap="none">
                    <a:solidFill>
                      <a:schemeClr val="lt1"/>
                    </a:solidFill>
                    <a:latin typeface="Arial"/>
                    <a:ea typeface="Arial"/>
                    <a:cs typeface="Arial"/>
                    <a:sym typeface="Arial"/>
                  </a:rPr>
                  <a:t>1000</a:t>
                </a:r>
                <a:r>
                  <a:rPr lang="ja-JP" sz="1400" b="0" i="0" u="none" strike="noStrike" cap="none">
                    <a:solidFill>
                      <a:schemeClr val="lt1"/>
                    </a:solidFill>
                    <a:latin typeface="Arial"/>
                    <a:ea typeface="Arial"/>
                    <a:cs typeface="Arial"/>
                    <a:sym typeface="Arial"/>
                  </a:rPr>
                  <a:t>円</a:t>
                </a:r>
                <a:endParaRPr sz="2000" b="0" i="0" u="none" strike="noStrike" cap="none">
                  <a:solidFill>
                    <a:schemeClr val="lt1"/>
                  </a:solidFill>
                  <a:latin typeface="Arial"/>
                  <a:ea typeface="Arial"/>
                  <a:cs typeface="Arial"/>
                  <a:sym typeface="Arial"/>
                </a:endParaRPr>
              </a:p>
            </p:txBody>
          </p:sp>
        </p:grpSp>
      </p:grpSp>
      <p:grpSp>
        <p:nvGrpSpPr>
          <p:cNvPr id="883" name="Google Shape;883;p36"/>
          <p:cNvGrpSpPr/>
          <p:nvPr/>
        </p:nvGrpSpPr>
        <p:grpSpPr>
          <a:xfrm>
            <a:off x="7353612" y="2153652"/>
            <a:ext cx="833883" cy="542326"/>
            <a:chOff x="7429189" y="2209044"/>
            <a:chExt cx="833883" cy="542326"/>
          </a:xfrm>
        </p:grpSpPr>
        <p:pic>
          <p:nvPicPr>
            <p:cNvPr id="884" name="Google Shape;884;p36"/>
            <p:cNvPicPr preferRelativeResize="0"/>
            <p:nvPr/>
          </p:nvPicPr>
          <p:blipFill rotWithShape="1">
            <a:blip r:embed="rId10">
              <a:alphaModFix/>
            </a:blip>
            <a:srcRect/>
            <a:stretch/>
          </p:blipFill>
          <p:spPr>
            <a:xfrm>
              <a:off x="7574966" y="2209044"/>
              <a:ext cx="542327" cy="542326"/>
            </a:xfrm>
            <a:prstGeom prst="rect">
              <a:avLst/>
            </a:prstGeom>
            <a:noFill/>
            <a:ln>
              <a:noFill/>
            </a:ln>
          </p:spPr>
        </p:pic>
        <p:sp>
          <p:nvSpPr>
            <p:cNvPr id="885" name="Google Shape;885;p36"/>
            <p:cNvSpPr txBox="1"/>
            <p:nvPr/>
          </p:nvSpPr>
          <p:spPr>
            <a:xfrm>
              <a:off x="7429189" y="2283282"/>
              <a:ext cx="833883"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ja-JP" sz="1800" b="0" i="0" u="none" strike="noStrike" cap="none">
                  <a:solidFill>
                    <a:schemeClr val="lt1"/>
                  </a:solidFill>
                  <a:latin typeface="Arial"/>
                  <a:ea typeface="Arial"/>
                  <a:cs typeface="Arial"/>
                  <a:sym typeface="Arial"/>
                </a:rPr>
                <a:t>100</a:t>
              </a:r>
              <a:r>
                <a:rPr lang="ja-JP" sz="1200" b="0" i="0" u="none" strike="noStrike" cap="none">
                  <a:solidFill>
                    <a:schemeClr val="lt1"/>
                  </a:solidFill>
                  <a:latin typeface="Arial"/>
                  <a:ea typeface="Arial"/>
                  <a:cs typeface="Arial"/>
                  <a:sym typeface="Arial"/>
                </a:rPr>
                <a:t>円</a:t>
              </a:r>
              <a:endParaRPr sz="1800" b="0" i="0" u="none" strike="noStrike" cap="none">
                <a:solidFill>
                  <a:schemeClr val="lt1"/>
                </a:solidFill>
                <a:latin typeface="Arial"/>
                <a:ea typeface="Arial"/>
                <a:cs typeface="Arial"/>
                <a:sym typeface="Arial"/>
              </a:endParaRPr>
            </a:p>
          </p:txBody>
        </p:sp>
      </p:grpSp>
      <p:grpSp>
        <p:nvGrpSpPr>
          <p:cNvPr id="886" name="Google Shape;886;p36"/>
          <p:cNvGrpSpPr/>
          <p:nvPr/>
        </p:nvGrpSpPr>
        <p:grpSpPr>
          <a:xfrm>
            <a:off x="2314984" y="2304322"/>
            <a:ext cx="833883" cy="542326"/>
            <a:chOff x="7429189" y="2209044"/>
            <a:chExt cx="833883" cy="542326"/>
          </a:xfrm>
        </p:grpSpPr>
        <p:pic>
          <p:nvPicPr>
            <p:cNvPr id="887" name="Google Shape;887;p36"/>
            <p:cNvPicPr preferRelativeResize="0"/>
            <p:nvPr/>
          </p:nvPicPr>
          <p:blipFill rotWithShape="1">
            <a:blip r:embed="rId10">
              <a:alphaModFix/>
            </a:blip>
            <a:srcRect/>
            <a:stretch/>
          </p:blipFill>
          <p:spPr>
            <a:xfrm>
              <a:off x="7574966" y="2209044"/>
              <a:ext cx="542327" cy="542326"/>
            </a:xfrm>
            <a:prstGeom prst="rect">
              <a:avLst/>
            </a:prstGeom>
            <a:noFill/>
            <a:ln>
              <a:noFill/>
            </a:ln>
          </p:spPr>
        </p:pic>
        <p:sp>
          <p:nvSpPr>
            <p:cNvPr id="888" name="Google Shape;888;p36"/>
            <p:cNvSpPr txBox="1"/>
            <p:nvPr/>
          </p:nvSpPr>
          <p:spPr>
            <a:xfrm>
              <a:off x="7429189" y="2283282"/>
              <a:ext cx="833883"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ja-JP" sz="1800" b="0" i="0" u="none" strike="noStrike" cap="none">
                  <a:solidFill>
                    <a:schemeClr val="lt1"/>
                  </a:solidFill>
                  <a:latin typeface="Arial"/>
                  <a:ea typeface="Arial"/>
                  <a:cs typeface="Arial"/>
                  <a:sym typeface="Arial"/>
                </a:rPr>
                <a:t>100</a:t>
              </a:r>
              <a:r>
                <a:rPr lang="ja-JP" sz="1200" b="0" i="0" u="none" strike="noStrike" cap="none">
                  <a:solidFill>
                    <a:schemeClr val="lt1"/>
                  </a:solidFill>
                  <a:latin typeface="Arial"/>
                  <a:ea typeface="Arial"/>
                  <a:cs typeface="Arial"/>
                  <a:sym typeface="Arial"/>
                </a:rPr>
                <a:t>円</a:t>
              </a:r>
              <a:endParaRPr sz="1800" b="0" i="0" u="none" strike="noStrike" cap="none">
                <a:solidFill>
                  <a:schemeClr val="lt1"/>
                </a:solidFill>
                <a:latin typeface="Arial"/>
                <a:ea typeface="Arial"/>
                <a:cs typeface="Arial"/>
                <a:sym typeface="Arial"/>
              </a:endParaRPr>
            </a:p>
          </p:txBody>
        </p:sp>
      </p:grpSp>
      <p:grpSp>
        <p:nvGrpSpPr>
          <p:cNvPr id="889" name="Google Shape;889;p36"/>
          <p:cNvGrpSpPr/>
          <p:nvPr/>
        </p:nvGrpSpPr>
        <p:grpSpPr>
          <a:xfrm>
            <a:off x="7353612" y="3594600"/>
            <a:ext cx="833883" cy="542326"/>
            <a:chOff x="7429189" y="2209044"/>
            <a:chExt cx="833883" cy="542326"/>
          </a:xfrm>
        </p:grpSpPr>
        <p:pic>
          <p:nvPicPr>
            <p:cNvPr id="890" name="Google Shape;890;p36"/>
            <p:cNvPicPr preferRelativeResize="0"/>
            <p:nvPr/>
          </p:nvPicPr>
          <p:blipFill rotWithShape="1">
            <a:blip r:embed="rId10">
              <a:alphaModFix/>
            </a:blip>
            <a:srcRect/>
            <a:stretch/>
          </p:blipFill>
          <p:spPr>
            <a:xfrm>
              <a:off x="7574966" y="2209044"/>
              <a:ext cx="542327" cy="542326"/>
            </a:xfrm>
            <a:prstGeom prst="rect">
              <a:avLst/>
            </a:prstGeom>
            <a:noFill/>
            <a:ln>
              <a:noFill/>
            </a:ln>
          </p:spPr>
        </p:pic>
        <p:sp>
          <p:nvSpPr>
            <p:cNvPr id="891" name="Google Shape;891;p36"/>
            <p:cNvSpPr txBox="1"/>
            <p:nvPr/>
          </p:nvSpPr>
          <p:spPr>
            <a:xfrm>
              <a:off x="7429189" y="2283282"/>
              <a:ext cx="833883"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ja-JP" sz="1800" b="0" i="0" u="none" strike="noStrike" cap="none">
                  <a:solidFill>
                    <a:schemeClr val="lt1"/>
                  </a:solidFill>
                  <a:latin typeface="Arial"/>
                  <a:ea typeface="Arial"/>
                  <a:cs typeface="Arial"/>
                  <a:sym typeface="Arial"/>
                </a:rPr>
                <a:t>100</a:t>
              </a:r>
              <a:r>
                <a:rPr lang="ja-JP" sz="1200" b="0" i="0" u="none" strike="noStrike" cap="none">
                  <a:solidFill>
                    <a:schemeClr val="lt1"/>
                  </a:solidFill>
                  <a:latin typeface="Arial"/>
                  <a:ea typeface="Arial"/>
                  <a:cs typeface="Arial"/>
                  <a:sym typeface="Arial"/>
                </a:rPr>
                <a:t>円</a:t>
              </a:r>
              <a:endParaRPr sz="1800" b="0" i="0" u="none" strike="noStrike" cap="none">
                <a:solidFill>
                  <a:schemeClr val="lt1"/>
                </a:solidFill>
                <a:latin typeface="Arial"/>
                <a:ea typeface="Arial"/>
                <a:cs typeface="Arial"/>
                <a:sym typeface="Arial"/>
              </a:endParaRPr>
            </a:p>
          </p:txBody>
        </p:sp>
      </p:grpSp>
      <p:pic>
        <p:nvPicPr>
          <p:cNvPr id="892" name="Google Shape;892;p36"/>
          <p:cNvPicPr preferRelativeResize="0"/>
          <p:nvPr/>
        </p:nvPicPr>
        <p:blipFill rotWithShape="1">
          <a:blip r:embed="rId11">
            <a:alphaModFix/>
          </a:blip>
          <a:srcRect/>
          <a:stretch/>
        </p:blipFill>
        <p:spPr>
          <a:xfrm>
            <a:off x="9976741" y="4076977"/>
            <a:ext cx="1977142" cy="956682"/>
          </a:xfrm>
          <a:prstGeom prst="rect">
            <a:avLst/>
          </a:prstGeom>
          <a:noFill/>
          <a:ln>
            <a:noFill/>
          </a:ln>
        </p:spPr>
      </p:pic>
      <p:grpSp>
        <p:nvGrpSpPr>
          <p:cNvPr id="893" name="Google Shape;893;p36"/>
          <p:cNvGrpSpPr/>
          <p:nvPr/>
        </p:nvGrpSpPr>
        <p:grpSpPr>
          <a:xfrm>
            <a:off x="5993287" y="5077578"/>
            <a:ext cx="830085" cy="458267"/>
            <a:chOff x="5979502" y="5100328"/>
            <a:chExt cx="830085" cy="458267"/>
          </a:xfrm>
        </p:grpSpPr>
        <p:grpSp>
          <p:nvGrpSpPr>
            <p:cNvPr id="894" name="Google Shape;894;p36"/>
            <p:cNvGrpSpPr/>
            <p:nvPr/>
          </p:nvGrpSpPr>
          <p:grpSpPr>
            <a:xfrm>
              <a:off x="5979502" y="5100328"/>
              <a:ext cx="830085" cy="458267"/>
              <a:chOff x="6018807" y="5232847"/>
              <a:chExt cx="615361" cy="339724"/>
            </a:xfrm>
          </p:grpSpPr>
          <p:pic>
            <p:nvPicPr>
              <p:cNvPr id="895" name="Google Shape;895;p36"/>
              <p:cNvPicPr preferRelativeResize="0"/>
              <p:nvPr/>
            </p:nvPicPr>
            <p:blipFill rotWithShape="1">
              <a:blip r:embed="rId12">
                <a:alphaModFix/>
              </a:blip>
              <a:srcRect/>
              <a:stretch/>
            </p:blipFill>
            <p:spPr>
              <a:xfrm>
                <a:off x="6018807" y="5232847"/>
                <a:ext cx="339723" cy="339724"/>
              </a:xfrm>
              <a:prstGeom prst="rect">
                <a:avLst/>
              </a:prstGeom>
              <a:noFill/>
              <a:ln>
                <a:noFill/>
              </a:ln>
            </p:spPr>
          </p:pic>
          <p:pic>
            <p:nvPicPr>
              <p:cNvPr id="896" name="Google Shape;896;p36"/>
              <p:cNvPicPr preferRelativeResize="0"/>
              <p:nvPr/>
            </p:nvPicPr>
            <p:blipFill rotWithShape="1">
              <a:blip r:embed="rId12">
                <a:alphaModFix/>
              </a:blip>
              <a:srcRect/>
              <a:stretch/>
            </p:blipFill>
            <p:spPr>
              <a:xfrm>
                <a:off x="6141518" y="5232847"/>
                <a:ext cx="339723" cy="339724"/>
              </a:xfrm>
              <a:prstGeom prst="rect">
                <a:avLst/>
              </a:prstGeom>
              <a:noFill/>
              <a:ln>
                <a:noFill/>
              </a:ln>
            </p:spPr>
          </p:pic>
          <p:pic>
            <p:nvPicPr>
              <p:cNvPr id="897" name="Google Shape;897;p36"/>
              <p:cNvPicPr preferRelativeResize="0"/>
              <p:nvPr/>
            </p:nvPicPr>
            <p:blipFill rotWithShape="1">
              <a:blip r:embed="rId13">
                <a:alphaModFix/>
              </a:blip>
              <a:srcRect/>
              <a:stretch/>
            </p:blipFill>
            <p:spPr>
              <a:xfrm>
                <a:off x="6294445" y="5233431"/>
                <a:ext cx="339723" cy="338555"/>
              </a:xfrm>
              <a:prstGeom prst="rect">
                <a:avLst/>
              </a:prstGeom>
              <a:noFill/>
              <a:ln>
                <a:noFill/>
              </a:ln>
            </p:spPr>
          </p:pic>
        </p:grpSp>
        <p:sp>
          <p:nvSpPr>
            <p:cNvPr id="898" name="Google Shape;898;p36"/>
            <p:cNvSpPr txBox="1"/>
            <p:nvPr/>
          </p:nvSpPr>
          <p:spPr>
            <a:xfrm>
              <a:off x="6063903" y="5126955"/>
              <a:ext cx="713657"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a:solidFill>
                    <a:schemeClr val="lt1"/>
                  </a:solidFill>
                  <a:latin typeface="Arial"/>
                  <a:ea typeface="Arial"/>
                  <a:cs typeface="Arial"/>
                  <a:sym typeface="Arial"/>
                </a:rPr>
                <a:t>78</a:t>
              </a:r>
              <a:r>
                <a:rPr lang="ja-JP" sz="1400" b="0" i="0" u="none" strike="noStrike" cap="none">
                  <a:solidFill>
                    <a:schemeClr val="lt1"/>
                  </a:solidFill>
                  <a:latin typeface="Arial"/>
                  <a:ea typeface="Arial"/>
                  <a:cs typeface="Arial"/>
                  <a:sym typeface="Arial"/>
                </a:rPr>
                <a:t>円</a:t>
              </a:r>
              <a:endParaRPr sz="1800" b="0" i="0" u="none" strike="noStrike" cap="none">
                <a:solidFill>
                  <a:schemeClr val="lt1"/>
                </a:solidFill>
                <a:latin typeface="Arial"/>
                <a:ea typeface="Arial"/>
                <a:cs typeface="Arial"/>
                <a:sym typeface="Arial"/>
              </a:endParaRPr>
            </a:p>
          </p:txBody>
        </p:sp>
      </p:grpSp>
      <p:grpSp>
        <p:nvGrpSpPr>
          <p:cNvPr id="899" name="Google Shape;899;p36"/>
          <p:cNvGrpSpPr/>
          <p:nvPr/>
        </p:nvGrpSpPr>
        <p:grpSpPr>
          <a:xfrm>
            <a:off x="9148580" y="5100328"/>
            <a:ext cx="830085" cy="458267"/>
            <a:chOff x="9134795" y="5100328"/>
            <a:chExt cx="830085" cy="458267"/>
          </a:xfrm>
        </p:grpSpPr>
        <p:grpSp>
          <p:nvGrpSpPr>
            <p:cNvPr id="900" name="Google Shape;900;p36"/>
            <p:cNvGrpSpPr/>
            <p:nvPr/>
          </p:nvGrpSpPr>
          <p:grpSpPr>
            <a:xfrm>
              <a:off x="9134795" y="5100328"/>
              <a:ext cx="830085" cy="458267"/>
              <a:chOff x="6018807" y="5232847"/>
              <a:chExt cx="615361" cy="339724"/>
            </a:xfrm>
          </p:grpSpPr>
          <p:pic>
            <p:nvPicPr>
              <p:cNvPr id="901" name="Google Shape;901;p36"/>
              <p:cNvPicPr preferRelativeResize="0"/>
              <p:nvPr/>
            </p:nvPicPr>
            <p:blipFill rotWithShape="1">
              <a:blip r:embed="rId12">
                <a:alphaModFix/>
              </a:blip>
              <a:srcRect/>
              <a:stretch/>
            </p:blipFill>
            <p:spPr>
              <a:xfrm>
                <a:off x="6018807" y="5232847"/>
                <a:ext cx="339723" cy="339724"/>
              </a:xfrm>
              <a:prstGeom prst="rect">
                <a:avLst/>
              </a:prstGeom>
              <a:noFill/>
              <a:ln>
                <a:noFill/>
              </a:ln>
            </p:spPr>
          </p:pic>
          <p:pic>
            <p:nvPicPr>
              <p:cNvPr id="902" name="Google Shape;902;p36"/>
              <p:cNvPicPr preferRelativeResize="0"/>
              <p:nvPr/>
            </p:nvPicPr>
            <p:blipFill rotWithShape="1">
              <a:blip r:embed="rId12">
                <a:alphaModFix/>
              </a:blip>
              <a:srcRect/>
              <a:stretch/>
            </p:blipFill>
            <p:spPr>
              <a:xfrm>
                <a:off x="6141518" y="5232847"/>
                <a:ext cx="339723" cy="339724"/>
              </a:xfrm>
              <a:prstGeom prst="rect">
                <a:avLst/>
              </a:prstGeom>
              <a:noFill/>
              <a:ln>
                <a:noFill/>
              </a:ln>
            </p:spPr>
          </p:pic>
          <p:pic>
            <p:nvPicPr>
              <p:cNvPr id="903" name="Google Shape;903;p36"/>
              <p:cNvPicPr preferRelativeResize="0"/>
              <p:nvPr/>
            </p:nvPicPr>
            <p:blipFill rotWithShape="1">
              <a:blip r:embed="rId13">
                <a:alphaModFix/>
              </a:blip>
              <a:srcRect/>
              <a:stretch/>
            </p:blipFill>
            <p:spPr>
              <a:xfrm>
                <a:off x="6294445" y="5233431"/>
                <a:ext cx="339723" cy="338555"/>
              </a:xfrm>
              <a:prstGeom prst="rect">
                <a:avLst/>
              </a:prstGeom>
              <a:noFill/>
              <a:ln>
                <a:noFill/>
              </a:ln>
            </p:spPr>
          </p:pic>
        </p:grpSp>
        <p:sp>
          <p:nvSpPr>
            <p:cNvPr id="904" name="Google Shape;904;p36"/>
            <p:cNvSpPr txBox="1"/>
            <p:nvPr/>
          </p:nvSpPr>
          <p:spPr>
            <a:xfrm>
              <a:off x="9225069" y="5126955"/>
              <a:ext cx="713657"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a:solidFill>
                    <a:schemeClr val="lt1"/>
                  </a:solidFill>
                  <a:latin typeface="Arial"/>
                  <a:ea typeface="Arial"/>
                  <a:cs typeface="Arial"/>
                  <a:sym typeface="Arial"/>
                </a:rPr>
                <a:t>22</a:t>
              </a:r>
              <a:r>
                <a:rPr lang="ja-JP" sz="1400" b="0" i="0" u="none" strike="noStrike" cap="none">
                  <a:solidFill>
                    <a:schemeClr val="lt1"/>
                  </a:solidFill>
                  <a:latin typeface="Arial"/>
                  <a:ea typeface="Arial"/>
                  <a:cs typeface="Arial"/>
                  <a:sym typeface="Arial"/>
                </a:rPr>
                <a:t>円</a:t>
              </a:r>
              <a:endParaRPr sz="1800" b="0" i="0" u="none" strike="noStrike" cap="none">
                <a:solidFill>
                  <a:schemeClr val="lt1"/>
                </a:solidFill>
                <a:latin typeface="Arial"/>
                <a:ea typeface="Arial"/>
                <a:cs typeface="Arial"/>
                <a:sym typeface="Arial"/>
              </a:endParaRPr>
            </a:p>
          </p:txBody>
        </p:sp>
      </p:grpSp>
      <p:pic>
        <p:nvPicPr>
          <p:cNvPr id="905" name="Google Shape;905;p36"/>
          <p:cNvPicPr preferRelativeResize="0"/>
          <p:nvPr/>
        </p:nvPicPr>
        <p:blipFill rotWithShape="1">
          <a:blip r:embed="rId14">
            <a:alphaModFix/>
          </a:blip>
          <a:srcRect/>
          <a:stretch/>
        </p:blipFill>
        <p:spPr>
          <a:xfrm>
            <a:off x="10278330" y="2389027"/>
            <a:ext cx="1373964" cy="1336801"/>
          </a:xfrm>
          <a:prstGeom prst="rect">
            <a:avLst/>
          </a:prstGeom>
          <a:noFill/>
          <a:ln>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07"/>
                                        </p:tgtEl>
                                        <p:attrNameLst>
                                          <p:attrName>style.visibility</p:attrName>
                                        </p:attrNameLst>
                                      </p:cBhvr>
                                      <p:to>
                                        <p:strVal val="visible"/>
                                      </p:to>
                                    </p:set>
                                    <p:animEffect transition="in" filter="fade">
                                      <p:cBhvr>
                                        <p:cTn id="7" dur="500"/>
                                        <p:tgtEl>
                                          <p:spTgt spid="80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35"/>
                                        </p:tgtEl>
                                        <p:attrNameLst>
                                          <p:attrName>style.visibility</p:attrName>
                                        </p:attrNameLst>
                                      </p:cBhvr>
                                      <p:to>
                                        <p:strVal val="visible"/>
                                      </p:to>
                                    </p:set>
                                    <p:animEffect transition="in" filter="fade">
                                      <p:cBhvr>
                                        <p:cTn id="11" dur="500"/>
                                        <p:tgtEl>
                                          <p:spTgt spid="835"/>
                                        </p:tgtEl>
                                      </p:cBhvr>
                                    </p:animEffect>
                                  </p:childTnLst>
                                </p:cTn>
                              </p:par>
                              <p:par>
                                <p:cTn id="12" presetID="10" presetClass="entr" presetSubtype="0" fill="hold" nodeType="withEffect">
                                  <p:stCondLst>
                                    <p:cond delay="0"/>
                                  </p:stCondLst>
                                  <p:childTnLst>
                                    <p:set>
                                      <p:cBhvr>
                                        <p:cTn id="13" dur="1" fill="hold">
                                          <p:stCondLst>
                                            <p:cond delay="0"/>
                                          </p:stCondLst>
                                        </p:cTn>
                                        <p:tgtEl>
                                          <p:spTgt spid="846"/>
                                        </p:tgtEl>
                                        <p:attrNameLst>
                                          <p:attrName>style.visibility</p:attrName>
                                        </p:attrNameLst>
                                      </p:cBhvr>
                                      <p:to>
                                        <p:strVal val="visible"/>
                                      </p:to>
                                    </p:set>
                                    <p:animEffect transition="in" filter="fade">
                                      <p:cBhvr>
                                        <p:cTn id="14" dur="500"/>
                                        <p:tgtEl>
                                          <p:spTgt spid="846"/>
                                        </p:tgtEl>
                                      </p:cBhvr>
                                    </p:animEffect>
                                  </p:childTnLst>
                                </p:cTn>
                              </p:par>
                              <p:par>
                                <p:cTn id="15" presetID="10" presetClass="entr" presetSubtype="0" fill="hold" nodeType="withEffect">
                                  <p:stCondLst>
                                    <p:cond delay="0"/>
                                  </p:stCondLst>
                                  <p:childTnLst>
                                    <p:set>
                                      <p:cBhvr>
                                        <p:cTn id="16" dur="1" fill="hold">
                                          <p:stCondLst>
                                            <p:cond delay="0"/>
                                          </p:stCondLst>
                                        </p:cTn>
                                        <p:tgtEl>
                                          <p:spTgt spid="866"/>
                                        </p:tgtEl>
                                        <p:attrNameLst>
                                          <p:attrName>style.visibility</p:attrName>
                                        </p:attrNameLst>
                                      </p:cBhvr>
                                      <p:to>
                                        <p:strVal val="visible"/>
                                      </p:to>
                                    </p:set>
                                    <p:animEffect transition="in" filter="fade">
                                      <p:cBhvr>
                                        <p:cTn id="17" dur="500"/>
                                        <p:tgtEl>
                                          <p:spTgt spid="866"/>
                                        </p:tgtEl>
                                      </p:cBhvr>
                                    </p:animEffect>
                                  </p:childTnLst>
                                </p:cTn>
                              </p:par>
                              <p:par>
                                <p:cTn id="18" presetID="10" presetClass="entr" presetSubtype="0" fill="hold" nodeType="withEffect">
                                  <p:stCondLst>
                                    <p:cond delay="0"/>
                                  </p:stCondLst>
                                  <p:childTnLst>
                                    <p:set>
                                      <p:cBhvr>
                                        <p:cTn id="19" dur="1" fill="hold">
                                          <p:stCondLst>
                                            <p:cond delay="0"/>
                                          </p:stCondLst>
                                        </p:cTn>
                                        <p:tgtEl>
                                          <p:spTgt spid="856"/>
                                        </p:tgtEl>
                                        <p:attrNameLst>
                                          <p:attrName>style.visibility</p:attrName>
                                        </p:attrNameLst>
                                      </p:cBhvr>
                                      <p:to>
                                        <p:strVal val="visible"/>
                                      </p:to>
                                    </p:set>
                                    <p:animEffect transition="in" filter="fade">
                                      <p:cBhvr>
                                        <p:cTn id="20" dur="500"/>
                                        <p:tgtEl>
                                          <p:spTgt spid="856"/>
                                        </p:tgtEl>
                                      </p:cBhvr>
                                    </p:animEffect>
                                  </p:childTnLst>
                                </p:cTn>
                              </p:par>
                              <p:par>
                                <p:cTn id="21" presetID="10" presetClass="entr" presetSubtype="0" fill="hold" nodeType="withEffect">
                                  <p:stCondLst>
                                    <p:cond delay="0"/>
                                  </p:stCondLst>
                                  <p:childTnLst>
                                    <p:set>
                                      <p:cBhvr>
                                        <p:cTn id="22" dur="1" fill="hold">
                                          <p:stCondLst>
                                            <p:cond delay="0"/>
                                          </p:stCondLst>
                                        </p:cTn>
                                        <p:tgtEl>
                                          <p:spTgt spid="886"/>
                                        </p:tgtEl>
                                        <p:attrNameLst>
                                          <p:attrName>style.visibility</p:attrName>
                                        </p:attrNameLst>
                                      </p:cBhvr>
                                      <p:to>
                                        <p:strVal val="visible"/>
                                      </p:to>
                                    </p:set>
                                    <p:animEffect transition="in" filter="fade">
                                      <p:cBhvr>
                                        <p:cTn id="23" dur="500"/>
                                        <p:tgtEl>
                                          <p:spTgt spid="88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14"/>
                                        </p:tgtEl>
                                        <p:attrNameLst>
                                          <p:attrName>style.visibility</p:attrName>
                                        </p:attrNameLst>
                                      </p:cBhvr>
                                      <p:to>
                                        <p:strVal val="visible"/>
                                      </p:to>
                                    </p:set>
                                    <p:animEffect transition="in" filter="fade">
                                      <p:cBhvr>
                                        <p:cTn id="28" dur="500"/>
                                        <p:tgtEl>
                                          <p:spTgt spid="814"/>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827"/>
                                        </p:tgtEl>
                                        <p:attrNameLst>
                                          <p:attrName>style.visibility</p:attrName>
                                        </p:attrNameLst>
                                      </p:cBhvr>
                                      <p:to>
                                        <p:strVal val="visible"/>
                                      </p:to>
                                    </p:set>
                                    <p:animEffect transition="in" filter="fade">
                                      <p:cBhvr>
                                        <p:cTn id="32" dur="500"/>
                                        <p:tgtEl>
                                          <p:spTgt spid="827"/>
                                        </p:tgtEl>
                                      </p:cBhvr>
                                    </p:animEffect>
                                  </p:childTnLst>
                                </p:cTn>
                              </p:par>
                            </p:childTnLst>
                          </p:cTn>
                        </p:par>
                        <p:par>
                          <p:cTn id="33" fill="hold">
                            <p:stCondLst>
                              <p:cond delay="1000"/>
                            </p:stCondLst>
                            <p:childTnLst>
                              <p:par>
                                <p:cTn id="34" presetID="10" presetClass="entr" presetSubtype="0" fill="hold" nodeType="afterEffect">
                                  <p:stCondLst>
                                    <p:cond delay="0"/>
                                  </p:stCondLst>
                                  <p:childTnLst>
                                    <p:set>
                                      <p:cBhvr>
                                        <p:cTn id="35" dur="1" fill="hold">
                                          <p:stCondLst>
                                            <p:cond delay="0"/>
                                          </p:stCondLst>
                                        </p:cTn>
                                        <p:tgtEl>
                                          <p:spTgt spid="876"/>
                                        </p:tgtEl>
                                        <p:attrNameLst>
                                          <p:attrName>style.visibility</p:attrName>
                                        </p:attrNameLst>
                                      </p:cBhvr>
                                      <p:to>
                                        <p:strVal val="visible"/>
                                      </p:to>
                                    </p:set>
                                    <p:animEffect transition="in" filter="fade">
                                      <p:cBhvr>
                                        <p:cTn id="36" dur="500"/>
                                        <p:tgtEl>
                                          <p:spTgt spid="87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883"/>
                                        </p:tgtEl>
                                        <p:attrNameLst>
                                          <p:attrName>style.visibility</p:attrName>
                                        </p:attrNameLst>
                                      </p:cBhvr>
                                      <p:to>
                                        <p:strVal val="visible"/>
                                      </p:to>
                                    </p:set>
                                    <p:animEffect transition="in" filter="fade">
                                      <p:cBhvr>
                                        <p:cTn id="41" dur="500"/>
                                        <p:tgtEl>
                                          <p:spTgt spid="883"/>
                                        </p:tgtEl>
                                      </p:cBhvr>
                                    </p:animEffect>
                                  </p:childTnLst>
                                </p:cTn>
                              </p:par>
                            </p:childTnLst>
                          </p:cTn>
                        </p:par>
                        <p:par>
                          <p:cTn id="42" fill="hold">
                            <p:stCondLst>
                              <p:cond delay="500"/>
                            </p:stCondLst>
                            <p:childTnLst>
                              <p:par>
                                <p:cTn id="43" presetID="10" presetClass="entr" presetSubtype="0" fill="hold" nodeType="afterEffect">
                                  <p:stCondLst>
                                    <p:cond delay="0"/>
                                  </p:stCondLst>
                                  <p:childTnLst>
                                    <p:set>
                                      <p:cBhvr>
                                        <p:cTn id="44" dur="1" fill="hold">
                                          <p:stCondLst>
                                            <p:cond delay="0"/>
                                          </p:stCondLst>
                                        </p:cTn>
                                        <p:tgtEl>
                                          <p:spTgt spid="813"/>
                                        </p:tgtEl>
                                        <p:attrNameLst>
                                          <p:attrName>style.visibility</p:attrName>
                                        </p:attrNameLst>
                                      </p:cBhvr>
                                      <p:to>
                                        <p:strVal val="visible"/>
                                      </p:to>
                                    </p:set>
                                    <p:animEffect transition="in" filter="fade">
                                      <p:cBhvr>
                                        <p:cTn id="45" dur="500"/>
                                        <p:tgtEl>
                                          <p:spTgt spid="813"/>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836"/>
                                        </p:tgtEl>
                                        <p:attrNameLst>
                                          <p:attrName>style.visibility</p:attrName>
                                        </p:attrNameLst>
                                      </p:cBhvr>
                                      <p:to>
                                        <p:strVal val="visible"/>
                                      </p:to>
                                    </p:set>
                                    <p:animEffect transition="in" filter="fade">
                                      <p:cBhvr>
                                        <p:cTn id="50" dur="500"/>
                                        <p:tgtEl>
                                          <p:spTgt spid="836"/>
                                        </p:tgtEl>
                                      </p:cBhvr>
                                    </p:animEffect>
                                  </p:childTnLst>
                                </p:cTn>
                              </p:par>
                            </p:childTnLst>
                          </p:cTn>
                        </p:par>
                        <p:par>
                          <p:cTn id="51" fill="hold">
                            <p:stCondLst>
                              <p:cond delay="500"/>
                            </p:stCondLst>
                            <p:childTnLst>
                              <p:par>
                                <p:cTn id="52" presetID="10" presetClass="entr" presetSubtype="0" fill="hold" nodeType="afterEffect">
                                  <p:stCondLst>
                                    <p:cond delay="0"/>
                                  </p:stCondLst>
                                  <p:childTnLst>
                                    <p:set>
                                      <p:cBhvr>
                                        <p:cTn id="53" dur="1" fill="hold">
                                          <p:stCondLst>
                                            <p:cond delay="0"/>
                                          </p:stCondLst>
                                        </p:cTn>
                                        <p:tgtEl>
                                          <p:spTgt spid="905"/>
                                        </p:tgtEl>
                                        <p:attrNameLst>
                                          <p:attrName>style.visibility</p:attrName>
                                        </p:attrNameLst>
                                      </p:cBhvr>
                                      <p:to>
                                        <p:strVal val="visible"/>
                                      </p:to>
                                    </p:set>
                                    <p:animEffect transition="in" filter="fade">
                                      <p:cBhvr>
                                        <p:cTn id="54" dur="500"/>
                                        <p:tgtEl>
                                          <p:spTgt spid="905"/>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889"/>
                                        </p:tgtEl>
                                        <p:attrNameLst>
                                          <p:attrName>style.visibility</p:attrName>
                                        </p:attrNameLst>
                                      </p:cBhvr>
                                      <p:to>
                                        <p:strVal val="visible"/>
                                      </p:to>
                                    </p:set>
                                    <p:animEffect transition="in" filter="fade">
                                      <p:cBhvr>
                                        <p:cTn id="59" dur="500"/>
                                        <p:tgtEl>
                                          <p:spTgt spid="889"/>
                                        </p:tgtEl>
                                      </p:cBhvr>
                                    </p:animEffect>
                                  </p:childTnLst>
                                </p:cTn>
                              </p:par>
                            </p:childTnLst>
                          </p:cTn>
                        </p:par>
                        <p:par>
                          <p:cTn id="60" fill="hold">
                            <p:stCondLst>
                              <p:cond delay="500"/>
                            </p:stCondLst>
                            <p:childTnLst>
                              <p:par>
                                <p:cTn id="61" presetID="10" presetClass="entr" presetSubtype="0" fill="hold" nodeType="afterEffect">
                                  <p:stCondLst>
                                    <p:cond delay="0"/>
                                  </p:stCondLst>
                                  <p:childTnLst>
                                    <p:set>
                                      <p:cBhvr>
                                        <p:cTn id="62" dur="1" fill="hold">
                                          <p:stCondLst>
                                            <p:cond delay="0"/>
                                          </p:stCondLst>
                                        </p:cTn>
                                        <p:tgtEl>
                                          <p:spTgt spid="815"/>
                                        </p:tgtEl>
                                        <p:attrNameLst>
                                          <p:attrName>style.visibility</p:attrName>
                                        </p:attrNameLst>
                                      </p:cBhvr>
                                      <p:to>
                                        <p:strVal val="visible"/>
                                      </p:to>
                                    </p:set>
                                    <p:animEffect transition="in" filter="fade">
                                      <p:cBhvr>
                                        <p:cTn id="63" dur="500"/>
                                        <p:tgtEl>
                                          <p:spTgt spid="815"/>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859"/>
                                        </p:tgtEl>
                                        <p:attrNameLst>
                                          <p:attrName>style.visibility</p:attrName>
                                        </p:attrNameLst>
                                      </p:cBhvr>
                                      <p:to>
                                        <p:strVal val="visible"/>
                                      </p:to>
                                    </p:set>
                                    <p:animEffect transition="in" filter="fade">
                                      <p:cBhvr>
                                        <p:cTn id="68" dur="500"/>
                                        <p:tgtEl>
                                          <p:spTgt spid="859"/>
                                        </p:tgtEl>
                                      </p:cBhvr>
                                    </p:animEffect>
                                  </p:childTnLst>
                                </p:cTn>
                              </p:par>
                            </p:childTnLst>
                          </p:cTn>
                        </p:par>
                        <p:par>
                          <p:cTn id="69" fill="hold">
                            <p:stCondLst>
                              <p:cond delay="500"/>
                            </p:stCondLst>
                            <p:childTnLst>
                              <p:par>
                                <p:cTn id="70" presetID="10" presetClass="entr" presetSubtype="0" fill="hold" nodeType="afterEffect">
                                  <p:stCondLst>
                                    <p:cond delay="0"/>
                                  </p:stCondLst>
                                  <p:childTnLst>
                                    <p:set>
                                      <p:cBhvr>
                                        <p:cTn id="71" dur="1" fill="hold">
                                          <p:stCondLst>
                                            <p:cond delay="0"/>
                                          </p:stCondLst>
                                        </p:cTn>
                                        <p:tgtEl>
                                          <p:spTgt spid="892"/>
                                        </p:tgtEl>
                                        <p:attrNameLst>
                                          <p:attrName>style.visibility</p:attrName>
                                        </p:attrNameLst>
                                      </p:cBhvr>
                                      <p:to>
                                        <p:strVal val="visible"/>
                                      </p:to>
                                    </p:set>
                                    <p:animEffect transition="in" filter="fade">
                                      <p:cBhvr>
                                        <p:cTn id="72" dur="500"/>
                                        <p:tgtEl>
                                          <p:spTgt spid="892"/>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893"/>
                                        </p:tgtEl>
                                        <p:attrNameLst>
                                          <p:attrName>style.visibility</p:attrName>
                                        </p:attrNameLst>
                                      </p:cBhvr>
                                      <p:to>
                                        <p:strVal val="visible"/>
                                      </p:to>
                                    </p:set>
                                    <p:animEffect transition="in" filter="fade">
                                      <p:cBhvr>
                                        <p:cTn id="77" dur="500"/>
                                        <p:tgtEl>
                                          <p:spTgt spid="893"/>
                                        </p:tgtEl>
                                      </p:cBhvr>
                                    </p:animEffect>
                                  </p:childTnLst>
                                </p:cTn>
                              </p:par>
                              <p:par>
                                <p:cTn id="78" presetID="10" presetClass="entr" presetSubtype="0" fill="hold" nodeType="withEffect">
                                  <p:stCondLst>
                                    <p:cond delay="0"/>
                                  </p:stCondLst>
                                  <p:childTnLst>
                                    <p:set>
                                      <p:cBhvr>
                                        <p:cTn id="79" dur="1" fill="hold">
                                          <p:stCondLst>
                                            <p:cond delay="0"/>
                                          </p:stCondLst>
                                        </p:cTn>
                                        <p:tgtEl>
                                          <p:spTgt spid="899"/>
                                        </p:tgtEl>
                                        <p:attrNameLst>
                                          <p:attrName>style.visibility</p:attrName>
                                        </p:attrNameLst>
                                      </p:cBhvr>
                                      <p:to>
                                        <p:strVal val="visible"/>
                                      </p:to>
                                    </p:set>
                                    <p:animEffect transition="in" filter="fade">
                                      <p:cBhvr>
                                        <p:cTn id="80" dur="500"/>
                                        <p:tgtEl>
                                          <p:spTgt spid="899"/>
                                        </p:tgtEl>
                                      </p:cBhvr>
                                    </p:animEffect>
                                  </p:childTnLst>
                                </p:cTn>
                              </p:par>
                            </p:childTnLst>
                          </p:cTn>
                        </p:par>
                        <p:par>
                          <p:cTn id="81" fill="hold">
                            <p:stCondLst>
                              <p:cond delay="500"/>
                            </p:stCondLst>
                            <p:childTnLst>
                              <p:par>
                                <p:cTn id="82" presetID="10" presetClass="entr" presetSubtype="0" fill="hold" nodeType="afterEffect">
                                  <p:stCondLst>
                                    <p:cond delay="0"/>
                                  </p:stCondLst>
                                  <p:childTnLst>
                                    <p:set>
                                      <p:cBhvr>
                                        <p:cTn id="83" dur="1" fill="hold">
                                          <p:stCondLst>
                                            <p:cond delay="0"/>
                                          </p:stCondLst>
                                        </p:cTn>
                                        <p:tgtEl>
                                          <p:spTgt spid="817"/>
                                        </p:tgtEl>
                                        <p:attrNameLst>
                                          <p:attrName>style.visibility</p:attrName>
                                        </p:attrNameLst>
                                      </p:cBhvr>
                                      <p:to>
                                        <p:strVal val="visible"/>
                                      </p:to>
                                    </p:set>
                                    <p:animEffect transition="in" filter="fade">
                                      <p:cBhvr>
                                        <p:cTn id="84" dur="500"/>
                                        <p:tgtEl>
                                          <p:spTgt spid="817"/>
                                        </p:tgtEl>
                                      </p:cBhvr>
                                    </p:animEffect>
                                  </p:childTnLst>
                                </p:cTn>
                              </p:par>
                              <p:par>
                                <p:cTn id="85" presetID="10" presetClass="entr" presetSubtype="0" fill="hold" nodeType="withEffect">
                                  <p:stCondLst>
                                    <p:cond delay="0"/>
                                  </p:stCondLst>
                                  <p:childTnLst>
                                    <p:set>
                                      <p:cBhvr>
                                        <p:cTn id="86" dur="1" fill="hold">
                                          <p:stCondLst>
                                            <p:cond delay="0"/>
                                          </p:stCondLst>
                                        </p:cTn>
                                        <p:tgtEl>
                                          <p:spTgt spid="816"/>
                                        </p:tgtEl>
                                        <p:attrNameLst>
                                          <p:attrName>style.visibility</p:attrName>
                                        </p:attrNameLst>
                                      </p:cBhvr>
                                      <p:to>
                                        <p:strVal val="visible"/>
                                      </p:to>
                                    </p:set>
                                    <p:animEffect transition="in" filter="fade">
                                      <p:cBhvr>
                                        <p:cTn id="87" dur="500"/>
                                        <p:tgtEl>
                                          <p:spTgt spid="816"/>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818"/>
                                        </p:tgtEl>
                                        <p:attrNameLst>
                                          <p:attrName>style.visibility</p:attrName>
                                        </p:attrNameLst>
                                      </p:cBhvr>
                                      <p:to>
                                        <p:strVal val="visible"/>
                                      </p:to>
                                    </p:set>
                                    <p:animEffect transition="in" filter="fade">
                                      <p:cBhvr>
                                        <p:cTn id="92" dur="500"/>
                                        <p:tgtEl>
                                          <p:spTgt spid="818"/>
                                        </p:tgtEl>
                                      </p:cBhvr>
                                    </p:animEffect>
                                  </p:childTnLst>
                                </p:cTn>
                              </p:par>
                              <p:par>
                                <p:cTn id="93" presetID="10" presetClass="entr" presetSubtype="0" fill="hold" nodeType="withEffect">
                                  <p:stCondLst>
                                    <p:cond delay="0"/>
                                  </p:stCondLst>
                                  <p:childTnLst>
                                    <p:set>
                                      <p:cBhvr>
                                        <p:cTn id="94" dur="1" fill="hold">
                                          <p:stCondLst>
                                            <p:cond delay="0"/>
                                          </p:stCondLst>
                                        </p:cTn>
                                        <p:tgtEl>
                                          <p:spTgt spid="823"/>
                                        </p:tgtEl>
                                        <p:attrNameLst>
                                          <p:attrName>style.visibility</p:attrName>
                                        </p:attrNameLst>
                                      </p:cBhvr>
                                      <p:to>
                                        <p:strVal val="visible"/>
                                      </p:to>
                                    </p:set>
                                    <p:animEffect transition="in" filter="fade">
                                      <p:cBhvr>
                                        <p:cTn id="95" dur="500"/>
                                        <p:tgtEl>
                                          <p:spTgt spid="823"/>
                                        </p:tgtEl>
                                      </p:cBhvr>
                                    </p:animEffect>
                                  </p:childTnLst>
                                </p:cTn>
                              </p:par>
                              <p:par>
                                <p:cTn id="96" presetID="10" presetClass="entr" presetSubtype="0" fill="hold" nodeType="withEffect">
                                  <p:stCondLst>
                                    <p:cond delay="0"/>
                                  </p:stCondLst>
                                  <p:childTnLst>
                                    <p:set>
                                      <p:cBhvr>
                                        <p:cTn id="97" dur="1" fill="hold">
                                          <p:stCondLst>
                                            <p:cond delay="0"/>
                                          </p:stCondLst>
                                        </p:cTn>
                                        <p:tgtEl>
                                          <p:spTgt spid="834"/>
                                        </p:tgtEl>
                                        <p:attrNameLst>
                                          <p:attrName>style.visibility</p:attrName>
                                        </p:attrNameLst>
                                      </p:cBhvr>
                                      <p:to>
                                        <p:strVal val="visible"/>
                                      </p:to>
                                    </p:set>
                                    <p:animEffect transition="in" filter="fade">
                                      <p:cBhvr>
                                        <p:cTn id="98" dur="500"/>
                                        <p:tgtEl>
                                          <p:spTgt spid="8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grpSp>
        <p:nvGrpSpPr>
          <p:cNvPr id="911" name="Google Shape;911;p37"/>
          <p:cNvGrpSpPr/>
          <p:nvPr/>
        </p:nvGrpSpPr>
        <p:grpSpPr>
          <a:xfrm>
            <a:off x="142185" y="191285"/>
            <a:ext cx="11907630" cy="830956"/>
            <a:chOff x="142185" y="191285"/>
            <a:chExt cx="11907630" cy="830956"/>
          </a:xfrm>
        </p:grpSpPr>
        <p:pic>
          <p:nvPicPr>
            <p:cNvPr id="912" name="Google Shape;912;p37"/>
            <p:cNvPicPr preferRelativeResize="0"/>
            <p:nvPr/>
          </p:nvPicPr>
          <p:blipFill rotWithShape="1">
            <a:blip r:embed="rId3">
              <a:alphaModFix/>
            </a:blip>
            <a:srcRect/>
            <a:stretch/>
          </p:blipFill>
          <p:spPr>
            <a:xfrm>
              <a:off x="142185" y="223545"/>
              <a:ext cx="11907630" cy="755970"/>
            </a:xfrm>
            <a:prstGeom prst="rect">
              <a:avLst/>
            </a:prstGeom>
            <a:noFill/>
            <a:ln>
              <a:noFill/>
            </a:ln>
          </p:spPr>
        </p:pic>
        <p:sp>
          <p:nvSpPr>
            <p:cNvPr id="913" name="Google Shape;913;p37"/>
            <p:cNvSpPr txBox="1"/>
            <p:nvPr/>
          </p:nvSpPr>
          <p:spPr>
            <a:xfrm>
              <a:off x="201954" y="191285"/>
              <a:ext cx="1208145"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4800"/>
                <a:buFont typeface="Arial"/>
                <a:buNone/>
              </a:pPr>
              <a:r>
                <a:rPr lang="ja-JP" sz="4800" b="1" i="0" u="none" strike="noStrike" cap="none">
                  <a:solidFill>
                    <a:schemeClr val="lt1"/>
                  </a:solidFill>
                  <a:latin typeface="Arial"/>
                  <a:ea typeface="Arial"/>
                  <a:cs typeface="Arial"/>
                  <a:sym typeface="Arial"/>
                </a:rPr>
                <a:t>3</a:t>
              </a:r>
              <a:endParaRPr sz="4800" b="1" i="0" u="none" strike="noStrike" cap="none">
                <a:solidFill>
                  <a:schemeClr val="lt1"/>
                </a:solidFill>
                <a:latin typeface="Arial"/>
                <a:ea typeface="Arial"/>
                <a:cs typeface="Arial"/>
                <a:sym typeface="Arial"/>
              </a:endParaRPr>
            </a:p>
          </p:txBody>
        </p:sp>
        <p:sp>
          <p:nvSpPr>
            <p:cNvPr id="914" name="Google Shape;914;p37"/>
            <p:cNvSpPr txBox="1"/>
            <p:nvPr/>
          </p:nvSpPr>
          <p:spPr>
            <a:xfrm>
              <a:off x="1566872" y="340431"/>
              <a:ext cx="95724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200"/>
                <a:buFont typeface="Arial"/>
                <a:buNone/>
              </a:pPr>
              <a:r>
                <a:rPr lang="ja-JP" sz="3200" b="1" i="0" u="none" strike="noStrike" cap="none">
                  <a:solidFill>
                    <a:schemeClr val="lt1"/>
                  </a:solidFill>
                  <a:latin typeface="Arial"/>
                  <a:ea typeface="Arial"/>
                  <a:cs typeface="Arial"/>
                  <a:sym typeface="Arial"/>
                </a:rPr>
                <a:t>税金はどこに納められているのだろう？</a:t>
              </a:r>
              <a:endParaRPr sz="1400" b="0" i="0" u="none" strike="noStrike" cap="none">
                <a:solidFill>
                  <a:srgbClr val="000000"/>
                </a:solidFill>
                <a:latin typeface="Arial"/>
                <a:ea typeface="Arial"/>
                <a:cs typeface="Arial"/>
                <a:sym typeface="Arial"/>
              </a:endParaRPr>
            </a:p>
          </p:txBody>
        </p:sp>
      </p:grpSp>
      <p:sp>
        <p:nvSpPr>
          <p:cNvPr id="915" name="Google Shape;915;p37"/>
          <p:cNvSpPr txBox="1"/>
          <p:nvPr/>
        </p:nvSpPr>
        <p:spPr>
          <a:xfrm>
            <a:off x="4073807" y="245179"/>
            <a:ext cx="466800" cy="246300"/>
          </a:xfrm>
          <a:prstGeom prst="rect">
            <a:avLst/>
          </a:prstGeom>
          <a:noFill/>
          <a:ln>
            <a:noFill/>
          </a:ln>
        </p:spPr>
        <p:txBody>
          <a:bodyPr spcFirstLastPara="1" wrap="square" lIns="91425" tIns="45700" rIns="91425" bIns="45700" anchor="t" anchorCtr="0">
            <a:spAutoFit/>
          </a:bodyPr>
          <a:lstStyle/>
          <a:p>
            <a:pPr marL="0" marR="0" lvl="0" indent="0" algn="just" rtl="0">
              <a:lnSpc>
                <a:spcPct val="130000"/>
              </a:lnSpc>
              <a:spcBef>
                <a:spcPts val="0"/>
              </a:spcBef>
              <a:spcAft>
                <a:spcPts val="0"/>
              </a:spcAft>
              <a:buClr>
                <a:schemeClr val="lt1"/>
              </a:buClr>
              <a:buSzPts val="1000"/>
              <a:buFont typeface="Arial"/>
              <a:buNone/>
            </a:pPr>
            <a:r>
              <a:rPr lang="ja-JP" sz="1000" b="1" i="0" u="none" strike="noStrike" cap="none">
                <a:solidFill>
                  <a:schemeClr val="lt1"/>
                </a:solidFill>
                <a:latin typeface="Arial"/>
                <a:ea typeface="Arial"/>
                <a:cs typeface="Arial"/>
                <a:sym typeface="Arial"/>
              </a:rPr>
              <a:t>おさ</a:t>
            </a:r>
            <a:endParaRPr sz="1000" b="1" i="0" u="none" strike="noStrike" cap="none">
              <a:solidFill>
                <a:schemeClr val="lt1"/>
              </a:solidFill>
              <a:latin typeface="Arial"/>
              <a:ea typeface="Arial"/>
              <a:cs typeface="Arial"/>
              <a:sym typeface="Arial"/>
            </a:endParaRPr>
          </a:p>
        </p:txBody>
      </p:sp>
      <p:sp>
        <p:nvSpPr>
          <p:cNvPr id="916" name="Google Shape;916;p37"/>
          <p:cNvSpPr/>
          <p:nvPr/>
        </p:nvSpPr>
        <p:spPr>
          <a:xfrm rot="10800000">
            <a:off x="2277300" y="4806481"/>
            <a:ext cx="411445" cy="568848"/>
          </a:xfrm>
          <a:prstGeom prst="upArrow">
            <a:avLst>
              <a:gd name="adj1" fmla="val 50000"/>
              <a:gd name="adj2" fmla="val 50000"/>
            </a:avLst>
          </a:prstGeom>
          <a:solidFill>
            <a:srgbClr val="B0F27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17" name="Google Shape;917;p37"/>
          <p:cNvSpPr/>
          <p:nvPr/>
        </p:nvSpPr>
        <p:spPr>
          <a:xfrm rot="10800000">
            <a:off x="9879639" y="2922671"/>
            <a:ext cx="411445" cy="417815"/>
          </a:xfrm>
          <a:prstGeom prst="upArrow">
            <a:avLst>
              <a:gd name="adj1" fmla="val 50000"/>
              <a:gd name="adj2" fmla="val 50000"/>
            </a:avLst>
          </a:prstGeom>
          <a:solidFill>
            <a:srgbClr val="7ADEF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18" name="Google Shape;918;p37"/>
          <p:cNvSpPr/>
          <p:nvPr/>
        </p:nvSpPr>
        <p:spPr>
          <a:xfrm rot="10800000">
            <a:off x="5890278" y="2922670"/>
            <a:ext cx="411445" cy="417815"/>
          </a:xfrm>
          <a:prstGeom prst="upArrow">
            <a:avLst>
              <a:gd name="adj1" fmla="val 50000"/>
              <a:gd name="adj2" fmla="val 50000"/>
            </a:avLst>
          </a:prstGeom>
          <a:solidFill>
            <a:srgbClr val="7ADEF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19" name="Google Shape;919;p37"/>
          <p:cNvSpPr/>
          <p:nvPr/>
        </p:nvSpPr>
        <p:spPr>
          <a:xfrm rot="10800000">
            <a:off x="1900915" y="2922670"/>
            <a:ext cx="411445" cy="417815"/>
          </a:xfrm>
          <a:prstGeom prst="upArrow">
            <a:avLst>
              <a:gd name="adj1" fmla="val 50000"/>
              <a:gd name="adj2" fmla="val 50000"/>
            </a:avLst>
          </a:prstGeom>
          <a:solidFill>
            <a:srgbClr val="7ADEF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nvGrpSpPr>
          <p:cNvPr id="920" name="Google Shape;920;p37"/>
          <p:cNvGrpSpPr/>
          <p:nvPr/>
        </p:nvGrpSpPr>
        <p:grpSpPr>
          <a:xfrm>
            <a:off x="477131" y="1482670"/>
            <a:ext cx="3259016" cy="1440000"/>
            <a:chOff x="477131" y="1482670"/>
            <a:chExt cx="3259016" cy="1440000"/>
          </a:xfrm>
        </p:grpSpPr>
        <p:pic>
          <p:nvPicPr>
            <p:cNvPr id="921" name="Google Shape;921;p37"/>
            <p:cNvPicPr preferRelativeResize="0"/>
            <p:nvPr/>
          </p:nvPicPr>
          <p:blipFill rotWithShape="1">
            <a:blip r:embed="rId4">
              <a:alphaModFix/>
            </a:blip>
            <a:srcRect/>
            <a:stretch/>
          </p:blipFill>
          <p:spPr>
            <a:xfrm>
              <a:off x="2194199" y="1945985"/>
              <a:ext cx="1541946" cy="976685"/>
            </a:xfrm>
            <a:prstGeom prst="rect">
              <a:avLst/>
            </a:prstGeom>
            <a:noFill/>
            <a:ln>
              <a:noFill/>
            </a:ln>
          </p:spPr>
        </p:pic>
        <p:sp>
          <p:nvSpPr>
            <p:cNvPr id="922" name="Google Shape;922;p37"/>
            <p:cNvSpPr/>
            <p:nvPr/>
          </p:nvSpPr>
          <p:spPr>
            <a:xfrm>
              <a:off x="477132" y="1482670"/>
              <a:ext cx="3259015" cy="1440000"/>
            </a:xfrm>
            <a:prstGeom prst="rect">
              <a:avLst/>
            </a:prstGeom>
            <a:noFill/>
            <a:ln w="22225" cap="flat" cmpd="sng">
              <a:solidFill>
                <a:srgbClr val="26C1F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23" name="Google Shape;923;p37"/>
            <p:cNvSpPr/>
            <p:nvPr/>
          </p:nvSpPr>
          <p:spPr>
            <a:xfrm>
              <a:off x="477131" y="1482670"/>
              <a:ext cx="3259015" cy="388536"/>
            </a:xfrm>
            <a:prstGeom prst="rect">
              <a:avLst/>
            </a:prstGeom>
            <a:solidFill>
              <a:srgbClr val="26C1F2"/>
            </a:solidFill>
            <a:ln>
              <a:noFill/>
            </a:ln>
          </p:spPr>
          <p:txBody>
            <a:bodyPr spcFirstLastPara="1" wrap="square" lIns="91425" tIns="0" rIns="91425" bIns="36000" anchor="ctr" anchorCtr="0">
              <a:noAutofit/>
            </a:bodyPr>
            <a:lstStyle/>
            <a:p>
              <a:pPr marL="0" marR="0" lvl="0" indent="0" algn="ctr" rtl="0">
                <a:lnSpc>
                  <a:spcPct val="100000"/>
                </a:lnSpc>
                <a:spcBef>
                  <a:spcPts val="0"/>
                </a:spcBef>
                <a:spcAft>
                  <a:spcPts val="0"/>
                </a:spcAft>
                <a:buClr>
                  <a:schemeClr val="lt1"/>
                </a:buClr>
                <a:buSzPts val="1600"/>
                <a:buFont typeface="Arial"/>
                <a:buNone/>
              </a:pPr>
              <a:r>
                <a:rPr lang="ja-JP" sz="1600" b="0" i="0" u="none" strike="noStrike" cap="none">
                  <a:solidFill>
                    <a:schemeClr val="lt1"/>
                  </a:solidFill>
                  <a:latin typeface="Arial"/>
                  <a:ea typeface="Arial"/>
                  <a:cs typeface="Arial"/>
                  <a:sym typeface="Arial"/>
                </a:rPr>
                <a:t>商品を買った場合</a:t>
              </a:r>
              <a:endParaRPr sz="1400" b="0" i="0" u="none" strike="noStrike" cap="none">
                <a:solidFill>
                  <a:srgbClr val="000000"/>
                </a:solidFill>
                <a:latin typeface="Arial"/>
                <a:ea typeface="Arial"/>
                <a:cs typeface="Arial"/>
                <a:sym typeface="Arial"/>
              </a:endParaRPr>
            </a:p>
          </p:txBody>
        </p:sp>
        <p:sp>
          <p:nvSpPr>
            <p:cNvPr id="924" name="Google Shape;924;p37"/>
            <p:cNvSpPr txBox="1"/>
            <p:nvPr/>
          </p:nvSpPr>
          <p:spPr>
            <a:xfrm>
              <a:off x="519172" y="1875413"/>
              <a:ext cx="1930337" cy="102335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ja-JP" sz="1200" b="0" i="0" u="none" strike="noStrike" cap="none">
                  <a:solidFill>
                    <a:srgbClr val="000000"/>
                  </a:solidFill>
                  <a:latin typeface="Arial"/>
                  <a:ea typeface="Arial"/>
                  <a:cs typeface="Arial"/>
                  <a:sym typeface="Arial"/>
                </a:rPr>
                <a:t>お店で商品を買います。</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500"/>
                </a:spcBef>
                <a:spcAft>
                  <a:spcPts val="0"/>
                </a:spcAft>
                <a:buClr>
                  <a:srgbClr val="000000"/>
                </a:buClr>
                <a:buSzPts val="1200"/>
                <a:buFont typeface="Arial"/>
                <a:buNone/>
              </a:pPr>
              <a:r>
                <a:rPr lang="ja-JP" sz="1200" b="0" i="0" u="none" strike="noStrike" cap="none">
                  <a:solidFill>
                    <a:srgbClr val="000000"/>
                  </a:solidFill>
                  <a:latin typeface="Arial"/>
                  <a:ea typeface="Arial"/>
                  <a:cs typeface="Arial"/>
                  <a:sym typeface="Arial"/>
                </a:rPr>
                <a:t>商品代 1,000円と、</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500"/>
                </a:spcBef>
                <a:spcAft>
                  <a:spcPts val="0"/>
                </a:spcAft>
                <a:buClr>
                  <a:srgbClr val="000000"/>
                </a:buClr>
                <a:buSzPts val="1200"/>
                <a:buFont typeface="Arial"/>
                <a:buNone/>
              </a:pPr>
              <a:r>
                <a:rPr lang="ja-JP" sz="1200" b="0" i="0" u="none" strike="noStrike" cap="none">
                  <a:solidFill>
                    <a:srgbClr val="000000"/>
                  </a:solidFill>
                  <a:latin typeface="Arial"/>
                  <a:ea typeface="Arial"/>
                  <a:cs typeface="Arial"/>
                  <a:sym typeface="Arial"/>
                </a:rPr>
                <a:t>消費税100円を</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500"/>
                </a:spcBef>
                <a:spcAft>
                  <a:spcPts val="0"/>
                </a:spcAft>
                <a:buClr>
                  <a:srgbClr val="000000"/>
                </a:buClr>
                <a:buSzPts val="1200"/>
                <a:buFont typeface="Arial"/>
                <a:buNone/>
              </a:pPr>
              <a:r>
                <a:rPr lang="ja-JP" sz="1200" b="0" i="0" u="none" strike="noStrike" cap="none">
                  <a:solidFill>
                    <a:srgbClr val="000000"/>
                  </a:solidFill>
                  <a:latin typeface="Arial"/>
                  <a:ea typeface="Arial"/>
                  <a:cs typeface="Arial"/>
                  <a:sym typeface="Arial"/>
                </a:rPr>
                <a:t>支払います。</a:t>
              </a:r>
              <a:endParaRPr sz="1200" b="0" i="0" u="none" strike="noStrike" cap="none">
                <a:solidFill>
                  <a:srgbClr val="000000"/>
                </a:solidFill>
                <a:latin typeface="Arial"/>
                <a:ea typeface="Arial"/>
                <a:cs typeface="Arial"/>
                <a:sym typeface="Arial"/>
              </a:endParaRPr>
            </a:p>
          </p:txBody>
        </p:sp>
        <p:sp>
          <p:nvSpPr>
            <p:cNvPr id="925" name="Google Shape;925;p37"/>
            <p:cNvSpPr txBox="1"/>
            <p:nvPr/>
          </p:nvSpPr>
          <p:spPr>
            <a:xfrm>
              <a:off x="559944" y="2549866"/>
              <a:ext cx="401100" cy="169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00"/>
                <a:buFont typeface="Arial"/>
                <a:buNone/>
              </a:pPr>
              <a:r>
                <a:rPr lang="ja-JP" sz="500" b="0" i="0" u="none" strike="noStrike" cap="none">
                  <a:solidFill>
                    <a:srgbClr val="000000"/>
                  </a:solidFill>
                  <a:latin typeface="Arial"/>
                  <a:ea typeface="Arial"/>
                  <a:cs typeface="Arial"/>
                  <a:sym typeface="Arial"/>
                </a:rPr>
                <a:t>しはら</a:t>
              </a:r>
              <a:endParaRPr sz="1400" b="0" i="0" u="none" strike="noStrike" cap="none">
                <a:solidFill>
                  <a:srgbClr val="000000"/>
                </a:solidFill>
                <a:latin typeface="Arial"/>
                <a:ea typeface="Arial"/>
                <a:cs typeface="Arial"/>
                <a:sym typeface="Arial"/>
              </a:endParaRPr>
            </a:p>
          </p:txBody>
        </p:sp>
      </p:grpSp>
      <p:grpSp>
        <p:nvGrpSpPr>
          <p:cNvPr id="926" name="Google Shape;926;p37"/>
          <p:cNvGrpSpPr/>
          <p:nvPr/>
        </p:nvGrpSpPr>
        <p:grpSpPr>
          <a:xfrm>
            <a:off x="4466493" y="1482670"/>
            <a:ext cx="3259015" cy="1440000"/>
            <a:chOff x="4466493" y="1482670"/>
            <a:chExt cx="3259015" cy="1440000"/>
          </a:xfrm>
        </p:grpSpPr>
        <p:pic>
          <p:nvPicPr>
            <p:cNvPr id="927" name="Google Shape;927;p37"/>
            <p:cNvPicPr preferRelativeResize="0"/>
            <p:nvPr/>
          </p:nvPicPr>
          <p:blipFill rotWithShape="1">
            <a:blip r:embed="rId5">
              <a:alphaModFix/>
            </a:blip>
            <a:srcRect b="3902"/>
            <a:stretch/>
          </p:blipFill>
          <p:spPr>
            <a:xfrm>
              <a:off x="6477559" y="1879040"/>
              <a:ext cx="1247949" cy="1043630"/>
            </a:xfrm>
            <a:prstGeom prst="rect">
              <a:avLst/>
            </a:prstGeom>
            <a:noFill/>
            <a:ln>
              <a:noFill/>
            </a:ln>
          </p:spPr>
        </p:pic>
        <p:sp>
          <p:nvSpPr>
            <p:cNvPr id="928" name="Google Shape;928;p37"/>
            <p:cNvSpPr/>
            <p:nvPr/>
          </p:nvSpPr>
          <p:spPr>
            <a:xfrm>
              <a:off x="4466493" y="1482670"/>
              <a:ext cx="3259015" cy="1440000"/>
            </a:xfrm>
            <a:prstGeom prst="rect">
              <a:avLst/>
            </a:prstGeom>
            <a:noFill/>
            <a:ln w="22225" cap="flat" cmpd="sng">
              <a:solidFill>
                <a:srgbClr val="26C1F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29" name="Google Shape;929;p37"/>
            <p:cNvSpPr/>
            <p:nvPr/>
          </p:nvSpPr>
          <p:spPr>
            <a:xfrm>
              <a:off x="4466493" y="1482670"/>
              <a:ext cx="3259015" cy="388536"/>
            </a:xfrm>
            <a:prstGeom prst="rect">
              <a:avLst/>
            </a:prstGeom>
            <a:solidFill>
              <a:srgbClr val="26C1F2"/>
            </a:solidFill>
            <a:ln>
              <a:noFill/>
            </a:ln>
          </p:spPr>
          <p:txBody>
            <a:bodyPr spcFirstLastPara="1" wrap="square" lIns="91425" tIns="0" rIns="91425" bIns="36000" anchor="ctr" anchorCtr="0">
              <a:noAutofit/>
            </a:bodyPr>
            <a:lstStyle/>
            <a:p>
              <a:pPr marL="0" marR="0" lvl="0" indent="0" algn="ctr" rtl="0">
                <a:lnSpc>
                  <a:spcPct val="100000"/>
                </a:lnSpc>
                <a:spcBef>
                  <a:spcPts val="0"/>
                </a:spcBef>
                <a:spcAft>
                  <a:spcPts val="0"/>
                </a:spcAft>
                <a:buClr>
                  <a:schemeClr val="lt1"/>
                </a:buClr>
                <a:buSzPts val="1600"/>
                <a:buFont typeface="Arial"/>
                <a:buNone/>
              </a:pPr>
              <a:r>
                <a:rPr lang="ja-JP" sz="1600" b="0" i="0" u="none" strike="noStrike" cap="none">
                  <a:solidFill>
                    <a:schemeClr val="lt1"/>
                  </a:solidFill>
                  <a:latin typeface="Arial"/>
                  <a:ea typeface="Arial"/>
                  <a:cs typeface="Arial"/>
                  <a:sym typeface="Arial"/>
                </a:rPr>
                <a:t>自分で商売をしている場合</a:t>
              </a:r>
              <a:endParaRPr sz="1400" b="0" i="0" u="none" strike="noStrike" cap="none">
                <a:solidFill>
                  <a:srgbClr val="000000"/>
                </a:solidFill>
                <a:latin typeface="Arial"/>
                <a:ea typeface="Arial"/>
                <a:cs typeface="Arial"/>
                <a:sym typeface="Arial"/>
              </a:endParaRPr>
            </a:p>
          </p:txBody>
        </p:sp>
        <p:sp>
          <p:nvSpPr>
            <p:cNvPr id="930" name="Google Shape;930;p37"/>
            <p:cNvSpPr txBox="1"/>
            <p:nvPr/>
          </p:nvSpPr>
          <p:spPr>
            <a:xfrm>
              <a:off x="4477065" y="1875425"/>
              <a:ext cx="2779500" cy="1023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ja-JP" sz="1200" b="0" i="0" u="none" strike="noStrike" cap="none">
                  <a:solidFill>
                    <a:srgbClr val="000000"/>
                  </a:solidFill>
                  <a:latin typeface="Arial"/>
                  <a:ea typeface="Arial"/>
                  <a:cs typeface="Arial"/>
                  <a:sym typeface="Arial"/>
                </a:rPr>
                <a:t>ＹｏｕＴｕｂｅｒや大工さんなど</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500"/>
                </a:spcBef>
                <a:spcAft>
                  <a:spcPts val="0"/>
                </a:spcAft>
                <a:buClr>
                  <a:srgbClr val="000000"/>
                </a:buClr>
                <a:buSzPts val="1200"/>
                <a:buFont typeface="Arial"/>
                <a:buNone/>
              </a:pPr>
              <a:r>
                <a:rPr lang="ja-JP" sz="1200" b="0" i="0" u="none" strike="noStrike" cap="none">
                  <a:solidFill>
                    <a:srgbClr val="000000"/>
                  </a:solidFill>
                  <a:latin typeface="Arial"/>
                  <a:ea typeface="Arial"/>
                  <a:cs typeface="Arial"/>
                  <a:sym typeface="Arial"/>
                </a:rPr>
                <a:t>自分で商売をしている方</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500"/>
                </a:spcBef>
                <a:spcAft>
                  <a:spcPts val="0"/>
                </a:spcAft>
                <a:buClr>
                  <a:srgbClr val="000000"/>
                </a:buClr>
                <a:buSzPts val="1200"/>
                <a:buFont typeface="Arial"/>
                <a:buNone/>
              </a:pPr>
              <a:r>
                <a:rPr lang="ja-JP" sz="1200" b="0" i="0" u="none" strike="noStrike" cap="none">
                  <a:solidFill>
                    <a:srgbClr val="000000"/>
                  </a:solidFill>
                  <a:latin typeface="Arial"/>
                  <a:ea typeface="Arial"/>
                  <a:cs typeface="Arial"/>
                  <a:sym typeface="Arial"/>
                </a:rPr>
                <a:t>（個人事業主）は自分で</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500"/>
                </a:spcBef>
                <a:spcAft>
                  <a:spcPts val="0"/>
                </a:spcAft>
                <a:buClr>
                  <a:srgbClr val="000000"/>
                </a:buClr>
                <a:buSzPts val="1200"/>
                <a:buFont typeface="Arial"/>
                <a:buNone/>
              </a:pPr>
              <a:r>
                <a:rPr lang="ja-JP" sz="1200" b="0" i="0" u="none" strike="noStrike" cap="none">
                  <a:solidFill>
                    <a:srgbClr val="000000"/>
                  </a:solidFill>
                  <a:latin typeface="Arial"/>
                  <a:ea typeface="Arial"/>
                  <a:cs typeface="Arial"/>
                  <a:sym typeface="Arial"/>
                </a:rPr>
                <a:t>税金を納めています。</a:t>
              </a:r>
              <a:endParaRPr sz="1200" b="0" i="0" u="none" strike="noStrike" cap="none">
                <a:solidFill>
                  <a:srgbClr val="000000"/>
                </a:solidFill>
                <a:latin typeface="Arial"/>
                <a:ea typeface="Arial"/>
                <a:cs typeface="Arial"/>
                <a:sym typeface="Arial"/>
              </a:endParaRPr>
            </a:p>
          </p:txBody>
        </p:sp>
        <p:sp>
          <p:nvSpPr>
            <p:cNvPr id="931" name="Google Shape;931;p37"/>
            <p:cNvSpPr txBox="1"/>
            <p:nvPr/>
          </p:nvSpPr>
          <p:spPr>
            <a:xfrm>
              <a:off x="4942039" y="2555067"/>
              <a:ext cx="335400" cy="169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00"/>
                <a:buFont typeface="Arial"/>
                <a:buNone/>
              </a:pPr>
              <a:r>
                <a:rPr lang="ja-JP" sz="500" b="0" i="0" u="none" strike="noStrike" cap="none">
                  <a:solidFill>
                    <a:srgbClr val="000000"/>
                  </a:solidFill>
                  <a:latin typeface="Arial"/>
                  <a:ea typeface="Arial"/>
                  <a:cs typeface="Arial"/>
                  <a:sym typeface="Arial"/>
                </a:rPr>
                <a:t>おさ</a:t>
              </a:r>
              <a:endParaRPr sz="1400" b="0" i="0" u="none" strike="noStrike" cap="none">
                <a:solidFill>
                  <a:srgbClr val="000000"/>
                </a:solidFill>
                <a:latin typeface="Arial"/>
                <a:ea typeface="Arial"/>
                <a:cs typeface="Arial"/>
                <a:sym typeface="Arial"/>
              </a:endParaRPr>
            </a:p>
          </p:txBody>
        </p:sp>
      </p:grpSp>
      <p:grpSp>
        <p:nvGrpSpPr>
          <p:cNvPr id="932" name="Google Shape;932;p37"/>
          <p:cNvGrpSpPr/>
          <p:nvPr/>
        </p:nvGrpSpPr>
        <p:grpSpPr>
          <a:xfrm>
            <a:off x="8455854" y="1482670"/>
            <a:ext cx="3259015" cy="1440000"/>
            <a:chOff x="8455854" y="1482670"/>
            <a:chExt cx="3259015" cy="1440000"/>
          </a:xfrm>
        </p:grpSpPr>
        <p:sp>
          <p:nvSpPr>
            <p:cNvPr id="933" name="Google Shape;933;p37"/>
            <p:cNvSpPr/>
            <p:nvPr/>
          </p:nvSpPr>
          <p:spPr>
            <a:xfrm>
              <a:off x="8455854" y="1482670"/>
              <a:ext cx="3259015" cy="388536"/>
            </a:xfrm>
            <a:prstGeom prst="rect">
              <a:avLst/>
            </a:prstGeom>
            <a:solidFill>
              <a:srgbClr val="26C1F2"/>
            </a:solidFill>
            <a:ln>
              <a:noFill/>
            </a:ln>
          </p:spPr>
          <p:txBody>
            <a:bodyPr spcFirstLastPara="1" wrap="square" lIns="91425" tIns="0" rIns="91425" bIns="36000" anchor="ctr" anchorCtr="0">
              <a:noAutofit/>
            </a:bodyPr>
            <a:lstStyle/>
            <a:p>
              <a:pPr marL="0" marR="0" lvl="0" indent="0" algn="ctr" rtl="0">
                <a:lnSpc>
                  <a:spcPct val="100000"/>
                </a:lnSpc>
                <a:spcBef>
                  <a:spcPts val="0"/>
                </a:spcBef>
                <a:spcAft>
                  <a:spcPts val="0"/>
                </a:spcAft>
                <a:buClr>
                  <a:schemeClr val="lt1"/>
                </a:buClr>
                <a:buSzPts val="1600"/>
                <a:buFont typeface="Arial"/>
                <a:buNone/>
              </a:pPr>
              <a:r>
                <a:rPr lang="ja-JP" sz="1600" b="0" i="0" u="none" strike="noStrike" cap="none">
                  <a:solidFill>
                    <a:schemeClr val="lt1"/>
                  </a:solidFill>
                  <a:latin typeface="Arial"/>
                  <a:ea typeface="Arial"/>
                  <a:cs typeface="Arial"/>
                  <a:sym typeface="Arial"/>
                </a:rPr>
                <a:t>会社などに勤めている場合</a:t>
              </a:r>
              <a:endParaRPr sz="1400" b="0" i="0" u="none" strike="noStrike" cap="none">
                <a:solidFill>
                  <a:srgbClr val="000000"/>
                </a:solidFill>
                <a:latin typeface="Arial"/>
                <a:ea typeface="Arial"/>
                <a:cs typeface="Arial"/>
                <a:sym typeface="Arial"/>
              </a:endParaRPr>
            </a:p>
          </p:txBody>
        </p:sp>
        <p:pic>
          <p:nvPicPr>
            <p:cNvPr id="934" name="Google Shape;934;p37" descr="男性の顔の絵&#10;&#10;低い精度で自動的に生成された説明"/>
            <p:cNvPicPr preferRelativeResize="0"/>
            <p:nvPr/>
          </p:nvPicPr>
          <p:blipFill rotWithShape="1">
            <a:blip r:embed="rId6">
              <a:alphaModFix/>
            </a:blip>
            <a:srcRect/>
            <a:stretch/>
          </p:blipFill>
          <p:spPr>
            <a:xfrm>
              <a:off x="10643671" y="1879040"/>
              <a:ext cx="805399" cy="1043630"/>
            </a:xfrm>
            <a:prstGeom prst="rect">
              <a:avLst/>
            </a:prstGeom>
            <a:noFill/>
            <a:ln>
              <a:noFill/>
            </a:ln>
          </p:spPr>
        </p:pic>
        <p:sp>
          <p:nvSpPr>
            <p:cNvPr id="935" name="Google Shape;935;p37"/>
            <p:cNvSpPr/>
            <p:nvPr/>
          </p:nvSpPr>
          <p:spPr>
            <a:xfrm>
              <a:off x="8455854" y="1482670"/>
              <a:ext cx="3259015" cy="1440000"/>
            </a:xfrm>
            <a:prstGeom prst="rect">
              <a:avLst/>
            </a:prstGeom>
            <a:noFill/>
            <a:ln w="22225" cap="flat" cmpd="sng">
              <a:solidFill>
                <a:srgbClr val="26C1F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36" name="Google Shape;936;p37"/>
            <p:cNvSpPr txBox="1"/>
            <p:nvPr/>
          </p:nvSpPr>
          <p:spPr>
            <a:xfrm>
              <a:off x="8723561" y="1875413"/>
              <a:ext cx="2548479" cy="102335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ja-JP" sz="1200" b="0" i="0" u="none" strike="noStrike" cap="none">
                  <a:solidFill>
                    <a:srgbClr val="000000"/>
                  </a:solidFill>
                  <a:latin typeface="Arial"/>
                  <a:ea typeface="Arial"/>
                  <a:cs typeface="Arial"/>
                  <a:sym typeface="Arial"/>
                </a:rPr>
                <a:t>会社員は、毎月会社から</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500"/>
                </a:spcBef>
                <a:spcAft>
                  <a:spcPts val="0"/>
                </a:spcAft>
                <a:buClr>
                  <a:srgbClr val="000000"/>
                </a:buClr>
                <a:buSzPts val="1200"/>
                <a:buFont typeface="Arial"/>
                <a:buNone/>
              </a:pPr>
              <a:r>
                <a:rPr lang="ja-JP" sz="1200" b="0" i="0" u="none" strike="noStrike" cap="none">
                  <a:solidFill>
                    <a:srgbClr val="000000"/>
                  </a:solidFill>
                  <a:latin typeface="Arial"/>
                  <a:ea typeface="Arial"/>
                  <a:cs typeface="Arial"/>
                  <a:sym typeface="Arial"/>
                </a:rPr>
                <a:t>払われる給料の中から、</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500"/>
                </a:spcBef>
                <a:spcAft>
                  <a:spcPts val="0"/>
                </a:spcAft>
                <a:buClr>
                  <a:srgbClr val="000000"/>
                </a:buClr>
                <a:buSzPts val="1200"/>
                <a:buFont typeface="Arial"/>
                <a:buNone/>
              </a:pPr>
              <a:r>
                <a:rPr lang="ja-JP" sz="1200" b="0" i="0" u="none" strike="noStrike" cap="none">
                  <a:solidFill>
                    <a:srgbClr val="000000"/>
                  </a:solidFill>
                  <a:latin typeface="Arial"/>
                  <a:ea typeface="Arial"/>
                  <a:cs typeface="Arial"/>
                  <a:sym typeface="Arial"/>
                </a:rPr>
                <a:t>税金(所得税・住民税)が</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500"/>
                </a:spcBef>
                <a:spcAft>
                  <a:spcPts val="0"/>
                </a:spcAft>
                <a:buClr>
                  <a:srgbClr val="000000"/>
                </a:buClr>
                <a:buSzPts val="1200"/>
                <a:buFont typeface="Arial"/>
                <a:buNone/>
              </a:pPr>
              <a:r>
                <a:rPr lang="ja-JP" sz="1200" b="0" i="0" u="none" strike="noStrike" cap="none">
                  <a:solidFill>
                    <a:srgbClr val="000000"/>
                  </a:solidFill>
                  <a:latin typeface="Arial"/>
                  <a:ea typeface="Arial"/>
                  <a:cs typeface="Arial"/>
                  <a:sym typeface="Arial"/>
                </a:rPr>
                <a:t>差し引かれています。</a:t>
              </a:r>
              <a:endParaRPr sz="1400" b="0" i="0" u="none" strike="noStrike" cap="none">
                <a:solidFill>
                  <a:srgbClr val="000000"/>
                </a:solidFill>
                <a:latin typeface="Arial"/>
                <a:ea typeface="Arial"/>
                <a:cs typeface="Arial"/>
                <a:sym typeface="Arial"/>
              </a:endParaRPr>
            </a:p>
          </p:txBody>
        </p:sp>
        <p:sp>
          <p:nvSpPr>
            <p:cNvPr id="937" name="Google Shape;937;p37"/>
            <p:cNvSpPr txBox="1"/>
            <p:nvPr/>
          </p:nvSpPr>
          <p:spPr>
            <a:xfrm>
              <a:off x="8724953" y="2058198"/>
              <a:ext cx="333600" cy="169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00"/>
                <a:buFont typeface="Arial"/>
                <a:buNone/>
              </a:pPr>
              <a:r>
                <a:rPr lang="ja-JP" sz="500" b="0" i="0" u="none" strike="noStrike" cap="none">
                  <a:solidFill>
                    <a:srgbClr val="000000"/>
                  </a:solidFill>
                  <a:latin typeface="Arial"/>
                  <a:ea typeface="Arial"/>
                  <a:cs typeface="Arial"/>
                  <a:sym typeface="Arial"/>
                </a:rPr>
                <a:t>はら</a:t>
              </a:r>
              <a:endParaRPr sz="1400" b="0" i="0" u="none" strike="noStrike" cap="none">
                <a:solidFill>
                  <a:srgbClr val="000000"/>
                </a:solidFill>
                <a:latin typeface="Arial"/>
                <a:ea typeface="Arial"/>
                <a:cs typeface="Arial"/>
                <a:sym typeface="Arial"/>
              </a:endParaRPr>
            </a:p>
          </p:txBody>
        </p:sp>
      </p:grpSp>
      <p:grpSp>
        <p:nvGrpSpPr>
          <p:cNvPr id="938" name="Google Shape;938;p37"/>
          <p:cNvGrpSpPr/>
          <p:nvPr/>
        </p:nvGrpSpPr>
        <p:grpSpPr>
          <a:xfrm>
            <a:off x="6338862" y="5408987"/>
            <a:ext cx="4111448" cy="1275408"/>
            <a:chOff x="6338862" y="5408987"/>
            <a:chExt cx="4111448" cy="1275408"/>
          </a:xfrm>
        </p:grpSpPr>
        <p:sp>
          <p:nvSpPr>
            <p:cNvPr id="939" name="Google Shape;939;p37"/>
            <p:cNvSpPr/>
            <p:nvPr/>
          </p:nvSpPr>
          <p:spPr>
            <a:xfrm>
              <a:off x="6338862" y="5420243"/>
              <a:ext cx="3913935" cy="1251799"/>
            </a:xfrm>
            <a:prstGeom prst="rect">
              <a:avLst/>
            </a:prstGeom>
            <a:solidFill>
              <a:schemeClr val="lt1"/>
            </a:solidFill>
            <a:ln w="22225" cap="flat" cmpd="sng">
              <a:solidFill>
                <a:srgbClr val="0C98C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40" name="Google Shape;940;p37"/>
            <p:cNvSpPr/>
            <p:nvPr/>
          </p:nvSpPr>
          <p:spPr>
            <a:xfrm>
              <a:off x="6681181" y="5408987"/>
              <a:ext cx="1487626" cy="807361"/>
            </a:xfrm>
            <a:prstGeom prst="rect">
              <a:avLst/>
            </a:prstGeom>
            <a:noFill/>
            <a:ln>
              <a:noFill/>
            </a:ln>
          </p:spPr>
          <p:txBody>
            <a:bodyPr spcFirstLastPara="1" wrap="square" lIns="91425" tIns="36000" rIns="91425" bIns="45700" anchor="ctr" anchorCtr="0">
              <a:noAutofit/>
            </a:bodyPr>
            <a:lstStyle/>
            <a:p>
              <a:pPr marL="0" marR="0" lvl="0" indent="0" algn="ctr" rtl="0">
                <a:lnSpc>
                  <a:spcPct val="100000"/>
                </a:lnSpc>
                <a:spcBef>
                  <a:spcPts val="0"/>
                </a:spcBef>
                <a:spcAft>
                  <a:spcPts val="0"/>
                </a:spcAft>
                <a:buClr>
                  <a:srgbClr val="0C98C4"/>
                </a:buClr>
                <a:buSzPts val="1400"/>
                <a:buFont typeface="Arial"/>
                <a:buNone/>
              </a:pPr>
              <a:r>
                <a:rPr lang="ja-JP" sz="1400" b="0" i="0" u="none" strike="noStrike" cap="none">
                  <a:solidFill>
                    <a:srgbClr val="0C98C4"/>
                  </a:solidFill>
                  <a:latin typeface="Arial"/>
                  <a:ea typeface="Arial"/>
                  <a:cs typeface="Arial"/>
                  <a:sym typeface="Arial"/>
                </a:rPr>
                <a:t>都道府県</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C98C4"/>
                </a:buClr>
                <a:buSzPts val="1400"/>
                <a:buFont typeface="Arial"/>
                <a:buNone/>
              </a:pPr>
              <a:r>
                <a:rPr lang="ja-JP" sz="1400" b="0" i="0" u="none" strike="noStrike" cap="none">
                  <a:solidFill>
                    <a:srgbClr val="0C98C4"/>
                  </a:solidFill>
                  <a:latin typeface="Arial"/>
                  <a:ea typeface="Arial"/>
                  <a:cs typeface="Arial"/>
                  <a:sym typeface="Arial"/>
                </a:rPr>
                <a:t>市町村</a:t>
              </a:r>
              <a:endParaRPr sz="1400" b="0" i="0" u="none" strike="noStrike" cap="none">
                <a:solidFill>
                  <a:srgbClr val="000000"/>
                </a:solidFill>
                <a:latin typeface="Arial"/>
                <a:ea typeface="Arial"/>
                <a:cs typeface="Arial"/>
                <a:sym typeface="Arial"/>
              </a:endParaRPr>
            </a:p>
          </p:txBody>
        </p:sp>
        <p:sp>
          <p:nvSpPr>
            <p:cNvPr id="941" name="Google Shape;941;p37"/>
            <p:cNvSpPr/>
            <p:nvPr/>
          </p:nvSpPr>
          <p:spPr>
            <a:xfrm>
              <a:off x="6555662" y="6305875"/>
              <a:ext cx="1731000" cy="288300"/>
            </a:xfrm>
            <a:prstGeom prst="rect">
              <a:avLst/>
            </a:prstGeom>
            <a:noFill/>
            <a:ln>
              <a:noFill/>
            </a:ln>
          </p:spPr>
          <p:txBody>
            <a:bodyPr spcFirstLastPara="1" wrap="square" lIns="91425" tIns="36000" rIns="91425" bIns="45700" anchor="ctr" anchorCtr="0">
              <a:noAutofit/>
            </a:bodyPr>
            <a:lstStyle/>
            <a:p>
              <a:pPr marL="0" marR="0" lvl="0" indent="0" algn="ctr" rtl="0">
                <a:lnSpc>
                  <a:spcPct val="100000"/>
                </a:lnSpc>
                <a:spcBef>
                  <a:spcPts val="0"/>
                </a:spcBef>
                <a:spcAft>
                  <a:spcPts val="0"/>
                </a:spcAft>
                <a:buClr>
                  <a:srgbClr val="0C98C4"/>
                </a:buClr>
                <a:buSzPts val="1400"/>
                <a:buFont typeface="Arial"/>
                <a:buNone/>
              </a:pPr>
              <a:r>
                <a:rPr lang="ja-JP" sz="1400" b="0" i="0" u="none" strike="noStrike" cap="none">
                  <a:solidFill>
                    <a:srgbClr val="0C98C4"/>
                  </a:solidFill>
                  <a:latin typeface="Arial"/>
                  <a:ea typeface="Arial"/>
                  <a:cs typeface="Arial"/>
                  <a:sym typeface="Arial"/>
                </a:rPr>
                <a:t>（地方公共団体）</a:t>
              </a:r>
              <a:endParaRPr sz="1400" b="0" i="0" u="none" strike="noStrike" cap="none">
                <a:solidFill>
                  <a:srgbClr val="000000"/>
                </a:solidFill>
                <a:latin typeface="Arial"/>
                <a:ea typeface="Arial"/>
                <a:cs typeface="Arial"/>
                <a:sym typeface="Arial"/>
              </a:endParaRPr>
            </a:p>
          </p:txBody>
        </p:sp>
        <p:pic>
          <p:nvPicPr>
            <p:cNvPr id="942" name="Google Shape;942;p37"/>
            <p:cNvPicPr preferRelativeResize="0"/>
            <p:nvPr/>
          </p:nvPicPr>
          <p:blipFill rotWithShape="1">
            <a:blip r:embed="rId7">
              <a:alphaModFix/>
            </a:blip>
            <a:srcRect/>
            <a:stretch/>
          </p:blipFill>
          <p:spPr>
            <a:xfrm rot="-5400000">
              <a:off x="7313774" y="5502815"/>
              <a:ext cx="222440" cy="1301253"/>
            </a:xfrm>
            <a:prstGeom prst="rect">
              <a:avLst/>
            </a:prstGeom>
            <a:noFill/>
            <a:ln>
              <a:noFill/>
            </a:ln>
          </p:spPr>
        </p:pic>
        <p:pic>
          <p:nvPicPr>
            <p:cNvPr id="943" name="Google Shape;943;p37"/>
            <p:cNvPicPr preferRelativeResize="0"/>
            <p:nvPr/>
          </p:nvPicPr>
          <p:blipFill rotWithShape="1">
            <a:blip r:embed="rId8">
              <a:alphaModFix/>
            </a:blip>
            <a:srcRect/>
            <a:stretch/>
          </p:blipFill>
          <p:spPr>
            <a:xfrm>
              <a:off x="8408118" y="5629990"/>
              <a:ext cx="2042192" cy="1054405"/>
            </a:xfrm>
            <a:prstGeom prst="rect">
              <a:avLst/>
            </a:prstGeom>
            <a:noFill/>
            <a:ln>
              <a:noFill/>
            </a:ln>
          </p:spPr>
        </p:pic>
      </p:grpSp>
      <p:sp>
        <p:nvSpPr>
          <p:cNvPr id="944" name="Google Shape;944;p37"/>
          <p:cNvSpPr/>
          <p:nvPr/>
        </p:nvSpPr>
        <p:spPr>
          <a:xfrm flipH="1">
            <a:off x="4466493" y="4798435"/>
            <a:ext cx="4960946" cy="573494"/>
          </a:xfrm>
          <a:custGeom>
            <a:avLst/>
            <a:gdLst/>
            <a:ahLst/>
            <a:cxnLst/>
            <a:rect l="l" t="t" r="r" b="b"/>
            <a:pathLst>
              <a:path w="3966890" h="455133" extrusionOk="0">
                <a:moveTo>
                  <a:pt x="1721319" y="0"/>
                </a:moveTo>
                <a:lnTo>
                  <a:pt x="1552935" y="0"/>
                </a:lnTo>
                <a:lnTo>
                  <a:pt x="1552935" y="140272"/>
                </a:lnTo>
                <a:lnTo>
                  <a:pt x="72144" y="140272"/>
                </a:lnTo>
                <a:lnTo>
                  <a:pt x="72144" y="256410"/>
                </a:lnTo>
                <a:lnTo>
                  <a:pt x="73214" y="256410"/>
                </a:lnTo>
                <a:lnTo>
                  <a:pt x="73214" y="305943"/>
                </a:lnTo>
                <a:lnTo>
                  <a:pt x="0" y="305943"/>
                </a:lnTo>
                <a:lnTo>
                  <a:pt x="146427" y="454962"/>
                </a:lnTo>
                <a:lnTo>
                  <a:pt x="292855" y="305943"/>
                </a:lnTo>
                <a:lnTo>
                  <a:pt x="219641" y="305943"/>
                </a:lnTo>
                <a:lnTo>
                  <a:pt x="219641" y="256410"/>
                </a:lnTo>
                <a:lnTo>
                  <a:pt x="1552935" y="256410"/>
                </a:lnTo>
                <a:lnTo>
                  <a:pt x="1721319" y="256410"/>
                </a:lnTo>
                <a:lnTo>
                  <a:pt x="1809514" y="256410"/>
                </a:lnTo>
                <a:lnTo>
                  <a:pt x="1809514" y="256581"/>
                </a:lnTo>
                <a:lnTo>
                  <a:pt x="3747249" y="256581"/>
                </a:lnTo>
                <a:lnTo>
                  <a:pt x="3747249" y="306114"/>
                </a:lnTo>
                <a:lnTo>
                  <a:pt x="3674035" y="306114"/>
                </a:lnTo>
                <a:lnTo>
                  <a:pt x="3820463" y="455133"/>
                </a:lnTo>
                <a:lnTo>
                  <a:pt x="3966890" y="306114"/>
                </a:lnTo>
                <a:lnTo>
                  <a:pt x="3893676" y="306114"/>
                </a:lnTo>
                <a:lnTo>
                  <a:pt x="3893676" y="256581"/>
                </a:lnTo>
                <a:lnTo>
                  <a:pt x="3894746" y="256581"/>
                </a:lnTo>
                <a:lnTo>
                  <a:pt x="3894746" y="140443"/>
                </a:lnTo>
                <a:lnTo>
                  <a:pt x="1809514" y="140443"/>
                </a:lnTo>
                <a:lnTo>
                  <a:pt x="1809514" y="140272"/>
                </a:lnTo>
                <a:lnTo>
                  <a:pt x="1721319" y="140272"/>
                </a:lnTo>
                <a:close/>
              </a:path>
            </a:pathLst>
          </a:custGeom>
          <a:solidFill>
            <a:srgbClr val="8B7FD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45" name="Google Shape;945;p37"/>
          <p:cNvSpPr/>
          <p:nvPr/>
        </p:nvSpPr>
        <p:spPr>
          <a:xfrm>
            <a:off x="1092218" y="4900254"/>
            <a:ext cx="1487626" cy="432048"/>
          </a:xfrm>
          <a:prstGeom prst="rect">
            <a:avLst/>
          </a:prstGeom>
          <a:noFill/>
          <a:ln>
            <a:noFill/>
          </a:ln>
        </p:spPr>
        <p:txBody>
          <a:bodyPr spcFirstLastPara="1" wrap="square" lIns="91425" tIns="36000" rIns="91425" bIns="45700" anchor="ctr" anchorCtr="0">
            <a:noAutofit/>
          </a:bodyPr>
          <a:lstStyle/>
          <a:p>
            <a:pPr marL="0" marR="0" lvl="0" indent="0" algn="ctr" rtl="0">
              <a:lnSpc>
                <a:spcPct val="100000"/>
              </a:lnSpc>
              <a:spcBef>
                <a:spcPts val="0"/>
              </a:spcBef>
              <a:spcAft>
                <a:spcPts val="0"/>
              </a:spcAft>
              <a:buClr>
                <a:srgbClr val="39B10F"/>
              </a:buClr>
              <a:buSzPts val="1400"/>
              <a:buFont typeface="Arial"/>
              <a:buNone/>
            </a:pPr>
            <a:r>
              <a:rPr lang="ja-JP" sz="1400" b="0" i="0" u="none" strike="noStrike" cap="none">
                <a:solidFill>
                  <a:srgbClr val="39B10F"/>
                </a:solidFill>
                <a:latin typeface="Arial"/>
                <a:ea typeface="Arial"/>
                <a:cs typeface="Arial"/>
                <a:sym typeface="Arial"/>
              </a:rPr>
              <a:t>消費税</a:t>
            </a:r>
            <a:endParaRPr sz="1400" b="0" i="0" u="none" strike="noStrike" cap="none">
              <a:solidFill>
                <a:srgbClr val="000000"/>
              </a:solidFill>
              <a:latin typeface="Arial"/>
              <a:ea typeface="Arial"/>
              <a:cs typeface="Arial"/>
              <a:sym typeface="Arial"/>
            </a:endParaRPr>
          </a:p>
        </p:txBody>
      </p:sp>
      <p:sp>
        <p:nvSpPr>
          <p:cNvPr id="946" name="Google Shape;946;p37"/>
          <p:cNvSpPr/>
          <p:nvPr/>
        </p:nvSpPr>
        <p:spPr>
          <a:xfrm>
            <a:off x="3398004" y="4900254"/>
            <a:ext cx="1296836" cy="432048"/>
          </a:xfrm>
          <a:prstGeom prst="rect">
            <a:avLst/>
          </a:prstGeom>
          <a:noFill/>
          <a:ln>
            <a:noFill/>
          </a:ln>
        </p:spPr>
        <p:txBody>
          <a:bodyPr spcFirstLastPara="1" wrap="square" lIns="91425" tIns="36000" rIns="91425" bIns="45700" anchor="ctr" anchorCtr="0">
            <a:noAutofit/>
          </a:bodyPr>
          <a:lstStyle/>
          <a:p>
            <a:pPr marL="0" marR="0" lvl="0" indent="0" algn="ctr" rtl="0">
              <a:lnSpc>
                <a:spcPct val="100000"/>
              </a:lnSpc>
              <a:spcBef>
                <a:spcPts val="0"/>
              </a:spcBef>
              <a:spcAft>
                <a:spcPts val="0"/>
              </a:spcAft>
              <a:buClr>
                <a:srgbClr val="8B7FD3"/>
              </a:buClr>
              <a:buSzPts val="1400"/>
              <a:buFont typeface="Arial"/>
              <a:buNone/>
            </a:pPr>
            <a:r>
              <a:rPr lang="ja-JP" sz="1400" b="0" i="0" u="none" strike="noStrike" cap="none">
                <a:solidFill>
                  <a:srgbClr val="8B7FD3"/>
                </a:solidFill>
                <a:latin typeface="Arial"/>
                <a:ea typeface="Arial"/>
                <a:cs typeface="Arial"/>
                <a:sym typeface="Arial"/>
              </a:rPr>
              <a:t>所得税</a:t>
            </a:r>
            <a:endParaRPr sz="1400" b="0" i="0" u="none" strike="noStrike" cap="none">
              <a:solidFill>
                <a:srgbClr val="000000"/>
              </a:solidFill>
              <a:latin typeface="Arial"/>
              <a:ea typeface="Arial"/>
              <a:cs typeface="Arial"/>
              <a:sym typeface="Arial"/>
            </a:endParaRPr>
          </a:p>
        </p:txBody>
      </p:sp>
      <p:sp>
        <p:nvSpPr>
          <p:cNvPr id="947" name="Google Shape;947;p37"/>
          <p:cNvSpPr/>
          <p:nvPr/>
        </p:nvSpPr>
        <p:spPr>
          <a:xfrm>
            <a:off x="9199092" y="4900254"/>
            <a:ext cx="1296836" cy="432048"/>
          </a:xfrm>
          <a:prstGeom prst="rect">
            <a:avLst/>
          </a:prstGeom>
          <a:noFill/>
          <a:ln>
            <a:noFill/>
          </a:ln>
        </p:spPr>
        <p:txBody>
          <a:bodyPr spcFirstLastPara="1" wrap="square" lIns="91425" tIns="36000" rIns="91425" bIns="45700" anchor="ctr" anchorCtr="0">
            <a:noAutofit/>
          </a:bodyPr>
          <a:lstStyle/>
          <a:p>
            <a:pPr marL="0" marR="0" lvl="0" indent="0" algn="ctr" rtl="0">
              <a:lnSpc>
                <a:spcPct val="100000"/>
              </a:lnSpc>
              <a:spcBef>
                <a:spcPts val="0"/>
              </a:spcBef>
              <a:spcAft>
                <a:spcPts val="0"/>
              </a:spcAft>
              <a:buClr>
                <a:srgbClr val="8B7FD3"/>
              </a:buClr>
              <a:buSzPts val="1400"/>
              <a:buFont typeface="Arial"/>
              <a:buNone/>
            </a:pPr>
            <a:r>
              <a:rPr lang="ja-JP" sz="1400" b="0" i="0" u="none" strike="noStrike" cap="none">
                <a:solidFill>
                  <a:srgbClr val="8B7FD3"/>
                </a:solidFill>
                <a:latin typeface="Arial"/>
                <a:ea typeface="Arial"/>
                <a:cs typeface="Arial"/>
                <a:sym typeface="Arial"/>
              </a:rPr>
              <a:t>住民税</a:t>
            </a:r>
            <a:endParaRPr sz="1400" b="0" i="0" u="none" strike="noStrike" cap="none">
              <a:solidFill>
                <a:srgbClr val="000000"/>
              </a:solidFill>
              <a:latin typeface="Arial"/>
              <a:ea typeface="Arial"/>
              <a:cs typeface="Arial"/>
              <a:sym typeface="Arial"/>
            </a:endParaRPr>
          </a:p>
        </p:txBody>
      </p:sp>
      <p:grpSp>
        <p:nvGrpSpPr>
          <p:cNvPr id="948" name="Google Shape;948;p37"/>
          <p:cNvGrpSpPr/>
          <p:nvPr/>
        </p:nvGrpSpPr>
        <p:grpSpPr>
          <a:xfrm>
            <a:off x="485287" y="3357357"/>
            <a:ext cx="3473282" cy="1455109"/>
            <a:chOff x="485287" y="3357357"/>
            <a:chExt cx="3473282" cy="1455109"/>
          </a:xfrm>
        </p:grpSpPr>
        <p:sp>
          <p:nvSpPr>
            <p:cNvPr id="949" name="Google Shape;949;p37"/>
            <p:cNvSpPr/>
            <p:nvPr/>
          </p:nvSpPr>
          <p:spPr>
            <a:xfrm>
              <a:off x="485287" y="3357357"/>
              <a:ext cx="3259015" cy="1440000"/>
            </a:xfrm>
            <a:prstGeom prst="rect">
              <a:avLst/>
            </a:prstGeom>
            <a:solidFill>
              <a:schemeClr val="lt1"/>
            </a:solidFill>
            <a:ln w="222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50" name="Google Shape;950;p37"/>
            <p:cNvSpPr/>
            <p:nvPr/>
          </p:nvSpPr>
          <p:spPr>
            <a:xfrm>
              <a:off x="609982" y="3460254"/>
              <a:ext cx="1301536" cy="345618"/>
            </a:xfrm>
            <a:prstGeom prst="roundRect">
              <a:avLst>
                <a:gd name="adj" fmla="val 50000"/>
              </a:avLst>
            </a:prstGeom>
            <a:solidFill>
              <a:srgbClr val="44D012"/>
            </a:solidFill>
            <a:ln>
              <a:noFill/>
            </a:ln>
          </p:spPr>
          <p:txBody>
            <a:bodyPr spcFirstLastPara="1" wrap="square" lIns="91425" tIns="0" rIns="91425" bIns="25200" anchor="ctr" anchorCtr="0">
              <a:noAutofit/>
            </a:bodyPr>
            <a:lstStyle/>
            <a:p>
              <a:pPr marL="0" marR="0" lvl="0" indent="0" algn="ctr" rtl="0">
                <a:lnSpc>
                  <a:spcPct val="100000"/>
                </a:lnSpc>
                <a:spcBef>
                  <a:spcPts val="0"/>
                </a:spcBef>
                <a:spcAft>
                  <a:spcPts val="0"/>
                </a:spcAft>
                <a:buClr>
                  <a:schemeClr val="lt1"/>
                </a:buClr>
                <a:buSzPts val="1200"/>
                <a:buFont typeface="Arial"/>
                <a:buNone/>
              </a:pPr>
              <a:r>
                <a:rPr lang="ja-JP" sz="1200" b="0" i="0" u="none" strike="noStrike" cap="none">
                  <a:solidFill>
                    <a:schemeClr val="lt1"/>
                  </a:solidFill>
                  <a:latin typeface="Arial"/>
                  <a:ea typeface="Arial"/>
                  <a:cs typeface="Arial"/>
                  <a:sym typeface="Arial"/>
                </a:rPr>
                <a:t>お店</a:t>
              </a:r>
              <a:endParaRPr sz="1400" b="0" i="0" u="none" strike="noStrike" cap="none">
                <a:solidFill>
                  <a:srgbClr val="000000"/>
                </a:solidFill>
                <a:latin typeface="Arial"/>
                <a:ea typeface="Arial"/>
                <a:cs typeface="Arial"/>
                <a:sym typeface="Arial"/>
              </a:endParaRPr>
            </a:p>
          </p:txBody>
        </p:sp>
        <p:sp>
          <p:nvSpPr>
            <p:cNvPr id="951" name="Google Shape;951;p37"/>
            <p:cNvSpPr txBox="1"/>
            <p:nvPr/>
          </p:nvSpPr>
          <p:spPr>
            <a:xfrm>
              <a:off x="558115" y="3888460"/>
              <a:ext cx="1744916" cy="77457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ja-JP" sz="1200" b="0" i="0" u="none" strike="noStrike" cap="none">
                  <a:solidFill>
                    <a:srgbClr val="000000"/>
                  </a:solidFill>
                  <a:latin typeface="Arial"/>
                  <a:ea typeface="Arial"/>
                  <a:cs typeface="Arial"/>
                  <a:sym typeface="Arial"/>
                </a:rPr>
                <a:t>お店は、預かった</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500"/>
                </a:spcBef>
                <a:spcAft>
                  <a:spcPts val="0"/>
                </a:spcAft>
                <a:buClr>
                  <a:srgbClr val="000000"/>
                </a:buClr>
                <a:buSzPts val="1200"/>
                <a:buFont typeface="Arial"/>
                <a:buNone/>
              </a:pPr>
              <a:r>
                <a:rPr lang="ja-JP" sz="1200" b="0" i="0" u="none" strike="noStrike" cap="none">
                  <a:solidFill>
                    <a:srgbClr val="000000"/>
                  </a:solidFill>
                  <a:latin typeface="Arial"/>
                  <a:ea typeface="Arial"/>
                  <a:cs typeface="Arial"/>
                  <a:sym typeface="Arial"/>
                </a:rPr>
                <a:t>消費税をまとめて</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500"/>
                </a:spcBef>
                <a:spcAft>
                  <a:spcPts val="0"/>
                </a:spcAft>
                <a:buClr>
                  <a:srgbClr val="000000"/>
                </a:buClr>
                <a:buSzPts val="1200"/>
                <a:buFont typeface="Arial"/>
                <a:buNone/>
              </a:pPr>
              <a:r>
                <a:rPr lang="ja-JP" sz="1200" b="0" i="0" u="none" strike="noStrike" cap="none">
                  <a:solidFill>
                    <a:srgbClr val="000000"/>
                  </a:solidFill>
                  <a:latin typeface="Arial"/>
                  <a:ea typeface="Arial"/>
                  <a:cs typeface="Arial"/>
                  <a:sym typeface="Arial"/>
                </a:rPr>
                <a:t>納めます。</a:t>
              </a:r>
              <a:endParaRPr sz="1400" b="0" i="0" u="none" strike="noStrike" cap="none">
                <a:solidFill>
                  <a:srgbClr val="000000"/>
                </a:solidFill>
                <a:latin typeface="Arial"/>
                <a:ea typeface="Arial"/>
                <a:cs typeface="Arial"/>
                <a:sym typeface="Arial"/>
              </a:endParaRPr>
            </a:p>
          </p:txBody>
        </p:sp>
        <p:pic>
          <p:nvPicPr>
            <p:cNvPr id="952" name="Google Shape;952;p37" descr="図形, カレンダー&#10;&#10;自動的に生成された説明"/>
            <p:cNvPicPr preferRelativeResize="0"/>
            <p:nvPr/>
          </p:nvPicPr>
          <p:blipFill rotWithShape="1">
            <a:blip r:embed="rId9">
              <a:alphaModFix/>
            </a:blip>
            <a:srcRect/>
            <a:stretch/>
          </p:blipFill>
          <p:spPr>
            <a:xfrm>
              <a:off x="2456860" y="3841988"/>
              <a:ext cx="1501709" cy="970478"/>
            </a:xfrm>
            <a:prstGeom prst="rect">
              <a:avLst/>
            </a:prstGeom>
            <a:noFill/>
            <a:ln>
              <a:noFill/>
            </a:ln>
          </p:spPr>
        </p:pic>
        <p:sp>
          <p:nvSpPr>
            <p:cNvPr id="953" name="Google Shape;953;p37"/>
            <p:cNvSpPr txBox="1"/>
            <p:nvPr/>
          </p:nvSpPr>
          <p:spPr>
            <a:xfrm>
              <a:off x="560905" y="4322688"/>
              <a:ext cx="335400" cy="169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00"/>
                <a:buFont typeface="Arial"/>
                <a:buNone/>
              </a:pPr>
              <a:r>
                <a:rPr lang="ja-JP" sz="500" b="0" i="0" u="none" strike="noStrike" cap="none">
                  <a:solidFill>
                    <a:srgbClr val="000000"/>
                  </a:solidFill>
                  <a:latin typeface="Arial"/>
                  <a:ea typeface="Arial"/>
                  <a:cs typeface="Arial"/>
                  <a:sym typeface="Arial"/>
                </a:rPr>
                <a:t>おさ</a:t>
              </a:r>
              <a:endParaRPr sz="1400" b="0" i="0" u="none" strike="noStrike" cap="none">
                <a:solidFill>
                  <a:srgbClr val="000000"/>
                </a:solidFill>
                <a:latin typeface="Arial"/>
                <a:ea typeface="Arial"/>
                <a:cs typeface="Arial"/>
                <a:sym typeface="Arial"/>
              </a:endParaRPr>
            </a:p>
          </p:txBody>
        </p:sp>
      </p:grpSp>
      <p:grpSp>
        <p:nvGrpSpPr>
          <p:cNvPr id="954" name="Google Shape;954;p37"/>
          <p:cNvGrpSpPr/>
          <p:nvPr/>
        </p:nvGrpSpPr>
        <p:grpSpPr>
          <a:xfrm>
            <a:off x="1939203" y="5420243"/>
            <a:ext cx="3913935" cy="1262880"/>
            <a:chOff x="1939203" y="5420243"/>
            <a:chExt cx="3913935" cy="1262880"/>
          </a:xfrm>
        </p:grpSpPr>
        <p:sp>
          <p:nvSpPr>
            <p:cNvPr id="955" name="Google Shape;955;p37"/>
            <p:cNvSpPr/>
            <p:nvPr/>
          </p:nvSpPr>
          <p:spPr>
            <a:xfrm>
              <a:off x="1939203" y="5420243"/>
              <a:ext cx="3913935" cy="1251798"/>
            </a:xfrm>
            <a:prstGeom prst="rect">
              <a:avLst/>
            </a:prstGeom>
            <a:solidFill>
              <a:schemeClr val="lt1"/>
            </a:solidFill>
            <a:ln w="22225" cap="flat" cmpd="sng">
              <a:solidFill>
                <a:srgbClr val="0C98C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56" name="Google Shape;956;p37"/>
            <p:cNvSpPr/>
            <p:nvPr/>
          </p:nvSpPr>
          <p:spPr>
            <a:xfrm>
              <a:off x="2365202" y="5642464"/>
              <a:ext cx="1487626" cy="807361"/>
            </a:xfrm>
            <a:prstGeom prst="rect">
              <a:avLst/>
            </a:prstGeom>
            <a:noFill/>
            <a:ln>
              <a:noFill/>
            </a:ln>
          </p:spPr>
          <p:txBody>
            <a:bodyPr spcFirstLastPara="1" wrap="square" lIns="91425" tIns="36000" rIns="91425" bIns="45700" anchor="ctr" anchorCtr="0">
              <a:noAutofit/>
            </a:bodyPr>
            <a:lstStyle/>
            <a:p>
              <a:pPr marL="0" marR="0" lvl="0" indent="0" algn="ctr" rtl="0">
                <a:lnSpc>
                  <a:spcPct val="100000"/>
                </a:lnSpc>
                <a:spcBef>
                  <a:spcPts val="0"/>
                </a:spcBef>
                <a:spcAft>
                  <a:spcPts val="0"/>
                </a:spcAft>
                <a:buClr>
                  <a:srgbClr val="0C98C4"/>
                </a:buClr>
                <a:buSzPts val="2000"/>
                <a:buFont typeface="Arial"/>
                <a:buNone/>
              </a:pPr>
              <a:r>
                <a:rPr lang="ja-JP" sz="2000" b="0" i="0" u="none" strike="noStrike" cap="none">
                  <a:solidFill>
                    <a:srgbClr val="0C98C4"/>
                  </a:solidFill>
                  <a:latin typeface="Arial"/>
                  <a:ea typeface="Arial"/>
                  <a:cs typeface="Arial"/>
                  <a:sym typeface="Arial"/>
                </a:rPr>
                <a:t>税務署</a:t>
              </a:r>
              <a:endParaRPr sz="2000" b="0" i="0" u="none" strike="noStrike" cap="none">
                <a:solidFill>
                  <a:srgbClr val="0C98C4"/>
                </a:solidFill>
                <a:latin typeface="Arial"/>
                <a:ea typeface="Arial"/>
                <a:cs typeface="Arial"/>
                <a:sym typeface="Arial"/>
              </a:endParaRPr>
            </a:p>
            <a:p>
              <a:pPr marL="0" marR="0" lvl="0" indent="0" algn="ctr" rtl="0">
                <a:lnSpc>
                  <a:spcPct val="100000"/>
                </a:lnSpc>
                <a:spcBef>
                  <a:spcPts val="500"/>
                </a:spcBef>
                <a:spcAft>
                  <a:spcPts val="0"/>
                </a:spcAft>
                <a:buClr>
                  <a:srgbClr val="0C98C4"/>
                </a:buClr>
                <a:buSzPts val="1400"/>
                <a:buFont typeface="Arial"/>
                <a:buNone/>
              </a:pPr>
              <a:r>
                <a:rPr lang="ja-JP" sz="1400" b="0" i="0" u="none" strike="noStrike" cap="none">
                  <a:solidFill>
                    <a:srgbClr val="0C98C4"/>
                  </a:solidFill>
                  <a:latin typeface="Arial"/>
                  <a:ea typeface="Arial"/>
                  <a:cs typeface="Arial"/>
                  <a:sym typeface="Arial"/>
                </a:rPr>
                <a:t>（国）</a:t>
              </a:r>
              <a:endParaRPr sz="1400" b="0" i="0" u="none" strike="noStrike" cap="none">
                <a:solidFill>
                  <a:srgbClr val="000000"/>
                </a:solidFill>
                <a:latin typeface="Arial"/>
                <a:ea typeface="Arial"/>
                <a:cs typeface="Arial"/>
                <a:sym typeface="Arial"/>
              </a:endParaRPr>
            </a:p>
          </p:txBody>
        </p:sp>
        <p:pic>
          <p:nvPicPr>
            <p:cNvPr id="957" name="Google Shape;957;p37" descr="ダイアグラム&#10;&#10;自動的に生成された説明"/>
            <p:cNvPicPr preferRelativeResize="0"/>
            <p:nvPr/>
          </p:nvPicPr>
          <p:blipFill rotWithShape="1">
            <a:blip r:embed="rId10">
              <a:alphaModFix/>
            </a:blip>
            <a:srcRect/>
            <a:stretch/>
          </p:blipFill>
          <p:spPr>
            <a:xfrm>
              <a:off x="3966964" y="5538307"/>
              <a:ext cx="1176642" cy="1144816"/>
            </a:xfrm>
            <a:prstGeom prst="rect">
              <a:avLst/>
            </a:prstGeom>
            <a:noFill/>
            <a:ln>
              <a:noFill/>
            </a:ln>
          </p:spPr>
        </p:pic>
        <p:sp>
          <p:nvSpPr>
            <p:cNvPr id="958" name="Google Shape;958;p37"/>
            <p:cNvSpPr txBox="1"/>
            <p:nvPr/>
          </p:nvSpPr>
          <p:spPr>
            <a:xfrm>
              <a:off x="2696688" y="5600675"/>
              <a:ext cx="889500" cy="184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ja-JP" sz="600" b="0" i="0" u="none" strike="noStrike" cap="none">
                  <a:solidFill>
                    <a:srgbClr val="0C98C4"/>
                  </a:solidFill>
                  <a:latin typeface="Arial"/>
                  <a:ea typeface="Arial"/>
                  <a:cs typeface="Arial"/>
                  <a:sym typeface="Arial"/>
                </a:rPr>
                <a:t>ぜ   い   む   し   ょ</a:t>
              </a:r>
              <a:endParaRPr sz="1400" b="0" i="0" u="none" strike="noStrike" cap="none">
                <a:solidFill>
                  <a:srgbClr val="000000"/>
                </a:solidFill>
                <a:latin typeface="Arial"/>
                <a:ea typeface="Arial"/>
                <a:cs typeface="Arial"/>
                <a:sym typeface="Arial"/>
              </a:endParaRPr>
            </a:p>
          </p:txBody>
        </p:sp>
      </p:grpSp>
      <p:grpSp>
        <p:nvGrpSpPr>
          <p:cNvPr id="959" name="Google Shape;959;p37"/>
          <p:cNvGrpSpPr/>
          <p:nvPr/>
        </p:nvGrpSpPr>
        <p:grpSpPr>
          <a:xfrm>
            <a:off x="733766" y="1013449"/>
            <a:ext cx="2353529" cy="438439"/>
            <a:chOff x="733766" y="978280"/>
            <a:chExt cx="2353529" cy="438439"/>
          </a:xfrm>
        </p:grpSpPr>
        <p:sp>
          <p:nvSpPr>
            <p:cNvPr id="960" name="Google Shape;960;p37"/>
            <p:cNvSpPr txBox="1"/>
            <p:nvPr/>
          </p:nvSpPr>
          <p:spPr>
            <a:xfrm>
              <a:off x="733766" y="1047387"/>
              <a:ext cx="235352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rgbClr val="000000"/>
                  </a:solidFill>
                  <a:latin typeface="Arial"/>
                  <a:ea typeface="Arial"/>
                  <a:cs typeface="Arial"/>
                  <a:sym typeface="Arial"/>
                </a:rPr>
                <a:t>税金の流れと納め方</a:t>
              </a:r>
              <a:endParaRPr sz="1400" b="0" i="0" u="none" strike="noStrike" cap="none">
                <a:solidFill>
                  <a:srgbClr val="000000"/>
                </a:solidFill>
                <a:latin typeface="Arial"/>
                <a:ea typeface="Arial"/>
                <a:cs typeface="Arial"/>
                <a:sym typeface="Arial"/>
              </a:endParaRPr>
            </a:p>
          </p:txBody>
        </p:sp>
        <p:sp>
          <p:nvSpPr>
            <p:cNvPr id="961" name="Google Shape;961;p37"/>
            <p:cNvSpPr txBox="1"/>
            <p:nvPr/>
          </p:nvSpPr>
          <p:spPr>
            <a:xfrm>
              <a:off x="1816302" y="978280"/>
              <a:ext cx="360900" cy="184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ja-JP" sz="600" b="0" i="0" u="none" strike="noStrike" cap="none">
                  <a:solidFill>
                    <a:srgbClr val="000000"/>
                  </a:solidFill>
                  <a:latin typeface="Arial"/>
                  <a:ea typeface="Arial"/>
                  <a:cs typeface="Arial"/>
                  <a:sym typeface="Arial"/>
                </a:rPr>
                <a:t>おさ</a:t>
              </a:r>
              <a:endParaRPr sz="1400" b="0" i="0" u="none" strike="noStrike" cap="none">
                <a:solidFill>
                  <a:srgbClr val="000000"/>
                </a:solidFill>
                <a:latin typeface="Arial"/>
                <a:ea typeface="Arial"/>
                <a:cs typeface="Arial"/>
                <a:sym typeface="Arial"/>
              </a:endParaRPr>
            </a:p>
          </p:txBody>
        </p:sp>
      </p:grpSp>
      <p:grpSp>
        <p:nvGrpSpPr>
          <p:cNvPr id="962" name="Google Shape;962;p37"/>
          <p:cNvGrpSpPr/>
          <p:nvPr/>
        </p:nvGrpSpPr>
        <p:grpSpPr>
          <a:xfrm>
            <a:off x="4466500" y="3340338"/>
            <a:ext cx="7535239" cy="1514519"/>
            <a:chOff x="4466500" y="3340338"/>
            <a:chExt cx="7535239" cy="1514519"/>
          </a:xfrm>
        </p:grpSpPr>
        <p:grpSp>
          <p:nvGrpSpPr>
            <p:cNvPr id="963" name="Google Shape;963;p37"/>
            <p:cNvGrpSpPr/>
            <p:nvPr/>
          </p:nvGrpSpPr>
          <p:grpSpPr>
            <a:xfrm>
              <a:off x="4466500" y="3340338"/>
              <a:ext cx="7535239" cy="1514519"/>
              <a:chOff x="4466500" y="3340338"/>
              <a:chExt cx="7535239" cy="1514519"/>
            </a:xfrm>
          </p:grpSpPr>
          <p:sp>
            <p:nvSpPr>
              <p:cNvPr id="964" name="Google Shape;964;p37"/>
              <p:cNvSpPr/>
              <p:nvPr/>
            </p:nvSpPr>
            <p:spPr>
              <a:xfrm>
                <a:off x="4591188" y="3460254"/>
                <a:ext cx="1301536" cy="345618"/>
              </a:xfrm>
              <a:prstGeom prst="roundRect">
                <a:avLst>
                  <a:gd name="adj" fmla="val 50000"/>
                </a:avLst>
              </a:prstGeom>
              <a:solidFill>
                <a:srgbClr val="26C1F2"/>
              </a:solidFill>
              <a:ln>
                <a:noFill/>
              </a:ln>
            </p:spPr>
            <p:txBody>
              <a:bodyPr spcFirstLastPara="1" wrap="square" lIns="91425" tIns="0" rIns="91425" bIns="25200" anchor="ctr" anchorCtr="0">
                <a:noAutofit/>
              </a:bodyPr>
              <a:lstStyle/>
              <a:p>
                <a:pPr marL="0" marR="0" lvl="0" indent="0" algn="ctr" rtl="0">
                  <a:lnSpc>
                    <a:spcPct val="100000"/>
                  </a:lnSpc>
                  <a:spcBef>
                    <a:spcPts val="0"/>
                  </a:spcBef>
                  <a:spcAft>
                    <a:spcPts val="0"/>
                  </a:spcAft>
                  <a:buClr>
                    <a:schemeClr val="lt1"/>
                  </a:buClr>
                  <a:buSzPts val="1200"/>
                  <a:buFont typeface="Arial"/>
                  <a:buNone/>
                </a:pPr>
                <a:r>
                  <a:rPr lang="ja-JP" sz="1200" b="0" i="0" u="none" strike="noStrike" cap="none">
                    <a:solidFill>
                      <a:schemeClr val="lt1"/>
                    </a:solidFill>
                    <a:latin typeface="Arial"/>
                    <a:ea typeface="Arial"/>
                    <a:cs typeface="Arial"/>
                    <a:sym typeface="Arial"/>
                  </a:rPr>
                  <a:t>個人事業主</a:t>
                </a:r>
                <a:endParaRPr sz="1400" b="0" i="0" u="none" strike="noStrike" cap="none">
                  <a:solidFill>
                    <a:srgbClr val="000000"/>
                  </a:solidFill>
                  <a:latin typeface="Arial"/>
                  <a:ea typeface="Arial"/>
                  <a:cs typeface="Arial"/>
                  <a:sym typeface="Arial"/>
                </a:endParaRPr>
              </a:p>
            </p:txBody>
          </p:sp>
          <p:sp>
            <p:nvSpPr>
              <p:cNvPr id="965" name="Google Shape;965;p37"/>
              <p:cNvSpPr txBox="1"/>
              <p:nvPr/>
            </p:nvSpPr>
            <p:spPr>
              <a:xfrm>
                <a:off x="4542349" y="3888450"/>
                <a:ext cx="2725200" cy="774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ja-JP" sz="1200" b="0" i="0" u="none" strike="noStrike" cap="none">
                    <a:solidFill>
                      <a:srgbClr val="000000"/>
                    </a:solidFill>
                    <a:latin typeface="Arial"/>
                    <a:ea typeface="Arial"/>
                    <a:cs typeface="Arial"/>
                    <a:sym typeface="Arial"/>
                  </a:rPr>
                  <a:t>自分で税金を計算して</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500"/>
                  </a:spcBef>
                  <a:spcAft>
                    <a:spcPts val="0"/>
                  </a:spcAft>
                  <a:buClr>
                    <a:srgbClr val="000000"/>
                  </a:buClr>
                  <a:buSzPts val="1200"/>
                  <a:buFont typeface="Arial"/>
                  <a:buNone/>
                </a:pPr>
                <a:r>
                  <a:rPr lang="ja-JP" sz="1200" b="0" i="0" u="none" strike="noStrike" cap="none">
                    <a:solidFill>
                      <a:srgbClr val="000000"/>
                    </a:solidFill>
                    <a:latin typeface="Arial"/>
                    <a:ea typeface="Arial"/>
                    <a:cs typeface="Arial"/>
                    <a:sym typeface="Arial"/>
                  </a:rPr>
                  <a:t>税務署に申告(申し出ること）し、</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500"/>
                  </a:spcBef>
                  <a:spcAft>
                    <a:spcPts val="0"/>
                  </a:spcAft>
                  <a:buClr>
                    <a:srgbClr val="000000"/>
                  </a:buClr>
                  <a:buSzPts val="1200"/>
                  <a:buFont typeface="Arial"/>
                  <a:buNone/>
                </a:pPr>
                <a:r>
                  <a:rPr lang="ja-JP" sz="1200" b="0" i="0" u="none" strike="noStrike" cap="none">
                    <a:solidFill>
                      <a:srgbClr val="000000"/>
                    </a:solidFill>
                    <a:latin typeface="Arial"/>
                    <a:ea typeface="Arial"/>
                    <a:cs typeface="Arial"/>
                    <a:sym typeface="Arial"/>
                  </a:rPr>
                  <a:t>納めます (確定申告)。</a:t>
                </a:r>
                <a:endParaRPr sz="1400" b="0" i="0" u="none" strike="noStrike" cap="none">
                  <a:solidFill>
                    <a:srgbClr val="000000"/>
                  </a:solidFill>
                  <a:latin typeface="Arial"/>
                  <a:ea typeface="Arial"/>
                  <a:cs typeface="Arial"/>
                  <a:sym typeface="Arial"/>
                </a:endParaRPr>
              </a:p>
            </p:txBody>
          </p:sp>
          <p:sp>
            <p:nvSpPr>
              <p:cNvPr id="966" name="Google Shape;966;p37"/>
              <p:cNvSpPr/>
              <p:nvPr/>
            </p:nvSpPr>
            <p:spPr>
              <a:xfrm>
                <a:off x="8580549" y="3460254"/>
                <a:ext cx="1301536" cy="345618"/>
              </a:xfrm>
              <a:prstGeom prst="roundRect">
                <a:avLst>
                  <a:gd name="adj" fmla="val 50000"/>
                </a:avLst>
              </a:prstGeom>
              <a:solidFill>
                <a:srgbClr val="EE8282"/>
              </a:solidFill>
              <a:ln>
                <a:noFill/>
              </a:ln>
            </p:spPr>
            <p:txBody>
              <a:bodyPr spcFirstLastPara="1" wrap="square" lIns="91425" tIns="0" rIns="91425" bIns="25200" anchor="ctr" anchorCtr="0">
                <a:noAutofit/>
              </a:bodyPr>
              <a:lstStyle/>
              <a:p>
                <a:pPr marL="0" marR="0" lvl="0" indent="0" algn="ctr" rtl="0">
                  <a:lnSpc>
                    <a:spcPct val="100000"/>
                  </a:lnSpc>
                  <a:spcBef>
                    <a:spcPts val="0"/>
                  </a:spcBef>
                  <a:spcAft>
                    <a:spcPts val="0"/>
                  </a:spcAft>
                  <a:buClr>
                    <a:schemeClr val="lt1"/>
                  </a:buClr>
                  <a:buSzPts val="1200"/>
                  <a:buFont typeface="Arial"/>
                  <a:buNone/>
                </a:pPr>
                <a:r>
                  <a:rPr lang="ja-JP" sz="1200" b="0" i="0" u="none" strike="noStrike" cap="none">
                    <a:solidFill>
                      <a:schemeClr val="lt1"/>
                    </a:solidFill>
                    <a:latin typeface="Arial"/>
                    <a:ea typeface="Arial"/>
                    <a:cs typeface="Arial"/>
                    <a:sym typeface="Arial"/>
                  </a:rPr>
                  <a:t>会社</a:t>
                </a:r>
                <a:endParaRPr sz="1400" b="0" i="0" u="none" strike="noStrike" cap="none">
                  <a:solidFill>
                    <a:srgbClr val="000000"/>
                  </a:solidFill>
                  <a:latin typeface="Arial"/>
                  <a:ea typeface="Arial"/>
                  <a:cs typeface="Arial"/>
                  <a:sym typeface="Arial"/>
                </a:endParaRPr>
              </a:p>
            </p:txBody>
          </p:sp>
          <p:sp>
            <p:nvSpPr>
              <p:cNvPr id="967" name="Google Shape;967;p37"/>
              <p:cNvSpPr txBox="1"/>
              <p:nvPr/>
            </p:nvSpPr>
            <p:spPr>
              <a:xfrm>
                <a:off x="8455854" y="3888460"/>
                <a:ext cx="2498204" cy="77457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ja-JP" sz="1200" b="0" i="0" u="none" strike="noStrike" cap="none">
                    <a:solidFill>
                      <a:srgbClr val="000000"/>
                    </a:solidFill>
                    <a:latin typeface="Arial"/>
                    <a:ea typeface="Arial"/>
                    <a:cs typeface="Arial"/>
                    <a:sym typeface="Arial"/>
                  </a:rPr>
                  <a:t>会社は、社員から預かった</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500"/>
                  </a:spcBef>
                  <a:spcAft>
                    <a:spcPts val="0"/>
                  </a:spcAft>
                  <a:buClr>
                    <a:srgbClr val="000000"/>
                  </a:buClr>
                  <a:buSzPts val="1200"/>
                  <a:buFont typeface="Arial"/>
                  <a:buNone/>
                </a:pPr>
                <a:r>
                  <a:rPr lang="ja-JP" sz="1200" b="0" i="0" u="none" strike="noStrike" cap="none">
                    <a:solidFill>
                      <a:srgbClr val="000000"/>
                    </a:solidFill>
                    <a:latin typeface="Arial"/>
                    <a:ea typeface="Arial"/>
                    <a:cs typeface="Arial"/>
                    <a:sym typeface="Arial"/>
                  </a:rPr>
                  <a:t>税金をまとめて納めます</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500"/>
                  </a:spcBef>
                  <a:spcAft>
                    <a:spcPts val="0"/>
                  </a:spcAft>
                  <a:buClr>
                    <a:srgbClr val="000000"/>
                  </a:buClr>
                  <a:buSzPts val="1200"/>
                  <a:buFont typeface="Arial"/>
                  <a:buNone/>
                </a:pPr>
                <a:r>
                  <a:rPr lang="ja-JP" sz="1200" b="0" i="0" u="none" strike="noStrike" cap="none">
                    <a:solidFill>
                      <a:srgbClr val="000000"/>
                    </a:solidFill>
                    <a:latin typeface="Arial"/>
                    <a:ea typeface="Arial"/>
                    <a:cs typeface="Arial"/>
                    <a:sym typeface="Arial"/>
                  </a:rPr>
                  <a:t>（源泉徴収）。</a:t>
                </a:r>
                <a:endParaRPr sz="1400" b="0" i="0" u="none" strike="noStrike" cap="none">
                  <a:solidFill>
                    <a:srgbClr val="000000"/>
                  </a:solidFill>
                  <a:latin typeface="Arial"/>
                  <a:ea typeface="Arial"/>
                  <a:cs typeface="Arial"/>
                  <a:sym typeface="Arial"/>
                </a:endParaRPr>
              </a:p>
            </p:txBody>
          </p:sp>
          <p:sp>
            <p:nvSpPr>
              <p:cNvPr id="968" name="Google Shape;968;p37"/>
              <p:cNvSpPr txBox="1"/>
              <p:nvPr/>
            </p:nvSpPr>
            <p:spPr>
              <a:xfrm>
                <a:off x="4548142" y="4313163"/>
                <a:ext cx="335400" cy="169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00"/>
                  <a:buFont typeface="Arial"/>
                  <a:buNone/>
                </a:pPr>
                <a:r>
                  <a:rPr lang="ja-JP" sz="500" b="0" i="0" u="none" strike="noStrike" cap="none">
                    <a:solidFill>
                      <a:srgbClr val="000000"/>
                    </a:solidFill>
                    <a:latin typeface="Arial"/>
                    <a:ea typeface="Arial"/>
                    <a:cs typeface="Arial"/>
                    <a:sym typeface="Arial"/>
                  </a:rPr>
                  <a:t>おさ</a:t>
                </a:r>
                <a:endParaRPr sz="1400" b="0" i="0" u="none" strike="noStrike" cap="none">
                  <a:solidFill>
                    <a:srgbClr val="000000"/>
                  </a:solidFill>
                  <a:latin typeface="Arial"/>
                  <a:ea typeface="Arial"/>
                  <a:cs typeface="Arial"/>
                  <a:sym typeface="Arial"/>
                </a:endParaRPr>
              </a:p>
            </p:txBody>
          </p:sp>
          <p:sp>
            <p:nvSpPr>
              <p:cNvPr id="969" name="Google Shape;969;p37"/>
              <p:cNvSpPr txBox="1"/>
              <p:nvPr/>
            </p:nvSpPr>
            <p:spPr>
              <a:xfrm>
                <a:off x="5102226" y="4313175"/>
                <a:ext cx="1088100" cy="169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00"/>
                  <a:buFont typeface="Arial"/>
                  <a:buNone/>
                </a:pPr>
                <a:r>
                  <a:rPr lang="ja-JP" sz="500" b="0" i="0" u="none" strike="noStrike" cap="none">
                    <a:solidFill>
                      <a:srgbClr val="000000"/>
                    </a:solidFill>
                    <a:latin typeface="Arial"/>
                    <a:ea typeface="Arial"/>
                    <a:cs typeface="Arial"/>
                    <a:sym typeface="Arial"/>
                  </a:rPr>
                  <a:t>か く て い し ん こ く</a:t>
                </a:r>
                <a:endParaRPr sz="1400" b="0" i="0" u="none" strike="noStrike" cap="none">
                  <a:solidFill>
                    <a:srgbClr val="000000"/>
                  </a:solidFill>
                  <a:latin typeface="Arial"/>
                  <a:ea typeface="Arial"/>
                  <a:cs typeface="Arial"/>
                  <a:sym typeface="Arial"/>
                </a:endParaRPr>
              </a:p>
            </p:txBody>
          </p:sp>
          <p:sp>
            <p:nvSpPr>
              <p:cNvPr id="970" name="Google Shape;970;p37"/>
              <p:cNvSpPr txBox="1"/>
              <p:nvPr/>
            </p:nvSpPr>
            <p:spPr>
              <a:xfrm>
                <a:off x="4558849" y="4063188"/>
                <a:ext cx="639300" cy="169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00"/>
                  <a:buFont typeface="Arial"/>
                  <a:buNone/>
                </a:pPr>
                <a:r>
                  <a:rPr lang="ja-JP" sz="500" b="0" i="0" u="none" strike="noStrike" cap="none">
                    <a:solidFill>
                      <a:srgbClr val="000000"/>
                    </a:solidFill>
                    <a:latin typeface="Arial"/>
                    <a:ea typeface="Arial"/>
                    <a:cs typeface="Arial"/>
                    <a:sym typeface="Arial"/>
                  </a:rPr>
                  <a:t>ぜ い む し ょ</a:t>
                </a:r>
                <a:endParaRPr sz="1400" b="0" i="0" u="none" strike="noStrike" cap="none">
                  <a:solidFill>
                    <a:srgbClr val="000000"/>
                  </a:solidFill>
                  <a:latin typeface="Arial"/>
                  <a:ea typeface="Arial"/>
                  <a:cs typeface="Arial"/>
                  <a:sym typeface="Arial"/>
                </a:endParaRPr>
              </a:p>
            </p:txBody>
          </p:sp>
          <p:sp>
            <p:nvSpPr>
              <p:cNvPr id="971" name="Google Shape;971;p37"/>
              <p:cNvSpPr txBox="1"/>
              <p:nvPr/>
            </p:nvSpPr>
            <p:spPr>
              <a:xfrm>
                <a:off x="5169112" y="4063188"/>
                <a:ext cx="463500" cy="169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00"/>
                  <a:buFont typeface="Arial"/>
                  <a:buNone/>
                </a:pPr>
                <a:r>
                  <a:rPr lang="ja-JP" sz="500" b="0" i="0" u="none" strike="noStrike" cap="none">
                    <a:solidFill>
                      <a:srgbClr val="000000"/>
                    </a:solidFill>
                    <a:latin typeface="Arial"/>
                    <a:ea typeface="Arial"/>
                    <a:cs typeface="Arial"/>
                    <a:sym typeface="Arial"/>
                  </a:rPr>
                  <a:t>しんこく</a:t>
                </a:r>
                <a:endParaRPr sz="1400" b="0" i="0" u="none" strike="noStrike" cap="none">
                  <a:solidFill>
                    <a:srgbClr val="000000"/>
                  </a:solidFill>
                  <a:latin typeface="Arial"/>
                  <a:ea typeface="Arial"/>
                  <a:cs typeface="Arial"/>
                  <a:sym typeface="Arial"/>
                </a:endParaRPr>
              </a:p>
            </p:txBody>
          </p:sp>
          <p:sp>
            <p:nvSpPr>
              <p:cNvPr id="972" name="Google Shape;972;p37"/>
              <p:cNvSpPr txBox="1"/>
              <p:nvPr/>
            </p:nvSpPr>
            <p:spPr>
              <a:xfrm>
                <a:off x="8570649" y="4313163"/>
                <a:ext cx="904500" cy="169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00"/>
                  <a:buFont typeface="Arial"/>
                  <a:buNone/>
                </a:pPr>
                <a:r>
                  <a:rPr lang="ja-JP" sz="500" b="0" i="0" u="none" strike="noStrike" cap="none">
                    <a:solidFill>
                      <a:srgbClr val="000000"/>
                    </a:solidFill>
                    <a:latin typeface="Arial"/>
                    <a:ea typeface="Arial"/>
                    <a:cs typeface="Arial"/>
                    <a:sym typeface="Arial"/>
                  </a:rPr>
                  <a:t>げんせんちょうしゅう</a:t>
                </a:r>
                <a:endParaRPr sz="1400" b="0" i="0" u="none" strike="noStrike" cap="none">
                  <a:solidFill>
                    <a:srgbClr val="000000"/>
                  </a:solidFill>
                  <a:latin typeface="Arial"/>
                  <a:ea typeface="Arial"/>
                  <a:cs typeface="Arial"/>
                  <a:sym typeface="Arial"/>
                </a:endParaRPr>
              </a:p>
            </p:txBody>
          </p:sp>
          <p:sp>
            <p:nvSpPr>
              <p:cNvPr id="973" name="Google Shape;973;p37"/>
              <p:cNvSpPr txBox="1"/>
              <p:nvPr/>
            </p:nvSpPr>
            <p:spPr>
              <a:xfrm>
                <a:off x="9524270" y="4063188"/>
                <a:ext cx="335400" cy="169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00"/>
                  <a:buFont typeface="Arial"/>
                  <a:buNone/>
                </a:pPr>
                <a:r>
                  <a:rPr lang="ja-JP" sz="500" b="0" i="0" u="none" strike="noStrike" cap="none">
                    <a:solidFill>
                      <a:srgbClr val="000000"/>
                    </a:solidFill>
                    <a:latin typeface="Arial"/>
                    <a:ea typeface="Arial"/>
                    <a:cs typeface="Arial"/>
                    <a:sym typeface="Arial"/>
                  </a:rPr>
                  <a:t>おさ</a:t>
                </a:r>
                <a:endParaRPr sz="1400" b="0" i="0" u="none" strike="noStrike" cap="none">
                  <a:solidFill>
                    <a:srgbClr val="000000"/>
                  </a:solidFill>
                  <a:latin typeface="Arial"/>
                  <a:ea typeface="Arial"/>
                  <a:cs typeface="Arial"/>
                  <a:sym typeface="Arial"/>
                </a:endParaRPr>
              </a:p>
            </p:txBody>
          </p:sp>
          <p:sp>
            <p:nvSpPr>
              <p:cNvPr id="974" name="Google Shape;974;p37"/>
              <p:cNvSpPr/>
              <p:nvPr/>
            </p:nvSpPr>
            <p:spPr>
              <a:xfrm>
                <a:off x="4466500" y="3357350"/>
                <a:ext cx="7248300" cy="1440000"/>
              </a:xfrm>
              <a:prstGeom prst="rect">
                <a:avLst/>
              </a:prstGeom>
              <a:noFill/>
              <a:ln w="22225" cap="flat" cmpd="sng">
                <a:solidFill>
                  <a:srgbClr val="C3A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975" name="Google Shape;975;p37" descr="白いバックグラウンドの前にあるキーボード&#10;&#10;低い精度で自動的に生成された説明"/>
              <p:cNvPicPr preferRelativeResize="0"/>
              <p:nvPr/>
            </p:nvPicPr>
            <p:blipFill rotWithShape="1">
              <a:blip r:embed="rId11">
                <a:alphaModFix/>
              </a:blip>
              <a:srcRect/>
              <a:stretch/>
            </p:blipFill>
            <p:spPr>
              <a:xfrm>
                <a:off x="10526574" y="3883641"/>
                <a:ext cx="1475165" cy="971216"/>
              </a:xfrm>
              <a:prstGeom prst="rect">
                <a:avLst/>
              </a:prstGeom>
              <a:noFill/>
              <a:ln>
                <a:noFill/>
              </a:ln>
            </p:spPr>
          </p:pic>
          <p:pic>
            <p:nvPicPr>
              <p:cNvPr id="976" name="Google Shape;976;p37" descr="時計 が含まれている画像&#10;&#10;自動的に生成された説明"/>
              <p:cNvPicPr preferRelativeResize="0"/>
              <p:nvPr/>
            </p:nvPicPr>
            <p:blipFill rotWithShape="1">
              <a:blip r:embed="rId12">
                <a:alphaModFix/>
              </a:blip>
              <a:srcRect/>
              <a:stretch/>
            </p:blipFill>
            <p:spPr>
              <a:xfrm>
                <a:off x="7101533" y="3340338"/>
                <a:ext cx="1088211" cy="1457019"/>
              </a:xfrm>
              <a:prstGeom prst="rect">
                <a:avLst/>
              </a:prstGeom>
              <a:noFill/>
              <a:ln>
                <a:noFill/>
              </a:ln>
            </p:spPr>
          </p:pic>
        </p:grpSp>
        <p:sp>
          <p:nvSpPr>
            <p:cNvPr id="977" name="Google Shape;977;p37"/>
            <p:cNvSpPr txBox="1"/>
            <p:nvPr/>
          </p:nvSpPr>
          <p:spPr>
            <a:xfrm>
              <a:off x="5515978" y="4072712"/>
              <a:ext cx="328800" cy="169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00"/>
                <a:buFont typeface="Arial"/>
                <a:buNone/>
              </a:pPr>
              <a:r>
                <a:rPr lang="ja-JP" sz="500" b="0" i="0" u="none" strike="noStrike" cap="none">
                  <a:solidFill>
                    <a:srgbClr val="000000"/>
                  </a:solidFill>
                  <a:latin typeface="Arial"/>
                  <a:ea typeface="Arial"/>
                  <a:cs typeface="Arial"/>
                  <a:sym typeface="Arial"/>
                </a:rPr>
                <a:t>もう</a:t>
              </a:r>
              <a:endParaRPr sz="1400" b="0" i="0" u="none" strike="noStrike" cap="none">
                <a:solidFill>
                  <a:srgbClr val="000000"/>
                </a:solidFill>
                <a:latin typeface="Arial"/>
                <a:ea typeface="Arial"/>
                <a:cs typeface="Arial"/>
                <a:sym typeface="Arial"/>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59"/>
                                        </p:tgtEl>
                                        <p:attrNameLst>
                                          <p:attrName>style.visibility</p:attrName>
                                        </p:attrNameLst>
                                      </p:cBhvr>
                                      <p:to>
                                        <p:strVal val="visible"/>
                                      </p:to>
                                    </p:set>
                                    <p:animEffect transition="in" filter="fade">
                                      <p:cBhvr>
                                        <p:cTn id="7" dur="500"/>
                                        <p:tgtEl>
                                          <p:spTgt spid="95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20"/>
                                        </p:tgtEl>
                                        <p:attrNameLst>
                                          <p:attrName>style.visibility</p:attrName>
                                        </p:attrNameLst>
                                      </p:cBhvr>
                                      <p:to>
                                        <p:strVal val="visible"/>
                                      </p:to>
                                    </p:set>
                                    <p:animEffect transition="in" filter="fade">
                                      <p:cBhvr>
                                        <p:cTn id="12" dur="500"/>
                                        <p:tgtEl>
                                          <p:spTgt spid="9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26"/>
                                        </p:tgtEl>
                                        <p:attrNameLst>
                                          <p:attrName>style.visibility</p:attrName>
                                        </p:attrNameLst>
                                      </p:cBhvr>
                                      <p:to>
                                        <p:strVal val="visible"/>
                                      </p:to>
                                    </p:set>
                                    <p:animEffect transition="in" filter="fade">
                                      <p:cBhvr>
                                        <p:cTn id="17" dur="500"/>
                                        <p:tgtEl>
                                          <p:spTgt spid="9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32"/>
                                        </p:tgtEl>
                                        <p:attrNameLst>
                                          <p:attrName>style.visibility</p:attrName>
                                        </p:attrNameLst>
                                      </p:cBhvr>
                                      <p:to>
                                        <p:strVal val="visible"/>
                                      </p:to>
                                    </p:set>
                                    <p:animEffect transition="in" filter="fade">
                                      <p:cBhvr>
                                        <p:cTn id="22" dur="500"/>
                                        <p:tgtEl>
                                          <p:spTgt spid="93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19"/>
                                        </p:tgtEl>
                                        <p:attrNameLst>
                                          <p:attrName>style.visibility</p:attrName>
                                        </p:attrNameLst>
                                      </p:cBhvr>
                                      <p:to>
                                        <p:strVal val="visible"/>
                                      </p:to>
                                    </p:set>
                                    <p:animEffect transition="in" filter="fade">
                                      <p:cBhvr>
                                        <p:cTn id="27" dur="500"/>
                                        <p:tgtEl>
                                          <p:spTgt spid="919"/>
                                        </p:tgtEl>
                                      </p:cBhvr>
                                    </p:animEffect>
                                  </p:childTnLst>
                                </p:cTn>
                              </p:par>
                              <p:par>
                                <p:cTn id="28" presetID="10" presetClass="entr" presetSubtype="0" fill="hold" nodeType="withEffect">
                                  <p:stCondLst>
                                    <p:cond delay="0"/>
                                  </p:stCondLst>
                                  <p:childTnLst>
                                    <p:set>
                                      <p:cBhvr>
                                        <p:cTn id="29" dur="1" fill="hold">
                                          <p:stCondLst>
                                            <p:cond delay="0"/>
                                          </p:stCondLst>
                                        </p:cTn>
                                        <p:tgtEl>
                                          <p:spTgt spid="918"/>
                                        </p:tgtEl>
                                        <p:attrNameLst>
                                          <p:attrName>style.visibility</p:attrName>
                                        </p:attrNameLst>
                                      </p:cBhvr>
                                      <p:to>
                                        <p:strVal val="visible"/>
                                      </p:to>
                                    </p:set>
                                    <p:animEffect transition="in" filter="fade">
                                      <p:cBhvr>
                                        <p:cTn id="30" dur="500"/>
                                        <p:tgtEl>
                                          <p:spTgt spid="918"/>
                                        </p:tgtEl>
                                      </p:cBhvr>
                                    </p:animEffect>
                                  </p:childTnLst>
                                </p:cTn>
                              </p:par>
                              <p:par>
                                <p:cTn id="31" presetID="10" presetClass="entr" presetSubtype="0" fill="hold" nodeType="withEffect">
                                  <p:stCondLst>
                                    <p:cond delay="0"/>
                                  </p:stCondLst>
                                  <p:childTnLst>
                                    <p:set>
                                      <p:cBhvr>
                                        <p:cTn id="32" dur="1" fill="hold">
                                          <p:stCondLst>
                                            <p:cond delay="0"/>
                                          </p:stCondLst>
                                        </p:cTn>
                                        <p:tgtEl>
                                          <p:spTgt spid="917"/>
                                        </p:tgtEl>
                                        <p:attrNameLst>
                                          <p:attrName>style.visibility</p:attrName>
                                        </p:attrNameLst>
                                      </p:cBhvr>
                                      <p:to>
                                        <p:strVal val="visible"/>
                                      </p:to>
                                    </p:set>
                                    <p:animEffect transition="in" filter="fade">
                                      <p:cBhvr>
                                        <p:cTn id="33" dur="500"/>
                                        <p:tgtEl>
                                          <p:spTgt spid="91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948"/>
                                        </p:tgtEl>
                                        <p:attrNameLst>
                                          <p:attrName>style.visibility</p:attrName>
                                        </p:attrNameLst>
                                      </p:cBhvr>
                                      <p:to>
                                        <p:strVal val="visible"/>
                                      </p:to>
                                    </p:set>
                                    <p:animEffect transition="in" filter="fade">
                                      <p:cBhvr>
                                        <p:cTn id="38" dur="500"/>
                                        <p:tgtEl>
                                          <p:spTgt spid="94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962"/>
                                        </p:tgtEl>
                                        <p:attrNameLst>
                                          <p:attrName>style.visibility</p:attrName>
                                        </p:attrNameLst>
                                      </p:cBhvr>
                                      <p:to>
                                        <p:strVal val="visible"/>
                                      </p:to>
                                    </p:set>
                                    <p:animEffect transition="in" filter="fade">
                                      <p:cBhvr>
                                        <p:cTn id="43" dur="500"/>
                                        <p:tgtEl>
                                          <p:spTgt spid="96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916"/>
                                        </p:tgtEl>
                                        <p:attrNameLst>
                                          <p:attrName>style.visibility</p:attrName>
                                        </p:attrNameLst>
                                      </p:cBhvr>
                                      <p:to>
                                        <p:strVal val="visible"/>
                                      </p:to>
                                    </p:set>
                                    <p:animEffect transition="in" filter="fade">
                                      <p:cBhvr>
                                        <p:cTn id="48" dur="500"/>
                                        <p:tgtEl>
                                          <p:spTgt spid="916"/>
                                        </p:tgtEl>
                                      </p:cBhvr>
                                    </p:animEffect>
                                  </p:childTnLst>
                                </p:cTn>
                              </p:par>
                              <p:par>
                                <p:cTn id="49" presetID="10" presetClass="entr" presetSubtype="0" fill="hold" nodeType="withEffect">
                                  <p:stCondLst>
                                    <p:cond delay="0"/>
                                  </p:stCondLst>
                                  <p:childTnLst>
                                    <p:set>
                                      <p:cBhvr>
                                        <p:cTn id="50" dur="1" fill="hold">
                                          <p:stCondLst>
                                            <p:cond delay="0"/>
                                          </p:stCondLst>
                                        </p:cTn>
                                        <p:tgtEl>
                                          <p:spTgt spid="944"/>
                                        </p:tgtEl>
                                        <p:attrNameLst>
                                          <p:attrName>style.visibility</p:attrName>
                                        </p:attrNameLst>
                                      </p:cBhvr>
                                      <p:to>
                                        <p:strVal val="visible"/>
                                      </p:to>
                                    </p:set>
                                    <p:animEffect transition="in" filter="fade">
                                      <p:cBhvr>
                                        <p:cTn id="51" dur="500"/>
                                        <p:tgtEl>
                                          <p:spTgt spid="944"/>
                                        </p:tgtEl>
                                      </p:cBhvr>
                                    </p:animEffect>
                                  </p:childTnLst>
                                </p:cTn>
                              </p:par>
                              <p:par>
                                <p:cTn id="52" presetID="10" presetClass="entr" presetSubtype="0" fill="hold" nodeType="withEffect">
                                  <p:stCondLst>
                                    <p:cond delay="0"/>
                                  </p:stCondLst>
                                  <p:childTnLst>
                                    <p:set>
                                      <p:cBhvr>
                                        <p:cTn id="53" dur="1" fill="hold">
                                          <p:stCondLst>
                                            <p:cond delay="0"/>
                                          </p:stCondLst>
                                        </p:cTn>
                                        <p:tgtEl>
                                          <p:spTgt spid="945"/>
                                        </p:tgtEl>
                                        <p:attrNameLst>
                                          <p:attrName>style.visibility</p:attrName>
                                        </p:attrNameLst>
                                      </p:cBhvr>
                                      <p:to>
                                        <p:strVal val="visible"/>
                                      </p:to>
                                    </p:set>
                                    <p:animEffect transition="in" filter="fade">
                                      <p:cBhvr>
                                        <p:cTn id="54" dur="500"/>
                                        <p:tgtEl>
                                          <p:spTgt spid="945"/>
                                        </p:tgtEl>
                                      </p:cBhvr>
                                    </p:animEffect>
                                  </p:childTnLst>
                                </p:cTn>
                              </p:par>
                              <p:par>
                                <p:cTn id="55" presetID="10" presetClass="entr" presetSubtype="0" fill="hold" nodeType="withEffect">
                                  <p:stCondLst>
                                    <p:cond delay="0"/>
                                  </p:stCondLst>
                                  <p:childTnLst>
                                    <p:set>
                                      <p:cBhvr>
                                        <p:cTn id="56" dur="1" fill="hold">
                                          <p:stCondLst>
                                            <p:cond delay="0"/>
                                          </p:stCondLst>
                                        </p:cTn>
                                        <p:tgtEl>
                                          <p:spTgt spid="946"/>
                                        </p:tgtEl>
                                        <p:attrNameLst>
                                          <p:attrName>style.visibility</p:attrName>
                                        </p:attrNameLst>
                                      </p:cBhvr>
                                      <p:to>
                                        <p:strVal val="visible"/>
                                      </p:to>
                                    </p:set>
                                    <p:animEffect transition="in" filter="fade">
                                      <p:cBhvr>
                                        <p:cTn id="57" dur="500"/>
                                        <p:tgtEl>
                                          <p:spTgt spid="946"/>
                                        </p:tgtEl>
                                      </p:cBhvr>
                                    </p:animEffect>
                                  </p:childTnLst>
                                </p:cTn>
                              </p:par>
                              <p:par>
                                <p:cTn id="58" presetID="10" presetClass="entr" presetSubtype="0" fill="hold" nodeType="withEffect">
                                  <p:stCondLst>
                                    <p:cond delay="0"/>
                                  </p:stCondLst>
                                  <p:childTnLst>
                                    <p:set>
                                      <p:cBhvr>
                                        <p:cTn id="59" dur="1" fill="hold">
                                          <p:stCondLst>
                                            <p:cond delay="0"/>
                                          </p:stCondLst>
                                        </p:cTn>
                                        <p:tgtEl>
                                          <p:spTgt spid="947"/>
                                        </p:tgtEl>
                                        <p:attrNameLst>
                                          <p:attrName>style.visibility</p:attrName>
                                        </p:attrNameLst>
                                      </p:cBhvr>
                                      <p:to>
                                        <p:strVal val="visible"/>
                                      </p:to>
                                    </p:set>
                                    <p:animEffect transition="in" filter="fade">
                                      <p:cBhvr>
                                        <p:cTn id="60" dur="500"/>
                                        <p:tgtEl>
                                          <p:spTgt spid="947"/>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954"/>
                                        </p:tgtEl>
                                        <p:attrNameLst>
                                          <p:attrName>style.visibility</p:attrName>
                                        </p:attrNameLst>
                                      </p:cBhvr>
                                      <p:to>
                                        <p:strVal val="visible"/>
                                      </p:to>
                                    </p:set>
                                    <p:animEffect transition="in" filter="fade">
                                      <p:cBhvr>
                                        <p:cTn id="65" dur="500"/>
                                        <p:tgtEl>
                                          <p:spTgt spid="954"/>
                                        </p:tgtEl>
                                      </p:cBhvr>
                                    </p:animEffect>
                                  </p:childTnLst>
                                </p:cTn>
                              </p:par>
                              <p:par>
                                <p:cTn id="66" presetID="10" presetClass="entr" presetSubtype="0" fill="hold" nodeType="withEffect">
                                  <p:stCondLst>
                                    <p:cond delay="0"/>
                                  </p:stCondLst>
                                  <p:childTnLst>
                                    <p:set>
                                      <p:cBhvr>
                                        <p:cTn id="67" dur="1" fill="hold">
                                          <p:stCondLst>
                                            <p:cond delay="0"/>
                                          </p:stCondLst>
                                        </p:cTn>
                                        <p:tgtEl>
                                          <p:spTgt spid="938"/>
                                        </p:tgtEl>
                                        <p:attrNameLst>
                                          <p:attrName>style.visibility</p:attrName>
                                        </p:attrNameLst>
                                      </p:cBhvr>
                                      <p:to>
                                        <p:strVal val="visible"/>
                                      </p:to>
                                    </p:set>
                                    <p:animEffect transition="in" filter="fade">
                                      <p:cBhvr>
                                        <p:cTn id="68" dur="500"/>
                                        <p:tgtEl>
                                          <p:spTgt spid="9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82"/>
        <p:cNvGrpSpPr/>
        <p:nvPr/>
      </p:nvGrpSpPr>
      <p:grpSpPr>
        <a:xfrm>
          <a:off x="0" y="0"/>
          <a:ext cx="0" cy="0"/>
          <a:chOff x="0" y="0"/>
          <a:chExt cx="0" cy="0"/>
        </a:xfrm>
      </p:grpSpPr>
      <p:sp>
        <p:nvSpPr>
          <p:cNvPr id="983" name="Google Shape;983;p38"/>
          <p:cNvSpPr/>
          <p:nvPr/>
        </p:nvSpPr>
        <p:spPr>
          <a:xfrm>
            <a:off x="434453" y="1515914"/>
            <a:ext cx="11341800" cy="4498200"/>
          </a:xfrm>
          <a:prstGeom prst="rect">
            <a:avLst/>
          </a:prstGeom>
          <a:noFill/>
          <a:ln w="19050" cap="flat" cmpd="sng">
            <a:solidFill>
              <a:srgbClr val="2AAC8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84" name="Google Shape;984;p38"/>
          <p:cNvSpPr txBox="1"/>
          <p:nvPr/>
        </p:nvSpPr>
        <p:spPr>
          <a:xfrm>
            <a:off x="733766" y="1082556"/>
            <a:ext cx="761747"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a:solidFill>
                  <a:schemeClr val="dk1"/>
                </a:solidFill>
                <a:latin typeface="Arial"/>
                <a:ea typeface="Arial"/>
                <a:cs typeface="Arial"/>
                <a:sym typeface="Arial"/>
              </a:rPr>
              <a:t>参 考</a:t>
            </a:r>
            <a:endParaRPr sz="1400" b="0" i="0" u="none" strike="noStrike" cap="none">
              <a:solidFill>
                <a:srgbClr val="000000"/>
              </a:solidFill>
              <a:latin typeface="Arial"/>
              <a:ea typeface="Arial"/>
              <a:cs typeface="Arial"/>
              <a:sym typeface="Arial"/>
            </a:endParaRPr>
          </a:p>
        </p:txBody>
      </p:sp>
      <p:pic>
        <p:nvPicPr>
          <p:cNvPr id="985" name="Google Shape;985;p38"/>
          <p:cNvPicPr preferRelativeResize="0"/>
          <p:nvPr/>
        </p:nvPicPr>
        <p:blipFill rotWithShape="1">
          <a:blip r:embed="rId3">
            <a:alphaModFix/>
          </a:blip>
          <a:srcRect/>
          <a:stretch/>
        </p:blipFill>
        <p:spPr>
          <a:xfrm>
            <a:off x="4079875" y="1915744"/>
            <a:ext cx="7540005" cy="3259565"/>
          </a:xfrm>
          <a:prstGeom prst="rect">
            <a:avLst/>
          </a:prstGeom>
          <a:noFill/>
          <a:ln>
            <a:noFill/>
          </a:ln>
        </p:spPr>
      </p:pic>
      <p:sp>
        <p:nvSpPr>
          <p:cNvPr id="986" name="Google Shape;986;p38"/>
          <p:cNvSpPr txBox="1"/>
          <p:nvPr/>
        </p:nvSpPr>
        <p:spPr>
          <a:xfrm>
            <a:off x="783590" y="2742285"/>
            <a:ext cx="2428870"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ja-JP" sz="2400" b="0" i="0" u="none" strike="noStrike" cap="none">
                <a:solidFill>
                  <a:srgbClr val="2AAC8D"/>
                </a:solidFill>
                <a:latin typeface="Arial"/>
                <a:ea typeface="Arial"/>
                <a:cs typeface="Arial"/>
                <a:sym typeface="Arial"/>
              </a:rPr>
              <a:t>世界の消費税率</a:t>
            </a:r>
            <a:endParaRPr sz="1400" b="0" i="0" u="none" strike="noStrike" cap="none">
              <a:solidFill>
                <a:srgbClr val="000000"/>
              </a:solidFill>
              <a:latin typeface="Arial"/>
              <a:ea typeface="Arial"/>
              <a:cs typeface="Arial"/>
              <a:sym typeface="Arial"/>
            </a:endParaRPr>
          </a:p>
        </p:txBody>
      </p:sp>
      <p:cxnSp>
        <p:nvCxnSpPr>
          <p:cNvPr id="987" name="Google Shape;987;p38"/>
          <p:cNvCxnSpPr/>
          <p:nvPr/>
        </p:nvCxnSpPr>
        <p:spPr>
          <a:xfrm>
            <a:off x="783590" y="3316142"/>
            <a:ext cx="2945349" cy="0"/>
          </a:xfrm>
          <a:prstGeom prst="straightConnector1">
            <a:avLst/>
          </a:prstGeom>
          <a:noFill/>
          <a:ln w="19050" cap="flat" cmpd="sng">
            <a:solidFill>
              <a:srgbClr val="2AAC8D"/>
            </a:solidFill>
            <a:prstDash val="solid"/>
            <a:miter lim="800000"/>
            <a:headEnd type="none" w="sm" len="sm"/>
            <a:tailEnd type="none" w="sm" len="sm"/>
          </a:ln>
        </p:spPr>
      </p:cxnSp>
      <p:sp>
        <p:nvSpPr>
          <p:cNvPr id="988" name="Google Shape;988;p38"/>
          <p:cNvSpPr txBox="1"/>
          <p:nvPr/>
        </p:nvSpPr>
        <p:spPr>
          <a:xfrm>
            <a:off x="783590" y="3485576"/>
            <a:ext cx="2837773"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a:solidFill>
                  <a:srgbClr val="2AAC8D"/>
                </a:solidFill>
                <a:latin typeface="Arial"/>
                <a:ea typeface="Arial"/>
                <a:cs typeface="Arial"/>
                <a:sym typeface="Arial"/>
              </a:rPr>
              <a:t>消費税は世界の多くの国や地域で取り入れられています。</a:t>
            </a:r>
            <a:endParaRPr sz="1400" b="0" i="0" u="none" strike="noStrike" cap="none">
              <a:solidFill>
                <a:srgbClr val="000000"/>
              </a:solidFill>
              <a:latin typeface="Arial"/>
              <a:ea typeface="Arial"/>
              <a:cs typeface="Arial"/>
              <a:sym typeface="Arial"/>
            </a:endParaRPr>
          </a:p>
        </p:txBody>
      </p:sp>
      <p:grpSp>
        <p:nvGrpSpPr>
          <p:cNvPr id="989" name="Google Shape;989;p38"/>
          <p:cNvGrpSpPr/>
          <p:nvPr/>
        </p:nvGrpSpPr>
        <p:grpSpPr>
          <a:xfrm>
            <a:off x="4579200" y="5091373"/>
            <a:ext cx="6780189" cy="538831"/>
            <a:chOff x="4579200" y="5091373"/>
            <a:chExt cx="6780189" cy="538831"/>
          </a:xfrm>
        </p:grpSpPr>
        <p:grpSp>
          <p:nvGrpSpPr>
            <p:cNvPr id="990" name="Google Shape;990;p38"/>
            <p:cNvGrpSpPr/>
            <p:nvPr/>
          </p:nvGrpSpPr>
          <p:grpSpPr>
            <a:xfrm>
              <a:off x="4579200" y="5091402"/>
              <a:ext cx="753732" cy="538802"/>
              <a:chOff x="4668093" y="5091402"/>
              <a:chExt cx="753732" cy="538802"/>
            </a:xfrm>
          </p:grpSpPr>
          <p:grpSp>
            <p:nvGrpSpPr>
              <p:cNvPr id="991" name="Google Shape;991;p38"/>
              <p:cNvGrpSpPr/>
              <p:nvPr/>
            </p:nvGrpSpPr>
            <p:grpSpPr>
              <a:xfrm>
                <a:off x="4809736" y="5091402"/>
                <a:ext cx="470429" cy="313610"/>
                <a:chOff x="4809736" y="5047488"/>
                <a:chExt cx="470429" cy="313610"/>
              </a:xfrm>
            </p:grpSpPr>
            <p:grpSp>
              <p:nvGrpSpPr>
                <p:cNvPr id="992" name="Google Shape;992;p38"/>
                <p:cNvGrpSpPr/>
                <p:nvPr/>
              </p:nvGrpSpPr>
              <p:grpSpPr>
                <a:xfrm>
                  <a:off x="4809736" y="5047488"/>
                  <a:ext cx="470429" cy="313196"/>
                  <a:chOff x="4809736" y="5047488"/>
                  <a:chExt cx="470429" cy="313196"/>
                </a:xfrm>
              </p:grpSpPr>
              <p:sp>
                <p:nvSpPr>
                  <p:cNvPr id="993" name="Google Shape;993;p38"/>
                  <p:cNvSpPr/>
                  <p:nvPr/>
                </p:nvSpPr>
                <p:spPr>
                  <a:xfrm>
                    <a:off x="4809736" y="5151892"/>
                    <a:ext cx="470429" cy="104329"/>
                  </a:xfrm>
                  <a:custGeom>
                    <a:avLst/>
                    <a:gdLst/>
                    <a:ahLst/>
                    <a:cxnLst/>
                    <a:rect l="l" t="t" r="r" b="b"/>
                    <a:pathLst>
                      <a:path w="470429" h="104329" extrusionOk="0">
                        <a:moveTo>
                          <a:pt x="0" y="0"/>
                        </a:moveTo>
                        <a:lnTo>
                          <a:pt x="470430" y="0"/>
                        </a:lnTo>
                        <a:lnTo>
                          <a:pt x="470430" y="104330"/>
                        </a:lnTo>
                        <a:lnTo>
                          <a:pt x="0" y="10433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994" name="Google Shape;994;p38"/>
                  <p:cNvSpPr/>
                  <p:nvPr/>
                </p:nvSpPr>
                <p:spPr>
                  <a:xfrm>
                    <a:off x="4809736" y="5256222"/>
                    <a:ext cx="470429" cy="104462"/>
                  </a:xfrm>
                  <a:custGeom>
                    <a:avLst/>
                    <a:gdLst/>
                    <a:ahLst/>
                    <a:cxnLst/>
                    <a:rect l="l" t="t" r="r" b="b"/>
                    <a:pathLst>
                      <a:path w="470429" h="104462" extrusionOk="0">
                        <a:moveTo>
                          <a:pt x="0" y="0"/>
                        </a:moveTo>
                        <a:lnTo>
                          <a:pt x="470430" y="0"/>
                        </a:lnTo>
                        <a:lnTo>
                          <a:pt x="470430" y="104463"/>
                        </a:lnTo>
                        <a:lnTo>
                          <a:pt x="0" y="104463"/>
                        </a:lnTo>
                        <a:close/>
                      </a:path>
                    </a:pathLst>
                  </a:custGeom>
                  <a:solidFill>
                    <a:srgbClr val="426D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995" name="Google Shape;995;p38"/>
                  <p:cNvSpPr/>
                  <p:nvPr/>
                </p:nvSpPr>
                <p:spPr>
                  <a:xfrm>
                    <a:off x="4809736" y="5047488"/>
                    <a:ext cx="470429" cy="104403"/>
                  </a:xfrm>
                  <a:custGeom>
                    <a:avLst/>
                    <a:gdLst/>
                    <a:ahLst/>
                    <a:cxnLst/>
                    <a:rect l="l" t="t" r="r" b="b"/>
                    <a:pathLst>
                      <a:path w="470429" h="104403" extrusionOk="0">
                        <a:moveTo>
                          <a:pt x="0" y="0"/>
                        </a:moveTo>
                        <a:lnTo>
                          <a:pt x="470430" y="0"/>
                        </a:lnTo>
                        <a:lnTo>
                          <a:pt x="470430" y="104404"/>
                        </a:lnTo>
                        <a:lnTo>
                          <a:pt x="0" y="104404"/>
                        </a:lnTo>
                        <a:close/>
                      </a:path>
                    </a:pathLst>
                  </a:custGeom>
                  <a:solidFill>
                    <a:srgbClr val="C22D3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996" name="Google Shape;996;p38"/>
                <p:cNvSpPr/>
                <p:nvPr/>
              </p:nvSpPr>
              <p:spPr>
                <a:xfrm>
                  <a:off x="4809736" y="5047488"/>
                  <a:ext cx="470356" cy="313610"/>
                </a:xfrm>
                <a:custGeom>
                  <a:avLst/>
                  <a:gdLst/>
                  <a:ahLst/>
                  <a:cxnLst/>
                  <a:rect l="l" t="t" r="r" b="b"/>
                  <a:pathLst>
                    <a:path w="470356" h="313610" extrusionOk="0">
                      <a:moveTo>
                        <a:pt x="0" y="0"/>
                      </a:moveTo>
                      <a:lnTo>
                        <a:pt x="470356" y="0"/>
                      </a:lnTo>
                      <a:lnTo>
                        <a:pt x="470356" y="313610"/>
                      </a:lnTo>
                      <a:lnTo>
                        <a:pt x="0" y="313610"/>
                      </a:lnTo>
                      <a:close/>
                    </a:path>
                  </a:pathLst>
                </a:custGeom>
                <a:noFill/>
                <a:ln w="9525" cap="flat" cmpd="sng">
                  <a:solidFill>
                    <a:srgbClr val="7F7F7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997" name="Google Shape;997;p38"/>
              <p:cNvSpPr txBox="1"/>
              <p:nvPr/>
            </p:nvSpPr>
            <p:spPr>
              <a:xfrm>
                <a:off x="4668093" y="5414760"/>
                <a:ext cx="753732" cy="21544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ハンガリー</a:t>
                </a:r>
                <a:endParaRPr sz="800" b="0" i="0" u="none" strike="noStrike" cap="none">
                  <a:solidFill>
                    <a:schemeClr val="dk1"/>
                  </a:solidFill>
                  <a:latin typeface="Arial"/>
                  <a:ea typeface="Arial"/>
                  <a:cs typeface="Arial"/>
                  <a:sym typeface="Arial"/>
                </a:endParaRPr>
              </a:p>
            </p:txBody>
          </p:sp>
        </p:grpSp>
        <p:grpSp>
          <p:nvGrpSpPr>
            <p:cNvPr id="998" name="Google Shape;998;p38"/>
            <p:cNvGrpSpPr/>
            <p:nvPr/>
          </p:nvGrpSpPr>
          <p:grpSpPr>
            <a:xfrm>
              <a:off x="5313796" y="5091402"/>
              <a:ext cx="808049" cy="538802"/>
              <a:chOff x="5387761" y="5091402"/>
              <a:chExt cx="808049" cy="538802"/>
            </a:xfrm>
          </p:grpSpPr>
          <p:grpSp>
            <p:nvGrpSpPr>
              <p:cNvPr id="999" name="Google Shape;999;p38"/>
              <p:cNvGrpSpPr/>
              <p:nvPr/>
            </p:nvGrpSpPr>
            <p:grpSpPr>
              <a:xfrm>
                <a:off x="5567161" y="5091402"/>
                <a:ext cx="470846" cy="314050"/>
                <a:chOff x="5567161" y="5047488"/>
                <a:chExt cx="470846" cy="314050"/>
              </a:xfrm>
            </p:grpSpPr>
            <p:sp>
              <p:nvSpPr>
                <p:cNvPr id="1000" name="Google Shape;1000;p38"/>
                <p:cNvSpPr/>
                <p:nvPr/>
              </p:nvSpPr>
              <p:spPr>
                <a:xfrm>
                  <a:off x="5567161" y="5047488"/>
                  <a:ext cx="161334" cy="129860"/>
                </a:xfrm>
                <a:custGeom>
                  <a:avLst/>
                  <a:gdLst/>
                  <a:ahLst/>
                  <a:cxnLst/>
                  <a:rect l="l" t="t" r="r" b="b"/>
                  <a:pathLst>
                    <a:path w="161334" h="129860" extrusionOk="0">
                      <a:moveTo>
                        <a:pt x="0" y="0"/>
                      </a:moveTo>
                      <a:lnTo>
                        <a:pt x="161335" y="0"/>
                      </a:lnTo>
                      <a:lnTo>
                        <a:pt x="161335" y="129860"/>
                      </a:lnTo>
                      <a:lnTo>
                        <a:pt x="0" y="129860"/>
                      </a:lnTo>
                      <a:close/>
                    </a:path>
                  </a:pathLst>
                </a:custGeom>
                <a:solidFill>
                  <a:srgbClr val="0069A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01" name="Google Shape;1001;p38"/>
                <p:cNvSpPr/>
                <p:nvPr/>
              </p:nvSpPr>
              <p:spPr>
                <a:xfrm>
                  <a:off x="5567161" y="5232965"/>
                  <a:ext cx="161334" cy="128559"/>
                </a:xfrm>
                <a:custGeom>
                  <a:avLst/>
                  <a:gdLst/>
                  <a:ahLst/>
                  <a:cxnLst/>
                  <a:rect l="l" t="t" r="r" b="b"/>
                  <a:pathLst>
                    <a:path w="161334" h="128559" extrusionOk="0">
                      <a:moveTo>
                        <a:pt x="0" y="0"/>
                      </a:moveTo>
                      <a:lnTo>
                        <a:pt x="161335" y="0"/>
                      </a:lnTo>
                      <a:lnTo>
                        <a:pt x="161335" y="128559"/>
                      </a:lnTo>
                      <a:lnTo>
                        <a:pt x="0" y="128559"/>
                      </a:lnTo>
                      <a:close/>
                    </a:path>
                  </a:pathLst>
                </a:custGeom>
                <a:solidFill>
                  <a:srgbClr val="0069A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02" name="Google Shape;1002;p38"/>
                <p:cNvSpPr/>
                <p:nvPr/>
              </p:nvSpPr>
              <p:spPr>
                <a:xfrm>
                  <a:off x="5784097" y="5232965"/>
                  <a:ext cx="253910" cy="128559"/>
                </a:xfrm>
                <a:custGeom>
                  <a:avLst/>
                  <a:gdLst/>
                  <a:ahLst/>
                  <a:cxnLst/>
                  <a:rect l="l" t="t" r="r" b="b"/>
                  <a:pathLst>
                    <a:path w="253910" h="128559" extrusionOk="0">
                      <a:moveTo>
                        <a:pt x="0" y="0"/>
                      </a:moveTo>
                      <a:lnTo>
                        <a:pt x="253910" y="0"/>
                      </a:lnTo>
                      <a:lnTo>
                        <a:pt x="253910" y="128559"/>
                      </a:lnTo>
                      <a:lnTo>
                        <a:pt x="0" y="128559"/>
                      </a:lnTo>
                      <a:close/>
                    </a:path>
                  </a:pathLst>
                </a:custGeom>
                <a:solidFill>
                  <a:srgbClr val="0069A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03" name="Google Shape;1003;p38"/>
                <p:cNvSpPr/>
                <p:nvPr/>
              </p:nvSpPr>
              <p:spPr>
                <a:xfrm>
                  <a:off x="5784097" y="5047488"/>
                  <a:ext cx="253910" cy="129860"/>
                </a:xfrm>
                <a:custGeom>
                  <a:avLst/>
                  <a:gdLst/>
                  <a:ahLst/>
                  <a:cxnLst/>
                  <a:rect l="l" t="t" r="r" b="b"/>
                  <a:pathLst>
                    <a:path w="253910" h="129860" extrusionOk="0">
                      <a:moveTo>
                        <a:pt x="0" y="0"/>
                      </a:moveTo>
                      <a:lnTo>
                        <a:pt x="253910" y="0"/>
                      </a:lnTo>
                      <a:lnTo>
                        <a:pt x="253910" y="129860"/>
                      </a:lnTo>
                      <a:lnTo>
                        <a:pt x="0" y="129860"/>
                      </a:lnTo>
                      <a:close/>
                    </a:path>
                  </a:pathLst>
                </a:custGeom>
                <a:solidFill>
                  <a:srgbClr val="0069A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04" name="Google Shape;1004;p38"/>
                <p:cNvSpPr/>
                <p:nvPr/>
              </p:nvSpPr>
              <p:spPr>
                <a:xfrm>
                  <a:off x="5567161" y="5047488"/>
                  <a:ext cx="470846" cy="314050"/>
                </a:xfrm>
                <a:custGeom>
                  <a:avLst/>
                  <a:gdLst/>
                  <a:ahLst/>
                  <a:cxnLst/>
                  <a:rect l="l" t="t" r="r" b="b"/>
                  <a:pathLst>
                    <a:path w="470846" h="314050" extrusionOk="0">
                      <a:moveTo>
                        <a:pt x="470846" y="185476"/>
                      </a:moveTo>
                      <a:lnTo>
                        <a:pt x="470846" y="129875"/>
                      </a:lnTo>
                      <a:lnTo>
                        <a:pt x="216936" y="129875"/>
                      </a:lnTo>
                      <a:lnTo>
                        <a:pt x="216936" y="0"/>
                      </a:lnTo>
                      <a:lnTo>
                        <a:pt x="161335" y="0"/>
                      </a:lnTo>
                      <a:lnTo>
                        <a:pt x="161335" y="129875"/>
                      </a:lnTo>
                      <a:lnTo>
                        <a:pt x="0" y="129875"/>
                      </a:lnTo>
                      <a:lnTo>
                        <a:pt x="0" y="185476"/>
                      </a:lnTo>
                      <a:lnTo>
                        <a:pt x="161335" y="185476"/>
                      </a:lnTo>
                      <a:lnTo>
                        <a:pt x="161335" y="314050"/>
                      </a:lnTo>
                      <a:lnTo>
                        <a:pt x="216936" y="314050"/>
                      </a:lnTo>
                      <a:lnTo>
                        <a:pt x="216936" y="185476"/>
                      </a:lnTo>
                      <a:lnTo>
                        <a:pt x="470846" y="185476"/>
                      </a:lnTo>
                      <a:close/>
                    </a:path>
                  </a:pathLst>
                </a:custGeom>
                <a:solidFill>
                  <a:srgbClr val="FDD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05" name="Google Shape;1005;p38"/>
                <p:cNvSpPr/>
                <p:nvPr/>
              </p:nvSpPr>
              <p:spPr>
                <a:xfrm>
                  <a:off x="5567161" y="5047488"/>
                  <a:ext cx="470846" cy="314035"/>
                </a:xfrm>
                <a:custGeom>
                  <a:avLst/>
                  <a:gdLst/>
                  <a:ahLst/>
                  <a:cxnLst/>
                  <a:rect l="l" t="t" r="r" b="b"/>
                  <a:pathLst>
                    <a:path w="470846" h="314035" extrusionOk="0">
                      <a:moveTo>
                        <a:pt x="0" y="0"/>
                      </a:moveTo>
                      <a:lnTo>
                        <a:pt x="470846" y="0"/>
                      </a:lnTo>
                      <a:lnTo>
                        <a:pt x="470846" y="314036"/>
                      </a:lnTo>
                      <a:lnTo>
                        <a:pt x="0" y="314036"/>
                      </a:lnTo>
                      <a:close/>
                    </a:path>
                  </a:pathLst>
                </a:custGeom>
                <a:noFill/>
                <a:ln w="9525" cap="flat" cmpd="sng">
                  <a:solidFill>
                    <a:srgbClr val="7F7F7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1006" name="Google Shape;1006;p38"/>
              <p:cNvSpPr txBox="1"/>
              <p:nvPr/>
            </p:nvSpPr>
            <p:spPr>
              <a:xfrm>
                <a:off x="5387761" y="5414760"/>
                <a:ext cx="808049" cy="21544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スウェーデン</a:t>
                </a:r>
                <a:endParaRPr sz="800" b="0" i="0" u="none" strike="noStrike" cap="none">
                  <a:solidFill>
                    <a:schemeClr val="dk1"/>
                  </a:solidFill>
                  <a:latin typeface="Arial"/>
                  <a:ea typeface="Arial"/>
                  <a:cs typeface="Arial"/>
                  <a:sym typeface="Arial"/>
                </a:endParaRPr>
              </a:p>
            </p:txBody>
          </p:sp>
        </p:grpSp>
        <p:grpSp>
          <p:nvGrpSpPr>
            <p:cNvPr id="1007" name="Google Shape;1007;p38"/>
            <p:cNvGrpSpPr/>
            <p:nvPr/>
          </p:nvGrpSpPr>
          <p:grpSpPr>
            <a:xfrm>
              <a:off x="6206023" y="5091402"/>
              <a:ext cx="590706" cy="538802"/>
              <a:chOff x="6265060" y="5091402"/>
              <a:chExt cx="590706" cy="538802"/>
            </a:xfrm>
          </p:grpSpPr>
          <p:grpSp>
            <p:nvGrpSpPr>
              <p:cNvPr id="1008" name="Google Shape;1008;p38"/>
              <p:cNvGrpSpPr/>
              <p:nvPr/>
            </p:nvGrpSpPr>
            <p:grpSpPr>
              <a:xfrm>
                <a:off x="6324914" y="5091402"/>
                <a:ext cx="470698" cy="313828"/>
                <a:chOff x="6324914" y="5047488"/>
                <a:chExt cx="470698" cy="313828"/>
              </a:xfrm>
            </p:grpSpPr>
            <p:sp>
              <p:nvSpPr>
                <p:cNvPr id="1009" name="Google Shape;1009;p38"/>
                <p:cNvSpPr/>
                <p:nvPr/>
              </p:nvSpPr>
              <p:spPr>
                <a:xfrm>
                  <a:off x="6638817" y="5047488"/>
                  <a:ext cx="156795" cy="313828"/>
                </a:xfrm>
                <a:custGeom>
                  <a:avLst/>
                  <a:gdLst/>
                  <a:ahLst/>
                  <a:cxnLst/>
                  <a:rect l="l" t="t" r="r" b="b"/>
                  <a:pathLst>
                    <a:path w="156795" h="313828" extrusionOk="0">
                      <a:moveTo>
                        <a:pt x="0" y="0"/>
                      </a:moveTo>
                      <a:lnTo>
                        <a:pt x="156796" y="0"/>
                      </a:lnTo>
                      <a:lnTo>
                        <a:pt x="156796" y="313829"/>
                      </a:lnTo>
                      <a:lnTo>
                        <a:pt x="0" y="313829"/>
                      </a:lnTo>
                      <a:close/>
                    </a:path>
                  </a:pathLst>
                </a:custGeom>
                <a:solidFill>
                  <a:srgbClr val="E600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10" name="Google Shape;1010;p38"/>
                <p:cNvSpPr/>
                <p:nvPr/>
              </p:nvSpPr>
              <p:spPr>
                <a:xfrm>
                  <a:off x="6324914" y="5047488"/>
                  <a:ext cx="156928" cy="313828"/>
                </a:xfrm>
                <a:custGeom>
                  <a:avLst/>
                  <a:gdLst/>
                  <a:ahLst/>
                  <a:cxnLst/>
                  <a:rect l="l" t="t" r="r" b="b"/>
                  <a:pathLst>
                    <a:path w="156928" h="313828" extrusionOk="0">
                      <a:moveTo>
                        <a:pt x="0" y="0"/>
                      </a:moveTo>
                      <a:lnTo>
                        <a:pt x="156929" y="0"/>
                      </a:lnTo>
                      <a:lnTo>
                        <a:pt x="156929" y="313829"/>
                      </a:lnTo>
                      <a:lnTo>
                        <a:pt x="0" y="313829"/>
                      </a:lnTo>
                      <a:close/>
                    </a:path>
                  </a:pathLst>
                </a:custGeom>
                <a:solidFill>
                  <a:srgbClr val="00994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11" name="Google Shape;1011;p38"/>
                <p:cNvSpPr/>
                <p:nvPr/>
              </p:nvSpPr>
              <p:spPr>
                <a:xfrm>
                  <a:off x="6481843" y="5047488"/>
                  <a:ext cx="156973" cy="313828"/>
                </a:xfrm>
                <a:custGeom>
                  <a:avLst/>
                  <a:gdLst/>
                  <a:ahLst/>
                  <a:cxnLst/>
                  <a:rect l="l" t="t" r="r" b="b"/>
                  <a:pathLst>
                    <a:path w="156973" h="313828" extrusionOk="0">
                      <a:moveTo>
                        <a:pt x="0" y="0"/>
                      </a:moveTo>
                      <a:lnTo>
                        <a:pt x="156973" y="0"/>
                      </a:lnTo>
                      <a:lnTo>
                        <a:pt x="156973" y="313829"/>
                      </a:lnTo>
                      <a:lnTo>
                        <a:pt x="0" y="313829"/>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12" name="Google Shape;1012;p38"/>
                <p:cNvSpPr/>
                <p:nvPr/>
              </p:nvSpPr>
              <p:spPr>
                <a:xfrm>
                  <a:off x="6324914" y="5047488"/>
                  <a:ext cx="470683" cy="313828"/>
                </a:xfrm>
                <a:custGeom>
                  <a:avLst/>
                  <a:gdLst/>
                  <a:ahLst/>
                  <a:cxnLst/>
                  <a:rect l="l" t="t" r="r" b="b"/>
                  <a:pathLst>
                    <a:path w="470683" h="313828" extrusionOk="0">
                      <a:moveTo>
                        <a:pt x="0" y="0"/>
                      </a:moveTo>
                      <a:lnTo>
                        <a:pt x="470683" y="0"/>
                      </a:lnTo>
                      <a:lnTo>
                        <a:pt x="470683" y="313829"/>
                      </a:lnTo>
                      <a:lnTo>
                        <a:pt x="0" y="313829"/>
                      </a:lnTo>
                      <a:close/>
                    </a:path>
                  </a:pathLst>
                </a:custGeom>
                <a:noFill/>
                <a:ln w="9525" cap="flat" cmpd="sng">
                  <a:solidFill>
                    <a:srgbClr val="7F7F7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1013" name="Google Shape;1013;p38"/>
              <p:cNvSpPr txBox="1"/>
              <p:nvPr/>
            </p:nvSpPr>
            <p:spPr>
              <a:xfrm>
                <a:off x="6265060" y="5414760"/>
                <a:ext cx="590706" cy="21544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イタリア</a:t>
                </a:r>
                <a:endParaRPr sz="800" b="0" i="0" u="none" strike="noStrike" cap="none">
                  <a:solidFill>
                    <a:schemeClr val="dk1"/>
                  </a:solidFill>
                  <a:latin typeface="Arial"/>
                  <a:ea typeface="Arial"/>
                  <a:cs typeface="Arial"/>
                  <a:sym typeface="Arial"/>
                </a:endParaRPr>
              </a:p>
            </p:txBody>
          </p:sp>
        </p:grpSp>
        <p:grpSp>
          <p:nvGrpSpPr>
            <p:cNvPr id="1014" name="Google Shape;1014;p38"/>
            <p:cNvGrpSpPr/>
            <p:nvPr/>
          </p:nvGrpSpPr>
          <p:grpSpPr>
            <a:xfrm>
              <a:off x="6975676" y="5091373"/>
              <a:ext cx="590706" cy="538831"/>
              <a:chOff x="7023517" y="5091373"/>
              <a:chExt cx="590706" cy="538831"/>
            </a:xfrm>
          </p:grpSpPr>
          <p:grpSp>
            <p:nvGrpSpPr>
              <p:cNvPr id="1015" name="Google Shape;1015;p38"/>
              <p:cNvGrpSpPr/>
              <p:nvPr/>
            </p:nvGrpSpPr>
            <p:grpSpPr>
              <a:xfrm>
                <a:off x="7082667" y="5091373"/>
                <a:ext cx="470743" cy="313858"/>
                <a:chOff x="7082667" y="5047459"/>
                <a:chExt cx="470743" cy="313858"/>
              </a:xfrm>
            </p:grpSpPr>
            <p:sp>
              <p:nvSpPr>
                <p:cNvPr id="1016" name="Google Shape;1016;p38"/>
                <p:cNvSpPr/>
                <p:nvPr/>
              </p:nvSpPr>
              <p:spPr>
                <a:xfrm>
                  <a:off x="7082667" y="5047488"/>
                  <a:ext cx="470742" cy="313828"/>
                </a:xfrm>
                <a:custGeom>
                  <a:avLst/>
                  <a:gdLst/>
                  <a:ahLst/>
                  <a:cxnLst/>
                  <a:rect l="l" t="t" r="r" b="b"/>
                  <a:pathLst>
                    <a:path w="470742" h="313828" extrusionOk="0">
                      <a:moveTo>
                        <a:pt x="0" y="0"/>
                      </a:moveTo>
                      <a:lnTo>
                        <a:pt x="470743" y="0"/>
                      </a:lnTo>
                      <a:lnTo>
                        <a:pt x="470743" y="313829"/>
                      </a:lnTo>
                      <a:lnTo>
                        <a:pt x="0" y="313829"/>
                      </a:lnTo>
                      <a:close/>
                    </a:path>
                  </a:pathLst>
                </a:custGeom>
                <a:solidFill>
                  <a:srgbClr val="1B2F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17" name="Google Shape;1017;p38"/>
                <p:cNvSpPr/>
                <p:nvPr/>
              </p:nvSpPr>
              <p:spPr>
                <a:xfrm>
                  <a:off x="7082667" y="5047488"/>
                  <a:ext cx="470742" cy="313828"/>
                </a:xfrm>
                <a:custGeom>
                  <a:avLst/>
                  <a:gdLst/>
                  <a:ahLst/>
                  <a:cxnLst/>
                  <a:rect l="l" t="t" r="r" b="b"/>
                  <a:pathLst>
                    <a:path w="470742" h="313828" extrusionOk="0">
                      <a:moveTo>
                        <a:pt x="470743" y="0"/>
                      </a:moveTo>
                      <a:lnTo>
                        <a:pt x="415481" y="0"/>
                      </a:lnTo>
                      <a:lnTo>
                        <a:pt x="278510" y="91452"/>
                      </a:lnTo>
                      <a:lnTo>
                        <a:pt x="278510" y="103"/>
                      </a:lnTo>
                      <a:lnTo>
                        <a:pt x="199506" y="103"/>
                      </a:lnTo>
                      <a:lnTo>
                        <a:pt x="199506" y="94113"/>
                      </a:lnTo>
                      <a:lnTo>
                        <a:pt x="55454" y="0"/>
                      </a:lnTo>
                      <a:lnTo>
                        <a:pt x="0" y="0"/>
                      </a:lnTo>
                      <a:lnTo>
                        <a:pt x="0" y="41882"/>
                      </a:lnTo>
                      <a:lnTo>
                        <a:pt x="115771" y="117516"/>
                      </a:lnTo>
                      <a:lnTo>
                        <a:pt x="0" y="117516"/>
                      </a:lnTo>
                      <a:lnTo>
                        <a:pt x="0" y="196520"/>
                      </a:lnTo>
                      <a:lnTo>
                        <a:pt x="122128" y="196520"/>
                      </a:lnTo>
                      <a:lnTo>
                        <a:pt x="0" y="276825"/>
                      </a:lnTo>
                      <a:lnTo>
                        <a:pt x="0" y="313829"/>
                      </a:lnTo>
                      <a:lnTo>
                        <a:pt x="62727" y="313829"/>
                      </a:lnTo>
                      <a:lnTo>
                        <a:pt x="199506" y="223884"/>
                      </a:lnTo>
                      <a:lnTo>
                        <a:pt x="199506" y="313829"/>
                      </a:lnTo>
                      <a:lnTo>
                        <a:pt x="278510" y="313829"/>
                      </a:lnTo>
                      <a:lnTo>
                        <a:pt x="278510" y="223840"/>
                      </a:lnTo>
                      <a:lnTo>
                        <a:pt x="416265" y="313829"/>
                      </a:lnTo>
                      <a:lnTo>
                        <a:pt x="470743" y="313829"/>
                      </a:lnTo>
                      <a:lnTo>
                        <a:pt x="470743" y="271325"/>
                      </a:lnTo>
                      <a:lnTo>
                        <a:pt x="356228" y="196520"/>
                      </a:lnTo>
                      <a:lnTo>
                        <a:pt x="470743" y="196520"/>
                      </a:lnTo>
                      <a:lnTo>
                        <a:pt x="470743" y="117516"/>
                      </a:lnTo>
                      <a:lnTo>
                        <a:pt x="361240" y="117516"/>
                      </a:lnTo>
                      <a:lnTo>
                        <a:pt x="470743" y="45504"/>
                      </a:lnTo>
                      <a:lnTo>
                        <a:pt x="470743"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18" name="Google Shape;1018;p38"/>
                <p:cNvSpPr/>
                <p:nvPr/>
              </p:nvSpPr>
              <p:spPr>
                <a:xfrm>
                  <a:off x="7082667" y="5047592"/>
                  <a:ext cx="470742" cy="313725"/>
                </a:xfrm>
                <a:custGeom>
                  <a:avLst/>
                  <a:gdLst/>
                  <a:ahLst/>
                  <a:cxnLst/>
                  <a:rect l="l" t="t" r="r" b="b"/>
                  <a:pathLst>
                    <a:path w="470742" h="313725" extrusionOk="0">
                      <a:moveTo>
                        <a:pt x="261745" y="134842"/>
                      </a:moveTo>
                      <a:lnTo>
                        <a:pt x="261745" y="0"/>
                      </a:lnTo>
                      <a:lnTo>
                        <a:pt x="217217" y="0"/>
                      </a:lnTo>
                      <a:lnTo>
                        <a:pt x="217217" y="134842"/>
                      </a:lnTo>
                      <a:lnTo>
                        <a:pt x="0" y="134842"/>
                      </a:lnTo>
                      <a:lnTo>
                        <a:pt x="0" y="179119"/>
                      </a:lnTo>
                      <a:lnTo>
                        <a:pt x="217217" y="179119"/>
                      </a:lnTo>
                      <a:lnTo>
                        <a:pt x="217217" y="313725"/>
                      </a:lnTo>
                      <a:lnTo>
                        <a:pt x="261745" y="313725"/>
                      </a:lnTo>
                      <a:lnTo>
                        <a:pt x="261745" y="179119"/>
                      </a:lnTo>
                      <a:lnTo>
                        <a:pt x="470743" y="179119"/>
                      </a:lnTo>
                      <a:lnTo>
                        <a:pt x="470743" y="134842"/>
                      </a:lnTo>
                      <a:lnTo>
                        <a:pt x="261745" y="134842"/>
                      </a:lnTo>
                      <a:close/>
                    </a:path>
                  </a:pathLst>
                </a:custGeom>
                <a:solidFill>
                  <a:srgbClr val="C31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19" name="Google Shape;1019;p38"/>
                <p:cNvSpPr/>
                <p:nvPr/>
              </p:nvSpPr>
              <p:spPr>
                <a:xfrm>
                  <a:off x="7082667" y="5244008"/>
                  <a:ext cx="199506" cy="117308"/>
                </a:xfrm>
                <a:custGeom>
                  <a:avLst/>
                  <a:gdLst/>
                  <a:ahLst/>
                  <a:cxnLst/>
                  <a:rect l="l" t="t" r="r" b="b"/>
                  <a:pathLst>
                    <a:path w="199506" h="117308" extrusionOk="0">
                      <a:moveTo>
                        <a:pt x="199506" y="0"/>
                      </a:moveTo>
                      <a:lnTo>
                        <a:pt x="181366" y="0"/>
                      </a:lnTo>
                      <a:lnTo>
                        <a:pt x="0" y="117309"/>
                      </a:lnTo>
                      <a:lnTo>
                        <a:pt x="0" y="117309"/>
                      </a:lnTo>
                      <a:lnTo>
                        <a:pt x="38807" y="117309"/>
                      </a:lnTo>
                      <a:lnTo>
                        <a:pt x="199506" y="13867"/>
                      </a:lnTo>
                      <a:lnTo>
                        <a:pt x="199506" y="0"/>
                      </a:lnTo>
                      <a:close/>
                    </a:path>
                  </a:pathLst>
                </a:custGeom>
                <a:solidFill>
                  <a:srgbClr val="C31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20" name="Google Shape;1020;p38"/>
                <p:cNvSpPr/>
                <p:nvPr/>
              </p:nvSpPr>
              <p:spPr>
                <a:xfrm>
                  <a:off x="7082667" y="5048006"/>
                  <a:ext cx="174654" cy="116998"/>
                </a:xfrm>
                <a:custGeom>
                  <a:avLst/>
                  <a:gdLst/>
                  <a:ahLst/>
                  <a:cxnLst/>
                  <a:rect l="l" t="t" r="r" b="b"/>
                  <a:pathLst>
                    <a:path w="174654" h="116998" extrusionOk="0">
                      <a:moveTo>
                        <a:pt x="174655" y="116998"/>
                      </a:moveTo>
                      <a:lnTo>
                        <a:pt x="0" y="0"/>
                      </a:lnTo>
                      <a:lnTo>
                        <a:pt x="0" y="25812"/>
                      </a:lnTo>
                      <a:lnTo>
                        <a:pt x="135759" y="116998"/>
                      </a:lnTo>
                      <a:lnTo>
                        <a:pt x="174655" y="116998"/>
                      </a:lnTo>
                      <a:close/>
                    </a:path>
                  </a:pathLst>
                </a:custGeom>
                <a:solidFill>
                  <a:srgbClr val="C31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21" name="Google Shape;1021;p38"/>
                <p:cNvSpPr/>
                <p:nvPr/>
              </p:nvSpPr>
              <p:spPr>
                <a:xfrm>
                  <a:off x="7377632" y="5244008"/>
                  <a:ext cx="175778" cy="117308"/>
                </a:xfrm>
                <a:custGeom>
                  <a:avLst/>
                  <a:gdLst/>
                  <a:ahLst/>
                  <a:cxnLst/>
                  <a:rect l="l" t="t" r="r" b="b"/>
                  <a:pathLst>
                    <a:path w="175778" h="117308" extrusionOk="0">
                      <a:moveTo>
                        <a:pt x="0" y="0"/>
                      </a:moveTo>
                      <a:lnTo>
                        <a:pt x="175660" y="117309"/>
                      </a:lnTo>
                      <a:lnTo>
                        <a:pt x="175778" y="117309"/>
                      </a:lnTo>
                      <a:lnTo>
                        <a:pt x="175778" y="91659"/>
                      </a:lnTo>
                      <a:lnTo>
                        <a:pt x="38896" y="0"/>
                      </a:lnTo>
                      <a:lnTo>
                        <a:pt x="0" y="0"/>
                      </a:lnTo>
                      <a:close/>
                    </a:path>
                  </a:pathLst>
                </a:custGeom>
                <a:solidFill>
                  <a:srgbClr val="C31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22" name="Google Shape;1022;p38"/>
                <p:cNvSpPr/>
                <p:nvPr/>
              </p:nvSpPr>
              <p:spPr>
                <a:xfrm>
                  <a:off x="7361621" y="5047459"/>
                  <a:ext cx="191626" cy="117545"/>
                </a:xfrm>
                <a:custGeom>
                  <a:avLst/>
                  <a:gdLst/>
                  <a:ahLst/>
                  <a:cxnLst/>
                  <a:rect l="l" t="t" r="r" b="b"/>
                  <a:pathLst>
                    <a:path w="191626" h="117545" extrusionOk="0">
                      <a:moveTo>
                        <a:pt x="191626" y="0"/>
                      </a:moveTo>
                      <a:lnTo>
                        <a:pt x="158688" y="0"/>
                      </a:lnTo>
                      <a:lnTo>
                        <a:pt x="0" y="104373"/>
                      </a:lnTo>
                      <a:lnTo>
                        <a:pt x="0" y="117309"/>
                      </a:lnTo>
                      <a:lnTo>
                        <a:pt x="17667" y="117545"/>
                      </a:lnTo>
                      <a:lnTo>
                        <a:pt x="191626" y="0"/>
                      </a:lnTo>
                      <a:close/>
                    </a:path>
                  </a:pathLst>
                </a:custGeom>
                <a:solidFill>
                  <a:srgbClr val="C31B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23" name="Google Shape;1023;p38"/>
                <p:cNvSpPr/>
                <p:nvPr/>
              </p:nvSpPr>
              <p:spPr>
                <a:xfrm>
                  <a:off x="7082667" y="5047488"/>
                  <a:ext cx="470742" cy="313828"/>
                </a:xfrm>
                <a:custGeom>
                  <a:avLst/>
                  <a:gdLst/>
                  <a:ahLst/>
                  <a:cxnLst/>
                  <a:rect l="l" t="t" r="r" b="b"/>
                  <a:pathLst>
                    <a:path w="470742" h="313828" extrusionOk="0">
                      <a:moveTo>
                        <a:pt x="0" y="0"/>
                      </a:moveTo>
                      <a:lnTo>
                        <a:pt x="470743" y="0"/>
                      </a:lnTo>
                      <a:lnTo>
                        <a:pt x="470743" y="313829"/>
                      </a:lnTo>
                      <a:lnTo>
                        <a:pt x="0" y="313829"/>
                      </a:lnTo>
                      <a:close/>
                    </a:path>
                  </a:pathLst>
                </a:custGeom>
                <a:noFill/>
                <a:ln w="9525" cap="flat" cmpd="sng">
                  <a:solidFill>
                    <a:srgbClr val="7F7F7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1024" name="Google Shape;1024;p38"/>
              <p:cNvSpPr txBox="1"/>
              <p:nvPr/>
            </p:nvSpPr>
            <p:spPr>
              <a:xfrm>
                <a:off x="7023517" y="5414760"/>
                <a:ext cx="590706" cy="21544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イギリス</a:t>
                </a:r>
                <a:endParaRPr sz="1400" b="0" i="0" u="none" strike="noStrike" cap="none">
                  <a:solidFill>
                    <a:srgbClr val="000000"/>
                  </a:solidFill>
                  <a:latin typeface="Arial"/>
                  <a:ea typeface="Arial"/>
                  <a:cs typeface="Arial"/>
                  <a:sym typeface="Arial"/>
                </a:endParaRPr>
              </a:p>
            </p:txBody>
          </p:sp>
        </p:grpSp>
        <p:grpSp>
          <p:nvGrpSpPr>
            <p:cNvPr id="1025" name="Google Shape;1025;p38"/>
            <p:cNvGrpSpPr/>
            <p:nvPr/>
          </p:nvGrpSpPr>
          <p:grpSpPr>
            <a:xfrm>
              <a:off x="7711012" y="5091402"/>
              <a:ext cx="627158" cy="538802"/>
              <a:chOff x="7751389" y="5091402"/>
              <a:chExt cx="627158" cy="538802"/>
            </a:xfrm>
          </p:grpSpPr>
          <p:grpSp>
            <p:nvGrpSpPr>
              <p:cNvPr id="1026" name="Google Shape;1026;p38"/>
              <p:cNvGrpSpPr/>
              <p:nvPr/>
            </p:nvGrpSpPr>
            <p:grpSpPr>
              <a:xfrm>
                <a:off x="7840420" y="5091402"/>
                <a:ext cx="470698" cy="313828"/>
                <a:chOff x="7840420" y="5047488"/>
                <a:chExt cx="470698" cy="313828"/>
              </a:xfrm>
            </p:grpSpPr>
            <p:sp>
              <p:nvSpPr>
                <p:cNvPr id="1027" name="Google Shape;1027;p38"/>
                <p:cNvSpPr/>
                <p:nvPr/>
              </p:nvSpPr>
              <p:spPr>
                <a:xfrm>
                  <a:off x="8154323" y="5047488"/>
                  <a:ext cx="156795" cy="313828"/>
                </a:xfrm>
                <a:custGeom>
                  <a:avLst/>
                  <a:gdLst/>
                  <a:ahLst/>
                  <a:cxnLst/>
                  <a:rect l="l" t="t" r="r" b="b"/>
                  <a:pathLst>
                    <a:path w="156795" h="313828" extrusionOk="0">
                      <a:moveTo>
                        <a:pt x="0" y="0"/>
                      </a:moveTo>
                      <a:lnTo>
                        <a:pt x="156796" y="0"/>
                      </a:lnTo>
                      <a:lnTo>
                        <a:pt x="156796" y="313829"/>
                      </a:lnTo>
                      <a:lnTo>
                        <a:pt x="0" y="313829"/>
                      </a:lnTo>
                      <a:close/>
                    </a:path>
                  </a:pathLst>
                </a:custGeom>
                <a:solidFill>
                  <a:srgbClr val="E600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28" name="Google Shape;1028;p38"/>
                <p:cNvSpPr/>
                <p:nvPr/>
              </p:nvSpPr>
              <p:spPr>
                <a:xfrm>
                  <a:off x="7840420" y="5047488"/>
                  <a:ext cx="156928" cy="313828"/>
                </a:xfrm>
                <a:custGeom>
                  <a:avLst/>
                  <a:gdLst/>
                  <a:ahLst/>
                  <a:cxnLst/>
                  <a:rect l="l" t="t" r="r" b="b"/>
                  <a:pathLst>
                    <a:path w="156928" h="313828" extrusionOk="0">
                      <a:moveTo>
                        <a:pt x="0" y="0"/>
                      </a:moveTo>
                      <a:lnTo>
                        <a:pt x="156929" y="0"/>
                      </a:lnTo>
                      <a:lnTo>
                        <a:pt x="156929" y="313829"/>
                      </a:lnTo>
                      <a:lnTo>
                        <a:pt x="0" y="313829"/>
                      </a:lnTo>
                      <a:close/>
                    </a:path>
                  </a:pathLst>
                </a:custGeom>
                <a:solidFill>
                  <a:srgbClr val="00409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29" name="Google Shape;1029;p38"/>
                <p:cNvSpPr/>
                <p:nvPr/>
              </p:nvSpPr>
              <p:spPr>
                <a:xfrm>
                  <a:off x="7997349" y="5047488"/>
                  <a:ext cx="156973" cy="313828"/>
                </a:xfrm>
                <a:custGeom>
                  <a:avLst/>
                  <a:gdLst/>
                  <a:ahLst/>
                  <a:cxnLst/>
                  <a:rect l="l" t="t" r="r" b="b"/>
                  <a:pathLst>
                    <a:path w="156973" h="313828" extrusionOk="0">
                      <a:moveTo>
                        <a:pt x="0" y="0"/>
                      </a:moveTo>
                      <a:lnTo>
                        <a:pt x="156973" y="0"/>
                      </a:lnTo>
                      <a:lnTo>
                        <a:pt x="156973" y="313829"/>
                      </a:lnTo>
                      <a:lnTo>
                        <a:pt x="0" y="313829"/>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30" name="Google Shape;1030;p38"/>
                <p:cNvSpPr/>
                <p:nvPr/>
              </p:nvSpPr>
              <p:spPr>
                <a:xfrm>
                  <a:off x="7840420" y="5047488"/>
                  <a:ext cx="470683" cy="313828"/>
                </a:xfrm>
                <a:custGeom>
                  <a:avLst/>
                  <a:gdLst/>
                  <a:ahLst/>
                  <a:cxnLst/>
                  <a:rect l="l" t="t" r="r" b="b"/>
                  <a:pathLst>
                    <a:path w="470683" h="313828" extrusionOk="0">
                      <a:moveTo>
                        <a:pt x="0" y="0"/>
                      </a:moveTo>
                      <a:lnTo>
                        <a:pt x="470683" y="0"/>
                      </a:lnTo>
                      <a:lnTo>
                        <a:pt x="470683" y="313829"/>
                      </a:lnTo>
                      <a:lnTo>
                        <a:pt x="0" y="313829"/>
                      </a:lnTo>
                      <a:close/>
                    </a:path>
                  </a:pathLst>
                </a:custGeom>
                <a:noFill/>
                <a:ln w="9525" cap="flat" cmpd="sng">
                  <a:solidFill>
                    <a:srgbClr val="7F7F7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1031" name="Google Shape;1031;p38"/>
              <p:cNvSpPr txBox="1"/>
              <p:nvPr/>
            </p:nvSpPr>
            <p:spPr>
              <a:xfrm>
                <a:off x="7751389" y="5414760"/>
                <a:ext cx="627158" cy="21544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フランス</a:t>
                </a:r>
                <a:endParaRPr sz="1400" b="0" i="0" u="none" strike="noStrike" cap="none">
                  <a:solidFill>
                    <a:srgbClr val="000000"/>
                  </a:solidFill>
                  <a:latin typeface="Arial"/>
                  <a:ea typeface="Arial"/>
                  <a:cs typeface="Arial"/>
                  <a:sym typeface="Arial"/>
                </a:endParaRPr>
              </a:p>
            </p:txBody>
          </p:sp>
        </p:grpSp>
        <p:grpSp>
          <p:nvGrpSpPr>
            <p:cNvPr id="1032" name="Google Shape;1032;p38"/>
            <p:cNvGrpSpPr/>
            <p:nvPr/>
          </p:nvGrpSpPr>
          <p:grpSpPr>
            <a:xfrm>
              <a:off x="8545865" y="5091402"/>
              <a:ext cx="510997" cy="538802"/>
              <a:chOff x="8575046" y="5091402"/>
              <a:chExt cx="510997" cy="538802"/>
            </a:xfrm>
          </p:grpSpPr>
          <p:grpSp>
            <p:nvGrpSpPr>
              <p:cNvPr id="1033" name="Google Shape;1033;p38"/>
              <p:cNvGrpSpPr/>
              <p:nvPr/>
            </p:nvGrpSpPr>
            <p:grpSpPr>
              <a:xfrm>
                <a:off x="8598173" y="5091402"/>
                <a:ext cx="470742" cy="313828"/>
                <a:chOff x="8598173" y="5047488"/>
                <a:chExt cx="470742" cy="313828"/>
              </a:xfrm>
            </p:grpSpPr>
            <p:sp>
              <p:nvSpPr>
                <p:cNvPr id="1034" name="Google Shape;1034;p38"/>
                <p:cNvSpPr/>
                <p:nvPr/>
              </p:nvSpPr>
              <p:spPr>
                <a:xfrm>
                  <a:off x="8598173" y="5047488"/>
                  <a:ext cx="470742" cy="313828"/>
                </a:xfrm>
                <a:custGeom>
                  <a:avLst/>
                  <a:gdLst/>
                  <a:ahLst/>
                  <a:cxnLst/>
                  <a:rect l="l" t="t" r="r" b="b"/>
                  <a:pathLst>
                    <a:path w="470742" h="313828" extrusionOk="0">
                      <a:moveTo>
                        <a:pt x="0" y="0"/>
                      </a:moveTo>
                      <a:lnTo>
                        <a:pt x="470743" y="0"/>
                      </a:lnTo>
                      <a:lnTo>
                        <a:pt x="470743" y="313829"/>
                      </a:lnTo>
                      <a:lnTo>
                        <a:pt x="0" y="313829"/>
                      </a:lnTo>
                      <a:close/>
                    </a:path>
                  </a:pathLst>
                </a:custGeom>
                <a:solidFill>
                  <a:srgbClr val="D12E1A"/>
                </a:solidFill>
                <a:ln w="9525" cap="flat" cmpd="sng">
                  <a:solidFill>
                    <a:srgbClr val="7F7F7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35" name="Google Shape;1035;p38"/>
                <p:cNvSpPr/>
                <p:nvPr/>
              </p:nvSpPr>
              <p:spPr>
                <a:xfrm>
                  <a:off x="8623749" y="5079185"/>
                  <a:ext cx="93861" cy="88229"/>
                </a:xfrm>
                <a:custGeom>
                  <a:avLst/>
                  <a:gdLst/>
                  <a:ahLst/>
                  <a:cxnLst/>
                  <a:rect l="l" t="t" r="r" b="b"/>
                  <a:pathLst>
                    <a:path w="93861" h="88229" extrusionOk="0">
                      <a:moveTo>
                        <a:pt x="29878" y="53961"/>
                      </a:moveTo>
                      <a:lnTo>
                        <a:pt x="0" y="33899"/>
                      </a:lnTo>
                      <a:lnTo>
                        <a:pt x="36412" y="33884"/>
                      </a:lnTo>
                      <a:lnTo>
                        <a:pt x="46421" y="0"/>
                      </a:lnTo>
                      <a:lnTo>
                        <a:pt x="57523" y="33884"/>
                      </a:lnTo>
                      <a:lnTo>
                        <a:pt x="93862" y="33899"/>
                      </a:lnTo>
                      <a:lnTo>
                        <a:pt x="64043" y="53975"/>
                      </a:lnTo>
                      <a:lnTo>
                        <a:pt x="74879" y="88229"/>
                      </a:lnTo>
                      <a:lnTo>
                        <a:pt x="46953" y="66379"/>
                      </a:lnTo>
                      <a:lnTo>
                        <a:pt x="17326" y="88229"/>
                      </a:lnTo>
                      <a:lnTo>
                        <a:pt x="29878" y="53961"/>
                      </a:lnTo>
                      <a:close/>
                    </a:path>
                  </a:pathLst>
                </a:custGeom>
                <a:solidFill>
                  <a:srgbClr val="F4D62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36" name="Google Shape;1036;p38"/>
                <p:cNvSpPr/>
                <p:nvPr/>
              </p:nvSpPr>
              <p:spPr>
                <a:xfrm>
                  <a:off x="8727457" y="5168168"/>
                  <a:ext cx="31193" cy="30957"/>
                </a:xfrm>
                <a:custGeom>
                  <a:avLst/>
                  <a:gdLst/>
                  <a:ahLst/>
                  <a:cxnLst/>
                  <a:rect l="l" t="t" r="r" b="b"/>
                  <a:pathLst>
                    <a:path w="31193" h="30957" extrusionOk="0">
                      <a:moveTo>
                        <a:pt x="8841" y="13971"/>
                      </a:moveTo>
                      <a:lnTo>
                        <a:pt x="2691" y="3504"/>
                      </a:lnTo>
                      <a:lnTo>
                        <a:pt x="13764" y="8826"/>
                      </a:lnTo>
                      <a:lnTo>
                        <a:pt x="21747" y="0"/>
                      </a:lnTo>
                      <a:lnTo>
                        <a:pt x="20165" y="11916"/>
                      </a:lnTo>
                      <a:lnTo>
                        <a:pt x="31194" y="17238"/>
                      </a:lnTo>
                      <a:lnTo>
                        <a:pt x="19204" y="18967"/>
                      </a:lnTo>
                      <a:lnTo>
                        <a:pt x="17489" y="30957"/>
                      </a:lnTo>
                      <a:lnTo>
                        <a:pt x="12197" y="20239"/>
                      </a:lnTo>
                      <a:lnTo>
                        <a:pt x="0" y="22530"/>
                      </a:lnTo>
                      <a:lnTo>
                        <a:pt x="8841" y="13971"/>
                      </a:lnTo>
                      <a:close/>
                    </a:path>
                  </a:pathLst>
                </a:custGeom>
                <a:solidFill>
                  <a:srgbClr val="F4D62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37" name="Google Shape;1037;p38"/>
                <p:cNvSpPr/>
                <p:nvPr/>
              </p:nvSpPr>
              <p:spPr>
                <a:xfrm>
                  <a:off x="8757704" y="5134077"/>
                  <a:ext cx="31622" cy="30114"/>
                </a:xfrm>
                <a:custGeom>
                  <a:avLst/>
                  <a:gdLst/>
                  <a:ahLst/>
                  <a:cxnLst/>
                  <a:rect l="l" t="t" r="r" b="b"/>
                  <a:pathLst>
                    <a:path w="31622" h="30114" extrusionOk="0">
                      <a:moveTo>
                        <a:pt x="10334" y="18391"/>
                      </a:moveTo>
                      <a:lnTo>
                        <a:pt x="0" y="12049"/>
                      </a:lnTo>
                      <a:lnTo>
                        <a:pt x="12270" y="11546"/>
                      </a:lnTo>
                      <a:lnTo>
                        <a:pt x="15168" y="0"/>
                      </a:lnTo>
                      <a:lnTo>
                        <a:pt x="19381" y="11250"/>
                      </a:lnTo>
                      <a:lnTo>
                        <a:pt x="31622" y="10763"/>
                      </a:lnTo>
                      <a:lnTo>
                        <a:pt x="21850" y="17933"/>
                      </a:lnTo>
                      <a:lnTo>
                        <a:pt x="25960" y="29331"/>
                      </a:lnTo>
                      <a:lnTo>
                        <a:pt x="16262" y="22338"/>
                      </a:lnTo>
                      <a:lnTo>
                        <a:pt x="6579" y="30114"/>
                      </a:lnTo>
                      <a:lnTo>
                        <a:pt x="10334" y="18391"/>
                      </a:lnTo>
                      <a:close/>
                    </a:path>
                  </a:pathLst>
                </a:custGeom>
                <a:solidFill>
                  <a:srgbClr val="F4D62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38" name="Google Shape;1038;p38"/>
                <p:cNvSpPr/>
                <p:nvPr/>
              </p:nvSpPr>
              <p:spPr>
                <a:xfrm>
                  <a:off x="8757778" y="5093909"/>
                  <a:ext cx="31045" cy="30617"/>
                </a:xfrm>
                <a:custGeom>
                  <a:avLst/>
                  <a:gdLst/>
                  <a:ahLst/>
                  <a:cxnLst/>
                  <a:rect l="l" t="t" r="r" b="b"/>
                  <a:pathLst>
                    <a:path w="31045" h="30617" extrusionOk="0">
                      <a:moveTo>
                        <a:pt x="12108" y="18509"/>
                      </a:moveTo>
                      <a:lnTo>
                        <a:pt x="0" y="17770"/>
                      </a:lnTo>
                      <a:lnTo>
                        <a:pt x="10600" y="11561"/>
                      </a:lnTo>
                      <a:lnTo>
                        <a:pt x="7732" y="0"/>
                      </a:lnTo>
                      <a:lnTo>
                        <a:pt x="16735" y="7968"/>
                      </a:lnTo>
                      <a:lnTo>
                        <a:pt x="27305" y="1774"/>
                      </a:lnTo>
                      <a:lnTo>
                        <a:pt x="22057" y="12684"/>
                      </a:lnTo>
                      <a:lnTo>
                        <a:pt x="31046" y="20815"/>
                      </a:lnTo>
                      <a:lnTo>
                        <a:pt x="19204" y="19219"/>
                      </a:lnTo>
                      <a:lnTo>
                        <a:pt x="14311" y="30617"/>
                      </a:lnTo>
                      <a:lnTo>
                        <a:pt x="12108" y="18509"/>
                      </a:lnTo>
                      <a:close/>
                    </a:path>
                  </a:pathLst>
                </a:custGeom>
                <a:solidFill>
                  <a:srgbClr val="F4D62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39" name="Google Shape;1039;p38"/>
                <p:cNvSpPr/>
                <p:nvPr/>
              </p:nvSpPr>
              <p:spPr>
                <a:xfrm>
                  <a:off x="8727250" y="5061444"/>
                  <a:ext cx="30365" cy="31578"/>
                </a:xfrm>
                <a:custGeom>
                  <a:avLst/>
                  <a:gdLst/>
                  <a:ahLst/>
                  <a:cxnLst/>
                  <a:rect l="l" t="t" r="r" b="b"/>
                  <a:pathLst>
                    <a:path w="30365" h="31578" extrusionOk="0">
                      <a:moveTo>
                        <a:pt x="12581" y="21924"/>
                      </a:moveTo>
                      <a:lnTo>
                        <a:pt x="1538" y="26965"/>
                      </a:lnTo>
                      <a:lnTo>
                        <a:pt x="7968" y="16499"/>
                      </a:lnTo>
                      <a:lnTo>
                        <a:pt x="0" y="7643"/>
                      </a:lnTo>
                      <a:lnTo>
                        <a:pt x="11694" y="10437"/>
                      </a:lnTo>
                      <a:lnTo>
                        <a:pt x="18110" y="0"/>
                      </a:lnTo>
                      <a:lnTo>
                        <a:pt x="18613" y="12108"/>
                      </a:lnTo>
                      <a:lnTo>
                        <a:pt x="30366" y="15050"/>
                      </a:lnTo>
                      <a:lnTo>
                        <a:pt x="19160" y="19204"/>
                      </a:lnTo>
                      <a:lnTo>
                        <a:pt x="20209" y="31578"/>
                      </a:lnTo>
                      <a:lnTo>
                        <a:pt x="12581" y="21924"/>
                      </a:lnTo>
                      <a:close/>
                    </a:path>
                  </a:pathLst>
                </a:custGeom>
                <a:solidFill>
                  <a:srgbClr val="F4D62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1040" name="Google Shape;1040;p38"/>
              <p:cNvSpPr txBox="1"/>
              <p:nvPr/>
            </p:nvSpPr>
            <p:spPr>
              <a:xfrm>
                <a:off x="8575046" y="5414760"/>
                <a:ext cx="510997" cy="21544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中　国</a:t>
                </a:r>
                <a:endParaRPr sz="1400" b="0" i="0" u="none" strike="noStrike" cap="none">
                  <a:solidFill>
                    <a:srgbClr val="000000"/>
                  </a:solidFill>
                  <a:latin typeface="Arial"/>
                  <a:ea typeface="Arial"/>
                  <a:cs typeface="Arial"/>
                  <a:sym typeface="Arial"/>
                </a:endParaRPr>
              </a:p>
            </p:txBody>
          </p:sp>
        </p:grpSp>
        <p:grpSp>
          <p:nvGrpSpPr>
            <p:cNvPr id="1041" name="Google Shape;1041;p38"/>
            <p:cNvGrpSpPr/>
            <p:nvPr/>
          </p:nvGrpSpPr>
          <p:grpSpPr>
            <a:xfrm>
              <a:off x="9317829" y="5091402"/>
              <a:ext cx="510997" cy="538802"/>
              <a:chOff x="9335814" y="5091402"/>
              <a:chExt cx="510997" cy="538802"/>
            </a:xfrm>
          </p:grpSpPr>
          <p:grpSp>
            <p:nvGrpSpPr>
              <p:cNvPr id="1042" name="Google Shape;1042;p38"/>
              <p:cNvGrpSpPr/>
              <p:nvPr/>
            </p:nvGrpSpPr>
            <p:grpSpPr>
              <a:xfrm>
                <a:off x="9355912" y="5091402"/>
                <a:ext cx="470757" cy="313828"/>
                <a:chOff x="9355912" y="5047488"/>
                <a:chExt cx="470757" cy="313828"/>
              </a:xfrm>
            </p:grpSpPr>
            <p:sp>
              <p:nvSpPr>
                <p:cNvPr id="1043" name="Google Shape;1043;p38"/>
                <p:cNvSpPr/>
                <p:nvPr/>
              </p:nvSpPr>
              <p:spPr>
                <a:xfrm>
                  <a:off x="9473619" y="5047488"/>
                  <a:ext cx="235386" cy="313828"/>
                </a:xfrm>
                <a:custGeom>
                  <a:avLst/>
                  <a:gdLst/>
                  <a:ahLst/>
                  <a:cxnLst/>
                  <a:rect l="l" t="t" r="r" b="b"/>
                  <a:pathLst>
                    <a:path w="235386" h="313828" extrusionOk="0">
                      <a:moveTo>
                        <a:pt x="0" y="0"/>
                      </a:moveTo>
                      <a:lnTo>
                        <a:pt x="235386" y="0"/>
                      </a:lnTo>
                      <a:lnTo>
                        <a:pt x="235386" y="313829"/>
                      </a:lnTo>
                      <a:lnTo>
                        <a:pt x="0" y="313829"/>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44" name="Google Shape;1044;p38"/>
                <p:cNvSpPr/>
                <p:nvPr/>
              </p:nvSpPr>
              <p:spPr>
                <a:xfrm>
                  <a:off x="9355912" y="5047488"/>
                  <a:ext cx="44" cy="313828"/>
                </a:xfrm>
                <a:custGeom>
                  <a:avLst/>
                  <a:gdLst/>
                  <a:ahLst/>
                  <a:cxnLst/>
                  <a:rect l="l" t="t" r="r" b="b"/>
                  <a:pathLst>
                    <a:path w="44" h="313828" extrusionOk="0">
                      <a:moveTo>
                        <a:pt x="0" y="0"/>
                      </a:moveTo>
                      <a:lnTo>
                        <a:pt x="44" y="0"/>
                      </a:lnTo>
                      <a:lnTo>
                        <a:pt x="44" y="313829"/>
                      </a:lnTo>
                      <a:lnTo>
                        <a:pt x="0" y="313829"/>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45" name="Google Shape;1045;p38"/>
                <p:cNvSpPr/>
                <p:nvPr/>
              </p:nvSpPr>
              <p:spPr>
                <a:xfrm>
                  <a:off x="9709006" y="5047488"/>
                  <a:ext cx="117663" cy="313828"/>
                </a:xfrm>
                <a:custGeom>
                  <a:avLst/>
                  <a:gdLst/>
                  <a:ahLst/>
                  <a:cxnLst/>
                  <a:rect l="l" t="t" r="r" b="b"/>
                  <a:pathLst>
                    <a:path w="117663" h="313828" extrusionOk="0">
                      <a:moveTo>
                        <a:pt x="0" y="0"/>
                      </a:moveTo>
                      <a:lnTo>
                        <a:pt x="117663" y="0"/>
                      </a:lnTo>
                      <a:lnTo>
                        <a:pt x="117663" y="313829"/>
                      </a:lnTo>
                      <a:lnTo>
                        <a:pt x="0" y="313829"/>
                      </a:lnTo>
                      <a:close/>
                    </a:path>
                  </a:pathLst>
                </a:custGeom>
                <a:solidFill>
                  <a:srgbClr val="E600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46" name="Google Shape;1046;p38"/>
                <p:cNvSpPr/>
                <p:nvPr/>
              </p:nvSpPr>
              <p:spPr>
                <a:xfrm>
                  <a:off x="9355971" y="5047488"/>
                  <a:ext cx="117648" cy="313828"/>
                </a:xfrm>
                <a:custGeom>
                  <a:avLst/>
                  <a:gdLst/>
                  <a:ahLst/>
                  <a:cxnLst/>
                  <a:rect l="l" t="t" r="r" b="b"/>
                  <a:pathLst>
                    <a:path w="117648" h="313828" extrusionOk="0">
                      <a:moveTo>
                        <a:pt x="0" y="0"/>
                      </a:moveTo>
                      <a:lnTo>
                        <a:pt x="117649" y="0"/>
                      </a:lnTo>
                      <a:lnTo>
                        <a:pt x="117649" y="313829"/>
                      </a:lnTo>
                      <a:lnTo>
                        <a:pt x="0" y="313829"/>
                      </a:lnTo>
                      <a:close/>
                    </a:path>
                  </a:pathLst>
                </a:custGeom>
                <a:solidFill>
                  <a:srgbClr val="E600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47" name="Google Shape;1047;p38"/>
                <p:cNvSpPr/>
                <p:nvPr/>
              </p:nvSpPr>
              <p:spPr>
                <a:xfrm>
                  <a:off x="9355926" y="5047488"/>
                  <a:ext cx="470742" cy="313828"/>
                </a:xfrm>
                <a:custGeom>
                  <a:avLst/>
                  <a:gdLst/>
                  <a:ahLst/>
                  <a:cxnLst/>
                  <a:rect l="l" t="t" r="r" b="b"/>
                  <a:pathLst>
                    <a:path w="470742" h="313828" extrusionOk="0">
                      <a:moveTo>
                        <a:pt x="0" y="0"/>
                      </a:moveTo>
                      <a:lnTo>
                        <a:pt x="470743" y="0"/>
                      </a:lnTo>
                      <a:lnTo>
                        <a:pt x="470743" y="313829"/>
                      </a:lnTo>
                      <a:lnTo>
                        <a:pt x="0" y="313829"/>
                      </a:lnTo>
                      <a:close/>
                    </a:path>
                  </a:pathLst>
                </a:custGeom>
                <a:noFill/>
                <a:ln w="9525" cap="flat" cmpd="sng">
                  <a:solidFill>
                    <a:srgbClr val="7F7F7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48" name="Google Shape;1048;p38"/>
                <p:cNvSpPr/>
                <p:nvPr/>
              </p:nvSpPr>
              <p:spPr>
                <a:xfrm>
                  <a:off x="9488004" y="5091692"/>
                  <a:ext cx="207903" cy="232119"/>
                </a:xfrm>
                <a:custGeom>
                  <a:avLst/>
                  <a:gdLst/>
                  <a:ahLst/>
                  <a:cxnLst/>
                  <a:rect l="l" t="t" r="r" b="b"/>
                  <a:pathLst>
                    <a:path w="207903" h="232119" extrusionOk="0">
                      <a:moveTo>
                        <a:pt x="165474" y="160950"/>
                      </a:moveTo>
                      <a:cubicBezTo>
                        <a:pt x="165474" y="158747"/>
                        <a:pt x="167632" y="156678"/>
                        <a:pt x="167632" y="156678"/>
                      </a:cubicBezTo>
                      <a:lnTo>
                        <a:pt x="207903" y="115431"/>
                      </a:lnTo>
                      <a:lnTo>
                        <a:pt x="194775" y="109222"/>
                      </a:lnTo>
                      <a:cubicBezTo>
                        <a:pt x="194775" y="109222"/>
                        <a:pt x="192543" y="108143"/>
                        <a:pt x="192232" y="106753"/>
                      </a:cubicBezTo>
                      <a:cubicBezTo>
                        <a:pt x="191966" y="105541"/>
                        <a:pt x="192986" y="102377"/>
                        <a:pt x="192986" y="102377"/>
                      </a:cubicBezTo>
                      <a:cubicBezTo>
                        <a:pt x="196461" y="94187"/>
                        <a:pt x="202463" y="67976"/>
                        <a:pt x="202463" y="67976"/>
                      </a:cubicBezTo>
                      <a:lnTo>
                        <a:pt x="178114" y="74288"/>
                      </a:lnTo>
                      <a:cubicBezTo>
                        <a:pt x="178114" y="74288"/>
                        <a:pt x="175483" y="74939"/>
                        <a:pt x="173590" y="74170"/>
                      </a:cubicBezTo>
                      <a:cubicBezTo>
                        <a:pt x="171491" y="73327"/>
                        <a:pt x="171033" y="71804"/>
                        <a:pt x="171033" y="71804"/>
                      </a:cubicBezTo>
                      <a:lnTo>
                        <a:pt x="166184" y="58943"/>
                      </a:lnTo>
                      <a:lnTo>
                        <a:pt x="142471" y="88052"/>
                      </a:lnTo>
                      <a:cubicBezTo>
                        <a:pt x="142471" y="88052"/>
                        <a:pt x="141657" y="88850"/>
                        <a:pt x="140401" y="88924"/>
                      </a:cubicBezTo>
                      <a:cubicBezTo>
                        <a:pt x="136261" y="89131"/>
                        <a:pt x="136734" y="84962"/>
                        <a:pt x="136734" y="84962"/>
                      </a:cubicBezTo>
                      <a:lnTo>
                        <a:pt x="150128" y="31445"/>
                      </a:lnTo>
                      <a:lnTo>
                        <a:pt x="132832" y="42725"/>
                      </a:lnTo>
                      <a:cubicBezTo>
                        <a:pt x="132832" y="42725"/>
                        <a:pt x="129771" y="45031"/>
                        <a:pt x="126711" y="44307"/>
                      </a:cubicBezTo>
                      <a:cubicBezTo>
                        <a:pt x="125203" y="43952"/>
                        <a:pt x="123518" y="40907"/>
                        <a:pt x="123518" y="40907"/>
                      </a:cubicBezTo>
                      <a:lnTo>
                        <a:pt x="103959" y="0"/>
                      </a:lnTo>
                      <a:lnTo>
                        <a:pt x="84400" y="40907"/>
                      </a:lnTo>
                      <a:cubicBezTo>
                        <a:pt x="84400" y="40907"/>
                        <a:pt x="82715" y="43952"/>
                        <a:pt x="81207" y="44307"/>
                      </a:cubicBezTo>
                      <a:cubicBezTo>
                        <a:pt x="78147" y="45031"/>
                        <a:pt x="75086" y="42725"/>
                        <a:pt x="75086" y="42725"/>
                      </a:cubicBezTo>
                      <a:lnTo>
                        <a:pt x="57789" y="31445"/>
                      </a:lnTo>
                      <a:lnTo>
                        <a:pt x="71184" y="84962"/>
                      </a:lnTo>
                      <a:cubicBezTo>
                        <a:pt x="71184" y="84962"/>
                        <a:pt x="71657" y="89131"/>
                        <a:pt x="67517" y="88924"/>
                      </a:cubicBezTo>
                      <a:cubicBezTo>
                        <a:pt x="66261" y="88865"/>
                        <a:pt x="65447" y="88052"/>
                        <a:pt x="65447" y="88052"/>
                      </a:cubicBezTo>
                      <a:lnTo>
                        <a:pt x="41734" y="58943"/>
                      </a:lnTo>
                      <a:lnTo>
                        <a:pt x="36885" y="71804"/>
                      </a:lnTo>
                      <a:cubicBezTo>
                        <a:pt x="36885" y="71804"/>
                        <a:pt x="36427" y="73327"/>
                        <a:pt x="34328" y="74170"/>
                      </a:cubicBezTo>
                      <a:cubicBezTo>
                        <a:pt x="32435" y="74939"/>
                        <a:pt x="29804" y="74288"/>
                        <a:pt x="29804" y="74288"/>
                      </a:cubicBezTo>
                      <a:lnTo>
                        <a:pt x="4613" y="67976"/>
                      </a:lnTo>
                      <a:cubicBezTo>
                        <a:pt x="4613" y="67976"/>
                        <a:pt x="11443" y="94187"/>
                        <a:pt x="14917" y="102377"/>
                      </a:cubicBezTo>
                      <a:cubicBezTo>
                        <a:pt x="14917" y="102377"/>
                        <a:pt x="15937" y="105541"/>
                        <a:pt x="15671" y="106753"/>
                      </a:cubicBezTo>
                      <a:cubicBezTo>
                        <a:pt x="15360" y="108143"/>
                        <a:pt x="13128" y="109222"/>
                        <a:pt x="13128" y="109222"/>
                      </a:cubicBezTo>
                      <a:lnTo>
                        <a:pt x="0" y="115431"/>
                      </a:lnTo>
                      <a:lnTo>
                        <a:pt x="40271" y="156678"/>
                      </a:lnTo>
                      <a:cubicBezTo>
                        <a:pt x="40271" y="156678"/>
                        <a:pt x="42429" y="158747"/>
                        <a:pt x="42429" y="160950"/>
                      </a:cubicBezTo>
                      <a:cubicBezTo>
                        <a:pt x="42429" y="162532"/>
                        <a:pt x="41217" y="164158"/>
                        <a:pt x="41217" y="164158"/>
                      </a:cubicBezTo>
                      <a:lnTo>
                        <a:pt x="27010" y="184678"/>
                      </a:lnTo>
                      <a:cubicBezTo>
                        <a:pt x="27010" y="184678"/>
                        <a:pt x="88599" y="177242"/>
                        <a:pt x="96951" y="178484"/>
                      </a:cubicBezTo>
                      <a:cubicBezTo>
                        <a:pt x="100500" y="180346"/>
                        <a:pt x="99953" y="183584"/>
                        <a:pt x="99953" y="183584"/>
                      </a:cubicBezTo>
                      <a:lnTo>
                        <a:pt x="97957" y="232119"/>
                      </a:lnTo>
                      <a:lnTo>
                        <a:pt x="109961" y="232119"/>
                      </a:lnTo>
                      <a:lnTo>
                        <a:pt x="107965" y="183584"/>
                      </a:lnTo>
                      <a:cubicBezTo>
                        <a:pt x="107965" y="183584"/>
                        <a:pt x="107418" y="180346"/>
                        <a:pt x="110966" y="178484"/>
                      </a:cubicBezTo>
                      <a:cubicBezTo>
                        <a:pt x="118299" y="176902"/>
                        <a:pt x="180908" y="184678"/>
                        <a:pt x="180908" y="184678"/>
                      </a:cubicBezTo>
                      <a:lnTo>
                        <a:pt x="166701" y="164158"/>
                      </a:lnTo>
                      <a:cubicBezTo>
                        <a:pt x="166701" y="164158"/>
                        <a:pt x="165489" y="162532"/>
                        <a:pt x="165489" y="160950"/>
                      </a:cubicBezTo>
                      <a:close/>
                    </a:path>
                  </a:pathLst>
                </a:custGeom>
                <a:solidFill>
                  <a:srgbClr val="E600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1049" name="Google Shape;1049;p38"/>
              <p:cNvSpPr txBox="1"/>
              <p:nvPr/>
            </p:nvSpPr>
            <p:spPr>
              <a:xfrm>
                <a:off x="9335814" y="5414760"/>
                <a:ext cx="510997" cy="21544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カナダ</a:t>
                </a:r>
                <a:endParaRPr sz="1400" b="0" i="0" u="none" strike="noStrike" cap="none">
                  <a:solidFill>
                    <a:srgbClr val="000000"/>
                  </a:solidFill>
                  <a:latin typeface="Arial"/>
                  <a:ea typeface="Arial"/>
                  <a:cs typeface="Arial"/>
                  <a:sym typeface="Arial"/>
                </a:endParaRPr>
              </a:p>
            </p:txBody>
          </p:sp>
        </p:grpSp>
        <p:grpSp>
          <p:nvGrpSpPr>
            <p:cNvPr id="1050" name="Google Shape;1050;p38"/>
            <p:cNvGrpSpPr/>
            <p:nvPr/>
          </p:nvGrpSpPr>
          <p:grpSpPr>
            <a:xfrm>
              <a:off x="10075775" y="5091402"/>
              <a:ext cx="510997" cy="538802"/>
              <a:chOff x="10090028" y="5091402"/>
              <a:chExt cx="510997" cy="538802"/>
            </a:xfrm>
          </p:grpSpPr>
          <p:grpSp>
            <p:nvGrpSpPr>
              <p:cNvPr id="1051" name="Google Shape;1051;p38"/>
              <p:cNvGrpSpPr/>
              <p:nvPr/>
            </p:nvGrpSpPr>
            <p:grpSpPr>
              <a:xfrm>
                <a:off x="10113679" y="5091402"/>
                <a:ext cx="470742" cy="313828"/>
                <a:chOff x="10113679" y="5047488"/>
                <a:chExt cx="470742" cy="313828"/>
              </a:xfrm>
            </p:grpSpPr>
            <p:sp>
              <p:nvSpPr>
                <p:cNvPr id="1052" name="Google Shape;1052;p38"/>
                <p:cNvSpPr/>
                <p:nvPr/>
              </p:nvSpPr>
              <p:spPr>
                <a:xfrm>
                  <a:off x="10113679" y="5047488"/>
                  <a:ext cx="470742" cy="313828"/>
                </a:xfrm>
                <a:custGeom>
                  <a:avLst/>
                  <a:gdLst/>
                  <a:ahLst/>
                  <a:cxnLst/>
                  <a:rect l="l" t="t" r="r" b="b"/>
                  <a:pathLst>
                    <a:path w="470742" h="313828" extrusionOk="0">
                      <a:moveTo>
                        <a:pt x="0" y="0"/>
                      </a:moveTo>
                      <a:lnTo>
                        <a:pt x="470743" y="0"/>
                      </a:lnTo>
                      <a:lnTo>
                        <a:pt x="470743" y="313829"/>
                      </a:lnTo>
                      <a:lnTo>
                        <a:pt x="0" y="313829"/>
                      </a:lnTo>
                      <a:close/>
                    </a:path>
                  </a:pathLst>
                </a:custGeom>
                <a:solidFill>
                  <a:srgbClr val="FFFFFF"/>
                </a:solidFill>
                <a:ln w="9525" cap="flat" cmpd="sng">
                  <a:solidFill>
                    <a:srgbClr val="7F7F7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53" name="Google Shape;1053;p38"/>
                <p:cNvSpPr/>
                <p:nvPr/>
              </p:nvSpPr>
              <p:spPr>
                <a:xfrm>
                  <a:off x="10265833" y="5174628"/>
                  <a:ext cx="162916" cy="111617"/>
                </a:xfrm>
                <a:custGeom>
                  <a:avLst/>
                  <a:gdLst/>
                  <a:ahLst/>
                  <a:cxnLst/>
                  <a:rect l="l" t="t" r="r" b="b"/>
                  <a:pathLst>
                    <a:path w="162916" h="111617" extrusionOk="0">
                      <a:moveTo>
                        <a:pt x="121271" y="3903"/>
                      </a:moveTo>
                      <a:cubicBezTo>
                        <a:pt x="106117" y="3903"/>
                        <a:pt x="92871" y="12019"/>
                        <a:pt x="85583" y="24127"/>
                      </a:cubicBezTo>
                      <a:lnTo>
                        <a:pt x="82937" y="28858"/>
                      </a:lnTo>
                      <a:cubicBezTo>
                        <a:pt x="76491" y="43508"/>
                        <a:pt x="61840" y="53739"/>
                        <a:pt x="44809" y="53739"/>
                      </a:cubicBezTo>
                      <a:cubicBezTo>
                        <a:pt x="21821" y="53739"/>
                        <a:pt x="3193" y="35097"/>
                        <a:pt x="3193" y="12123"/>
                      </a:cubicBezTo>
                      <a:cubicBezTo>
                        <a:pt x="3193" y="7909"/>
                        <a:pt x="3829" y="3829"/>
                        <a:pt x="4997" y="0"/>
                      </a:cubicBezTo>
                      <a:lnTo>
                        <a:pt x="4997" y="0"/>
                      </a:lnTo>
                      <a:cubicBezTo>
                        <a:pt x="1759" y="8870"/>
                        <a:pt x="0" y="18465"/>
                        <a:pt x="0" y="28459"/>
                      </a:cubicBezTo>
                      <a:cubicBezTo>
                        <a:pt x="0" y="74377"/>
                        <a:pt x="37225" y="111617"/>
                        <a:pt x="83158" y="111617"/>
                      </a:cubicBezTo>
                      <a:cubicBezTo>
                        <a:pt x="119142" y="111617"/>
                        <a:pt x="149774" y="88761"/>
                        <a:pt x="161364" y="56784"/>
                      </a:cubicBezTo>
                      <a:cubicBezTo>
                        <a:pt x="162369" y="53207"/>
                        <a:pt x="162916" y="49437"/>
                        <a:pt x="162916" y="45549"/>
                      </a:cubicBezTo>
                      <a:cubicBezTo>
                        <a:pt x="162916" y="22560"/>
                        <a:pt x="144274" y="3918"/>
                        <a:pt x="121285" y="3918"/>
                      </a:cubicBezTo>
                      <a:close/>
                    </a:path>
                  </a:pathLst>
                </a:custGeom>
                <a:solidFill>
                  <a:srgbClr val="00449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54" name="Google Shape;1054;p38"/>
                <p:cNvSpPr/>
                <p:nvPr/>
              </p:nvSpPr>
              <p:spPr>
                <a:xfrm>
                  <a:off x="10269012" y="5119914"/>
                  <a:ext cx="163108" cy="111469"/>
                </a:xfrm>
                <a:custGeom>
                  <a:avLst/>
                  <a:gdLst/>
                  <a:ahLst/>
                  <a:cxnLst/>
                  <a:rect l="l" t="t" r="r" b="b"/>
                  <a:pathLst>
                    <a:path w="163108" h="111469" extrusionOk="0">
                      <a:moveTo>
                        <a:pt x="79965" y="0"/>
                      </a:moveTo>
                      <a:cubicBezTo>
                        <a:pt x="44041" y="0"/>
                        <a:pt x="13438" y="22796"/>
                        <a:pt x="1804" y="54700"/>
                      </a:cubicBezTo>
                      <a:lnTo>
                        <a:pt x="1804" y="54700"/>
                      </a:lnTo>
                      <a:cubicBezTo>
                        <a:pt x="636" y="58529"/>
                        <a:pt x="0" y="62609"/>
                        <a:pt x="0" y="66822"/>
                      </a:cubicBezTo>
                      <a:cubicBezTo>
                        <a:pt x="0" y="89811"/>
                        <a:pt x="18627" y="108439"/>
                        <a:pt x="41616" y="108439"/>
                      </a:cubicBezTo>
                      <a:cubicBezTo>
                        <a:pt x="58647" y="108439"/>
                        <a:pt x="73298" y="98208"/>
                        <a:pt x="79743" y="83558"/>
                      </a:cubicBezTo>
                      <a:lnTo>
                        <a:pt x="82390" y="78827"/>
                      </a:lnTo>
                      <a:cubicBezTo>
                        <a:pt x="89663" y="66719"/>
                        <a:pt x="102909" y="58603"/>
                        <a:pt x="118077" y="58603"/>
                      </a:cubicBezTo>
                      <a:cubicBezTo>
                        <a:pt x="141066" y="58603"/>
                        <a:pt x="159708" y="77245"/>
                        <a:pt x="159708" y="100234"/>
                      </a:cubicBezTo>
                      <a:cubicBezTo>
                        <a:pt x="159708" y="104122"/>
                        <a:pt x="159161" y="107892"/>
                        <a:pt x="158156" y="111469"/>
                      </a:cubicBezTo>
                      <a:cubicBezTo>
                        <a:pt x="161364" y="102629"/>
                        <a:pt x="163109" y="93093"/>
                        <a:pt x="163109" y="83158"/>
                      </a:cubicBezTo>
                      <a:cubicBezTo>
                        <a:pt x="163109" y="37225"/>
                        <a:pt x="125883" y="0"/>
                        <a:pt x="79950" y="0"/>
                      </a:cubicBezTo>
                      <a:close/>
                    </a:path>
                  </a:pathLst>
                </a:custGeom>
                <a:solidFill>
                  <a:srgbClr val="C131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55" name="Google Shape;1055;p38"/>
                <p:cNvSpPr/>
                <p:nvPr/>
              </p:nvSpPr>
              <p:spPr>
                <a:xfrm rot="-3360001">
                  <a:off x="10169382" y="5107765"/>
                  <a:ext cx="78013" cy="11560"/>
                </a:xfrm>
                <a:custGeom>
                  <a:avLst/>
                  <a:gdLst/>
                  <a:ahLst/>
                  <a:cxnLst/>
                  <a:rect l="l" t="t" r="r" b="b"/>
                  <a:pathLst>
                    <a:path w="78013" h="11560" extrusionOk="0">
                      <a:moveTo>
                        <a:pt x="0" y="0"/>
                      </a:moveTo>
                      <a:lnTo>
                        <a:pt x="78014" y="0"/>
                      </a:lnTo>
                      <a:lnTo>
                        <a:pt x="78014" y="11561"/>
                      </a:lnTo>
                      <a:lnTo>
                        <a:pt x="0" y="11561"/>
                      </a:lnTo>
                      <a:close/>
                    </a:path>
                  </a:pathLst>
                </a:custGeom>
                <a:solidFill>
                  <a:srgbClr val="23181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56" name="Google Shape;1056;p38"/>
                <p:cNvSpPr/>
                <p:nvPr/>
              </p:nvSpPr>
              <p:spPr>
                <a:xfrm rot="-3360001">
                  <a:off x="10186340" y="5119221"/>
                  <a:ext cx="78013" cy="11560"/>
                </a:xfrm>
                <a:custGeom>
                  <a:avLst/>
                  <a:gdLst/>
                  <a:ahLst/>
                  <a:cxnLst/>
                  <a:rect l="l" t="t" r="r" b="b"/>
                  <a:pathLst>
                    <a:path w="78013" h="11560" extrusionOk="0">
                      <a:moveTo>
                        <a:pt x="0" y="0"/>
                      </a:moveTo>
                      <a:lnTo>
                        <a:pt x="78014" y="0"/>
                      </a:lnTo>
                      <a:lnTo>
                        <a:pt x="78014" y="11561"/>
                      </a:lnTo>
                      <a:lnTo>
                        <a:pt x="0" y="11561"/>
                      </a:lnTo>
                      <a:close/>
                    </a:path>
                  </a:pathLst>
                </a:custGeom>
                <a:solidFill>
                  <a:srgbClr val="23181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57" name="Google Shape;1057;p38"/>
                <p:cNvSpPr/>
                <p:nvPr/>
              </p:nvSpPr>
              <p:spPr>
                <a:xfrm rot="-3360001">
                  <a:off x="10202718" y="5130267"/>
                  <a:ext cx="78013" cy="11560"/>
                </a:xfrm>
                <a:custGeom>
                  <a:avLst/>
                  <a:gdLst/>
                  <a:ahLst/>
                  <a:cxnLst/>
                  <a:rect l="l" t="t" r="r" b="b"/>
                  <a:pathLst>
                    <a:path w="78013" h="11560" extrusionOk="0">
                      <a:moveTo>
                        <a:pt x="0" y="0"/>
                      </a:moveTo>
                      <a:lnTo>
                        <a:pt x="78014" y="0"/>
                      </a:lnTo>
                      <a:lnTo>
                        <a:pt x="78014" y="11561"/>
                      </a:lnTo>
                      <a:lnTo>
                        <a:pt x="0" y="11561"/>
                      </a:lnTo>
                      <a:close/>
                    </a:path>
                  </a:pathLst>
                </a:custGeom>
                <a:solidFill>
                  <a:srgbClr val="23181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58" name="Google Shape;1058;p38"/>
                <p:cNvSpPr/>
                <p:nvPr/>
              </p:nvSpPr>
              <p:spPr>
                <a:xfrm rot="-3360001">
                  <a:off x="10447951" y="5246346"/>
                  <a:ext cx="34741" cy="11560"/>
                </a:xfrm>
                <a:custGeom>
                  <a:avLst/>
                  <a:gdLst/>
                  <a:ahLst/>
                  <a:cxnLst/>
                  <a:rect l="l" t="t" r="r" b="b"/>
                  <a:pathLst>
                    <a:path w="34741" h="11560" extrusionOk="0">
                      <a:moveTo>
                        <a:pt x="0" y="0"/>
                      </a:moveTo>
                      <a:lnTo>
                        <a:pt x="34742" y="0"/>
                      </a:lnTo>
                      <a:lnTo>
                        <a:pt x="34742" y="11561"/>
                      </a:lnTo>
                      <a:lnTo>
                        <a:pt x="0" y="11561"/>
                      </a:lnTo>
                      <a:close/>
                    </a:path>
                  </a:pathLst>
                </a:custGeom>
                <a:solidFill>
                  <a:srgbClr val="23181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59" name="Google Shape;1059;p38"/>
                <p:cNvSpPr/>
                <p:nvPr/>
              </p:nvSpPr>
              <p:spPr>
                <a:xfrm rot="-3359399">
                  <a:off x="10423823" y="5282398"/>
                  <a:ext cx="34357" cy="11560"/>
                </a:xfrm>
                <a:custGeom>
                  <a:avLst/>
                  <a:gdLst/>
                  <a:ahLst/>
                  <a:cxnLst/>
                  <a:rect l="l" t="t" r="r" b="b"/>
                  <a:pathLst>
                    <a:path w="34357" h="11560" extrusionOk="0">
                      <a:moveTo>
                        <a:pt x="0" y="0"/>
                      </a:moveTo>
                      <a:lnTo>
                        <a:pt x="34357" y="0"/>
                      </a:lnTo>
                      <a:lnTo>
                        <a:pt x="34357" y="11561"/>
                      </a:lnTo>
                      <a:lnTo>
                        <a:pt x="0" y="11561"/>
                      </a:lnTo>
                      <a:close/>
                    </a:path>
                  </a:pathLst>
                </a:custGeom>
                <a:solidFill>
                  <a:srgbClr val="23181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60" name="Google Shape;1060;p38"/>
                <p:cNvSpPr/>
                <p:nvPr/>
              </p:nvSpPr>
              <p:spPr>
                <a:xfrm rot="-3360001">
                  <a:off x="10440798" y="5293840"/>
                  <a:ext cx="34342" cy="11560"/>
                </a:xfrm>
                <a:custGeom>
                  <a:avLst/>
                  <a:gdLst/>
                  <a:ahLst/>
                  <a:cxnLst/>
                  <a:rect l="l" t="t" r="r" b="b"/>
                  <a:pathLst>
                    <a:path w="34342" h="11560" extrusionOk="0">
                      <a:moveTo>
                        <a:pt x="0" y="0"/>
                      </a:moveTo>
                      <a:lnTo>
                        <a:pt x="34343" y="0"/>
                      </a:lnTo>
                      <a:lnTo>
                        <a:pt x="34343" y="11561"/>
                      </a:lnTo>
                      <a:lnTo>
                        <a:pt x="0" y="11561"/>
                      </a:lnTo>
                      <a:close/>
                    </a:path>
                  </a:pathLst>
                </a:custGeom>
                <a:solidFill>
                  <a:srgbClr val="23181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61" name="Google Shape;1061;p38"/>
                <p:cNvSpPr/>
                <p:nvPr/>
              </p:nvSpPr>
              <p:spPr>
                <a:xfrm rot="-3360001">
                  <a:off x="10464894" y="5257772"/>
                  <a:ext cx="34741" cy="11560"/>
                </a:xfrm>
                <a:custGeom>
                  <a:avLst/>
                  <a:gdLst/>
                  <a:ahLst/>
                  <a:cxnLst/>
                  <a:rect l="l" t="t" r="r" b="b"/>
                  <a:pathLst>
                    <a:path w="34741" h="11560" extrusionOk="0">
                      <a:moveTo>
                        <a:pt x="0" y="0"/>
                      </a:moveTo>
                      <a:lnTo>
                        <a:pt x="34742" y="0"/>
                      </a:lnTo>
                      <a:lnTo>
                        <a:pt x="34742" y="11561"/>
                      </a:lnTo>
                      <a:lnTo>
                        <a:pt x="0" y="11561"/>
                      </a:lnTo>
                      <a:close/>
                    </a:path>
                  </a:pathLst>
                </a:custGeom>
                <a:solidFill>
                  <a:srgbClr val="23181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62" name="Google Shape;1062;p38"/>
                <p:cNvSpPr/>
                <p:nvPr/>
              </p:nvSpPr>
              <p:spPr>
                <a:xfrm rot="-3360001">
                  <a:off x="10481258" y="5268803"/>
                  <a:ext cx="34741" cy="11560"/>
                </a:xfrm>
                <a:custGeom>
                  <a:avLst/>
                  <a:gdLst/>
                  <a:ahLst/>
                  <a:cxnLst/>
                  <a:rect l="l" t="t" r="r" b="b"/>
                  <a:pathLst>
                    <a:path w="34741" h="11560" extrusionOk="0">
                      <a:moveTo>
                        <a:pt x="0" y="0"/>
                      </a:moveTo>
                      <a:lnTo>
                        <a:pt x="34742" y="0"/>
                      </a:lnTo>
                      <a:lnTo>
                        <a:pt x="34742" y="11561"/>
                      </a:lnTo>
                      <a:lnTo>
                        <a:pt x="0" y="11561"/>
                      </a:lnTo>
                      <a:close/>
                    </a:path>
                  </a:pathLst>
                </a:custGeom>
                <a:solidFill>
                  <a:srgbClr val="23181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63" name="Google Shape;1063;p38"/>
                <p:cNvSpPr/>
                <p:nvPr/>
              </p:nvSpPr>
              <p:spPr>
                <a:xfrm rot="-3360001">
                  <a:off x="10457159" y="5304850"/>
                  <a:ext cx="34357" cy="11560"/>
                </a:xfrm>
                <a:custGeom>
                  <a:avLst/>
                  <a:gdLst/>
                  <a:ahLst/>
                  <a:cxnLst/>
                  <a:rect l="l" t="t" r="r" b="b"/>
                  <a:pathLst>
                    <a:path w="34357" h="11560" extrusionOk="0">
                      <a:moveTo>
                        <a:pt x="0" y="0"/>
                      </a:moveTo>
                      <a:lnTo>
                        <a:pt x="34357" y="0"/>
                      </a:lnTo>
                      <a:lnTo>
                        <a:pt x="34357" y="11561"/>
                      </a:lnTo>
                      <a:lnTo>
                        <a:pt x="0" y="11561"/>
                      </a:lnTo>
                      <a:close/>
                    </a:path>
                  </a:pathLst>
                </a:custGeom>
                <a:solidFill>
                  <a:srgbClr val="23181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64" name="Google Shape;1064;p38"/>
                <p:cNvSpPr/>
                <p:nvPr/>
              </p:nvSpPr>
              <p:spPr>
                <a:xfrm rot="-2040601">
                  <a:off x="10469068" y="5077056"/>
                  <a:ext cx="11560" cy="34741"/>
                </a:xfrm>
                <a:custGeom>
                  <a:avLst/>
                  <a:gdLst/>
                  <a:ahLst/>
                  <a:cxnLst/>
                  <a:rect l="l" t="t" r="r" b="b"/>
                  <a:pathLst>
                    <a:path w="11560" h="34741" extrusionOk="0">
                      <a:moveTo>
                        <a:pt x="0" y="0"/>
                      </a:moveTo>
                      <a:lnTo>
                        <a:pt x="11561" y="0"/>
                      </a:lnTo>
                      <a:lnTo>
                        <a:pt x="11561" y="34742"/>
                      </a:lnTo>
                      <a:lnTo>
                        <a:pt x="0" y="34742"/>
                      </a:lnTo>
                      <a:close/>
                    </a:path>
                  </a:pathLst>
                </a:custGeom>
                <a:solidFill>
                  <a:srgbClr val="23181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65" name="Google Shape;1065;p38"/>
                <p:cNvSpPr/>
                <p:nvPr/>
              </p:nvSpPr>
              <p:spPr>
                <a:xfrm rot="-2039999">
                  <a:off x="10493360" y="5113242"/>
                  <a:ext cx="11560" cy="34357"/>
                </a:xfrm>
                <a:custGeom>
                  <a:avLst/>
                  <a:gdLst/>
                  <a:ahLst/>
                  <a:cxnLst/>
                  <a:rect l="l" t="t" r="r" b="b"/>
                  <a:pathLst>
                    <a:path w="11560" h="34357" extrusionOk="0">
                      <a:moveTo>
                        <a:pt x="0" y="0"/>
                      </a:moveTo>
                      <a:lnTo>
                        <a:pt x="11561" y="0"/>
                      </a:lnTo>
                      <a:lnTo>
                        <a:pt x="11561" y="34357"/>
                      </a:lnTo>
                      <a:lnTo>
                        <a:pt x="0" y="34357"/>
                      </a:lnTo>
                      <a:close/>
                    </a:path>
                  </a:pathLst>
                </a:custGeom>
                <a:solidFill>
                  <a:srgbClr val="23181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66" name="Google Shape;1066;p38"/>
                <p:cNvSpPr/>
                <p:nvPr/>
              </p:nvSpPr>
              <p:spPr>
                <a:xfrm rot="-2039999">
                  <a:off x="10464186" y="5084796"/>
                  <a:ext cx="11560" cy="78013"/>
                </a:xfrm>
                <a:custGeom>
                  <a:avLst/>
                  <a:gdLst/>
                  <a:ahLst/>
                  <a:cxnLst/>
                  <a:rect l="l" t="t" r="r" b="b"/>
                  <a:pathLst>
                    <a:path w="11560" h="78013" extrusionOk="0">
                      <a:moveTo>
                        <a:pt x="0" y="0"/>
                      </a:moveTo>
                      <a:lnTo>
                        <a:pt x="11561" y="0"/>
                      </a:lnTo>
                      <a:lnTo>
                        <a:pt x="11561" y="78014"/>
                      </a:lnTo>
                      <a:lnTo>
                        <a:pt x="0" y="78014"/>
                      </a:lnTo>
                      <a:close/>
                    </a:path>
                  </a:pathLst>
                </a:custGeom>
                <a:solidFill>
                  <a:srgbClr val="23181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67" name="Google Shape;1067;p38"/>
                <p:cNvSpPr/>
                <p:nvPr/>
              </p:nvSpPr>
              <p:spPr>
                <a:xfrm rot="-2039400">
                  <a:off x="10435719" y="5099569"/>
                  <a:ext cx="11560" cy="34741"/>
                </a:xfrm>
                <a:custGeom>
                  <a:avLst/>
                  <a:gdLst/>
                  <a:ahLst/>
                  <a:cxnLst/>
                  <a:rect l="l" t="t" r="r" b="b"/>
                  <a:pathLst>
                    <a:path w="11560" h="34741" extrusionOk="0">
                      <a:moveTo>
                        <a:pt x="0" y="0"/>
                      </a:moveTo>
                      <a:lnTo>
                        <a:pt x="11561" y="0"/>
                      </a:lnTo>
                      <a:lnTo>
                        <a:pt x="11561" y="34742"/>
                      </a:lnTo>
                      <a:lnTo>
                        <a:pt x="0" y="34742"/>
                      </a:lnTo>
                      <a:close/>
                    </a:path>
                  </a:pathLst>
                </a:custGeom>
                <a:solidFill>
                  <a:srgbClr val="23181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68" name="Google Shape;1068;p38"/>
                <p:cNvSpPr/>
                <p:nvPr/>
              </p:nvSpPr>
              <p:spPr>
                <a:xfrm rot="-2039400">
                  <a:off x="10460026" y="5135784"/>
                  <a:ext cx="11560" cy="34342"/>
                </a:xfrm>
                <a:custGeom>
                  <a:avLst/>
                  <a:gdLst/>
                  <a:ahLst/>
                  <a:cxnLst/>
                  <a:rect l="l" t="t" r="r" b="b"/>
                  <a:pathLst>
                    <a:path w="11560" h="34342" extrusionOk="0">
                      <a:moveTo>
                        <a:pt x="0" y="0"/>
                      </a:moveTo>
                      <a:lnTo>
                        <a:pt x="11561" y="0"/>
                      </a:lnTo>
                      <a:lnTo>
                        <a:pt x="11561" y="34343"/>
                      </a:lnTo>
                      <a:lnTo>
                        <a:pt x="0" y="34343"/>
                      </a:lnTo>
                      <a:close/>
                    </a:path>
                  </a:pathLst>
                </a:custGeom>
                <a:solidFill>
                  <a:srgbClr val="23181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69" name="Google Shape;1069;p38"/>
                <p:cNvSpPr/>
                <p:nvPr/>
              </p:nvSpPr>
              <p:spPr>
                <a:xfrm rot="-2039999">
                  <a:off x="10234152" y="5231994"/>
                  <a:ext cx="11560" cy="78013"/>
                </a:xfrm>
                <a:custGeom>
                  <a:avLst/>
                  <a:gdLst/>
                  <a:ahLst/>
                  <a:cxnLst/>
                  <a:rect l="l" t="t" r="r" b="b"/>
                  <a:pathLst>
                    <a:path w="11560" h="78013" extrusionOk="0">
                      <a:moveTo>
                        <a:pt x="0" y="0"/>
                      </a:moveTo>
                      <a:lnTo>
                        <a:pt x="11561" y="0"/>
                      </a:lnTo>
                      <a:lnTo>
                        <a:pt x="11561" y="78014"/>
                      </a:lnTo>
                      <a:lnTo>
                        <a:pt x="0" y="78014"/>
                      </a:lnTo>
                      <a:close/>
                    </a:path>
                  </a:pathLst>
                </a:custGeom>
                <a:solidFill>
                  <a:srgbClr val="23181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70" name="Google Shape;1070;p38"/>
                <p:cNvSpPr/>
                <p:nvPr/>
              </p:nvSpPr>
              <p:spPr>
                <a:xfrm rot="-2039400">
                  <a:off x="10229325" y="5283344"/>
                  <a:ext cx="11442" cy="34017"/>
                </a:xfrm>
                <a:custGeom>
                  <a:avLst/>
                  <a:gdLst/>
                  <a:ahLst/>
                  <a:cxnLst/>
                  <a:rect l="l" t="t" r="r" b="b"/>
                  <a:pathLst>
                    <a:path w="11442" h="34017" extrusionOk="0">
                      <a:moveTo>
                        <a:pt x="0" y="0"/>
                      </a:moveTo>
                      <a:lnTo>
                        <a:pt x="11443" y="0"/>
                      </a:lnTo>
                      <a:lnTo>
                        <a:pt x="11443" y="34017"/>
                      </a:lnTo>
                      <a:lnTo>
                        <a:pt x="0" y="34017"/>
                      </a:lnTo>
                      <a:close/>
                    </a:path>
                  </a:pathLst>
                </a:custGeom>
                <a:solidFill>
                  <a:srgbClr val="23181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71" name="Google Shape;1071;p38"/>
                <p:cNvSpPr/>
                <p:nvPr/>
              </p:nvSpPr>
              <p:spPr>
                <a:xfrm rot="-2039999">
                  <a:off x="10205080" y="5247119"/>
                  <a:ext cx="11560" cy="34741"/>
                </a:xfrm>
                <a:custGeom>
                  <a:avLst/>
                  <a:gdLst/>
                  <a:ahLst/>
                  <a:cxnLst/>
                  <a:rect l="l" t="t" r="r" b="b"/>
                  <a:pathLst>
                    <a:path w="11560" h="34741" extrusionOk="0">
                      <a:moveTo>
                        <a:pt x="0" y="0"/>
                      </a:moveTo>
                      <a:lnTo>
                        <a:pt x="11561" y="0"/>
                      </a:lnTo>
                      <a:lnTo>
                        <a:pt x="11561" y="34742"/>
                      </a:lnTo>
                      <a:lnTo>
                        <a:pt x="0" y="34742"/>
                      </a:lnTo>
                      <a:close/>
                    </a:path>
                  </a:pathLst>
                </a:custGeom>
                <a:solidFill>
                  <a:srgbClr val="23181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72" name="Google Shape;1072;p38"/>
                <p:cNvSpPr/>
                <p:nvPr/>
              </p:nvSpPr>
              <p:spPr>
                <a:xfrm rot="-2039999">
                  <a:off x="10200789" y="5254488"/>
                  <a:ext cx="11560" cy="78013"/>
                </a:xfrm>
                <a:custGeom>
                  <a:avLst/>
                  <a:gdLst/>
                  <a:ahLst/>
                  <a:cxnLst/>
                  <a:rect l="l" t="t" r="r" b="b"/>
                  <a:pathLst>
                    <a:path w="11560" h="78013" extrusionOk="0">
                      <a:moveTo>
                        <a:pt x="0" y="0"/>
                      </a:moveTo>
                      <a:lnTo>
                        <a:pt x="11561" y="0"/>
                      </a:lnTo>
                      <a:lnTo>
                        <a:pt x="11561" y="78014"/>
                      </a:lnTo>
                      <a:lnTo>
                        <a:pt x="0" y="78014"/>
                      </a:lnTo>
                      <a:close/>
                    </a:path>
                  </a:pathLst>
                </a:custGeom>
                <a:solidFill>
                  <a:srgbClr val="23181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1073" name="Google Shape;1073;p38"/>
              <p:cNvSpPr txBox="1"/>
              <p:nvPr/>
            </p:nvSpPr>
            <p:spPr>
              <a:xfrm>
                <a:off x="10090028" y="5414760"/>
                <a:ext cx="510997" cy="21544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韓　国</a:t>
                </a:r>
                <a:endParaRPr sz="800" b="0" i="0" u="none" strike="noStrike" cap="none">
                  <a:solidFill>
                    <a:schemeClr val="dk1"/>
                  </a:solidFill>
                  <a:latin typeface="Arial"/>
                  <a:ea typeface="Arial"/>
                  <a:cs typeface="Arial"/>
                  <a:sym typeface="Arial"/>
                </a:endParaRPr>
              </a:p>
            </p:txBody>
          </p:sp>
        </p:grpSp>
        <p:grpSp>
          <p:nvGrpSpPr>
            <p:cNvPr id="1074" name="Google Shape;1074;p38"/>
            <p:cNvGrpSpPr/>
            <p:nvPr/>
          </p:nvGrpSpPr>
          <p:grpSpPr>
            <a:xfrm>
              <a:off x="10848393" y="5091402"/>
              <a:ext cx="510996" cy="538802"/>
              <a:chOff x="10848393" y="5091402"/>
              <a:chExt cx="510996" cy="538802"/>
            </a:xfrm>
          </p:grpSpPr>
          <p:grpSp>
            <p:nvGrpSpPr>
              <p:cNvPr id="1075" name="Google Shape;1075;p38"/>
              <p:cNvGrpSpPr/>
              <p:nvPr/>
            </p:nvGrpSpPr>
            <p:grpSpPr>
              <a:xfrm>
                <a:off x="10871430" y="5091402"/>
                <a:ext cx="470742" cy="313828"/>
                <a:chOff x="10871430" y="5047488"/>
                <a:chExt cx="470742" cy="313828"/>
              </a:xfrm>
            </p:grpSpPr>
            <p:sp>
              <p:nvSpPr>
                <p:cNvPr id="1076" name="Google Shape;1076;p38"/>
                <p:cNvSpPr/>
                <p:nvPr/>
              </p:nvSpPr>
              <p:spPr>
                <a:xfrm>
                  <a:off x="10871430" y="5047488"/>
                  <a:ext cx="470742" cy="313828"/>
                </a:xfrm>
                <a:custGeom>
                  <a:avLst/>
                  <a:gdLst/>
                  <a:ahLst/>
                  <a:cxnLst/>
                  <a:rect l="l" t="t" r="r" b="b"/>
                  <a:pathLst>
                    <a:path w="470742" h="313828" extrusionOk="0">
                      <a:moveTo>
                        <a:pt x="0" y="0"/>
                      </a:moveTo>
                      <a:lnTo>
                        <a:pt x="470743" y="0"/>
                      </a:lnTo>
                      <a:lnTo>
                        <a:pt x="470743" y="313829"/>
                      </a:lnTo>
                      <a:lnTo>
                        <a:pt x="0" y="313829"/>
                      </a:lnTo>
                      <a:close/>
                    </a:path>
                  </a:pathLst>
                </a:custGeom>
                <a:solidFill>
                  <a:srgbClr val="FFFFFF"/>
                </a:solidFill>
                <a:ln w="9525" cap="flat" cmpd="sng">
                  <a:solidFill>
                    <a:srgbClr val="7F7F7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77" name="Google Shape;1077;p38"/>
                <p:cNvSpPr/>
                <p:nvPr/>
              </p:nvSpPr>
              <p:spPr>
                <a:xfrm rot="-5347800">
                  <a:off x="11025106" y="5122699"/>
                  <a:ext cx="163419" cy="163419"/>
                </a:xfrm>
                <a:custGeom>
                  <a:avLst/>
                  <a:gdLst/>
                  <a:ahLst/>
                  <a:cxnLst/>
                  <a:rect l="l" t="t" r="r" b="b"/>
                  <a:pathLst>
                    <a:path w="163419" h="163419" extrusionOk="0">
                      <a:moveTo>
                        <a:pt x="163419" y="81710"/>
                      </a:moveTo>
                      <a:cubicBezTo>
                        <a:pt x="163419" y="126837"/>
                        <a:pt x="126836" y="163419"/>
                        <a:pt x="81710" y="163419"/>
                      </a:cubicBezTo>
                      <a:cubicBezTo>
                        <a:pt x="36583" y="163419"/>
                        <a:pt x="0" y="126837"/>
                        <a:pt x="0" y="81710"/>
                      </a:cubicBezTo>
                      <a:cubicBezTo>
                        <a:pt x="0" y="36583"/>
                        <a:pt x="36583" y="0"/>
                        <a:pt x="81710" y="0"/>
                      </a:cubicBezTo>
                      <a:cubicBezTo>
                        <a:pt x="126836" y="0"/>
                        <a:pt x="163419" y="36583"/>
                        <a:pt x="163419" y="81710"/>
                      </a:cubicBezTo>
                      <a:close/>
                    </a:path>
                  </a:pathLst>
                </a:custGeom>
                <a:solidFill>
                  <a:srgbClr val="E600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1078" name="Google Shape;1078;p38"/>
              <p:cNvSpPr txBox="1"/>
              <p:nvPr/>
            </p:nvSpPr>
            <p:spPr>
              <a:xfrm>
                <a:off x="10848393" y="5414760"/>
                <a:ext cx="510996" cy="21544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日　本</a:t>
                </a:r>
                <a:endParaRPr sz="800" b="0" i="0" u="none" strike="noStrike" cap="none">
                  <a:solidFill>
                    <a:schemeClr val="dk1"/>
                  </a:solidFill>
                  <a:latin typeface="Arial"/>
                  <a:ea typeface="Arial"/>
                  <a:cs typeface="Arial"/>
                  <a:sym typeface="Arial"/>
                </a:endParaRPr>
              </a:p>
            </p:txBody>
          </p:sp>
        </p:grpSp>
      </p:grpSp>
      <p:sp>
        <p:nvSpPr>
          <p:cNvPr id="1079" name="Google Shape;1079;p38"/>
          <p:cNvSpPr txBox="1"/>
          <p:nvPr/>
        </p:nvSpPr>
        <p:spPr>
          <a:xfrm>
            <a:off x="9878409" y="1740727"/>
            <a:ext cx="1819729" cy="58734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sz="1400" b="0" i="0" u="none" strike="noStrike" cap="none">
                <a:solidFill>
                  <a:srgbClr val="2AAC8D"/>
                </a:solidFill>
                <a:latin typeface="Arial"/>
                <a:ea typeface="Arial"/>
                <a:cs typeface="Arial"/>
                <a:sym typeface="Arial"/>
              </a:rPr>
              <a:t>世界の消費税率</a:t>
            </a:r>
            <a:endParaRPr sz="1400" b="0" i="0" u="none" strike="noStrike" cap="none">
              <a:solidFill>
                <a:srgbClr val="2AAC8D"/>
              </a:solidFill>
              <a:latin typeface="Arial"/>
              <a:ea typeface="Arial"/>
              <a:cs typeface="Arial"/>
              <a:sym typeface="Arial"/>
            </a:endParaRPr>
          </a:p>
          <a:p>
            <a:pPr marL="0" marR="0" lvl="0" indent="0" algn="ctr" rtl="0">
              <a:lnSpc>
                <a:spcPct val="100000"/>
              </a:lnSpc>
              <a:spcBef>
                <a:spcPts val="500"/>
              </a:spcBef>
              <a:spcAft>
                <a:spcPts val="0"/>
              </a:spcAft>
              <a:buClr>
                <a:srgbClr val="000000"/>
              </a:buClr>
              <a:buSzPts val="1400"/>
              <a:buFont typeface="Arial"/>
              <a:buNone/>
            </a:pPr>
            <a:r>
              <a:rPr lang="ja-JP" sz="1400" b="0" i="0" u="none" strike="noStrike" cap="none">
                <a:solidFill>
                  <a:srgbClr val="2AAC8D"/>
                </a:solidFill>
                <a:latin typeface="Arial"/>
                <a:ea typeface="Arial"/>
                <a:cs typeface="Arial"/>
                <a:sym typeface="Arial"/>
              </a:rPr>
              <a:t>（令和7年1月現在）</a:t>
            </a:r>
            <a:endParaRPr sz="1400" b="0" i="0" u="none" strike="noStrike" cap="none">
              <a:solidFill>
                <a:srgbClr val="000000"/>
              </a:solidFill>
              <a:latin typeface="Arial"/>
              <a:ea typeface="Arial"/>
              <a:cs typeface="Arial"/>
              <a:sym typeface="Arial"/>
            </a:endParaRPr>
          </a:p>
        </p:txBody>
      </p:sp>
      <p:sp>
        <p:nvSpPr>
          <p:cNvPr id="1080" name="Google Shape;1080;p38"/>
          <p:cNvSpPr txBox="1"/>
          <p:nvPr/>
        </p:nvSpPr>
        <p:spPr>
          <a:xfrm>
            <a:off x="8868806" y="5668201"/>
            <a:ext cx="2751074"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ja-JP" sz="1400" b="0" i="0" u="none" strike="noStrike" cap="none">
                <a:solidFill>
                  <a:srgbClr val="2AAC8D"/>
                </a:solidFill>
                <a:latin typeface="Arial"/>
                <a:ea typeface="Arial"/>
                <a:cs typeface="Arial"/>
                <a:sym typeface="Arial"/>
              </a:rPr>
              <a:t>※付加価値税の国もあります。</a:t>
            </a:r>
            <a:endParaRPr sz="1400" b="0" i="0" u="none" strike="noStrike" cap="none">
              <a:solidFill>
                <a:srgbClr val="000000"/>
              </a:solidFill>
              <a:latin typeface="Arial"/>
              <a:ea typeface="Arial"/>
              <a:cs typeface="Arial"/>
              <a:sym typeface="Arial"/>
            </a:endParaRPr>
          </a:p>
        </p:txBody>
      </p:sp>
      <p:sp>
        <p:nvSpPr>
          <p:cNvPr id="1081" name="Google Shape;1081;p38"/>
          <p:cNvSpPr txBox="1"/>
          <p:nvPr/>
        </p:nvSpPr>
        <p:spPr>
          <a:xfrm>
            <a:off x="4687466" y="1981803"/>
            <a:ext cx="534122"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ja-JP" sz="1800" b="0" i="0" u="none" strike="noStrike" cap="none">
                <a:solidFill>
                  <a:srgbClr val="595959"/>
                </a:solidFill>
                <a:latin typeface="Arial"/>
                <a:ea typeface="Arial"/>
                <a:cs typeface="Arial"/>
                <a:sym typeface="Arial"/>
              </a:rPr>
              <a:t>27</a:t>
            </a:r>
            <a:endParaRPr sz="1800" b="0" i="0" u="none" strike="noStrike" cap="none">
              <a:solidFill>
                <a:srgbClr val="595959"/>
              </a:solidFill>
              <a:latin typeface="Arial"/>
              <a:ea typeface="Arial"/>
              <a:cs typeface="Arial"/>
              <a:sym typeface="Arial"/>
            </a:endParaRPr>
          </a:p>
        </p:txBody>
      </p:sp>
      <p:sp>
        <p:nvSpPr>
          <p:cNvPr id="1082" name="Google Shape;1082;p38"/>
          <p:cNvSpPr txBox="1"/>
          <p:nvPr/>
        </p:nvSpPr>
        <p:spPr>
          <a:xfrm>
            <a:off x="5452839" y="2179889"/>
            <a:ext cx="534122"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ja-JP" sz="1800" b="0" i="0" u="none" strike="noStrike" cap="none">
                <a:solidFill>
                  <a:srgbClr val="595959"/>
                </a:solidFill>
                <a:latin typeface="Arial"/>
                <a:ea typeface="Arial"/>
                <a:cs typeface="Arial"/>
                <a:sym typeface="Arial"/>
              </a:rPr>
              <a:t>25</a:t>
            </a:r>
            <a:endParaRPr sz="1800" b="0" i="0" u="none" strike="noStrike" cap="none">
              <a:solidFill>
                <a:srgbClr val="595959"/>
              </a:solidFill>
              <a:latin typeface="Arial"/>
              <a:ea typeface="Arial"/>
              <a:cs typeface="Arial"/>
              <a:sym typeface="Arial"/>
            </a:endParaRPr>
          </a:p>
        </p:txBody>
      </p:sp>
      <p:sp>
        <p:nvSpPr>
          <p:cNvPr id="1083" name="Google Shape;1083;p38"/>
          <p:cNvSpPr txBox="1"/>
          <p:nvPr/>
        </p:nvSpPr>
        <p:spPr>
          <a:xfrm>
            <a:off x="6227163" y="2478275"/>
            <a:ext cx="534122"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ja-JP" sz="1800" b="0" i="0" u="none" strike="noStrike" cap="none">
                <a:solidFill>
                  <a:srgbClr val="595959"/>
                </a:solidFill>
                <a:latin typeface="Arial"/>
                <a:ea typeface="Arial"/>
                <a:cs typeface="Arial"/>
                <a:sym typeface="Arial"/>
              </a:rPr>
              <a:t>22</a:t>
            </a:r>
            <a:endParaRPr sz="1800" b="0" i="0" u="none" strike="noStrike" cap="none">
              <a:solidFill>
                <a:srgbClr val="595959"/>
              </a:solidFill>
              <a:latin typeface="Arial"/>
              <a:ea typeface="Arial"/>
              <a:cs typeface="Arial"/>
              <a:sym typeface="Arial"/>
            </a:endParaRPr>
          </a:p>
        </p:txBody>
      </p:sp>
      <p:sp>
        <p:nvSpPr>
          <p:cNvPr id="1084" name="Google Shape;1084;p38"/>
          <p:cNvSpPr txBox="1"/>
          <p:nvPr/>
        </p:nvSpPr>
        <p:spPr>
          <a:xfrm>
            <a:off x="6990705" y="2677229"/>
            <a:ext cx="534122"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ja-JP" sz="1800" b="0" i="0" u="none" strike="noStrike" cap="none">
                <a:solidFill>
                  <a:srgbClr val="595959"/>
                </a:solidFill>
                <a:latin typeface="Arial"/>
                <a:ea typeface="Arial"/>
                <a:cs typeface="Arial"/>
                <a:sym typeface="Arial"/>
              </a:rPr>
              <a:t>20</a:t>
            </a:r>
            <a:endParaRPr sz="1800" b="0" i="0" u="none" strike="noStrike" cap="none">
              <a:solidFill>
                <a:srgbClr val="595959"/>
              </a:solidFill>
              <a:latin typeface="Arial"/>
              <a:ea typeface="Arial"/>
              <a:cs typeface="Arial"/>
              <a:sym typeface="Arial"/>
            </a:endParaRPr>
          </a:p>
        </p:txBody>
      </p:sp>
      <p:sp>
        <p:nvSpPr>
          <p:cNvPr id="1085" name="Google Shape;1085;p38"/>
          <p:cNvSpPr txBox="1"/>
          <p:nvPr/>
        </p:nvSpPr>
        <p:spPr>
          <a:xfrm>
            <a:off x="7764295" y="2677229"/>
            <a:ext cx="534122"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ja-JP" sz="1800" b="0" i="0" u="none" strike="noStrike" cap="none">
                <a:solidFill>
                  <a:srgbClr val="595959"/>
                </a:solidFill>
                <a:latin typeface="Arial"/>
                <a:ea typeface="Arial"/>
                <a:cs typeface="Arial"/>
                <a:sym typeface="Arial"/>
              </a:rPr>
              <a:t>20</a:t>
            </a:r>
            <a:endParaRPr sz="1800" b="0" i="0" u="none" strike="noStrike" cap="none">
              <a:solidFill>
                <a:srgbClr val="595959"/>
              </a:solidFill>
              <a:latin typeface="Arial"/>
              <a:ea typeface="Arial"/>
              <a:cs typeface="Arial"/>
              <a:sym typeface="Arial"/>
            </a:endParaRPr>
          </a:p>
        </p:txBody>
      </p:sp>
      <p:sp>
        <p:nvSpPr>
          <p:cNvPr id="1086" name="Google Shape;1086;p38"/>
          <p:cNvSpPr txBox="1"/>
          <p:nvPr/>
        </p:nvSpPr>
        <p:spPr>
          <a:xfrm>
            <a:off x="8561563" y="3373470"/>
            <a:ext cx="505268"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ja-JP" sz="1800" b="0" i="0" u="none" strike="noStrike" cap="none">
                <a:solidFill>
                  <a:srgbClr val="595959"/>
                </a:solidFill>
                <a:latin typeface="Arial"/>
                <a:ea typeface="Arial"/>
                <a:cs typeface="Arial"/>
                <a:sym typeface="Arial"/>
              </a:rPr>
              <a:t>13</a:t>
            </a:r>
            <a:endParaRPr sz="1800" b="0" i="0" u="none" strike="noStrike" cap="none">
              <a:solidFill>
                <a:srgbClr val="595959"/>
              </a:solidFill>
              <a:latin typeface="Arial"/>
              <a:ea typeface="Arial"/>
              <a:cs typeface="Arial"/>
              <a:sym typeface="Arial"/>
            </a:endParaRPr>
          </a:p>
        </p:txBody>
      </p:sp>
      <p:sp>
        <p:nvSpPr>
          <p:cNvPr id="1087" name="Google Shape;1087;p38"/>
          <p:cNvSpPr txBox="1"/>
          <p:nvPr/>
        </p:nvSpPr>
        <p:spPr>
          <a:xfrm>
            <a:off x="9315718" y="3373470"/>
            <a:ext cx="505268"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ja-JP" sz="1800" b="0" i="0" u="none" strike="noStrike" cap="none">
                <a:solidFill>
                  <a:srgbClr val="595959"/>
                </a:solidFill>
                <a:latin typeface="Arial"/>
                <a:ea typeface="Arial"/>
                <a:cs typeface="Arial"/>
                <a:sym typeface="Arial"/>
              </a:rPr>
              <a:t>13</a:t>
            </a:r>
            <a:endParaRPr sz="1800" b="0" i="0" u="none" strike="noStrike" cap="none">
              <a:solidFill>
                <a:srgbClr val="595959"/>
              </a:solidFill>
              <a:latin typeface="Arial"/>
              <a:ea typeface="Arial"/>
              <a:cs typeface="Arial"/>
              <a:sym typeface="Arial"/>
            </a:endParaRPr>
          </a:p>
        </p:txBody>
      </p:sp>
      <p:sp>
        <p:nvSpPr>
          <p:cNvPr id="1088" name="Google Shape;1088;p38"/>
          <p:cNvSpPr txBox="1"/>
          <p:nvPr/>
        </p:nvSpPr>
        <p:spPr>
          <a:xfrm>
            <a:off x="10076336" y="3670552"/>
            <a:ext cx="505268"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ja-JP" sz="1800" b="0" i="0" u="none" strike="noStrike" cap="none">
                <a:solidFill>
                  <a:srgbClr val="595959"/>
                </a:solidFill>
                <a:latin typeface="Arial"/>
                <a:ea typeface="Arial"/>
                <a:cs typeface="Arial"/>
                <a:sym typeface="Arial"/>
              </a:rPr>
              <a:t>10</a:t>
            </a:r>
            <a:endParaRPr sz="1800" b="0" i="0" u="none" strike="noStrike" cap="none">
              <a:solidFill>
                <a:srgbClr val="595959"/>
              </a:solidFill>
              <a:latin typeface="Arial"/>
              <a:ea typeface="Arial"/>
              <a:cs typeface="Arial"/>
              <a:sym typeface="Arial"/>
            </a:endParaRPr>
          </a:p>
        </p:txBody>
      </p:sp>
      <p:sp>
        <p:nvSpPr>
          <p:cNvPr id="1089" name="Google Shape;1089;p38"/>
          <p:cNvSpPr txBox="1"/>
          <p:nvPr/>
        </p:nvSpPr>
        <p:spPr>
          <a:xfrm>
            <a:off x="10840539" y="3670552"/>
            <a:ext cx="505268"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ja-JP" sz="1800" b="0" i="0" u="none" strike="noStrike" cap="none">
                <a:solidFill>
                  <a:srgbClr val="595959"/>
                </a:solidFill>
                <a:latin typeface="Arial"/>
                <a:ea typeface="Arial"/>
                <a:cs typeface="Arial"/>
                <a:sym typeface="Arial"/>
              </a:rPr>
              <a:t>10</a:t>
            </a:r>
            <a:endParaRPr sz="1800" b="0" i="0" u="none" strike="noStrike" cap="none">
              <a:solidFill>
                <a:srgbClr val="595959"/>
              </a:solidFill>
              <a:latin typeface="Arial"/>
              <a:ea typeface="Arial"/>
              <a:cs typeface="Arial"/>
              <a:sym typeface="Arial"/>
            </a:endParaRPr>
          </a:p>
        </p:txBody>
      </p:sp>
      <p:grpSp>
        <p:nvGrpSpPr>
          <p:cNvPr id="1090" name="Google Shape;1090;p38"/>
          <p:cNvGrpSpPr/>
          <p:nvPr/>
        </p:nvGrpSpPr>
        <p:grpSpPr>
          <a:xfrm>
            <a:off x="142185" y="191285"/>
            <a:ext cx="11907630" cy="830956"/>
            <a:chOff x="142185" y="191285"/>
            <a:chExt cx="11907630" cy="830956"/>
          </a:xfrm>
        </p:grpSpPr>
        <p:pic>
          <p:nvPicPr>
            <p:cNvPr id="1091" name="Google Shape;1091;p38"/>
            <p:cNvPicPr preferRelativeResize="0"/>
            <p:nvPr/>
          </p:nvPicPr>
          <p:blipFill rotWithShape="1">
            <a:blip r:embed="rId4">
              <a:alphaModFix/>
            </a:blip>
            <a:srcRect/>
            <a:stretch/>
          </p:blipFill>
          <p:spPr>
            <a:xfrm>
              <a:off x="142185" y="223545"/>
              <a:ext cx="11907630" cy="755970"/>
            </a:xfrm>
            <a:prstGeom prst="rect">
              <a:avLst/>
            </a:prstGeom>
            <a:noFill/>
            <a:ln>
              <a:noFill/>
            </a:ln>
          </p:spPr>
        </p:pic>
        <p:sp>
          <p:nvSpPr>
            <p:cNvPr id="1092" name="Google Shape;1092;p38"/>
            <p:cNvSpPr txBox="1"/>
            <p:nvPr/>
          </p:nvSpPr>
          <p:spPr>
            <a:xfrm>
              <a:off x="201954" y="191285"/>
              <a:ext cx="1208145"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4800"/>
                <a:buFont typeface="Arial"/>
                <a:buNone/>
              </a:pPr>
              <a:r>
                <a:rPr lang="ja-JP" sz="4800" b="1" i="0" u="none" strike="noStrike" cap="none">
                  <a:solidFill>
                    <a:schemeClr val="lt1"/>
                  </a:solidFill>
                  <a:latin typeface="Arial"/>
                  <a:ea typeface="Arial"/>
                  <a:cs typeface="Arial"/>
                  <a:sym typeface="Arial"/>
                </a:rPr>
                <a:t>3</a:t>
              </a:r>
              <a:endParaRPr sz="4800" b="1" i="0" u="none" strike="noStrike" cap="none">
                <a:solidFill>
                  <a:schemeClr val="lt1"/>
                </a:solidFill>
                <a:latin typeface="Arial"/>
                <a:ea typeface="Arial"/>
                <a:cs typeface="Arial"/>
                <a:sym typeface="Arial"/>
              </a:endParaRPr>
            </a:p>
          </p:txBody>
        </p:sp>
        <p:sp>
          <p:nvSpPr>
            <p:cNvPr id="1093" name="Google Shape;1093;p38"/>
            <p:cNvSpPr txBox="1"/>
            <p:nvPr/>
          </p:nvSpPr>
          <p:spPr>
            <a:xfrm>
              <a:off x="1566872" y="340431"/>
              <a:ext cx="95724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200"/>
                <a:buFont typeface="Arial"/>
                <a:buNone/>
              </a:pPr>
              <a:r>
                <a:rPr lang="ja-JP" sz="3200" b="1" i="0" u="none" strike="noStrike" cap="none">
                  <a:solidFill>
                    <a:schemeClr val="lt1"/>
                  </a:solidFill>
                  <a:latin typeface="Arial"/>
                  <a:ea typeface="Arial"/>
                  <a:cs typeface="Arial"/>
                  <a:sym typeface="Arial"/>
                </a:rPr>
                <a:t>税金はどこに納められているのだろう？</a:t>
              </a:r>
              <a:endParaRPr sz="1400" b="0" i="0" u="none" strike="noStrike" cap="none">
                <a:solidFill>
                  <a:srgbClr val="000000"/>
                </a:solidFill>
                <a:latin typeface="Arial"/>
                <a:ea typeface="Arial"/>
                <a:cs typeface="Arial"/>
                <a:sym typeface="Arial"/>
              </a:endParaRPr>
            </a:p>
          </p:txBody>
        </p:sp>
      </p:grpSp>
      <p:grpSp>
        <p:nvGrpSpPr>
          <p:cNvPr id="1094" name="Google Shape;1094;p38"/>
          <p:cNvGrpSpPr/>
          <p:nvPr/>
        </p:nvGrpSpPr>
        <p:grpSpPr>
          <a:xfrm>
            <a:off x="10835734" y="430905"/>
            <a:ext cx="1084631" cy="358231"/>
            <a:chOff x="7808118" y="231384"/>
            <a:chExt cx="1084631" cy="358231"/>
          </a:xfrm>
        </p:grpSpPr>
        <p:sp>
          <p:nvSpPr>
            <p:cNvPr id="1095" name="Google Shape;1095;p38"/>
            <p:cNvSpPr/>
            <p:nvPr/>
          </p:nvSpPr>
          <p:spPr>
            <a:xfrm>
              <a:off x="7808118" y="231384"/>
              <a:ext cx="1084631" cy="358231"/>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1096" name="Google Shape;1096;p38"/>
            <p:cNvGrpSpPr/>
            <p:nvPr/>
          </p:nvGrpSpPr>
          <p:grpSpPr>
            <a:xfrm>
              <a:off x="8003932" y="267789"/>
              <a:ext cx="693003" cy="261610"/>
              <a:chOff x="8111396" y="267789"/>
              <a:chExt cx="693003" cy="261610"/>
            </a:xfrm>
          </p:grpSpPr>
          <p:sp>
            <p:nvSpPr>
              <p:cNvPr id="1097" name="Google Shape;1097;p38"/>
              <p:cNvSpPr txBox="1"/>
              <p:nvPr/>
            </p:nvSpPr>
            <p:spPr>
              <a:xfrm>
                <a:off x="8111396" y="267789"/>
                <a:ext cx="604653" cy="26161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3F3F3F"/>
                  </a:buClr>
                  <a:buSzPts val="1100"/>
                  <a:buFont typeface="Arial"/>
                  <a:buNone/>
                </a:pPr>
                <a:r>
                  <a:rPr lang="ja-JP" sz="1100" b="0" i="0" u="none" strike="noStrike" cap="none">
                    <a:solidFill>
                      <a:srgbClr val="3F3F3F"/>
                    </a:solidFill>
                    <a:latin typeface="Arial"/>
                    <a:ea typeface="Arial"/>
                    <a:cs typeface="Arial"/>
                    <a:sym typeface="Arial"/>
                  </a:rPr>
                  <a:t>目次へ</a:t>
                </a:r>
                <a:endParaRPr sz="1800" b="0" i="0" u="none" strike="noStrike" cap="none">
                  <a:solidFill>
                    <a:schemeClr val="dk1"/>
                  </a:solidFill>
                  <a:latin typeface="Arial"/>
                  <a:ea typeface="Arial"/>
                  <a:cs typeface="Arial"/>
                  <a:sym typeface="Arial"/>
                </a:endParaRPr>
              </a:p>
            </p:txBody>
          </p:sp>
          <p:sp>
            <p:nvSpPr>
              <p:cNvPr id="1098" name="Google Shape;1098;p38"/>
              <p:cNvSpPr/>
              <p:nvPr/>
            </p:nvSpPr>
            <p:spPr>
              <a:xfrm rot="5400000">
                <a:off x="8682384" y="354011"/>
                <a:ext cx="131053" cy="112977"/>
              </a:xfrm>
              <a:prstGeom prst="triangle">
                <a:avLst>
                  <a:gd name="adj" fmla="val 50000"/>
                </a:avLst>
              </a:prstGeom>
              <a:solidFill>
                <a:srgbClr val="3F3F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grpSp>
      <p:sp>
        <p:nvSpPr>
          <p:cNvPr id="1099" name="Google Shape;1099;p38">
            <a:hlinkClick r:id="rId5" action="ppaction://hlinksldjump"/>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00" name="Google Shape;1100;p38"/>
          <p:cNvSpPr txBox="1"/>
          <p:nvPr/>
        </p:nvSpPr>
        <p:spPr>
          <a:xfrm>
            <a:off x="4073807" y="245179"/>
            <a:ext cx="466800" cy="246300"/>
          </a:xfrm>
          <a:prstGeom prst="rect">
            <a:avLst/>
          </a:prstGeom>
          <a:noFill/>
          <a:ln>
            <a:noFill/>
          </a:ln>
        </p:spPr>
        <p:txBody>
          <a:bodyPr spcFirstLastPara="1" wrap="square" lIns="91425" tIns="45700" rIns="91425" bIns="45700" anchor="t" anchorCtr="0">
            <a:spAutoFit/>
          </a:bodyPr>
          <a:lstStyle/>
          <a:p>
            <a:pPr marL="0" marR="0" lvl="0" indent="0" algn="just" rtl="0">
              <a:lnSpc>
                <a:spcPct val="130000"/>
              </a:lnSpc>
              <a:spcBef>
                <a:spcPts val="0"/>
              </a:spcBef>
              <a:spcAft>
                <a:spcPts val="0"/>
              </a:spcAft>
              <a:buClr>
                <a:schemeClr val="lt1"/>
              </a:buClr>
              <a:buSzPts val="1000"/>
              <a:buFont typeface="Arial"/>
              <a:buNone/>
            </a:pPr>
            <a:r>
              <a:rPr lang="ja-JP" sz="1000" b="1" i="0" u="none" strike="noStrike" cap="none">
                <a:solidFill>
                  <a:schemeClr val="lt1"/>
                </a:solidFill>
                <a:latin typeface="Arial"/>
                <a:ea typeface="Arial"/>
                <a:cs typeface="Arial"/>
                <a:sym typeface="Arial"/>
              </a:rPr>
              <a:t>おさ</a:t>
            </a:r>
            <a:endParaRPr sz="1000" b="1" i="0" u="none" strike="noStrike" cap="none">
              <a:solidFill>
                <a:schemeClr val="lt1"/>
              </a:solidFill>
              <a:latin typeface="Arial"/>
              <a:ea typeface="Arial"/>
              <a:cs typeface="Arial"/>
              <a:sym typeface="Aria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84"/>
                                        </p:tgtEl>
                                        <p:attrNameLst>
                                          <p:attrName>style.visibility</p:attrName>
                                        </p:attrNameLst>
                                      </p:cBhvr>
                                      <p:to>
                                        <p:strVal val="visible"/>
                                      </p:to>
                                    </p:set>
                                    <p:animEffect transition="in" filter="fade">
                                      <p:cBhvr>
                                        <p:cTn id="7" dur="500"/>
                                        <p:tgtEl>
                                          <p:spTgt spid="984"/>
                                        </p:tgtEl>
                                      </p:cBhvr>
                                    </p:animEffect>
                                  </p:childTnLst>
                                </p:cTn>
                              </p:par>
                              <p:par>
                                <p:cTn id="8" presetID="10" presetClass="entr" presetSubtype="0" fill="hold" nodeType="withEffect">
                                  <p:stCondLst>
                                    <p:cond delay="0"/>
                                  </p:stCondLst>
                                  <p:childTnLst>
                                    <p:set>
                                      <p:cBhvr>
                                        <p:cTn id="9" dur="1" fill="hold">
                                          <p:stCondLst>
                                            <p:cond delay="0"/>
                                          </p:stCondLst>
                                        </p:cTn>
                                        <p:tgtEl>
                                          <p:spTgt spid="1094"/>
                                        </p:tgtEl>
                                        <p:attrNameLst>
                                          <p:attrName>style.visibility</p:attrName>
                                        </p:attrNameLst>
                                      </p:cBhvr>
                                      <p:to>
                                        <p:strVal val="visible"/>
                                      </p:to>
                                    </p:set>
                                    <p:animEffect transition="in" filter="fade">
                                      <p:cBhvr>
                                        <p:cTn id="10" dur="500"/>
                                        <p:tgtEl>
                                          <p:spTgt spid="1094"/>
                                        </p:tgtEl>
                                      </p:cBhvr>
                                    </p:animEffect>
                                  </p:child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0"/>
                                          </p:stCondLst>
                                        </p:cTn>
                                        <p:tgtEl>
                                          <p:spTgt spid="1099"/>
                                        </p:tgtEl>
                                        <p:attrNameLst>
                                          <p:attrName>style.visibility</p:attrName>
                                        </p:attrNameLst>
                                      </p:cBhvr>
                                      <p:to>
                                        <p:strVal val="visible"/>
                                      </p:to>
                                    </p:set>
                                  </p:childTnLst>
                                </p:cTn>
                              </p:par>
                            </p:childTnLst>
                          </p:cTn>
                        </p:par>
                        <p:par>
                          <p:cTn id="14" fill="hold">
                            <p:stCondLst>
                              <p:cond delay="501"/>
                            </p:stCondLst>
                            <p:childTnLst>
                              <p:par>
                                <p:cTn id="15" presetID="10" presetClass="entr" presetSubtype="0" fill="hold" nodeType="afterEffect">
                                  <p:stCondLst>
                                    <p:cond delay="0"/>
                                  </p:stCondLst>
                                  <p:childTnLst>
                                    <p:set>
                                      <p:cBhvr>
                                        <p:cTn id="16" dur="1" fill="hold">
                                          <p:stCondLst>
                                            <p:cond delay="0"/>
                                          </p:stCondLst>
                                        </p:cTn>
                                        <p:tgtEl>
                                          <p:spTgt spid="986"/>
                                        </p:tgtEl>
                                        <p:attrNameLst>
                                          <p:attrName>style.visibility</p:attrName>
                                        </p:attrNameLst>
                                      </p:cBhvr>
                                      <p:to>
                                        <p:strVal val="visible"/>
                                      </p:to>
                                    </p:set>
                                    <p:animEffect transition="in" filter="fade">
                                      <p:cBhvr>
                                        <p:cTn id="17" dur="500"/>
                                        <p:tgtEl>
                                          <p:spTgt spid="986"/>
                                        </p:tgtEl>
                                      </p:cBhvr>
                                    </p:animEffect>
                                  </p:childTnLst>
                                </p:cTn>
                              </p:par>
                              <p:par>
                                <p:cTn id="18" presetID="10" presetClass="entr" presetSubtype="0" fill="hold" nodeType="withEffect">
                                  <p:stCondLst>
                                    <p:cond delay="0"/>
                                  </p:stCondLst>
                                  <p:childTnLst>
                                    <p:set>
                                      <p:cBhvr>
                                        <p:cTn id="19" dur="1" fill="hold">
                                          <p:stCondLst>
                                            <p:cond delay="0"/>
                                          </p:stCondLst>
                                        </p:cTn>
                                        <p:tgtEl>
                                          <p:spTgt spid="987"/>
                                        </p:tgtEl>
                                        <p:attrNameLst>
                                          <p:attrName>style.visibility</p:attrName>
                                        </p:attrNameLst>
                                      </p:cBhvr>
                                      <p:to>
                                        <p:strVal val="visible"/>
                                      </p:to>
                                    </p:set>
                                    <p:animEffect transition="in" filter="fade">
                                      <p:cBhvr>
                                        <p:cTn id="20" dur="500"/>
                                        <p:tgtEl>
                                          <p:spTgt spid="987"/>
                                        </p:tgtEl>
                                      </p:cBhvr>
                                    </p:animEffect>
                                  </p:childTnLst>
                                </p:cTn>
                              </p:par>
                              <p:par>
                                <p:cTn id="21" presetID="10" presetClass="entr" presetSubtype="0" fill="hold" nodeType="withEffect">
                                  <p:stCondLst>
                                    <p:cond delay="0"/>
                                  </p:stCondLst>
                                  <p:childTnLst>
                                    <p:set>
                                      <p:cBhvr>
                                        <p:cTn id="22" dur="1" fill="hold">
                                          <p:stCondLst>
                                            <p:cond delay="0"/>
                                          </p:stCondLst>
                                        </p:cTn>
                                        <p:tgtEl>
                                          <p:spTgt spid="988"/>
                                        </p:tgtEl>
                                        <p:attrNameLst>
                                          <p:attrName>style.visibility</p:attrName>
                                        </p:attrNameLst>
                                      </p:cBhvr>
                                      <p:to>
                                        <p:strVal val="visible"/>
                                      </p:to>
                                    </p:set>
                                    <p:animEffect transition="in" filter="fade">
                                      <p:cBhvr>
                                        <p:cTn id="23" dur="500"/>
                                        <p:tgtEl>
                                          <p:spTgt spid="988"/>
                                        </p:tgtEl>
                                      </p:cBhvr>
                                    </p:animEffect>
                                  </p:childTnLst>
                                </p:cTn>
                              </p:par>
                              <p:par>
                                <p:cTn id="24" presetID="10" presetClass="entr" presetSubtype="0" fill="hold" nodeType="withEffect">
                                  <p:stCondLst>
                                    <p:cond delay="0"/>
                                  </p:stCondLst>
                                  <p:childTnLst>
                                    <p:set>
                                      <p:cBhvr>
                                        <p:cTn id="25" dur="1" fill="hold">
                                          <p:stCondLst>
                                            <p:cond delay="0"/>
                                          </p:stCondLst>
                                        </p:cTn>
                                        <p:tgtEl>
                                          <p:spTgt spid="983"/>
                                        </p:tgtEl>
                                        <p:attrNameLst>
                                          <p:attrName>style.visibility</p:attrName>
                                        </p:attrNameLst>
                                      </p:cBhvr>
                                      <p:to>
                                        <p:strVal val="visible"/>
                                      </p:to>
                                    </p:set>
                                    <p:animEffect transition="in" filter="fade">
                                      <p:cBhvr>
                                        <p:cTn id="26" dur="500"/>
                                        <p:tgtEl>
                                          <p:spTgt spid="983"/>
                                        </p:tgtEl>
                                      </p:cBhvr>
                                    </p:animEffect>
                                  </p:childTnLst>
                                </p:cTn>
                              </p:par>
                              <p:par>
                                <p:cTn id="27" presetID="10" presetClass="entr" presetSubtype="0" fill="hold" nodeType="withEffect">
                                  <p:stCondLst>
                                    <p:cond delay="0"/>
                                  </p:stCondLst>
                                  <p:childTnLst>
                                    <p:set>
                                      <p:cBhvr>
                                        <p:cTn id="28" dur="1" fill="hold">
                                          <p:stCondLst>
                                            <p:cond delay="0"/>
                                          </p:stCondLst>
                                        </p:cTn>
                                        <p:tgtEl>
                                          <p:spTgt spid="1079"/>
                                        </p:tgtEl>
                                        <p:attrNameLst>
                                          <p:attrName>style.visibility</p:attrName>
                                        </p:attrNameLst>
                                      </p:cBhvr>
                                      <p:to>
                                        <p:strVal val="visible"/>
                                      </p:to>
                                    </p:set>
                                    <p:animEffect transition="in" filter="fade">
                                      <p:cBhvr>
                                        <p:cTn id="29" dur="500"/>
                                        <p:tgtEl>
                                          <p:spTgt spid="1079"/>
                                        </p:tgtEl>
                                      </p:cBhvr>
                                    </p:animEffect>
                                  </p:childTnLst>
                                </p:cTn>
                              </p:par>
                              <p:par>
                                <p:cTn id="30" presetID="10" presetClass="entr" presetSubtype="0" fill="hold" nodeType="withEffect">
                                  <p:stCondLst>
                                    <p:cond delay="0"/>
                                  </p:stCondLst>
                                  <p:childTnLst>
                                    <p:set>
                                      <p:cBhvr>
                                        <p:cTn id="31" dur="1" fill="hold">
                                          <p:stCondLst>
                                            <p:cond delay="0"/>
                                          </p:stCondLst>
                                        </p:cTn>
                                        <p:tgtEl>
                                          <p:spTgt spid="1080"/>
                                        </p:tgtEl>
                                        <p:attrNameLst>
                                          <p:attrName>style.visibility</p:attrName>
                                        </p:attrNameLst>
                                      </p:cBhvr>
                                      <p:to>
                                        <p:strVal val="visible"/>
                                      </p:to>
                                    </p:set>
                                    <p:animEffect transition="in" filter="fade">
                                      <p:cBhvr>
                                        <p:cTn id="32" dur="500"/>
                                        <p:tgtEl>
                                          <p:spTgt spid="1080"/>
                                        </p:tgtEl>
                                      </p:cBhvr>
                                    </p:animEffect>
                                  </p:childTnLst>
                                </p:cTn>
                              </p:par>
                              <p:par>
                                <p:cTn id="33" presetID="10" presetClass="entr" presetSubtype="0" fill="hold" nodeType="withEffect">
                                  <p:stCondLst>
                                    <p:cond delay="0"/>
                                  </p:stCondLst>
                                  <p:childTnLst>
                                    <p:set>
                                      <p:cBhvr>
                                        <p:cTn id="34" dur="1" fill="hold">
                                          <p:stCondLst>
                                            <p:cond delay="0"/>
                                          </p:stCondLst>
                                        </p:cTn>
                                        <p:tgtEl>
                                          <p:spTgt spid="989"/>
                                        </p:tgtEl>
                                        <p:attrNameLst>
                                          <p:attrName>style.visibility</p:attrName>
                                        </p:attrNameLst>
                                      </p:cBhvr>
                                      <p:to>
                                        <p:strVal val="visible"/>
                                      </p:to>
                                    </p:set>
                                    <p:animEffect transition="in" filter="fade">
                                      <p:cBhvr>
                                        <p:cTn id="35" dur="500"/>
                                        <p:tgtEl>
                                          <p:spTgt spid="98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985"/>
                                        </p:tgtEl>
                                        <p:attrNameLst>
                                          <p:attrName>style.visibility</p:attrName>
                                        </p:attrNameLst>
                                      </p:cBhvr>
                                      <p:to>
                                        <p:strVal val="visible"/>
                                      </p:to>
                                    </p:set>
                                    <p:animEffect transition="in" filter="fade">
                                      <p:cBhvr>
                                        <p:cTn id="40" dur="500"/>
                                        <p:tgtEl>
                                          <p:spTgt spid="985"/>
                                        </p:tgtEl>
                                      </p:cBhvr>
                                    </p:animEffec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1081"/>
                                        </p:tgtEl>
                                        <p:attrNameLst>
                                          <p:attrName>style.visibility</p:attrName>
                                        </p:attrNameLst>
                                      </p:cBhvr>
                                      <p:to>
                                        <p:strVal val="visible"/>
                                      </p:to>
                                    </p:set>
                                    <p:animEffect transition="in" filter="fade">
                                      <p:cBhvr>
                                        <p:cTn id="44" dur="500"/>
                                        <p:tgtEl>
                                          <p:spTgt spid="1081"/>
                                        </p:tgtEl>
                                      </p:cBhvr>
                                    </p:animEffect>
                                  </p:childTnLst>
                                </p:cTn>
                              </p:par>
                              <p:par>
                                <p:cTn id="45" presetID="10" presetClass="entr" presetSubtype="0" fill="hold" nodeType="withEffect">
                                  <p:stCondLst>
                                    <p:cond delay="0"/>
                                  </p:stCondLst>
                                  <p:childTnLst>
                                    <p:set>
                                      <p:cBhvr>
                                        <p:cTn id="46" dur="1" fill="hold">
                                          <p:stCondLst>
                                            <p:cond delay="0"/>
                                          </p:stCondLst>
                                        </p:cTn>
                                        <p:tgtEl>
                                          <p:spTgt spid="1082"/>
                                        </p:tgtEl>
                                        <p:attrNameLst>
                                          <p:attrName>style.visibility</p:attrName>
                                        </p:attrNameLst>
                                      </p:cBhvr>
                                      <p:to>
                                        <p:strVal val="visible"/>
                                      </p:to>
                                    </p:set>
                                    <p:animEffect transition="in" filter="fade">
                                      <p:cBhvr>
                                        <p:cTn id="47" dur="500"/>
                                        <p:tgtEl>
                                          <p:spTgt spid="1082"/>
                                        </p:tgtEl>
                                      </p:cBhvr>
                                    </p:animEffect>
                                  </p:childTnLst>
                                </p:cTn>
                              </p:par>
                              <p:par>
                                <p:cTn id="48" presetID="10" presetClass="entr" presetSubtype="0" fill="hold" nodeType="withEffect">
                                  <p:stCondLst>
                                    <p:cond delay="0"/>
                                  </p:stCondLst>
                                  <p:childTnLst>
                                    <p:set>
                                      <p:cBhvr>
                                        <p:cTn id="49" dur="1" fill="hold">
                                          <p:stCondLst>
                                            <p:cond delay="0"/>
                                          </p:stCondLst>
                                        </p:cTn>
                                        <p:tgtEl>
                                          <p:spTgt spid="1083"/>
                                        </p:tgtEl>
                                        <p:attrNameLst>
                                          <p:attrName>style.visibility</p:attrName>
                                        </p:attrNameLst>
                                      </p:cBhvr>
                                      <p:to>
                                        <p:strVal val="visible"/>
                                      </p:to>
                                    </p:set>
                                    <p:animEffect transition="in" filter="fade">
                                      <p:cBhvr>
                                        <p:cTn id="50" dur="500"/>
                                        <p:tgtEl>
                                          <p:spTgt spid="1083"/>
                                        </p:tgtEl>
                                      </p:cBhvr>
                                    </p:animEffect>
                                  </p:childTnLst>
                                </p:cTn>
                              </p:par>
                              <p:par>
                                <p:cTn id="51" presetID="10" presetClass="entr" presetSubtype="0" fill="hold" nodeType="withEffect">
                                  <p:stCondLst>
                                    <p:cond delay="0"/>
                                  </p:stCondLst>
                                  <p:childTnLst>
                                    <p:set>
                                      <p:cBhvr>
                                        <p:cTn id="52" dur="1" fill="hold">
                                          <p:stCondLst>
                                            <p:cond delay="0"/>
                                          </p:stCondLst>
                                        </p:cTn>
                                        <p:tgtEl>
                                          <p:spTgt spid="1084"/>
                                        </p:tgtEl>
                                        <p:attrNameLst>
                                          <p:attrName>style.visibility</p:attrName>
                                        </p:attrNameLst>
                                      </p:cBhvr>
                                      <p:to>
                                        <p:strVal val="visible"/>
                                      </p:to>
                                    </p:set>
                                    <p:animEffect transition="in" filter="fade">
                                      <p:cBhvr>
                                        <p:cTn id="53" dur="500"/>
                                        <p:tgtEl>
                                          <p:spTgt spid="1084"/>
                                        </p:tgtEl>
                                      </p:cBhvr>
                                    </p:animEffect>
                                  </p:childTnLst>
                                </p:cTn>
                              </p:par>
                              <p:par>
                                <p:cTn id="54" presetID="10" presetClass="entr" presetSubtype="0" fill="hold" nodeType="withEffect">
                                  <p:stCondLst>
                                    <p:cond delay="0"/>
                                  </p:stCondLst>
                                  <p:childTnLst>
                                    <p:set>
                                      <p:cBhvr>
                                        <p:cTn id="55" dur="1" fill="hold">
                                          <p:stCondLst>
                                            <p:cond delay="0"/>
                                          </p:stCondLst>
                                        </p:cTn>
                                        <p:tgtEl>
                                          <p:spTgt spid="1085"/>
                                        </p:tgtEl>
                                        <p:attrNameLst>
                                          <p:attrName>style.visibility</p:attrName>
                                        </p:attrNameLst>
                                      </p:cBhvr>
                                      <p:to>
                                        <p:strVal val="visible"/>
                                      </p:to>
                                    </p:set>
                                    <p:animEffect transition="in" filter="fade">
                                      <p:cBhvr>
                                        <p:cTn id="56" dur="500"/>
                                        <p:tgtEl>
                                          <p:spTgt spid="1085"/>
                                        </p:tgtEl>
                                      </p:cBhvr>
                                    </p:animEffect>
                                  </p:childTnLst>
                                </p:cTn>
                              </p:par>
                              <p:par>
                                <p:cTn id="57" presetID="10" presetClass="entr" presetSubtype="0" fill="hold" nodeType="withEffect">
                                  <p:stCondLst>
                                    <p:cond delay="0"/>
                                  </p:stCondLst>
                                  <p:childTnLst>
                                    <p:set>
                                      <p:cBhvr>
                                        <p:cTn id="58" dur="1" fill="hold">
                                          <p:stCondLst>
                                            <p:cond delay="0"/>
                                          </p:stCondLst>
                                        </p:cTn>
                                        <p:tgtEl>
                                          <p:spTgt spid="1086"/>
                                        </p:tgtEl>
                                        <p:attrNameLst>
                                          <p:attrName>style.visibility</p:attrName>
                                        </p:attrNameLst>
                                      </p:cBhvr>
                                      <p:to>
                                        <p:strVal val="visible"/>
                                      </p:to>
                                    </p:set>
                                    <p:animEffect transition="in" filter="fade">
                                      <p:cBhvr>
                                        <p:cTn id="59" dur="500"/>
                                        <p:tgtEl>
                                          <p:spTgt spid="1086"/>
                                        </p:tgtEl>
                                      </p:cBhvr>
                                    </p:animEffect>
                                  </p:childTnLst>
                                </p:cTn>
                              </p:par>
                              <p:par>
                                <p:cTn id="60" presetID="10" presetClass="entr" presetSubtype="0" fill="hold" nodeType="withEffect">
                                  <p:stCondLst>
                                    <p:cond delay="0"/>
                                  </p:stCondLst>
                                  <p:childTnLst>
                                    <p:set>
                                      <p:cBhvr>
                                        <p:cTn id="61" dur="1" fill="hold">
                                          <p:stCondLst>
                                            <p:cond delay="0"/>
                                          </p:stCondLst>
                                        </p:cTn>
                                        <p:tgtEl>
                                          <p:spTgt spid="1087"/>
                                        </p:tgtEl>
                                        <p:attrNameLst>
                                          <p:attrName>style.visibility</p:attrName>
                                        </p:attrNameLst>
                                      </p:cBhvr>
                                      <p:to>
                                        <p:strVal val="visible"/>
                                      </p:to>
                                    </p:set>
                                    <p:animEffect transition="in" filter="fade">
                                      <p:cBhvr>
                                        <p:cTn id="62" dur="500"/>
                                        <p:tgtEl>
                                          <p:spTgt spid="1087"/>
                                        </p:tgtEl>
                                      </p:cBhvr>
                                    </p:animEffect>
                                  </p:childTnLst>
                                </p:cTn>
                              </p:par>
                              <p:par>
                                <p:cTn id="63" presetID="10" presetClass="entr" presetSubtype="0" fill="hold" nodeType="withEffect">
                                  <p:stCondLst>
                                    <p:cond delay="0"/>
                                  </p:stCondLst>
                                  <p:childTnLst>
                                    <p:set>
                                      <p:cBhvr>
                                        <p:cTn id="64" dur="1" fill="hold">
                                          <p:stCondLst>
                                            <p:cond delay="0"/>
                                          </p:stCondLst>
                                        </p:cTn>
                                        <p:tgtEl>
                                          <p:spTgt spid="1088"/>
                                        </p:tgtEl>
                                        <p:attrNameLst>
                                          <p:attrName>style.visibility</p:attrName>
                                        </p:attrNameLst>
                                      </p:cBhvr>
                                      <p:to>
                                        <p:strVal val="visible"/>
                                      </p:to>
                                    </p:set>
                                    <p:animEffect transition="in" filter="fade">
                                      <p:cBhvr>
                                        <p:cTn id="65" dur="500"/>
                                        <p:tgtEl>
                                          <p:spTgt spid="1088"/>
                                        </p:tgtEl>
                                      </p:cBhvr>
                                    </p:animEffect>
                                  </p:childTnLst>
                                </p:cTn>
                              </p:par>
                              <p:par>
                                <p:cTn id="66" presetID="10" presetClass="entr" presetSubtype="0" fill="hold" nodeType="withEffect">
                                  <p:stCondLst>
                                    <p:cond delay="0"/>
                                  </p:stCondLst>
                                  <p:childTnLst>
                                    <p:set>
                                      <p:cBhvr>
                                        <p:cTn id="67" dur="1" fill="hold">
                                          <p:stCondLst>
                                            <p:cond delay="0"/>
                                          </p:stCondLst>
                                        </p:cTn>
                                        <p:tgtEl>
                                          <p:spTgt spid="1089"/>
                                        </p:tgtEl>
                                        <p:attrNameLst>
                                          <p:attrName>style.visibility</p:attrName>
                                        </p:attrNameLst>
                                      </p:cBhvr>
                                      <p:to>
                                        <p:strVal val="visible"/>
                                      </p:to>
                                    </p:set>
                                    <p:animEffect transition="in" filter="fade">
                                      <p:cBhvr>
                                        <p:cTn id="68" dur="500"/>
                                        <p:tgtEl>
                                          <p:spTgt spid="10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grpSp>
        <p:nvGrpSpPr>
          <p:cNvPr id="1106" name="Google Shape;1106;p39"/>
          <p:cNvGrpSpPr/>
          <p:nvPr/>
        </p:nvGrpSpPr>
        <p:grpSpPr>
          <a:xfrm>
            <a:off x="653442" y="1587323"/>
            <a:ext cx="10885117" cy="4314059"/>
            <a:chOff x="653442" y="1657082"/>
            <a:chExt cx="10885117" cy="4314059"/>
          </a:xfrm>
        </p:grpSpPr>
        <p:grpSp>
          <p:nvGrpSpPr>
            <p:cNvPr id="1107" name="Google Shape;1107;p39"/>
            <p:cNvGrpSpPr/>
            <p:nvPr/>
          </p:nvGrpSpPr>
          <p:grpSpPr>
            <a:xfrm>
              <a:off x="653442" y="1657082"/>
              <a:ext cx="10885117" cy="4314059"/>
              <a:chOff x="653442" y="1657082"/>
              <a:chExt cx="10885117" cy="4314059"/>
            </a:xfrm>
          </p:grpSpPr>
          <p:sp>
            <p:nvSpPr>
              <p:cNvPr id="1108" name="Google Shape;1108;p39"/>
              <p:cNvSpPr/>
              <p:nvPr/>
            </p:nvSpPr>
            <p:spPr>
              <a:xfrm>
                <a:off x="653442" y="1661531"/>
                <a:ext cx="10885117" cy="755780"/>
              </a:xfrm>
              <a:custGeom>
                <a:avLst/>
                <a:gdLst/>
                <a:ahLst/>
                <a:cxnLst/>
                <a:rect l="l" t="t" r="r" b="b"/>
                <a:pathLst>
                  <a:path w="9603308" h="677311" extrusionOk="0">
                    <a:moveTo>
                      <a:pt x="257616" y="0"/>
                    </a:moveTo>
                    <a:lnTo>
                      <a:pt x="9345692" y="0"/>
                    </a:lnTo>
                    <a:cubicBezTo>
                      <a:pt x="9487969" y="0"/>
                      <a:pt x="9603308" y="115339"/>
                      <a:pt x="9603308" y="257616"/>
                    </a:cubicBezTo>
                    <a:lnTo>
                      <a:pt x="9603308" y="677301"/>
                    </a:lnTo>
                    <a:lnTo>
                      <a:pt x="9603306" y="677311"/>
                    </a:lnTo>
                    <a:lnTo>
                      <a:pt x="9603306" y="649814"/>
                    </a:lnTo>
                    <a:lnTo>
                      <a:pt x="0" y="649814"/>
                    </a:lnTo>
                    <a:lnTo>
                      <a:pt x="0" y="257616"/>
                    </a:lnTo>
                    <a:cubicBezTo>
                      <a:pt x="0" y="115339"/>
                      <a:pt x="115339" y="0"/>
                      <a:pt x="257616" y="0"/>
                    </a:cubicBezTo>
                    <a:close/>
                  </a:path>
                </a:pathLst>
              </a:custGeom>
              <a:solidFill>
                <a:srgbClr val="F2A98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09" name="Google Shape;1109;p39"/>
              <p:cNvSpPr/>
              <p:nvPr/>
            </p:nvSpPr>
            <p:spPr>
              <a:xfrm>
                <a:off x="653442" y="1657082"/>
                <a:ext cx="10885117" cy="4314059"/>
              </a:xfrm>
              <a:prstGeom prst="roundRect">
                <a:avLst>
                  <a:gd name="adj" fmla="val 7693"/>
                </a:avLst>
              </a:prstGeom>
              <a:no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grpSp>
          <p:nvGrpSpPr>
            <p:cNvPr id="1110" name="Google Shape;1110;p39"/>
            <p:cNvGrpSpPr/>
            <p:nvPr/>
          </p:nvGrpSpPr>
          <p:grpSpPr>
            <a:xfrm>
              <a:off x="3135284" y="1780487"/>
              <a:ext cx="610576" cy="517865"/>
              <a:chOff x="1385637" y="2484221"/>
              <a:chExt cx="659456" cy="559323"/>
            </a:xfrm>
          </p:grpSpPr>
          <p:sp>
            <p:nvSpPr>
              <p:cNvPr id="1111" name="Google Shape;1111;p39"/>
              <p:cNvSpPr/>
              <p:nvPr/>
            </p:nvSpPr>
            <p:spPr>
              <a:xfrm>
                <a:off x="1435704" y="2484221"/>
                <a:ext cx="559323" cy="559323"/>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12" name="Google Shape;1112;p39"/>
              <p:cNvSpPr txBox="1"/>
              <p:nvPr/>
            </p:nvSpPr>
            <p:spPr>
              <a:xfrm>
                <a:off x="1385637" y="2547833"/>
                <a:ext cx="659456" cy="4320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AAC8D"/>
                  </a:buClr>
                  <a:buSzPts val="1800"/>
                  <a:buFont typeface="Arial"/>
                  <a:buNone/>
                </a:pPr>
                <a:r>
                  <a:rPr lang="ja-JP" sz="1800" b="1" i="0" u="none" strike="noStrike" cap="none">
                    <a:solidFill>
                      <a:srgbClr val="2AAC8D"/>
                    </a:solidFill>
                    <a:latin typeface="Arial"/>
                    <a:ea typeface="Arial"/>
                    <a:cs typeface="Arial"/>
                    <a:sym typeface="Arial"/>
                  </a:rPr>
                  <a:t>Q</a:t>
                </a:r>
                <a:r>
                  <a:rPr lang="ja-JP" sz="2000" b="1" i="0" u="none" strike="noStrike" cap="none">
                    <a:solidFill>
                      <a:srgbClr val="2AAC8D"/>
                    </a:solidFill>
                    <a:latin typeface="Arial"/>
                    <a:ea typeface="Arial"/>
                    <a:cs typeface="Arial"/>
                    <a:sym typeface="Arial"/>
                  </a:rPr>
                  <a:t>1</a:t>
                </a:r>
                <a:endParaRPr sz="2800" b="1" i="0" u="none" strike="noStrike" cap="none">
                  <a:solidFill>
                    <a:srgbClr val="2AAC8D"/>
                  </a:solidFill>
                  <a:latin typeface="Arial"/>
                  <a:ea typeface="Arial"/>
                  <a:cs typeface="Arial"/>
                  <a:sym typeface="Arial"/>
                </a:endParaRPr>
              </a:p>
            </p:txBody>
          </p:sp>
        </p:grpSp>
        <p:sp>
          <p:nvSpPr>
            <p:cNvPr id="1113" name="Google Shape;1113;p39"/>
            <p:cNvSpPr txBox="1"/>
            <p:nvPr/>
          </p:nvSpPr>
          <p:spPr>
            <a:xfrm>
              <a:off x="3792216" y="1837492"/>
              <a:ext cx="56775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chemeClr val="dk1"/>
                </a:buClr>
                <a:buSzPts val="2000"/>
                <a:buFont typeface="Arial"/>
                <a:buNone/>
              </a:pPr>
              <a:r>
                <a:rPr lang="ja-JP" sz="2000" b="1" i="0" u="none" strike="noStrike" cap="none">
                  <a:solidFill>
                    <a:schemeClr val="dk1"/>
                  </a:solidFill>
                  <a:latin typeface="Arial"/>
                  <a:ea typeface="Arial"/>
                  <a:cs typeface="Arial"/>
                  <a:sym typeface="Arial"/>
                </a:rPr>
                <a:t>税金はどこに納められているのでしょう。</a:t>
              </a:r>
              <a:endParaRPr sz="1400" b="0" i="0" u="none" strike="noStrike" cap="none">
                <a:solidFill>
                  <a:srgbClr val="000000"/>
                </a:solidFill>
                <a:latin typeface="Arial"/>
                <a:ea typeface="Arial"/>
                <a:cs typeface="Arial"/>
                <a:sym typeface="Arial"/>
              </a:endParaRPr>
            </a:p>
          </p:txBody>
        </p:sp>
      </p:grpSp>
      <p:grpSp>
        <p:nvGrpSpPr>
          <p:cNvPr id="1114" name="Google Shape;1114;p39"/>
          <p:cNvGrpSpPr/>
          <p:nvPr/>
        </p:nvGrpSpPr>
        <p:grpSpPr>
          <a:xfrm>
            <a:off x="1236544" y="2818340"/>
            <a:ext cx="3002692" cy="2612254"/>
            <a:chOff x="1236544" y="2818340"/>
            <a:chExt cx="3002692" cy="2612254"/>
          </a:xfrm>
        </p:grpSpPr>
        <p:sp>
          <p:nvSpPr>
            <p:cNvPr id="1115" name="Google Shape;1115;p39"/>
            <p:cNvSpPr/>
            <p:nvPr/>
          </p:nvSpPr>
          <p:spPr>
            <a:xfrm>
              <a:off x="1236544" y="2825897"/>
              <a:ext cx="3002692" cy="2604697"/>
            </a:xfrm>
            <a:prstGeom prst="roundRect">
              <a:avLst>
                <a:gd name="adj" fmla="val 5406"/>
              </a:avLst>
            </a:prstGeom>
            <a:solidFill>
              <a:srgbClr val="FBFBE9"/>
            </a:solidFill>
            <a:ln w="19050" cap="flat" cmpd="sng">
              <a:solidFill>
                <a:srgbClr val="F2AA8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16" name="Google Shape;1116;p39"/>
            <p:cNvSpPr txBox="1"/>
            <p:nvPr/>
          </p:nvSpPr>
          <p:spPr>
            <a:xfrm>
              <a:off x="1371092" y="2818340"/>
              <a:ext cx="2733597" cy="904823"/>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chemeClr val="dk1"/>
                </a:buClr>
                <a:buSzPts val="2400"/>
                <a:buFont typeface="Arial"/>
                <a:buNone/>
              </a:pPr>
              <a:r>
                <a:rPr lang="ja-JP" sz="2400" b="1" i="0" u="none" strike="noStrike" cap="none">
                  <a:solidFill>
                    <a:schemeClr val="dk1"/>
                  </a:solidFill>
                  <a:latin typeface="Arial"/>
                  <a:ea typeface="Arial"/>
                  <a:cs typeface="Arial"/>
                  <a:sym typeface="Arial"/>
                </a:rPr>
                <a:t>①</a:t>
              </a:r>
              <a:endParaRPr sz="2400" b="1" i="0" u="none" strike="noStrike" cap="none">
                <a:solidFill>
                  <a:schemeClr val="dk1"/>
                </a:solidFill>
                <a:latin typeface="Arial"/>
                <a:ea typeface="Arial"/>
                <a:cs typeface="Arial"/>
                <a:sym typeface="Arial"/>
              </a:endParaRPr>
            </a:p>
            <a:p>
              <a:pPr marL="0" marR="0" lvl="0" indent="0" algn="ctr" rtl="0">
                <a:lnSpc>
                  <a:spcPct val="120000"/>
                </a:lnSpc>
                <a:spcBef>
                  <a:spcPts val="0"/>
                </a:spcBef>
                <a:spcAft>
                  <a:spcPts val="0"/>
                </a:spcAft>
                <a:buClr>
                  <a:schemeClr val="dk1"/>
                </a:buClr>
                <a:buSzPts val="2000"/>
                <a:buFont typeface="Arial"/>
                <a:buNone/>
              </a:pPr>
              <a:r>
                <a:rPr lang="ja-JP" sz="2000" b="1" i="0" u="none" strike="noStrike" cap="none">
                  <a:solidFill>
                    <a:schemeClr val="dk1"/>
                  </a:solidFill>
                  <a:latin typeface="Arial"/>
                  <a:ea typeface="Arial"/>
                  <a:cs typeface="Arial"/>
                  <a:sym typeface="Arial"/>
                </a:rPr>
                <a:t>お　店</a:t>
              </a:r>
              <a:endParaRPr sz="1400" b="0" i="0" u="none" strike="noStrike" cap="none">
                <a:solidFill>
                  <a:srgbClr val="000000"/>
                </a:solidFill>
                <a:latin typeface="Arial"/>
                <a:ea typeface="Arial"/>
                <a:cs typeface="Arial"/>
                <a:sym typeface="Arial"/>
              </a:endParaRPr>
            </a:p>
          </p:txBody>
        </p:sp>
        <p:grpSp>
          <p:nvGrpSpPr>
            <p:cNvPr id="1117" name="Google Shape;1117;p39"/>
            <p:cNvGrpSpPr/>
            <p:nvPr/>
          </p:nvGrpSpPr>
          <p:grpSpPr>
            <a:xfrm>
              <a:off x="2168516" y="4944409"/>
              <a:ext cx="1138749" cy="399154"/>
              <a:chOff x="1762026" y="4772673"/>
              <a:chExt cx="1138749" cy="399154"/>
            </a:xfrm>
          </p:grpSpPr>
          <p:sp>
            <p:nvSpPr>
              <p:cNvPr id="1118" name="Google Shape;1118;p39"/>
              <p:cNvSpPr/>
              <p:nvPr/>
            </p:nvSpPr>
            <p:spPr>
              <a:xfrm>
                <a:off x="1762026" y="4772673"/>
                <a:ext cx="1138749" cy="399154"/>
              </a:xfrm>
              <a:prstGeom prst="roundRect">
                <a:avLst>
                  <a:gd name="adj" fmla="val 50000"/>
                </a:avLst>
              </a:prstGeom>
              <a:solidFill>
                <a:srgbClr val="FF0000">
                  <a:alpha val="5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19" name="Google Shape;1119;p39"/>
              <p:cNvSpPr txBox="1"/>
              <p:nvPr/>
            </p:nvSpPr>
            <p:spPr>
              <a:xfrm>
                <a:off x="1935801" y="4807057"/>
                <a:ext cx="647766"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600"/>
                  <a:buFont typeface="Arial"/>
                  <a:buNone/>
                </a:pPr>
                <a:r>
                  <a:rPr lang="ja-JP" sz="1600" b="0" i="0" u="none" strike="noStrike" cap="none">
                    <a:solidFill>
                      <a:schemeClr val="lt1"/>
                    </a:solidFill>
                    <a:latin typeface="Arial"/>
                    <a:ea typeface="Arial"/>
                    <a:cs typeface="Arial"/>
                    <a:sym typeface="Arial"/>
                  </a:rPr>
                  <a:t>選ぶ</a:t>
                </a:r>
                <a:endParaRPr sz="1600" b="0" i="0" u="none" strike="noStrike" cap="none">
                  <a:solidFill>
                    <a:schemeClr val="lt1"/>
                  </a:solidFill>
                  <a:latin typeface="Arial"/>
                  <a:ea typeface="Arial"/>
                  <a:cs typeface="Arial"/>
                  <a:sym typeface="Arial"/>
                </a:endParaRPr>
              </a:p>
            </p:txBody>
          </p:sp>
          <p:sp>
            <p:nvSpPr>
              <p:cNvPr id="1120" name="Google Shape;1120;p39"/>
              <p:cNvSpPr/>
              <p:nvPr/>
            </p:nvSpPr>
            <p:spPr>
              <a:xfrm rot="5400000">
                <a:off x="2567964" y="4874726"/>
                <a:ext cx="226255" cy="195048"/>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pic>
          <p:nvPicPr>
            <p:cNvPr id="1121" name="Google Shape;1121;p39" descr="図形, カレンダー&#10;&#10;自動的に生成された説明"/>
            <p:cNvPicPr preferRelativeResize="0"/>
            <p:nvPr/>
          </p:nvPicPr>
          <p:blipFill rotWithShape="1">
            <a:blip r:embed="rId3">
              <a:alphaModFix/>
            </a:blip>
            <a:srcRect/>
            <a:stretch/>
          </p:blipFill>
          <p:spPr>
            <a:xfrm>
              <a:off x="2062186" y="3899913"/>
              <a:ext cx="1351408" cy="873346"/>
            </a:xfrm>
            <a:prstGeom prst="rect">
              <a:avLst/>
            </a:prstGeom>
            <a:noFill/>
            <a:ln>
              <a:noFill/>
            </a:ln>
          </p:spPr>
        </p:pic>
      </p:grpSp>
      <p:grpSp>
        <p:nvGrpSpPr>
          <p:cNvPr id="1122" name="Google Shape;1122;p39"/>
          <p:cNvGrpSpPr/>
          <p:nvPr/>
        </p:nvGrpSpPr>
        <p:grpSpPr>
          <a:xfrm>
            <a:off x="4603650" y="2818340"/>
            <a:ext cx="3002692" cy="2612254"/>
            <a:chOff x="4594655" y="2679836"/>
            <a:chExt cx="3002692" cy="2612254"/>
          </a:xfrm>
        </p:grpSpPr>
        <p:sp>
          <p:nvSpPr>
            <p:cNvPr id="1123" name="Google Shape;1123;p39"/>
            <p:cNvSpPr/>
            <p:nvPr/>
          </p:nvSpPr>
          <p:spPr>
            <a:xfrm>
              <a:off x="4594655" y="2687393"/>
              <a:ext cx="3002692" cy="2604697"/>
            </a:xfrm>
            <a:prstGeom prst="roundRect">
              <a:avLst>
                <a:gd name="adj" fmla="val 5406"/>
              </a:avLst>
            </a:prstGeom>
            <a:solidFill>
              <a:srgbClr val="FBFBE9"/>
            </a:solidFill>
            <a:ln w="19050" cap="flat" cmpd="sng">
              <a:solidFill>
                <a:srgbClr val="F2AA8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24" name="Google Shape;1124;p39"/>
            <p:cNvSpPr txBox="1"/>
            <p:nvPr/>
          </p:nvSpPr>
          <p:spPr>
            <a:xfrm>
              <a:off x="4729202" y="2679836"/>
              <a:ext cx="2733597" cy="904823"/>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chemeClr val="dk1"/>
                </a:buClr>
                <a:buSzPts val="2400"/>
                <a:buFont typeface="Arial"/>
                <a:buNone/>
              </a:pPr>
              <a:r>
                <a:rPr lang="ja-JP" sz="2400" b="1" i="0" u="none" strike="noStrike" cap="none">
                  <a:solidFill>
                    <a:schemeClr val="dk1"/>
                  </a:solidFill>
                  <a:latin typeface="Arial"/>
                  <a:ea typeface="Arial"/>
                  <a:cs typeface="Arial"/>
                  <a:sym typeface="Arial"/>
                </a:rPr>
                <a:t>②</a:t>
              </a:r>
              <a:endParaRPr sz="2400" b="1" i="0" u="none" strike="noStrike" cap="none">
                <a:solidFill>
                  <a:schemeClr val="dk1"/>
                </a:solidFill>
                <a:latin typeface="Arial"/>
                <a:ea typeface="Arial"/>
                <a:cs typeface="Arial"/>
                <a:sym typeface="Arial"/>
              </a:endParaRPr>
            </a:p>
            <a:p>
              <a:pPr marL="0" marR="0" lvl="0" indent="0" algn="ctr" rtl="0">
                <a:lnSpc>
                  <a:spcPct val="120000"/>
                </a:lnSpc>
                <a:spcBef>
                  <a:spcPts val="0"/>
                </a:spcBef>
                <a:spcAft>
                  <a:spcPts val="0"/>
                </a:spcAft>
                <a:buClr>
                  <a:schemeClr val="dk1"/>
                </a:buClr>
                <a:buSzPts val="2000"/>
                <a:buFont typeface="Arial"/>
                <a:buNone/>
              </a:pPr>
              <a:r>
                <a:rPr lang="ja-JP" sz="2000" b="1" i="0" u="none" strike="noStrike" cap="none">
                  <a:solidFill>
                    <a:schemeClr val="dk1"/>
                  </a:solidFill>
                  <a:latin typeface="Arial"/>
                  <a:ea typeface="Arial"/>
                  <a:cs typeface="Arial"/>
                  <a:sym typeface="Arial"/>
                </a:rPr>
                <a:t>銀　行</a:t>
              </a:r>
              <a:endParaRPr sz="1400" b="0" i="0" u="none" strike="noStrike" cap="none">
                <a:solidFill>
                  <a:srgbClr val="000000"/>
                </a:solidFill>
                <a:latin typeface="Arial"/>
                <a:ea typeface="Arial"/>
                <a:cs typeface="Arial"/>
                <a:sym typeface="Arial"/>
              </a:endParaRPr>
            </a:p>
          </p:txBody>
        </p:sp>
        <p:grpSp>
          <p:nvGrpSpPr>
            <p:cNvPr id="1125" name="Google Shape;1125;p39"/>
            <p:cNvGrpSpPr/>
            <p:nvPr/>
          </p:nvGrpSpPr>
          <p:grpSpPr>
            <a:xfrm>
              <a:off x="5441154" y="3700672"/>
              <a:ext cx="1309695" cy="934083"/>
              <a:chOff x="5441154" y="3651244"/>
              <a:chExt cx="1309695" cy="934083"/>
            </a:xfrm>
          </p:grpSpPr>
          <p:pic>
            <p:nvPicPr>
              <p:cNvPr id="1126" name="Google Shape;1126;p39" descr="白いバックグラウンドの前にあるキーボード&#10;&#10;低い精度で自動的に生成された説明"/>
              <p:cNvPicPr preferRelativeResize="0"/>
              <p:nvPr/>
            </p:nvPicPr>
            <p:blipFill rotWithShape="1">
              <a:blip r:embed="rId4">
                <a:alphaModFix/>
              </a:blip>
              <a:srcRect/>
              <a:stretch/>
            </p:blipFill>
            <p:spPr>
              <a:xfrm>
                <a:off x="5441154" y="3723053"/>
                <a:ext cx="1309695" cy="862274"/>
              </a:xfrm>
              <a:prstGeom prst="rect">
                <a:avLst/>
              </a:prstGeom>
              <a:noFill/>
              <a:ln>
                <a:noFill/>
              </a:ln>
            </p:spPr>
          </p:pic>
          <p:sp>
            <p:nvSpPr>
              <p:cNvPr id="1127" name="Google Shape;1127;p39"/>
              <p:cNvSpPr/>
              <p:nvPr/>
            </p:nvSpPr>
            <p:spPr>
              <a:xfrm>
                <a:off x="5693569" y="3651244"/>
                <a:ext cx="804862" cy="263660"/>
              </a:xfrm>
              <a:prstGeom prst="rect">
                <a:avLst/>
              </a:prstGeom>
              <a:solidFill>
                <a:srgbClr val="C0C0C0"/>
              </a:solidFill>
              <a:ln w="9525" cap="flat" cmpd="sng">
                <a:solidFill>
                  <a:schemeClr val="dk1"/>
                </a:solidFill>
                <a:prstDash val="solid"/>
                <a:miter lim="800000"/>
                <a:headEnd type="none" w="sm" len="sm"/>
                <a:tailEnd type="none" w="sm" len="sm"/>
              </a:ln>
            </p:spPr>
            <p:txBody>
              <a:bodyPr spcFirstLastPara="1" wrap="square" lIns="91425" tIns="45700" rIns="91425" bIns="720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0" i="0" u="none" strike="noStrike" cap="none">
                    <a:solidFill>
                      <a:schemeClr val="dk1"/>
                    </a:solidFill>
                    <a:latin typeface="Arial"/>
                    <a:ea typeface="Arial"/>
                    <a:cs typeface="Arial"/>
                    <a:sym typeface="Arial"/>
                  </a:rPr>
                  <a:t>○○銀行</a:t>
                </a:r>
                <a:endParaRPr sz="1400" b="0" i="0" u="none" strike="noStrike" cap="none">
                  <a:solidFill>
                    <a:srgbClr val="000000"/>
                  </a:solidFill>
                  <a:latin typeface="Arial"/>
                  <a:ea typeface="Arial"/>
                  <a:cs typeface="Arial"/>
                  <a:sym typeface="Arial"/>
                </a:endParaRPr>
              </a:p>
            </p:txBody>
          </p:sp>
        </p:grpSp>
        <p:grpSp>
          <p:nvGrpSpPr>
            <p:cNvPr id="1128" name="Google Shape;1128;p39"/>
            <p:cNvGrpSpPr/>
            <p:nvPr/>
          </p:nvGrpSpPr>
          <p:grpSpPr>
            <a:xfrm>
              <a:off x="5526627" y="4805905"/>
              <a:ext cx="1138749" cy="399154"/>
              <a:chOff x="1762026" y="4772673"/>
              <a:chExt cx="1138749" cy="399154"/>
            </a:xfrm>
          </p:grpSpPr>
          <p:sp>
            <p:nvSpPr>
              <p:cNvPr id="1129" name="Google Shape;1129;p39"/>
              <p:cNvSpPr/>
              <p:nvPr/>
            </p:nvSpPr>
            <p:spPr>
              <a:xfrm>
                <a:off x="1762026" y="4772673"/>
                <a:ext cx="1138749" cy="399154"/>
              </a:xfrm>
              <a:prstGeom prst="roundRect">
                <a:avLst>
                  <a:gd name="adj" fmla="val 50000"/>
                </a:avLst>
              </a:prstGeom>
              <a:solidFill>
                <a:srgbClr val="FF0000">
                  <a:alpha val="5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30" name="Google Shape;1130;p39"/>
              <p:cNvSpPr txBox="1"/>
              <p:nvPr/>
            </p:nvSpPr>
            <p:spPr>
              <a:xfrm>
                <a:off x="1935801" y="4807057"/>
                <a:ext cx="647766"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600"/>
                  <a:buFont typeface="Arial"/>
                  <a:buNone/>
                </a:pPr>
                <a:r>
                  <a:rPr lang="ja-JP" sz="1600" b="0" i="0" u="none" strike="noStrike" cap="none">
                    <a:solidFill>
                      <a:schemeClr val="lt1"/>
                    </a:solidFill>
                    <a:latin typeface="Arial"/>
                    <a:ea typeface="Arial"/>
                    <a:cs typeface="Arial"/>
                    <a:sym typeface="Arial"/>
                  </a:rPr>
                  <a:t>選ぶ</a:t>
                </a:r>
                <a:endParaRPr sz="1600" b="0" i="0" u="none" strike="noStrike" cap="none">
                  <a:solidFill>
                    <a:schemeClr val="lt1"/>
                  </a:solidFill>
                  <a:latin typeface="Arial"/>
                  <a:ea typeface="Arial"/>
                  <a:cs typeface="Arial"/>
                  <a:sym typeface="Arial"/>
                </a:endParaRPr>
              </a:p>
            </p:txBody>
          </p:sp>
          <p:sp>
            <p:nvSpPr>
              <p:cNvPr id="1131" name="Google Shape;1131;p39"/>
              <p:cNvSpPr/>
              <p:nvPr/>
            </p:nvSpPr>
            <p:spPr>
              <a:xfrm rot="5400000">
                <a:off x="2567964" y="4874726"/>
                <a:ext cx="226255" cy="195048"/>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grpSp>
      <p:grpSp>
        <p:nvGrpSpPr>
          <p:cNvPr id="1132" name="Google Shape;1132;p39"/>
          <p:cNvGrpSpPr/>
          <p:nvPr/>
        </p:nvGrpSpPr>
        <p:grpSpPr>
          <a:xfrm>
            <a:off x="7970756" y="2818340"/>
            <a:ext cx="3002692" cy="2612254"/>
            <a:chOff x="8293611" y="2679836"/>
            <a:chExt cx="3002692" cy="2612254"/>
          </a:xfrm>
        </p:grpSpPr>
        <p:sp>
          <p:nvSpPr>
            <p:cNvPr id="1133" name="Google Shape;1133;p39"/>
            <p:cNvSpPr/>
            <p:nvPr/>
          </p:nvSpPr>
          <p:spPr>
            <a:xfrm>
              <a:off x="8293611" y="2687393"/>
              <a:ext cx="3002692" cy="2604697"/>
            </a:xfrm>
            <a:prstGeom prst="roundRect">
              <a:avLst>
                <a:gd name="adj" fmla="val 5406"/>
              </a:avLst>
            </a:prstGeom>
            <a:solidFill>
              <a:srgbClr val="FBFBE9"/>
            </a:solidFill>
            <a:ln w="19050" cap="flat" cmpd="sng">
              <a:solidFill>
                <a:srgbClr val="F2AA8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34" name="Google Shape;1134;p39"/>
            <p:cNvSpPr txBox="1"/>
            <p:nvPr/>
          </p:nvSpPr>
          <p:spPr>
            <a:xfrm>
              <a:off x="8369881" y="2679836"/>
              <a:ext cx="2850152" cy="904823"/>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chemeClr val="dk1"/>
                </a:buClr>
                <a:buSzPts val="2400"/>
                <a:buFont typeface="Arial"/>
                <a:buNone/>
              </a:pPr>
              <a:r>
                <a:rPr lang="ja-JP" sz="2400" b="1" i="0" u="none" strike="noStrike" cap="none">
                  <a:solidFill>
                    <a:schemeClr val="dk1"/>
                  </a:solidFill>
                  <a:latin typeface="Arial"/>
                  <a:ea typeface="Arial"/>
                  <a:cs typeface="Arial"/>
                  <a:sym typeface="Arial"/>
                </a:rPr>
                <a:t>③</a:t>
              </a:r>
              <a:endParaRPr sz="2400" b="1" i="0" u="none" strike="noStrike" cap="none">
                <a:solidFill>
                  <a:schemeClr val="dk1"/>
                </a:solidFill>
                <a:latin typeface="Arial"/>
                <a:ea typeface="Arial"/>
                <a:cs typeface="Arial"/>
                <a:sym typeface="Arial"/>
              </a:endParaRPr>
            </a:p>
            <a:p>
              <a:pPr marL="0" marR="0" lvl="0" indent="0" algn="ctr" rtl="0">
                <a:lnSpc>
                  <a:spcPct val="120000"/>
                </a:lnSpc>
                <a:spcBef>
                  <a:spcPts val="0"/>
                </a:spcBef>
                <a:spcAft>
                  <a:spcPts val="0"/>
                </a:spcAft>
                <a:buClr>
                  <a:schemeClr val="dk1"/>
                </a:buClr>
                <a:buSzPts val="2000"/>
                <a:buFont typeface="Arial"/>
                <a:buNone/>
              </a:pPr>
              <a:r>
                <a:rPr lang="ja-JP" sz="2000" b="1" i="0" u="none" strike="noStrike" cap="none">
                  <a:solidFill>
                    <a:schemeClr val="dk1"/>
                  </a:solidFill>
                  <a:latin typeface="Arial"/>
                  <a:ea typeface="Arial"/>
                  <a:cs typeface="Arial"/>
                  <a:sym typeface="Arial"/>
                </a:rPr>
                <a:t>国や都道府県・市町村</a:t>
              </a:r>
              <a:endParaRPr sz="1400" b="0" i="0" u="none" strike="noStrike" cap="none">
                <a:solidFill>
                  <a:srgbClr val="000000"/>
                </a:solidFill>
                <a:latin typeface="Arial"/>
                <a:ea typeface="Arial"/>
                <a:cs typeface="Arial"/>
                <a:sym typeface="Arial"/>
              </a:endParaRPr>
            </a:p>
          </p:txBody>
        </p:sp>
        <p:pic>
          <p:nvPicPr>
            <p:cNvPr id="1135" name="Google Shape;1135;p39"/>
            <p:cNvPicPr preferRelativeResize="0"/>
            <p:nvPr/>
          </p:nvPicPr>
          <p:blipFill rotWithShape="1">
            <a:blip r:embed="rId5">
              <a:alphaModFix/>
            </a:blip>
            <a:srcRect/>
            <a:stretch/>
          </p:blipFill>
          <p:spPr>
            <a:xfrm>
              <a:off x="9468790" y="3748184"/>
              <a:ext cx="1717128" cy="886571"/>
            </a:xfrm>
            <a:prstGeom prst="rect">
              <a:avLst/>
            </a:prstGeom>
            <a:noFill/>
            <a:ln>
              <a:noFill/>
            </a:ln>
          </p:spPr>
        </p:pic>
        <p:pic>
          <p:nvPicPr>
            <p:cNvPr id="1136" name="Google Shape;1136;p39" descr="ダイアグラム&#10;&#10;自動的に生成された説明"/>
            <p:cNvPicPr preferRelativeResize="0"/>
            <p:nvPr/>
          </p:nvPicPr>
          <p:blipFill rotWithShape="1">
            <a:blip r:embed="rId6">
              <a:alphaModFix/>
            </a:blip>
            <a:srcRect/>
            <a:stretch/>
          </p:blipFill>
          <p:spPr>
            <a:xfrm>
              <a:off x="8405065" y="3672164"/>
              <a:ext cx="989351" cy="962591"/>
            </a:xfrm>
            <a:prstGeom prst="rect">
              <a:avLst/>
            </a:prstGeom>
            <a:noFill/>
            <a:ln>
              <a:noFill/>
            </a:ln>
          </p:spPr>
        </p:pic>
        <p:grpSp>
          <p:nvGrpSpPr>
            <p:cNvPr id="1137" name="Google Shape;1137;p39"/>
            <p:cNvGrpSpPr/>
            <p:nvPr/>
          </p:nvGrpSpPr>
          <p:grpSpPr>
            <a:xfrm>
              <a:off x="9225583" y="4805905"/>
              <a:ext cx="1138749" cy="399154"/>
              <a:chOff x="1762026" y="4772673"/>
              <a:chExt cx="1138749" cy="399154"/>
            </a:xfrm>
          </p:grpSpPr>
          <p:sp>
            <p:nvSpPr>
              <p:cNvPr id="1138" name="Google Shape;1138;p39"/>
              <p:cNvSpPr/>
              <p:nvPr/>
            </p:nvSpPr>
            <p:spPr>
              <a:xfrm>
                <a:off x="1762026" y="4772673"/>
                <a:ext cx="1138749" cy="399154"/>
              </a:xfrm>
              <a:prstGeom prst="roundRect">
                <a:avLst>
                  <a:gd name="adj" fmla="val 50000"/>
                </a:avLst>
              </a:prstGeom>
              <a:solidFill>
                <a:srgbClr val="FF0000">
                  <a:alpha val="5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39" name="Google Shape;1139;p39"/>
              <p:cNvSpPr txBox="1"/>
              <p:nvPr/>
            </p:nvSpPr>
            <p:spPr>
              <a:xfrm>
                <a:off x="1935801" y="4807057"/>
                <a:ext cx="647766"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600"/>
                  <a:buFont typeface="Arial"/>
                  <a:buNone/>
                </a:pPr>
                <a:r>
                  <a:rPr lang="ja-JP" sz="1600" b="0" i="0" u="none" strike="noStrike" cap="none">
                    <a:solidFill>
                      <a:schemeClr val="lt1"/>
                    </a:solidFill>
                    <a:latin typeface="Arial"/>
                    <a:ea typeface="Arial"/>
                    <a:cs typeface="Arial"/>
                    <a:sym typeface="Arial"/>
                  </a:rPr>
                  <a:t>選ぶ</a:t>
                </a:r>
                <a:endParaRPr sz="1600" b="0" i="0" u="none" strike="noStrike" cap="none">
                  <a:solidFill>
                    <a:schemeClr val="lt1"/>
                  </a:solidFill>
                  <a:latin typeface="Arial"/>
                  <a:ea typeface="Arial"/>
                  <a:cs typeface="Arial"/>
                  <a:sym typeface="Arial"/>
                </a:endParaRPr>
              </a:p>
            </p:txBody>
          </p:sp>
          <p:sp>
            <p:nvSpPr>
              <p:cNvPr id="1140" name="Google Shape;1140;p39"/>
              <p:cNvSpPr/>
              <p:nvPr/>
            </p:nvSpPr>
            <p:spPr>
              <a:xfrm rot="5400000">
                <a:off x="2567964" y="4874726"/>
                <a:ext cx="226255" cy="195048"/>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grpSp>
      <p:sp>
        <p:nvSpPr>
          <p:cNvPr id="1141" name="Google Shape;1141;p39"/>
          <p:cNvSpPr txBox="1"/>
          <p:nvPr/>
        </p:nvSpPr>
        <p:spPr>
          <a:xfrm>
            <a:off x="733766" y="1082556"/>
            <a:ext cx="136287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a:solidFill>
                  <a:schemeClr val="dk1"/>
                </a:solidFill>
                <a:latin typeface="Arial"/>
                <a:ea typeface="Arial"/>
                <a:cs typeface="Arial"/>
                <a:sym typeface="Arial"/>
              </a:rPr>
              <a:t>税金クイズ</a:t>
            </a:r>
            <a:endParaRPr sz="1400" b="0" i="0" u="none" strike="noStrike" cap="none">
              <a:solidFill>
                <a:srgbClr val="000000"/>
              </a:solidFill>
              <a:latin typeface="Arial"/>
              <a:ea typeface="Arial"/>
              <a:cs typeface="Arial"/>
              <a:sym typeface="Arial"/>
            </a:endParaRPr>
          </a:p>
        </p:txBody>
      </p:sp>
      <p:sp>
        <p:nvSpPr>
          <p:cNvPr id="1142" name="Google Shape;1142;p39">
            <a:hlinkClick r:id="rId7" action="ppaction://hlinksldjump"/>
          </p:cNvPr>
          <p:cNvSpPr/>
          <p:nvPr/>
        </p:nvSpPr>
        <p:spPr>
          <a:xfrm>
            <a:off x="2158790" y="4944409"/>
            <a:ext cx="1144981" cy="399154"/>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43" name="Google Shape;1143;p39">
            <a:hlinkClick r:id="rId8" action="ppaction://hlinksldjump"/>
          </p:cNvPr>
          <p:cNvSpPr/>
          <p:nvPr/>
        </p:nvSpPr>
        <p:spPr>
          <a:xfrm>
            <a:off x="5528718" y="4944409"/>
            <a:ext cx="1144981" cy="399154"/>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44" name="Google Shape;1144;p39">
            <a:hlinkClick r:id="rId9" action="ppaction://hlinksldjump"/>
          </p:cNvPr>
          <p:cNvSpPr/>
          <p:nvPr/>
        </p:nvSpPr>
        <p:spPr>
          <a:xfrm>
            <a:off x="8893002" y="4944409"/>
            <a:ext cx="1144981" cy="399154"/>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1145" name="Google Shape;1145;p39"/>
          <p:cNvGrpSpPr/>
          <p:nvPr/>
        </p:nvGrpSpPr>
        <p:grpSpPr>
          <a:xfrm>
            <a:off x="142185" y="191285"/>
            <a:ext cx="11907630" cy="830956"/>
            <a:chOff x="142185" y="191285"/>
            <a:chExt cx="11907630" cy="830956"/>
          </a:xfrm>
        </p:grpSpPr>
        <p:pic>
          <p:nvPicPr>
            <p:cNvPr id="1146" name="Google Shape;1146;p39"/>
            <p:cNvPicPr preferRelativeResize="0"/>
            <p:nvPr/>
          </p:nvPicPr>
          <p:blipFill rotWithShape="1">
            <a:blip r:embed="rId10">
              <a:alphaModFix/>
            </a:blip>
            <a:srcRect/>
            <a:stretch/>
          </p:blipFill>
          <p:spPr>
            <a:xfrm>
              <a:off x="142185" y="223545"/>
              <a:ext cx="11907630" cy="755970"/>
            </a:xfrm>
            <a:prstGeom prst="rect">
              <a:avLst/>
            </a:prstGeom>
            <a:noFill/>
            <a:ln>
              <a:noFill/>
            </a:ln>
          </p:spPr>
        </p:pic>
        <p:sp>
          <p:nvSpPr>
            <p:cNvPr id="1147" name="Google Shape;1147;p39"/>
            <p:cNvSpPr txBox="1"/>
            <p:nvPr/>
          </p:nvSpPr>
          <p:spPr>
            <a:xfrm>
              <a:off x="201954" y="191285"/>
              <a:ext cx="1208145"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4800"/>
                <a:buFont typeface="Arial"/>
                <a:buNone/>
              </a:pPr>
              <a:r>
                <a:rPr lang="ja-JP" sz="4800" b="1" i="0" u="none" strike="noStrike" cap="none">
                  <a:solidFill>
                    <a:schemeClr val="lt1"/>
                  </a:solidFill>
                  <a:latin typeface="Arial"/>
                  <a:ea typeface="Arial"/>
                  <a:cs typeface="Arial"/>
                  <a:sym typeface="Arial"/>
                </a:rPr>
                <a:t>3</a:t>
              </a:r>
              <a:endParaRPr sz="4800" b="1" i="0" u="none" strike="noStrike" cap="none">
                <a:solidFill>
                  <a:schemeClr val="lt1"/>
                </a:solidFill>
                <a:latin typeface="Arial"/>
                <a:ea typeface="Arial"/>
                <a:cs typeface="Arial"/>
                <a:sym typeface="Arial"/>
              </a:endParaRPr>
            </a:p>
          </p:txBody>
        </p:sp>
        <p:sp>
          <p:nvSpPr>
            <p:cNvPr id="1148" name="Google Shape;1148;p39"/>
            <p:cNvSpPr txBox="1"/>
            <p:nvPr/>
          </p:nvSpPr>
          <p:spPr>
            <a:xfrm>
              <a:off x="1566872" y="340431"/>
              <a:ext cx="95724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200"/>
                <a:buFont typeface="Arial"/>
                <a:buNone/>
              </a:pPr>
              <a:r>
                <a:rPr lang="ja-JP" sz="3200" b="1" i="0" u="none" strike="noStrike" cap="none">
                  <a:solidFill>
                    <a:schemeClr val="lt1"/>
                  </a:solidFill>
                  <a:latin typeface="Arial"/>
                  <a:ea typeface="Arial"/>
                  <a:cs typeface="Arial"/>
                  <a:sym typeface="Arial"/>
                </a:rPr>
                <a:t>税金はどこに納められているのだろう？</a:t>
              </a:r>
              <a:endParaRPr sz="1400" b="0" i="0" u="none" strike="noStrike" cap="none">
                <a:solidFill>
                  <a:srgbClr val="000000"/>
                </a:solidFill>
                <a:latin typeface="Arial"/>
                <a:ea typeface="Arial"/>
                <a:cs typeface="Arial"/>
                <a:sym typeface="Arial"/>
              </a:endParaRPr>
            </a:p>
          </p:txBody>
        </p:sp>
      </p:grpSp>
      <p:sp>
        <p:nvSpPr>
          <p:cNvPr id="1149" name="Google Shape;1149;p39"/>
          <p:cNvSpPr txBox="1"/>
          <p:nvPr/>
        </p:nvSpPr>
        <p:spPr>
          <a:xfrm>
            <a:off x="4073807" y="245179"/>
            <a:ext cx="466800" cy="246300"/>
          </a:xfrm>
          <a:prstGeom prst="rect">
            <a:avLst/>
          </a:prstGeom>
          <a:noFill/>
          <a:ln>
            <a:noFill/>
          </a:ln>
        </p:spPr>
        <p:txBody>
          <a:bodyPr spcFirstLastPara="1" wrap="square" lIns="91425" tIns="45700" rIns="91425" bIns="45700" anchor="t" anchorCtr="0">
            <a:spAutoFit/>
          </a:bodyPr>
          <a:lstStyle/>
          <a:p>
            <a:pPr marL="0" marR="0" lvl="0" indent="0" algn="just" rtl="0">
              <a:lnSpc>
                <a:spcPct val="130000"/>
              </a:lnSpc>
              <a:spcBef>
                <a:spcPts val="0"/>
              </a:spcBef>
              <a:spcAft>
                <a:spcPts val="0"/>
              </a:spcAft>
              <a:buClr>
                <a:schemeClr val="lt1"/>
              </a:buClr>
              <a:buSzPts val="1000"/>
              <a:buFont typeface="Arial"/>
              <a:buNone/>
            </a:pPr>
            <a:r>
              <a:rPr lang="ja-JP" sz="1000" b="1" i="0" u="none" strike="noStrike" cap="none">
                <a:solidFill>
                  <a:schemeClr val="lt1"/>
                </a:solidFill>
                <a:latin typeface="Arial"/>
                <a:ea typeface="Arial"/>
                <a:cs typeface="Arial"/>
                <a:sym typeface="Arial"/>
              </a:rPr>
              <a:t>おさ</a:t>
            </a:r>
            <a:endParaRPr sz="1000" b="1" i="0" u="none" strike="noStrike" cap="none">
              <a:solidFill>
                <a:schemeClr val="lt1"/>
              </a:solidFill>
              <a:latin typeface="Arial"/>
              <a:ea typeface="Arial"/>
              <a:cs typeface="Arial"/>
              <a:sym typeface="Aria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41"/>
                                        </p:tgtEl>
                                        <p:attrNameLst>
                                          <p:attrName>style.visibility</p:attrName>
                                        </p:attrNameLst>
                                      </p:cBhvr>
                                      <p:to>
                                        <p:strVal val="visible"/>
                                      </p:to>
                                    </p:set>
                                    <p:animEffect transition="in" filter="fade">
                                      <p:cBhvr>
                                        <p:cTn id="7" dur="500"/>
                                        <p:tgtEl>
                                          <p:spTgt spid="114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06"/>
                                        </p:tgtEl>
                                        <p:attrNameLst>
                                          <p:attrName>style.visibility</p:attrName>
                                        </p:attrNameLst>
                                      </p:cBhvr>
                                      <p:to>
                                        <p:strVal val="visible"/>
                                      </p:to>
                                    </p:set>
                                    <p:animEffect transition="in" filter="fade">
                                      <p:cBhvr>
                                        <p:cTn id="11" dur="500"/>
                                        <p:tgtEl>
                                          <p:spTgt spid="1106"/>
                                        </p:tgtEl>
                                      </p:cBhvr>
                                    </p:animEffect>
                                  </p:childTnLst>
                                </p:cTn>
                              </p:par>
                              <p:par>
                                <p:cTn id="12" presetID="10" presetClass="entr" presetSubtype="0" fill="hold" nodeType="withEffect">
                                  <p:stCondLst>
                                    <p:cond delay="0"/>
                                  </p:stCondLst>
                                  <p:childTnLst>
                                    <p:set>
                                      <p:cBhvr>
                                        <p:cTn id="13" dur="1" fill="hold">
                                          <p:stCondLst>
                                            <p:cond delay="0"/>
                                          </p:stCondLst>
                                        </p:cTn>
                                        <p:tgtEl>
                                          <p:spTgt spid="1122"/>
                                        </p:tgtEl>
                                        <p:attrNameLst>
                                          <p:attrName>style.visibility</p:attrName>
                                        </p:attrNameLst>
                                      </p:cBhvr>
                                      <p:to>
                                        <p:strVal val="visible"/>
                                      </p:to>
                                    </p:set>
                                    <p:animEffect transition="in" filter="fade">
                                      <p:cBhvr>
                                        <p:cTn id="14" dur="500"/>
                                        <p:tgtEl>
                                          <p:spTgt spid="1122"/>
                                        </p:tgtEl>
                                      </p:cBhvr>
                                    </p:animEffect>
                                  </p:childTnLst>
                                </p:cTn>
                              </p:par>
                              <p:par>
                                <p:cTn id="15" presetID="10" presetClass="entr" presetSubtype="0" fill="hold" nodeType="withEffect">
                                  <p:stCondLst>
                                    <p:cond delay="0"/>
                                  </p:stCondLst>
                                  <p:childTnLst>
                                    <p:set>
                                      <p:cBhvr>
                                        <p:cTn id="16" dur="1" fill="hold">
                                          <p:stCondLst>
                                            <p:cond delay="0"/>
                                          </p:stCondLst>
                                        </p:cTn>
                                        <p:tgtEl>
                                          <p:spTgt spid="1132"/>
                                        </p:tgtEl>
                                        <p:attrNameLst>
                                          <p:attrName>style.visibility</p:attrName>
                                        </p:attrNameLst>
                                      </p:cBhvr>
                                      <p:to>
                                        <p:strVal val="visible"/>
                                      </p:to>
                                    </p:set>
                                    <p:animEffect transition="in" filter="fade">
                                      <p:cBhvr>
                                        <p:cTn id="17" dur="500"/>
                                        <p:tgtEl>
                                          <p:spTgt spid="1132"/>
                                        </p:tgtEl>
                                      </p:cBhvr>
                                    </p:animEffect>
                                  </p:childTnLst>
                                </p:cTn>
                              </p:par>
                              <p:par>
                                <p:cTn id="18" presetID="10" presetClass="entr" presetSubtype="0" fill="hold" nodeType="withEffect">
                                  <p:stCondLst>
                                    <p:cond delay="0"/>
                                  </p:stCondLst>
                                  <p:childTnLst>
                                    <p:set>
                                      <p:cBhvr>
                                        <p:cTn id="19" dur="1" fill="hold">
                                          <p:stCondLst>
                                            <p:cond delay="0"/>
                                          </p:stCondLst>
                                        </p:cTn>
                                        <p:tgtEl>
                                          <p:spTgt spid="1114"/>
                                        </p:tgtEl>
                                        <p:attrNameLst>
                                          <p:attrName>style.visibility</p:attrName>
                                        </p:attrNameLst>
                                      </p:cBhvr>
                                      <p:to>
                                        <p:strVal val="visible"/>
                                      </p:to>
                                    </p:set>
                                    <p:animEffect transition="in" filter="fade">
                                      <p:cBhvr>
                                        <p:cTn id="20" dur="500"/>
                                        <p:tgtEl>
                                          <p:spTgt spid="1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54"/>
        <p:cNvGrpSpPr/>
        <p:nvPr/>
      </p:nvGrpSpPr>
      <p:grpSpPr>
        <a:xfrm>
          <a:off x="0" y="0"/>
          <a:ext cx="0" cy="0"/>
          <a:chOff x="0" y="0"/>
          <a:chExt cx="0" cy="0"/>
        </a:xfrm>
      </p:grpSpPr>
      <p:grpSp>
        <p:nvGrpSpPr>
          <p:cNvPr id="1155" name="Google Shape;1155;p40"/>
          <p:cNvGrpSpPr/>
          <p:nvPr/>
        </p:nvGrpSpPr>
        <p:grpSpPr>
          <a:xfrm>
            <a:off x="1236544" y="2818340"/>
            <a:ext cx="3002692" cy="2612254"/>
            <a:chOff x="895698" y="2679836"/>
            <a:chExt cx="3002692" cy="2612254"/>
          </a:xfrm>
        </p:grpSpPr>
        <p:sp>
          <p:nvSpPr>
            <p:cNvPr id="1156" name="Google Shape;1156;p40"/>
            <p:cNvSpPr/>
            <p:nvPr/>
          </p:nvSpPr>
          <p:spPr>
            <a:xfrm>
              <a:off x="895698" y="2687393"/>
              <a:ext cx="3002692" cy="2604697"/>
            </a:xfrm>
            <a:prstGeom prst="roundRect">
              <a:avLst>
                <a:gd name="adj" fmla="val 5406"/>
              </a:avLst>
            </a:prstGeom>
            <a:solidFill>
              <a:srgbClr val="FBFBE9"/>
            </a:solidFill>
            <a:ln w="19050" cap="flat" cmpd="sng">
              <a:solidFill>
                <a:srgbClr val="F2AA8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57" name="Google Shape;1157;p40"/>
            <p:cNvSpPr txBox="1"/>
            <p:nvPr/>
          </p:nvSpPr>
          <p:spPr>
            <a:xfrm>
              <a:off x="1030246" y="2679836"/>
              <a:ext cx="2733597" cy="904823"/>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chemeClr val="dk1"/>
                </a:buClr>
                <a:buSzPts val="2400"/>
                <a:buFont typeface="Arial"/>
                <a:buNone/>
              </a:pPr>
              <a:r>
                <a:rPr lang="ja-JP" sz="2400" b="1" i="0" u="none" strike="noStrike" cap="none">
                  <a:solidFill>
                    <a:schemeClr val="dk1"/>
                  </a:solidFill>
                  <a:latin typeface="Arial"/>
                  <a:ea typeface="Arial"/>
                  <a:cs typeface="Arial"/>
                  <a:sym typeface="Arial"/>
                </a:rPr>
                <a:t>①</a:t>
              </a:r>
              <a:endParaRPr sz="2400" b="1" i="0" u="none" strike="noStrike" cap="none">
                <a:solidFill>
                  <a:schemeClr val="dk1"/>
                </a:solidFill>
                <a:latin typeface="Arial"/>
                <a:ea typeface="Arial"/>
                <a:cs typeface="Arial"/>
                <a:sym typeface="Arial"/>
              </a:endParaRPr>
            </a:p>
            <a:p>
              <a:pPr marL="0" marR="0" lvl="0" indent="0" algn="ctr" rtl="0">
                <a:lnSpc>
                  <a:spcPct val="120000"/>
                </a:lnSpc>
                <a:spcBef>
                  <a:spcPts val="0"/>
                </a:spcBef>
                <a:spcAft>
                  <a:spcPts val="0"/>
                </a:spcAft>
                <a:buClr>
                  <a:schemeClr val="dk1"/>
                </a:buClr>
                <a:buSzPts val="2000"/>
                <a:buFont typeface="Arial"/>
                <a:buNone/>
              </a:pPr>
              <a:r>
                <a:rPr lang="ja-JP" sz="2000" b="1" i="0" u="none" strike="noStrike" cap="none">
                  <a:solidFill>
                    <a:schemeClr val="dk1"/>
                  </a:solidFill>
                  <a:latin typeface="Arial"/>
                  <a:ea typeface="Arial"/>
                  <a:cs typeface="Arial"/>
                  <a:sym typeface="Arial"/>
                </a:rPr>
                <a:t>お　店</a:t>
              </a:r>
              <a:endParaRPr sz="1400" b="0" i="0" u="none" strike="noStrike" cap="none">
                <a:solidFill>
                  <a:srgbClr val="000000"/>
                </a:solidFill>
                <a:latin typeface="Arial"/>
                <a:ea typeface="Arial"/>
                <a:cs typeface="Arial"/>
                <a:sym typeface="Arial"/>
              </a:endParaRPr>
            </a:p>
          </p:txBody>
        </p:sp>
        <p:pic>
          <p:nvPicPr>
            <p:cNvPr id="1158" name="Google Shape;1158;p40" descr="図形, カレンダー&#10;&#10;自動的に生成された説明"/>
            <p:cNvPicPr preferRelativeResize="0"/>
            <p:nvPr/>
          </p:nvPicPr>
          <p:blipFill rotWithShape="1">
            <a:blip r:embed="rId3">
              <a:alphaModFix/>
            </a:blip>
            <a:srcRect/>
            <a:stretch/>
          </p:blipFill>
          <p:spPr>
            <a:xfrm>
              <a:off x="1721340" y="3761409"/>
              <a:ext cx="1351408" cy="873346"/>
            </a:xfrm>
            <a:prstGeom prst="rect">
              <a:avLst/>
            </a:prstGeom>
            <a:noFill/>
            <a:ln>
              <a:noFill/>
            </a:ln>
          </p:spPr>
        </p:pic>
      </p:grpSp>
      <p:grpSp>
        <p:nvGrpSpPr>
          <p:cNvPr id="1159" name="Google Shape;1159;p40"/>
          <p:cNvGrpSpPr/>
          <p:nvPr/>
        </p:nvGrpSpPr>
        <p:grpSpPr>
          <a:xfrm>
            <a:off x="4603650" y="2818340"/>
            <a:ext cx="3002692" cy="2612254"/>
            <a:chOff x="4594655" y="2679836"/>
            <a:chExt cx="3002692" cy="2612254"/>
          </a:xfrm>
        </p:grpSpPr>
        <p:sp>
          <p:nvSpPr>
            <p:cNvPr id="1160" name="Google Shape;1160;p40"/>
            <p:cNvSpPr/>
            <p:nvPr/>
          </p:nvSpPr>
          <p:spPr>
            <a:xfrm>
              <a:off x="4594655" y="2687393"/>
              <a:ext cx="3002692" cy="2604697"/>
            </a:xfrm>
            <a:prstGeom prst="roundRect">
              <a:avLst>
                <a:gd name="adj" fmla="val 5406"/>
              </a:avLst>
            </a:prstGeom>
            <a:solidFill>
              <a:srgbClr val="FBFBE9"/>
            </a:solidFill>
            <a:ln w="19050" cap="flat" cmpd="sng">
              <a:solidFill>
                <a:srgbClr val="F2AA8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61" name="Google Shape;1161;p40"/>
            <p:cNvSpPr txBox="1"/>
            <p:nvPr/>
          </p:nvSpPr>
          <p:spPr>
            <a:xfrm>
              <a:off x="4729202" y="2679836"/>
              <a:ext cx="2733597" cy="904823"/>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chemeClr val="dk1"/>
                </a:buClr>
                <a:buSzPts val="2400"/>
                <a:buFont typeface="Arial"/>
                <a:buNone/>
              </a:pPr>
              <a:r>
                <a:rPr lang="ja-JP" sz="2400" b="1" i="0" u="none" strike="noStrike" cap="none">
                  <a:solidFill>
                    <a:schemeClr val="dk1"/>
                  </a:solidFill>
                  <a:latin typeface="Arial"/>
                  <a:ea typeface="Arial"/>
                  <a:cs typeface="Arial"/>
                  <a:sym typeface="Arial"/>
                </a:rPr>
                <a:t>②</a:t>
              </a:r>
              <a:endParaRPr sz="2400" b="1" i="0" u="none" strike="noStrike" cap="none">
                <a:solidFill>
                  <a:schemeClr val="dk1"/>
                </a:solidFill>
                <a:latin typeface="Arial"/>
                <a:ea typeface="Arial"/>
                <a:cs typeface="Arial"/>
                <a:sym typeface="Arial"/>
              </a:endParaRPr>
            </a:p>
            <a:p>
              <a:pPr marL="0" marR="0" lvl="0" indent="0" algn="ctr" rtl="0">
                <a:lnSpc>
                  <a:spcPct val="120000"/>
                </a:lnSpc>
                <a:spcBef>
                  <a:spcPts val="0"/>
                </a:spcBef>
                <a:spcAft>
                  <a:spcPts val="0"/>
                </a:spcAft>
                <a:buClr>
                  <a:schemeClr val="dk1"/>
                </a:buClr>
                <a:buSzPts val="2000"/>
                <a:buFont typeface="Arial"/>
                <a:buNone/>
              </a:pPr>
              <a:r>
                <a:rPr lang="ja-JP" sz="2000" b="1" i="0" u="none" strike="noStrike" cap="none">
                  <a:solidFill>
                    <a:schemeClr val="dk1"/>
                  </a:solidFill>
                  <a:latin typeface="Arial"/>
                  <a:ea typeface="Arial"/>
                  <a:cs typeface="Arial"/>
                  <a:sym typeface="Arial"/>
                </a:rPr>
                <a:t>銀　行</a:t>
              </a:r>
              <a:endParaRPr sz="1400" b="0" i="0" u="none" strike="noStrike" cap="none">
                <a:solidFill>
                  <a:srgbClr val="000000"/>
                </a:solidFill>
                <a:latin typeface="Arial"/>
                <a:ea typeface="Arial"/>
                <a:cs typeface="Arial"/>
                <a:sym typeface="Arial"/>
              </a:endParaRPr>
            </a:p>
          </p:txBody>
        </p:sp>
        <p:grpSp>
          <p:nvGrpSpPr>
            <p:cNvPr id="1162" name="Google Shape;1162;p40"/>
            <p:cNvGrpSpPr/>
            <p:nvPr/>
          </p:nvGrpSpPr>
          <p:grpSpPr>
            <a:xfrm>
              <a:off x="5441154" y="3700672"/>
              <a:ext cx="1309695" cy="934083"/>
              <a:chOff x="5441154" y="3651244"/>
              <a:chExt cx="1309695" cy="934083"/>
            </a:xfrm>
          </p:grpSpPr>
          <p:pic>
            <p:nvPicPr>
              <p:cNvPr id="1163" name="Google Shape;1163;p40" descr="白いバックグラウンドの前にあるキーボード&#10;&#10;低い精度で自動的に生成された説明"/>
              <p:cNvPicPr preferRelativeResize="0"/>
              <p:nvPr/>
            </p:nvPicPr>
            <p:blipFill rotWithShape="1">
              <a:blip r:embed="rId4">
                <a:alphaModFix/>
              </a:blip>
              <a:srcRect/>
              <a:stretch/>
            </p:blipFill>
            <p:spPr>
              <a:xfrm>
                <a:off x="5441154" y="3723053"/>
                <a:ext cx="1309695" cy="862274"/>
              </a:xfrm>
              <a:prstGeom prst="rect">
                <a:avLst/>
              </a:prstGeom>
              <a:noFill/>
              <a:ln>
                <a:noFill/>
              </a:ln>
            </p:spPr>
          </p:pic>
          <p:sp>
            <p:nvSpPr>
              <p:cNvPr id="1164" name="Google Shape;1164;p40"/>
              <p:cNvSpPr/>
              <p:nvPr/>
            </p:nvSpPr>
            <p:spPr>
              <a:xfrm>
                <a:off x="5693569" y="3651244"/>
                <a:ext cx="804862" cy="263660"/>
              </a:xfrm>
              <a:prstGeom prst="rect">
                <a:avLst/>
              </a:prstGeom>
              <a:solidFill>
                <a:srgbClr val="C0C0C0"/>
              </a:solidFill>
              <a:ln w="9525" cap="flat" cmpd="sng">
                <a:solidFill>
                  <a:schemeClr val="dk1"/>
                </a:solidFill>
                <a:prstDash val="solid"/>
                <a:miter lim="800000"/>
                <a:headEnd type="none" w="sm" len="sm"/>
                <a:tailEnd type="none" w="sm" len="sm"/>
              </a:ln>
            </p:spPr>
            <p:txBody>
              <a:bodyPr spcFirstLastPara="1" wrap="square" lIns="91425" tIns="45700" rIns="91425" bIns="720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0" i="0" u="none" strike="noStrike" cap="none">
                    <a:solidFill>
                      <a:schemeClr val="dk1"/>
                    </a:solidFill>
                    <a:latin typeface="Arial"/>
                    <a:ea typeface="Arial"/>
                    <a:cs typeface="Arial"/>
                    <a:sym typeface="Arial"/>
                  </a:rPr>
                  <a:t>○○銀行</a:t>
                </a:r>
                <a:endParaRPr sz="1400" b="0" i="0" u="none" strike="noStrike" cap="none">
                  <a:solidFill>
                    <a:srgbClr val="000000"/>
                  </a:solidFill>
                  <a:latin typeface="Arial"/>
                  <a:ea typeface="Arial"/>
                  <a:cs typeface="Arial"/>
                  <a:sym typeface="Arial"/>
                </a:endParaRPr>
              </a:p>
            </p:txBody>
          </p:sp>
        </p:grpSp>
      </p:grpSp>
      <p:grpSp>
        <p:nvGrpSpPr>
          <p:cNvPr id="1165" name="Google Shape;1165;p40"/>
          <p:cNvGrpSpPr/>
          <p:nvPr/>
        </p:nvGrpSpPr>
        <p:grpSpPr>
          <a:xfrm>
            <a:off x="7970756" y="2818340"/>
            <a:ext cx="3002692" cy="2612254"/>
            <a:chOff x="8293611" y="2679836"/>
            <a:chExt cx="3002692" cy="2612254"/>
          </a:xfrm>
        </p:grpSpPr>
        <p:sp>
          <p:nvSpPr>
            <p:cNvPr id="1166" name="Google Shape;1166;p40"/>
            <p:cNvSpPr/>
            <p:nvPr/>
          </p:nvSpPr>
          <p:spPr>
            <a:xfrm>
              <a:off x="8293611" y="2687393"/>
              <a:ext cx="3002692" cy="2604697"/>
            </a:xfrm>
            <a:prstGeom prst="roundRect">
              <a:avLst>
                <a:gd name="adj" fmla="val 5406"/>
              </a:avLst>
            </a:prstGeom>
            <a:solidFill>
              <a:srgbClr val="FBFBE9"/>
            </a:solidFill>
            <a:ln w="19050" cap="flat" cmpd="sng">
              <a:solidFill>
                <a:srgbClr val="F2AA8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67" name="Google Shape;1167;p40"/>
            <p:cNvSpPr txBox="1"/>
            <p:nvPr/>
          </p:nvSpPr>
          <p:spPr>
            <a:xfrm>
              <a:off x="8416078" y="2679836"/>
              <a:ext cx="2757759" cy="904823"/>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chemeClr val="dk1"/>
                </a:buClr>
                <a:buSzPts val="2400"/>
                <a:buFont typeface="Arial"/>
                <a:buNone/>
              </a:pPr>
              <a:r>
                <a:rPr lang="ja-JP" sz="2400" b="1" i="0" u="none" strike="noStrike" cap="none">
                  <a:solidFill>
                    <a:schemeClr val="dk1"/>
                  </a:solidFill>
                  <a:latin typeface="Arial"/>
                  <a:ea typeface="Arial"/>
                  <a:cs typeface="Arial"/>
                  <a:sym typeface="Arial"/>
                </a:rPr>
                <a:t>③</a:t>
              </a:r>
              <a:endParaRPr sz="2400" b="1" i="0" u="none" strike="noStrike" cap="none">
                <a:solidFill>
                  <a:schemeClr val="dk1"/>
                </a:solidFill>
                <a:latin typeface="Arial"/>
                <a:ea typeface="Arial"/>
                <a:cs typeface="Arial"/>
                <a:sym typeface="Arial"/>
              </a:endParaRPr>
            </a:p>
            <a:p>
              <a:pPr marL="0" marR="0" lvl="0" indent="0" algn="ctr" rtl="0">
                <a:lnSpc>
                  <a:spcPct val="120000"/>
                </a:lnSpc>
                <a:spcBef>
                  <a:spcPts val="0"/>
                </a:spcBef>
                <a:spcAft>
                  <a:spcPts val="0"/>
                </a:spcAft>
                <a:buClr>
                  <a:schemeClr val="dk1"/>
                </a:buClr>
                <a:buSzPts val="2000"/>
                <a:buFont typeface="Arial"/>
                <a:buNone/>
              </a:pPr>
              <a:r>
                <a:rPr lang="ja-JP" sz="2000" b="1" i="0" u="none" strike="noStrike" cap="none">
                  <a:solidFill>
                    <a:schemeClr val="dk1"/>
                  </a:solidFill>
                  <a:latin typeface="Arial"/>
                  <a:ea typeface="Arial"/>
                  <a:cs typeface="Arial"/>
                  <a:sym typeface="Arial"/>
                </a:rPr>
                <a:t>国や都道府県・市町村</a:t>
              </a:r>
              <a:endParaRPr sz="1400" b="0" i="0" u="none" strike="noStrike" cap="none">
                <a:solidFill>
                  <a:srgbClr val="000000"/>
                </a:solidFill>
                <a:latin typeface="Arial"/>
                <a:ea typeface="Arial"/>
                <a:cs typeface="Arial"/>
                <a:sym typeface="Arial"/>
              </a:endParaRPr>
            </a:p>
          </p:txBody>
        </p:sp>
        <p:pic>
          <p:nvPicPr>
            <p:cNvPr id="1168" name="Google Shape;1168;p40"/>
            <p:cNvPicPr preferRelativeResize="0"/>
            <p:nvPr/>
          </p:nvPicPr>
          <p:blipFill rotWithShape="1">
            <a:blip r:embed="rId5">
              <a:alphaModFix/>
            </a:blip>
            <a:srcRect/>
            <a:stretch/>
          </p:blipFill>
          <p:spPr>
            <a:xfrm>
              <a:off x="9468790" y="3748184"/>
              <a:ext cx="1717128" cy="886571"/>
            </a:xfrm>
            <a:prstGeom prst="rect">
              <a:avLst/>
            </a:prstGeom>
            <a:noFill/>
            <a:ln>
              <a:noFill/>
            </a:ln>
          </p:spPr>
        </p:pic>
        <p:pic>
          <p:nvPicPr>
            <p:cNvPr id="1169" name="Google Shape;1169;p40" descr="ダイアグラム&#10;&#10;自動的に生成された説明"/>
            <p:cNvPicPr preferRelativeResize="0"/>
            <p:nvPr/>
          </p:nvPicPr>
          <p:blipFill rotWithShape="1">
            <a:blip r:embed="rId6">
              <a:alphaModFix/>
            </a:blip>
            <a:srcRect/>
            <a:stretch/>
          </p:blipFill>
          <p:spPr>
            <a:xfrm>
              <a:off x="8405065" y="3672164"/>
              <a:ext cx="989351" cy="962591"/>
            </a:xfrm>
            <a:prstGeom prst="rect">
              <a:avLst/>
            </a:prstGeom>
            <a:noFill/>
            <a:ln>
              <a:noFill/>
            </a:ln>
          </p:spPr>
        </p:pic>
      </p:grpSp>
      <p:grpSp>
        <p:nvGrpSpPr>
          <p:cNvPr id="1170" name="Google Shape;1170;p40"/>
          <p:cNvGrpSpPr/>
          <p:nvPr/>
        </p:nvGrpSpPr>
        <p:grpSpPr>
          <a:xfrm>
            <a:off x="653442" y="1587323"/>
            <a:ext cx="10885117" cy="4314059"/>
            <a:chOff x="653442" y="1657082"/>
            <a:chExt cx="10885117" cy="4314059"/>
          </a:xfrm>
        </p:grpSpPr>
        <p:grpSp>
          <p:nvGrpSpPr>
            <p:cNvPr id="1171" name="Google Shape;1171;p40"/>
            <p:cNvGrpSpPr/>
            <p:nvPr/>
          </p:nvGrpSpPr>
          <p:grpSpPr>
            <a:xfrm>
              <a:off x="653442" y="1657082"/>
              <a:ext cx="10885117" cy="4314059"/>
              <a:chOff x="653442" y="1657082"/>
              <a:chExt cx="10885117" cy="4314059"/>
            </a:xfrm>
          </p:grpSpPr>
          <p:sp>
            <p:nvSpPr>
              <p:cNvPr id="1172" name="Google Shape;1172;p40"/>
              <p:cNvSpPr/>
              <p:nvPr/>
            </p:nvSpPr>
            <p:spPr>
              <a:xfrm>
                <a:off x="653442" y="1661531"/>
                <a:ext cx="10885117" cy="755780"/>
              </a:xfrm>
              <a:custGeom>
                <a:avLst/>
                <a:gdLst/>
                <a:ahLst/>
                <a:cxnLst/>
                <a:rect l="l" t="t" r="r" b="b"/>
                <a:pathLst>
                  <a:path w="9603308" h="677311" extrusionOk="0">
                    <a:moveTo>
                      <a:pt x="257616" y="0"/>
                    </a:moveTo>
                    <a:lnTo>
                      <a:pt x="9345692" y="0"/>
                    </a:lnTo>
                    <a:cubicBezTo>
                      <a:pt x="9487969" y="0"/>
                      <a:pt x="9603308" y="115339"/>
                      <a:pt x="9603308" y="257616"/>
                    </a:cubicBezTo>
                    <a:lnTo>
                      <a:pt x="9603308" y="677301"/>
                    </a:lnTo>
                    <a:lnTo>
                      <a:pt x="9603306" y="677311"/>
                    </a:lnTo>
                    <a:lnTo>
                      <a:pt x="9603306" y="649814"/>
                    </a:lnTo>
                    <a:lnTo>
                      <a:pt x="0" y="649814"/>
                    </a:lnTo>
                    <a:lnTo>
                      <a:pt x="0" y="257616"/>
                    </a:lnTo>
                    <a:cubicBezTo>
                      <a:pt x="0" y="115339"/>
                      <a:pt x="115339" y="0"/>
                      <a:pt x="257616" y="0"/>
                    </a:cubicBezTo>
                    <a:close/>
                  </a:path>
                </a:pathLst>
              </a:custGeom>
              <a:solidFill>
                <a:srgbClr val="F2A98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73" name="Google Shape;1173;p40"/>
              <p:cNvSpPr/>
              <p:nvPr/>
            </p:nvSpPr>
            <p:spPr>
              <a:xfrm>
                <a:off x="653442" y="1657082"/>
                <a:ext cx="10885117" cy="4314059"/>
              </a:xfrm>
              <a:prstGeom prst="roundRect">
                <a:avLst>
                  <a:gd name="adj" fmla="val 7693"/>
                </a:avLst>
              </a:prstGeom>
              <a:no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grpSp>
          <p:nvGrpSpPr>
            <p:cNvPr id="1174" name="Google Shape;1174;p40"/>
            <p:cNvGrpSpPr/>
            <p:nvPr/>
          </p:nvGrpSpPr>
          <p:grpSpPr>
            <a:xfrm>
              <a:off x="3135284" y="1780487"/>
              <a:ext cx="610576" cy="517865"/>
              <a:chOff x="1385637" y="2484221"/>
              <a:chExt cx="659456" cy="559323"/>
            </a:xfrm>
          </p:grpSpPr>
          <p:sp>
            <p:nvSpPr>
              <p:cNvPr id="1175" name="Google Shape;1175;p40"/>
              <p:cNvSpPr/>
              <p:nvPr/>
            </p:nvSpPr>
            <p:spPr>
              <a:xfrm>
                <a:off x="1435704" y="2484221"/>
                <a:ext cx="559323" cy="559323"/>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76" name="Google Shape;1176;p40"/>
              <p:cNvSpPr txBox="1"/>
              <p:nvPr/>
            </p:nvSpPr>
            <p:spPr>
              <a:xfrm>
                <a:off x="1385637" y="2547833"/>
                <a:ext cx="659456" cy="4320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AAC8D"/>
                  </a:buClr>
                  <a:buSzPts val="1800"/>
                  <a:buFont typeface="Arial"/>
                  <a:buNone/>
                </a:pPr>
                <a:r>
                  <a:rPr lang="ja-JP" sz="1800" b="1" i="0" u="none" strike="noStrike" cap="none">
                    <a:solidFill>
                      <a:srgbClr val="2AAC8D"/>
                    </a:solidFill>
                    <a:latin typeface="Arial"/>
                    <a:ea typeface="Arial"/>
                    <a:cs typeface="Arial"/>
                    <a:sym typeface="Arial"/>
                  </a:rPr>
                  <a:t>Q</a:t>
                </a:r>
                <a:r>
                  <a:rPr lang="ja-JP" sz="2000" b="1" i="0" u="none" strike="noStrike" cap="none">
                    <a:solidFill>
                      <a:srgbClr val="2AAC8D"/>
                    </a:solidFill>
                    <a:latin typeface="Arial"/>
                    <a:ea typeface="Arial"/>
                    <a:cs typeface="Arial"/>
                    <a:sym typeface="Arial"/>
                  </a:rPr>
                  <a:t>1</a:t>
                </a:r>
                <a:endParaRPr sz="2800" b="1" i="0" u="none" strike="noStrike" cap="none">
                  <a:solidFill>
                    <a:srgbClr val="2AAC8D"/>
                  </a:solidFill>
                  <a:latin typeface="Arial"/>
                  <a:ea typeface="Arial"/>
                  <a:cs typeface="Arial"/>
                  <a:sym typeface="Arial"/>
                </a:endParaRPr>
              </a:p>
            </p:txBody>
          </p:sp>
        </p:grpSp>
        <p:sp>
          <p:nvSpPr>
            <p:cNvPr id="1177" name="Google Shape;1177;p40"/>
            <p:cNvSpPr txBox="1"/>
            <p:nvPr/>
          </p:nvSpPr>
          <p:spPr>
            <a:xfrm>
              <a:off x="3792216" y="1837492"/>
              <a:ext cx="56775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chemeClr val="dk1"/>
                </a:buClr>
                <a:buSzPts val="2000"/>
                <a:buFont typeface="Arial"/>
                <a:buNone/>
              </a:pPr>
              <a:r>
                <a:rPr lang="ja-JP" sz="2000" b="1" i="0" u="none" strike="noStrike" cap="none">
                  <a:solidFill>
                    <a:schemeClr val="dk1"/>
                  </a:solidFill>
                  <a:latin typeface="Arial"/>
                  <a:ea typeface="Arial"/>
                  <a:cs typeface="Arial"/>
                  <a:sym typeface="Arial"/>
                </a:rPr>
                <a:t>税金はどこに納められているのでしょう。</a:t>
              </a:r>
              <a:endParaRPr sz="1400" b="0" i="0" u="none" strike="noStrike" cap="none">
                <a:solidFill>
                  <a:srgbClr val="000000"/>
                </a:solidFill>
                <a:latin typeface="Arial"/>
                <a:ea typeface="Arial"/>
                <a:cs typeface="Arial"/>
                <a:sym typeface="Arial"/>
              </a:endParaRPr>
            </a:p>
          </p:txBody>
        </p:sp>
      </p:grpSp>
      <p:sp>
        <p:nvSpPr>
          <p:cNvPr id="1178" name="Google Shape;1178;p40"/>
          <p:cNvSpPr txBox="1"/>
          <p:nvPr/>
        </p:nvSpPr>
        <p:spPr>
          <a:xfrm>
            <a:off x="733766" y="1082556"/>
            <a:ext cx="136287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a:solidFill>
                  <a:schemeClr val="dk1"/>
                </a:solidFill>
                <a:latin typeface="Arial"/>
                <a:ea typeface="Arial"/>
                <a:cs typeface="Arial"/>
                <a:sym typeface="Arial"/>
              </a:rPr>
              <a:t>税金クイズ</a:t>
            </a:r>
            <a:endParaRPr sz="1400" b="0" i="0" u="none" strike="noStrike" cap="none">
              <a:solidFill>
                <a:srgbClr val="000000"/>
              </a:solidFill>
              <a:latin typeface="Arial"/>
              <a:ea typeface="Arial"/>
              <a:cs typeface="Arial"/>
              <a:sym typeface="Arial"/>
            </a:endParaRPr>
          </a:p>
        </p:txBody>
      </p:sp>
      <p:sp>
        <p:nvSpPr>
          <p:cNvPr id="1179" name="Google Shape;1179;p40"/>
          <p:cNvSpPr/>
          <p:nvPr/>
        </p:nvSpPr>
        <p:spPr>
          <a:xfrm>
            <a:off x="4451622" y="2730835"/>
            <a:ext cx="6687649" cy="2861073"/>
          </a:xfrm>
          <a:prstGeom prst="rect">
            <a:avLst/>
          </a:prstGeom>
          <a:solidFill>
            <a:schemeClr val="lt1">
              <a:alpha val="85098"/>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80" name="Google Shape;1180;p40"/>
          <p:cNvSpPr/>
          <p:nvPr/>
        </p:nvSpPr>
        <p:spPr>
          <a:xfrm>
            <a:off x="1439744" y="2653384"/>
            <a:ext cx="2596293" cy="2596293"/>
          </a:xfrm>
          <a:prstGeom prst="mathMultiply">
            <a:avLst>
              <a:gd name="adj1" fmla="val 8197"/>
            </a:avLst>
          </a:prstGeom>
          <a:solidFill>
            <a:srgbClr val="FF0000">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1181" name="Google Shape;1181;p40"/>
          <p:cNvGrpSpPr/>
          <p:nvPr/>
        </p:nvGrpSpPr>
        <p:grpSpPr>
          <a:xfrm>
            <a:off x="1423738" y="4927808"/>
            <a:ext cx="2628305" cy="1621124"/>
            <a:chOff x="1313142" y="4927808"/>
            <a:chExt cx="2628305" cy="1621124"/>
          </a:xfrm>
        </p:grpSpPr>
        <p:grpSp>
          <p:nvGrpSpPr>
            <p:cNvPr id="1182" name="Google Shape;1182;p40"/>
            <p:cNvGrpSpPr/>
            <p:nvPr/>
          </p:nvGrpSpPr>
          <p:grpSpPr>
            <a:xfrm>
              <a:off x="1313142" y="4927808"/>
              <a:ext cx="2628305" cy="1621124"/>
              <a:chOff x="1626744" y="4942466"/>
              <a:chExt cx="2628305" cy="1621124"/>
            </a:xfrm>
          </p:grpSpPr>
          <p:sp>
            <p:nvSpPr>
              <p:cNvPr id="1183" name="Google Shape;1183;p40"/>
              <p:cNvSpPr/>
              <p:nvPr/>
            </p:nvSpPr>
            <p:spPr>
              <a:xfrm>
                <a:off x="1626744" y="4942466"/>
                <a:ext cx="2628305" cy="1621124"/>
              </a:xfrm>
              <a:prstGeom prst="roundRect">
                <a:avLst>
                  <a:gd name="adj" fmla="val 4281"/>
                </a:avLst>
              </a:prstGeom>
              <a:solidFill>
                <a:schemeClr val="lt1"/>
              </a:solid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1184" name="Google Shape;1184;p40"/>
              <p:cNvGrpSpPr/>
              <p:nvPr/>
            </p:nvGrpSpPr>
            <p:grpSpPr>
              <a:xfrm>
                <a:off x="2021611" y="4978792"/>
                <a:ext cx="1858464" cy="992918"/>
                <a:chOff x="2021611" y="4978792"/>
                <a:chExt cx="1858464" cy="992918"/>
              </a:xfrm>
            </p:grpSpPr>
            <p:sp>
              <p:nvSpPr>
                <p:cNvPr id="1185" name="Google Shape;1185;p40"/>
                <p:cNvSpPr txBox="1"/>
                <p:nvPr/>
              </p:nvSpPr>
              <p:spPr>
                <a:xfrm>
                  <a:off x="2553996" y="4978792"/>
                  <a:ext cx="773800"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ja-JP" sz="2000" b="0" i="0" u="none" strike="noStrike" cap="none">
                      <a:solidFill>
                        <a:schemeClr val="dk1"/>
                      </a:solidFill>
                      <a:latin typeface="Arial"/>
                      <a:ea typeface="Arial"/>
                      <a:cs typeface="Arial"/>
                      <a:sym typeface="Arial"/>
                    </a:rPr>
                    <a:t>答え</a:t>
                  </a:r>
                  <a:endParaRPr sz="2000" b="0" i="0" u="none" strike="noStrike" cap="none">
                    <a:solidFill>
                      <a:schemeClr val="dk1"/>
                    </a:solidFill>
                    <a:latin typeface="Arial"/>
                    <a:ea typeface="Arial"/>
                    <a:cs typeface="Arial"/>
                    <a:sym typeface="Arial"/>
                  </a:endParaRPr>
                </a:p>
              </p:txBody>
            </p:sp>
            <p:sp>
              <p:nvSpPr>
                <p:cNvPr id="1186" name="Google Shape;1186;p40"/>
                <p:cNvSpPr txBox="1"/>
                <p:nvPr/>
              </p:nvSpPr>
              <p:spPr>
                <a:xfrm>
                  <a:off x="2021611" y="5325379"/>
                  <a:ext cx="1858464"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ja-JP" sz="3600" b="1" i="0" u="none" strike="noStrike" cap="none">
                      <a:solidFill>
                        <a:srgbClr val="FF0000"/>
                      </a:solidFill>
                      <a:latin typeface="Arial"/>
                      <a:ea typeface="Arial"/>
                      <a:cs typeface="Arial"/>
                      <a:sym typeface="Arial"/>
                    </a:rPr>
                    <a:t>不正解</a:t>
                  </a:r>
                  <a:endParaRPr sz="3600" b="1" i="0" u="none" strike="noStrike" cap="none">
                    <a:solidFill>
                      <a:srgbClr val="FF0000"/>
                    </a:solidFill>
                    <a:latin typeface="Arial"/>
                    <a:ea typeface="Arial"/>
                    <a:cs typeface="Arial"/>
                    <a:sym typeface="Arial"/>
                  </a:endParaRPr>
                </a:p>
              </p:txBody>
            </p:sp>
          </p:grpSp>
        </p:grpSp>
        <p:grpSp>
          <p:nvGrpSpPr>
            <p:cNvPr id="1187" name="Google Shape;1187;p40"/>
            <p:cNvGrpSpPr/>
            <p:nvPr/>
          </p:nvGrpSpPr>
          <p:grpSpPr>
            <a:xfrm>
              <a:off x="1426941" y="6042189"/>
              <a:ext cx="2400706" cy="399154"/>
              <a:chOff x="1345154" y="6166650"/>
              <a:chExt cx="2400706" cy="399154"/>
            </a:xfrm>
          </p:grpSpPr>
          <p:sp>
            <p:nvSpPr>
              <p:cNvPr id="1188" name="Google Shape;1188;p40"/>
              <p:cNvSpPr/>
              <p:nvPr/>
            </p:nvSpPr>
            <p:spPr>
              <a:xfrm>
                <a:off x="1345154" y="6166650"/>
                <a:ext cx="2400706"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1189" name="Google Shape;1189;p40"/>
              <p:cNvGrpSpPr/>
              <p:nvPr/>
            </p:nvGrpSpPr>
            <p:grpSpPr>
              <a:xfrm>
                <a:off x="1430448" y="6221739"/>
                <a:ext cx="2185237" cy="292347"/>
                <a:chOff x="1598171" y="6204867"/>
                <a:chExt cx="2185238" cy="292347"/>
              </a:xfrm>
            </p:grpSpPr>
            <p:sp>
              <p:nvSpPr>
                <p:cNvPr id="1190" name="Google Shape;1190;p40"/>
                <p:cNvSpPr txBox="1"/>
                <p:nvPr/>
              </p:nvSpPr>
              <p:spPr>
                <a:xfrm>
                  <a:off x="1598171" y="6204867"/>
                  <a:ext cx="2169386" cy="2923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ja-JP" sz="1300" b="0" i="0" u="none" strike="noStrike" cap="none">
                      <a:solidFill>
                        <a:schemeClr val="lt1"/>
                      </a:solidFill>
                      <a:latin typeface="Arial"/>
                      <a:ea typeface="Arial"/>
                      <a:cs typeface="Arial"/>
                      <a:sym typeface="Arial"/>
                    </a:rPr>
                    <a:t>もう一度チャレンジする</a:t>
                  </a:r>
                  <a:endParaRPr sz="1300" b="0" i="0" u="none" strike="noStrike" cap="none">
                    <a:solidFill>
                      <a:schemeClr val="lt1"/>
                    </a:solidFill>
                    <a:latin typeface="Arial"/>
                    <a:ea typeface="Arial"/>
                    <a:cs typeface="Arial"/>
                    <a:sym typeface="Arial"/>
                  </a:endParaRPr>
                </a:p>
              </p:txBody>
            </p:sp>
            <p:sp>
              <p:nvSpPr>
                <p:cNvPr id="1191" name="Google Shape;1191;p40"/>
                <p:cNvSpPr/>
                <p:nvPr/>
              </p:nvSpPr>
              <p:spPr>
                <a:xfrm rot="5400000">
                  <a:off x="3572757" y="6251834"/>
                  <a:ext cx="226255" cy="195048"/>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grpSp>
      </p:grpSp>
      <p:sp>
        <p:nvSpPr>
          <p:cNvPr id="1192" name="Google Shape;1192;p40">
            <a:hlinkClick r:id="rId7" action="ppaction://hlinksldjump"/>
          </p:cNvPr>
          <p:cNvSpPr/>
          <p:nvPr/>
        </p:nvSpPr>
        <p:spPr>
          <a:xfrm>
            <a:off x="1537537" y="6042189"/>
            <a:ext cx="2400705" cy="399154"/>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1193" name="Google Shape;1193;p40"/>
          <p:cNvGrpSpPr/>
          <p:nvPr/>
        </p:nvGrpSpPr>
        <p:grpSpPr>
          <a:xfrm>
            <a:off x="142185" y="191285"/>
            <a:ext cx="11907630" cy="830956"/>
            <a:chOff x="142185" y="191285"/>
            <a:chExt cx="11907630" cy="830956"/>
          </a:xfrm>
        </p:grpSpPr>
        <p:pic>
          <p:nvPicPr>
            <p:cNvPr id="1194" name="Google Shape;1194;p40"/>
            <p:cNvPicPr preferRelativeResize="0"/>
            <p:nvPr/>
          </p:nvPicPr>
          <p:blipFill rotWithShape="1">
            <a:blip r:embed="rId8">
              <a:alphaModFix/>
            </a:blip>
            <a:srcRect/>
            <a:stretch/>
          </p:blipFill>
          <p:spPr>
            <a:xfrm>
              <a:off x="142185" y="223545"/>
              <a:ext cx="11907630" cy="755970"/>
            </a:xfrm>
            <a:prstGeom prst="rect">
              <a:avLst/>
            </a:prstGeom>
            <a:noFill/>
            <a:ln>
              <a:noFill/>
            </a:ln>
          </p:spPr>
        </p:pic>
        <p:sp>
          <p:nvSpPr>
            <p:cNvPr id="1195" name="Google Shape;1195;p40"/>
            <p:cNvSpPr txBox="1"/>
            <p:nvPr/>
          </p:nvSpPr>
          <p:spPr>
            <a:xfrm>
              <a:off x="201954" y="191285"/>
              <a:ext cx="1208145"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4800"/>
                <a:buFont typeface="Arial"/>
                <a:buNone/>
              </a:pPr>
              <a:r>
                <a:rPr lang="ja-JP" sz="4800" b="1" i="0" u="none" strike="noStrike" cap="none">
                  <a:solidFill>
                    <a:schemeClr val="lt1"/>
                  </a:solidFill>
                  <a:latin typeface="Arial"/>
                  <a:ea typeface="Arial"/>
                  <a:cs typeface="Arial"/>
                  <a:sym typeface="Arial"/>
                </a:rPr>
                <a:t>3</a:t>
              </a:r>
              <a:endParaRPr sz="4800" b="1" i="0" u="none" strike="noStrike" cap="none">
                <a:solidFill>
                  <a:schemeClr val="lt1"/>
                </a:solidFill>
                <a:latin typeface="Arial"/>
                <a:ea typeface="Arial"/>
                <a:cs typeface="Arial"/>
                <a:sym typeface="Arial"/>
              </a:endParaRPr>
            </a:p>
          </p:txBody>
        </p:sp>
        <p:sp>
          <p:nvSpPr>
            <p:cNvPr id="1196" name="Google Shape;1196;p40"/>
            <p:cNvSpPr txBox="1"/>
            <p:nvPr/>
          </p:nvSpPr>
          <p:spPr>
            <a:xfrm>
              <a:off x="1566872" y="340431"/>
              <a:ext cx="95724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200"/>
                <a:buFont typeface="Arial"/>
                <a:buNone/>
              </a:pPr>
              <a:r>
                <a:rPr lang="ja-JP" sz="3200" b="1" i="0" u="none" strike="noStrike" cap="none">
                  <a:solidFill>
                    <a:schemeClr val="lt1"/>
                  </a:solidFill>
                  <a:latin typeface="Arial"/>
                  <a:ea typeface="Arial"/>
                  <a:cs typeface="Arial"/>
                  <a:sym typeface="Arial"/>
                </a:rPr>
                <a:t>税金はどこに納められているのだろう？</a:t>
              </a:r>
              <a:endParaRPr sz="1400" b="0" i="0" u="none" strike="noStrike" cap="none">
                <a:solidFill>
                  <a:srgbClr val="000000"/>
                </a:solidFill>
                <a:latin typeface="Arial"/>
                <a:ea typeface="Arial"/>
                <a:cs typeface="Arial"/>
                <a:sym typeface="Arial"/>
              </a:endParaRPr>
            </a:p>
          </p:txBody>
        </p:sp>
      </p:grpSp>
      <p:sp>
        <p:nvSpPr>
          <p:cNvPr id="1197" name="Google Shape;1197;p40"/>
          <p:cNvSpPr txBox="1"/>
          <p:nvPr/>
        </p:nvSpPr>
        <p:spPr>
          <a:xfrm>
            <a:off x="4073807" y="245179"/>
            <a:ext cx="466800" cy="246300"/>
          </a:xfrm>
          <a:prstGeom prst="rect">
            <a:avLst/>
          </a:prstGeom>
          <a:noFill/>
          <a:ln>
            <a:noFill/>
          </a:ln>
        </p:spPr>
        <p:txBody>
          <a:bodyPr spcFirstLastPara="1" wrap="square" lIns="91425" tIns="45700" rIns="91425" bIns="45700" anchor="t" anchorCtr="0">
            <a:spAutoFit/>
          </a:bodyPr>
          <a:lstStyle/>
          <a:p>
            <a:pPr marL="0" marR="0" lvl="0" indent="0" algn="just" rtl="0">
              <a:lnSpc>
                <a:spcPct val="130000"/>
              </a:lnSpc>
              <a:spcBef>
                <a:spcPts val="0"/>
              </a:spcBef>
              <a:spcAft>
                <a:spcPts val="0"/>
              </a:spcAft>
              <a:buClr>
                <a:schemeClr val="lt1"/>
              </a:buClr>
              <a:buSzPts val="1000"/>
              <a:buFont typeface="Arial"/>
              <a:buNone/>
            </a:pPr>
            <a:r>
              <a:rPr lang="ja-JP" sz="1000" b="1" i="0" u="none" strike="noStrike" cap="none">
                <a:solidFill>
                  <a:schemeClr val="lt1"/>
                </a:solidFill>
                <a:latin typeface="Arial"/>
                <a:ea typeface="Arial"/>
                <a:cs typeface="Arial"/>
                <a:sym typeface="Arial"/>
              </a:rPr>
              <a:t>おさ</a:t>
            </a:r>
            <a:endParaRPr sz="1000" b="1"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02"/>
        <p:cNvGrpSpPr/>
        <p:nvPr/>
      </p:nvGrpSpPr>
      <p:grpSpPr>
        <a:xfrm>
          <a:off x="0" y="0"/>
          <a:ext cx="0" cy="0"/>
          <a:chOff x="0" y="0"/>
          <a:chExt cx="0" cy="0"/>
        </a:xfrm>
      </p:grpSpPr>
      <p:grpSp>
        <p:nvGrpSpPr>
          <p:cNvPr id="1203" name="Google Shape;1203;p41"/>
          <p:cNvGrpSpPr/>
          <p:nvPr/>
        </p:nvGrpSpPr>
        <p:grpSpPr>
          <a:xfrm>
            <a:off x="653442" y="1587323"/>
            <a:ext cx="10885117" cy="4314059"/>
            <a:chOff x="653442" y="1657082"/>
            <a:chExt cx="10885117" cy="4314059"/>
          </a:xfrm>
        </p:grpSpPr>
        <p:grpSp>
          <p:nvGrpSpPr>
            <p:cNvPr id="1204" name="Google Shape;1204;p41"/>
            <p:cNvGrpSpPr/>
            <p:nvPr/>
          </p:nvGrpSpPr>
          <p:grpSpPr>
            <a:xfrm>
              <a:off x="653442" y="1657082"/>
              <a:ext cx="10885117" cy="4314059"/>
              <a:chOff x="653442" y="1657082"/>
              <a:chExt cx="10885117" cy="4314059"/>
            </a:xfrm>
          </p:grpSpPr>
          <p:sp>
            <p:nvSpPr>
              <p:cNvPr id="1205" name="Google Shape;1205;p41"/>
              <p:cNvSpPr/>
              <p:nvPr/>
            </p:nvSpPr>
            <p:spPr>
              <a:xfrm>
                <a:off x="653442" y="1661531"/>
                <a:ext cx="10885117" cy="755780"/>
              </a:xfrm>
              <a:custGeom>
                <a:avLst/>
                <a:gdLst/>
                <a:ahLst/>
                <a:cxnLst/>
                <a:rect l="l" t="t" r="r" b="b"/>
                <a:pathLst>
                  <a:path w="9603308" h="677311" extrusionOk="0">
                    <a:moveTo>
                      <a:pt x="257616" y="0"/>
                    </a:moveTo>
                    <a:lnTo>
                      <a:pt x="9345692" y="0"/>
                    </a:lnTo>
                    <a:cubicBezTo>
                      <a:pt x="9487969" y="0"/>
                      <a:pt x="9603308" y="115339"/>
                      <a:pt x="9603308" y="257616"/>
                    </a:cubicBezTo>
                    <a:lnTo>
                      <a:pt x="9603308" y="677301"/>
                    </a:lnTo>
                    <a:lnTo>
                      <a:pt x="9603306" y="677311"/>
                    </a:lnTo>
                    <a:lnTo>
                      <a:pt x="9603306" y="649814"/>
                    </a:lnTo>
                    <a:lnTo>
                      <a:pt x="0" y="649814"/>
                    </a:lnTo>
                    <a:lnTo>
                      <a:pt x="0" y="257616"/>
                    </a:lnTo>
                    <a:cubicBezTo>
                      <a:pt x="0" y="115339"/>
                      <a:pt x="115339" y="0"/>
                      <a:pt x="257616" y="0"/>
                    </a:cubicBezTo>
                    <a:close/>
                  </a:path>
                </a:pathLst>
              </a:custGeom>
              <a:solidFill>
                <a:srgbClr val="F2A98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06" name="Google Shape;1206;p41"/>
              <p:cNvSpPr/>
              <p:nvPr/>
            </p:nvSpPr>
            <p:spPr>
              <a:xfrm>
                <a:off x="653442" y="1657082"/>
                <a:ext cx="10885117" cy="4314059"/>
              </a:xfrm>
              <a:prstGeom prst="roundRect">
                <a:avLst>
                  <a:gd name="adj" fmla="val 7693"/>
                </a:avLst>
              </a:prstGeom>
              <a:no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grpSp>
          <p:nvGrpSpPr>
            <p:cNvPr id="1207" name="Google Shape;1207;p41"/>
            <p:cNvGrpSpPr/>
            <p:nvPr/>
          </p:nvGrpSpPr>
          <p:grpSpPr>
            <a:xfrm>
              <a:off x="3135284" y="1780487"/>
              <a:ext cx="610576" cy="517865"/>
              <a:chOff x="1385637" y="2484221"/>
              <a:chExt cx="659456" cy="559323"/>
            </a:xfrm>
          </p:grpSpPr>
          <p:sp>
            <p:nvSpPr>
              <p:cNvPr id="1208" name="Google Shape;1208;p41"/>
              <p:cNvSpPr/>
              <p:nvPr/>
            </p:nvSpPr>
            <p:spPr>
              <a:xfrm>
                <a:off x="1435704" y="2484221"/>
                <a:ext cx="559323" cy="559323"/>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09" name="Google Shape;1209;p41"/>
              <p:cNvSpPr txBox="1"/>
              <p:nvPr/>
            </p:nvSpPr>
            <p:spPr>
              <a:xfrm>
                <a:off x="1385637" y="2547833"/>
                <a:ext cx="659456" cy="4320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AAC8D"/>
                  </a:buClr>
                  <a:buSzPts val="1800"/>
                  <a:buFont typeface="Arial"/>
                  <a:buNone/>
                </a:pPr>
                <a:r>
                  <a:rPr lang="ja-JP" sz="1800" b="1" i="0" u="none" strike="noStrike" cap="none">
                    <a:solidFill>
                      <a:srgbClr val="2AAC8D"/>
                    </a:solidFill>
                    <a:latin typeface="Arial"/>
                    <a:ea typeface="Arial"/>
                    <a:cs typeface="Arial"/>
                    <a:sym typeface="Arial"/>
                  </a:rPr>
                  <a:t>Q</a:t>
                </a:r>
                <a:r>
                  <a:rPr lang="ja-JP" sz="2000" b="1" i="0" u="none" strike="noStrike" cap="none">
                    <a:solidFill>
                      <a:srgbClr val="2AAC8D"/>
                    </a:solidFill>
                    <a:latin typeface="Arial"/>
                    <a:ea typeface="Arial"/>
                    <a:cs typeface="Arial"/>
                    <a:sym typeface="Arial"/>
                  </a:rPr>
                  <a:t>1</a:t>
                </a:r>
                <a:endParaRPr sz="2800" b="1" i="0" u="none" strike="noStrike" cap="none">
                  <a:solidFill>
                    <a:srgbClr val="2AAC8D"/>
                  </a:solidFill>
                  <a:latin typeface="Arial"/>
                  <a:ea typeface="Arial"/>
                  <a:cs typeface="Arial"/>
                  <a:sym typeface="Arial"/>
                </a:endParaRPr>
              </a:p>
            </p:txBody>
          </p:sp>
        </p:grpSp>
        <p:sp>
          <p:nvSpPr>
            <p:cNvPr id="1210" name="Google Shape;1210;p41"/>
            <p:cNvSpPr txBox="1"/>
            <p:nvPr/>
          </p:nvSpPr>
          <p:spPr>
            <a:xfrm>
              <a:off x="3792216" y="1837492"/>
              <a:ext cx="56775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chemeClr val="dk1"/>
                </a:buClr>
                <a:buSzPts val="2000"/>
                <a:buFont typeface="Arial"/>
                <a:buNone/>
              </a:pPr>
              <a:r>
                <a:rPr lang="ja-JP" sz="2000" b="1" i="0" u="none" strike="noStrike" cap="none">
                  <a:solidFill>
                    <a:schemeClr val="dk1"/>
                  </a:solidFill>
                  <a:latin typeface="Arial"/>
                  <a:ea typeface="Arial"/>
                  <a:cs typeface="Arial"/>
                  <a:sym typeface="Arial"/>
                </a:rPr>
                <a:t>税金はどこに納められているのでしょう。</a:t>
              </a:r>
              <a:endParaRPr sz="1400" b="0" i="0" u="none" strike="noStrike" cap="none">
                <a:solidFill>
                  <a:srgbClr val="000000"/>
                </a:solidFill>
                <a:latin typeface="Arial"/>
                <a:ea typeface="Arial"/>
                <a:cs typeface="Arial"/>
                <a:sym typeface="Arial"/>
              </a:endParaRPr>
            </a:p>
          </p:txBody>
        </p:sp>
      </p:grpSp>
      <p:sp>
        <p:nvSpPr>
          <p:cNvPr id="1211" name="Google Shape;1211;p41"/>
          <p:cNvSpPr txBox="1"/>
          <p:nvPr/>
        </p:nvSpPr>
        <p:spPr>
          <a:xfrm>
            <a:off x="733766" y="1082556"/>
            <a:ext cx="136287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a:solidFill>
                  <a:schemeClr val="dk1"/>
                </a:solidFill>
                <a:latin typeface="Arial"/>
                <a:ea typeface="Arial"/>
                <a:cs typeface="Arial"/>
                <a:sym typeface="Arial"/>
              </a:rPr>
              <a:t>税金クイズ</a:t>
            </a:r>
            <a:endParaRPr sz="1400" b="0" i="0" u="none" strike="noStrike" cap="none">
              <a:solidFill>
                <a:srgbClr val="000000"/>
              </a:solidFill>
              <a:latin typeface="Arial"/>
              <a:ea typeface="Arial"/>
              <a:cs typeface="Arial"/>
              <a:sym typeface="Arial"/>
            </a:endParaRPr>
          </a:p>
        </p:txBody>
      </p:sp>
      <p:grpSp>
        <p:nvGrpSpPr>
          <p:cNvPr id="1212" name="Google Shape;1212;p41"/>
          <p:cNvGrpSpPr/>
          <p:nvPr/>
        </p:nvGrpSpPr>
        <p:grpSpPr>
          <a:xfrm>
            <a:off x="142185" y="191285"/>
            <a:ext cx="11907630" cy="830956"/>
            <a:chOff x="142185" y="191285"/>
            <a:chExt cx="11907630" cy="830956"/>
          </a:xfrm>
        </p:grpSpPr>
        <p:pic>
          <p:nvPicPr>
            <p:cNvPr id="1213" name="Google Shape;1213;p41"/>
            <p:cNvPicPr preferRelativeResize="0"/>
            <p:nvPr/>
          </p:nvPicPr>
          <p:blipFill rotWithShape="1">
            <a:blip r:embed="rId3">
              <a:alphaModFix/>
            </a:blip>
            <a:srcRect/>
            <a:stretch/>
          </p:blipFill>
          <p:spPr>
            <a:xfrm>
              <a:off x="142185" y="223545"/>
              <a:ext cx="11907630" cy="755970"/>
            </a:xfrm>
            <a:prstGeom prst="rect">
              <a:avLst/>
            </a:prstGeom>
            <a:noFill/>
            <a:ln>
              <a:noFill/>
            </a:ln>
          </p:spPr>
        </p:pic>
        <p:sp>
          <p:nvSpPr>
            <p:cNvPr id="1214" name="Google Shape;1214;p41"/>
            <p:cNvSpPr txBox="1"/>
            <p:nvPr/>
          </p:nvSpPr>
          <p:spPr>
            <a:xfrm>
              <a:off x="201954" y="191285"/>
              <a:ext cx="1208145"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4800"/>
                <a:buFont typeface="Arial"/>
                <a:buNone/>
              </a:pPr>
              <a:r>
                <a:rPr lang="ja-JP" sz="4800" b="1" i="0" u="none" strike="noStrike" cap="none">
                  <a:solidFill>
                    <a:schemeClr val="lt1"/>
                  </a:solidFill>
                  <a:latin typeface="Arial"/>
                  <a:ea typeface="Arial"/>
                  <a:cs typeface="Arial"/>
                  <a:sym typeface="Arial"/>
                </a:rPr>
                <a:t>3</a:t>
              </a:r>
              <a:endParaRPr sz="4800" b="1" i="0" u="none" strike="noStrike" cap="none">
                <a:solidFill>
                  <a:schemeClr val="lt1"/>
                </a:solidFill>
                <a:latin typeface="Arial"/>
                <a:ea typeface="Arial"/>
                <a:cs typeface="Arial"/>
                <a:sym typeface="Arial"/>
              </a:endParaRPr>
            </a:p>
          </p:txBody>
        </p:sp>
        <p:sp>
          <p:nvSpPr>
            <p:cNvPr id="1215" name="Google Shape;1215;p41"/>
            <p:cNvSpPr txBox="1"/>
            <p:nvPr/>
          </p:nvSpPr>
          <p:spPr>
            <a:xfrm>
              <a:off x="1566872" y="340431"/>
              <a:ext cx="95724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200"/>
                <a:buFont typeface="Arial"/>
                <a:buNone/>
              </a:pPr>
              <a:r>
                <a:rPr lang="ja-JP" sz="3200" b="1" i="0" u="none" strike="noStrike" cap="none">
                  <a:solidFill>
                    <a:schemeClr val="lt1"/>
                  </a:solidFill>
                  <a:latin typeface="Arial"/>
                  <a:ea typeface="Arial"/>
                  <a:cs typeface="Arial"/>
                  <a:sym typeface="Arial"/>
                </a:rPr>
                <a:t>税金はどこに納められているのだろう？</a:t>
              </a:r>
              <a:endParaRPr sz="1400" b="0" i="0" u="none" strike="noStrike" cap="none">
                <a:solidFill>
                  <a:srgbClr val="000000"/>
                </a:solidFill>
                <a:latin typeface="Arial"/>
                <a:ea typeface="Arial"/>
                <a:cs typeface="Arial"/>
                <a:sym typeface="Arial"/>
              </a:endParaRPr>
            </a:p>
          </p:txBody>
        </p:sp>
      </p:grpSp>
      <p:sp>
        <p:nvSpPr>
          <p:cNvPr id="1216" name="Google Shape;1216;p41"/>
          <p:cNvSpPr txBox="1"/>
          <p:nvPr/>
        </p:nvSpPr>
        <p:spPr>
          <a:xfrm>
            <a:off x="4073807" y="245179"/>
            <a:ext cx="466800" cy="246300"/>
          </a:xfrm>
          <a:prstGeom prst="rect">
            <a:avLst/>
          </a:prstGeom>
          <a:noFill/>
          <a:ln>
            <a:noFill/>
          </a:ln>
        </p:spPr>
        <p:txBody>
          <a:bodyPr spcFirstLastPara="1" wrap="square" lIns="91425" tIns="45700" rIns="91425" bIns="45700" anchor="t" anchorCtr="0">
            <a:spAutoFit/>
          </a:bodyPr>
          <a:lstStyle/>
          <a:p>
            <a:pPr marL="0" marR="0" lvl="0" indent="0" algn="just" rtl="0">
              <a:lnSpc>
                <a:spcPct val="130000"/>
              </a:lnSpc>
              <a:spcBef>
                <a:spcPts val="0"/>
              </a:spcBef>
              <a:spcAft>
                <a:spcPts val="0"/>
              </a:spcAft>
              <a:buClr>
                <a:schemeClr val="lt1"/>
              </a:buClr>
              <a:buSzPts val="1000"/>
              <a:buFont typeface="Arial"/>
              <a:buNone/>
            </a:pPr>
            <a:r>
              <a:rPr lang="ja-JP" sz="1000" b="1" i="0" u="none" strike="noStrike" cap="none">
                <a:solidFill>
                  <a:schemeClr val="lt1"/>
                </a:solidFill>
                <a:latin typeface="Arial"/>
                <a:ea typeface="Arial"/>
                <a:cs typeface="Arial"/>
                <a:sym typeface="Arial"/>
              </a:rPr>
              <a:t>おさ</a:t>
            </a:r>
            <a:endParaRPr sz="1000" b="1" i="0" u="none" strike="noStrike" cap="none">
              <a:solidFill>
                <a:schemeClr val="lt1"/>
              </a:solidFill>
              <a:latin typeface="Arial"/>
              <a:ea typeface="Arial"/>
              <a:cs typeface="Arial"/>
              <a:sym typeface="Arial"/>
            </a:endParaRPr>
          </a:p>
        </p:txBody>
      </p:sp>
      <p:grpSp>
        <p:nvGrpSpPr>
          <p:cNvPr id="1217" name="Google Shape;1217;p41"/>
          <p:cNvGrpSpPr/>
          <p:nvPr/>
        </p:nvGrpSpPr>
        <p:grpSpPr>
          <a:xfrm>
            <a:off x="1236544" y="2818340"/>
            <a:ext cx="3002692" cy="2612254"/>
            <a:chOff x="1236544" y="2818340"/>
            <a:chExt cx="3002692" cy="2612254"/>
          </a:xfrm>
        </p:grpSpPr>
        <p:sp>
          <p:nvSpPr>
            <p:cNvPr id="1218" name="Google Shape;1218;p41"/>
            <p:cNvSpPr/>
            <p:nvPr/>
          </p:nvSpPr>
          <p:spPr>
            <a:xfrm>
              <a:off x="1236544" y="2825897"/>
              <a:ext cx="3002692" cy="2604697"/>
            </a:xfrm>
            <a:prstGeom prst="roundRect">
              <a:avLst>
                <a:gd name="adj" fmla="val 5406"/>
              </a:avLst>
            </a:prstGeom>
            <a:solidFill>
              <a:srgbClr val="FBFBE9"/>
            </a:solidFill>
            <a:ln w="19050" cap="flat" cmpd="sng">
              <a:solidFill>
                <a:srgbClr val="F2AA8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19" name="Google Shape;1219;p41"/>
            <p:cNvSpPr txBox="1"/>
            <p:nvPr/>
          </p:nvSpPr>
          <p:spPr>
            <a:xfrm>
              <a:off x="1371092" y="2818340"/>
              <a:ext cx="2733597" cy="904823"/>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chemeClr val="dk1"/>
                </a:buClr>
                <a:buSzPts val="2400"/>
                <a:buFont typeface="Arial"/>
                <a:buNone/>
              </a:pPr>
              <a:r>
                <a:rPr lang="ja-JP" sz="2400" b="1" i="0" u="none" strike="noStrike" cap="none">
                  <a:solidFill>
                    <a:schemeClr val="dk1"/>
                  </a:solidFill>
                  <a:latin typeface="Arial"/>
                  <a:ea typeface="Arial"/>
                  <a:cs typeface="Arial"/>
                  <a:sym typeface="Arial"/>
                </a:rPr>
                <a:t>①</a:t>
              </a:r>
              <a:endParaRPr sz="2400" b="1" i="0" u="none" strike="noStrike" cap="none">
                <a:solidFill>
                  <a:schemeClr val="dk1"/>
                </a:solidFill>
                <a:latin typeface="Arial"/>
                <a:ea typeface="Arial"/>
                <a:cs typeface="Arial"/>
                <a:sym typeface="Arial"/>
              </a:endParaRPr>
            </a:p>
            <a:p>
              <a:pPr marL="0" marR="0" lvl="0" indent="0" algn="ctr" rtl="0">
                <a:lnSpc>
                  <a:spcPct val="120000"/>
                </a:lnSpc>
                <a:spcBef>
                  <a:spcPts val="0"/>
                </a:spcBef>
                <a:spcAft>
                  <a:spcPts val="0"/>
                </a:spcAft>
                <a:buClr>
                  <a:schemeClr val="dk1"/>
                </a:buClr>
                <a:buSzPts val="2000"/>
                <a:buFont typeface="Arial"/>
                <a:buNone/>
              </a:pPr>
              <a:r>
                <a:rPr lang="ja-JP" sz="2000" b="1" i="0" u="none" strike="noStrike" cap="none">
                  <a:solidFill>
                    <a:schemeClr val="dk1"/>
                  </a:solidFill>
                  <a:latin typeface="Arial"/>
                  <a:ea typeface="Arial"/>
                  <a:cs typeface="Arial"/>
                  <a:sym typeface="Arial"/>
                </a:rPr>
                <a:t>お　店</a:t>
              </a:r>
              <a:endParaRPr sz="1400" b="0" i="0" u="none" strike="noStrike" cap="none">
                <a:solidFill>
                  <a:srgbClr val="000000"/>
                </a:solidFill>
                <a:latin typeface="Arial"/>
                <a:ea typeface="Arial"/>
                <a:cs typeface="Arial"/>
                <a:sym typeface="Arial"/>
              </a:endParaRPr>
            </a:p>
          </p:txBody>
        </p:sp>
        <p:grpSp>
          <p:nvGrpSpPr>
            <p:cNvPr id="1220" name="Google Shape;1220;p41"/>
            <p:cNvGrpSpPr/>
            <p:nvPr/>
          </p:nvGrpSpPr>
          <p:grpSpPr>
            <a:xfrm>
              <a:off x="2168516" y="4944409"/>
              <a:ext cx="1138749" cy="399154"/>
              <a:chOff x="1762026" y="4772673"/>
              <a:chExt cx="1138749" cy="399154"/>
            </a:xfrm>
          </p:grpSpPr>
          <p:sp>
            <p:nvSpPr>
              <p:cNvPr id="1221" name="Google Shape;1221;p41"/>
              <p:cNvSpPr/>
              <p:nvPr/>
            </p:nvSpPr>
            <p:spPr>
              <a:xfrm>
                <a:off x="1762026" y="4772673"/>
                <a:ext cx="1138749" cy="399154"/>
              </a:xfrm>
              <a:prstGeom prst="roundRect">
                <a:avLst>
                  <a:gd name="adj" fmla="val 50000"/>
                </a:avLst>
              </a:prstGeom>
              <a:solidFill>
                <a:srgbClr val="FF0000">
                  <a:alpha val="5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22" name="Google Shape;1222;p41"/>
              <p:cNvSpPr txBox="1"/>
              <p:nvPr/>
            </p:nvSpPr>
            <p:spPr>
              <a:xfrm>
                <a:off x="1935801" y="4807057"/>
                <a:ext cx="647766"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600"/>
                  <a:buFont typeface="Arial"/>
                  <a:buNone/>
                </a:pPr>
                <a:r>
                  <a:rPr lang="ja-JP" sz="1600" b="0" i="0" u="none" strike="noStrike" cap="none">
                    <a:solidFill>
                      <a:schemeClr val="lt1"/>
                    </a:solidFill>
                    <a:latin typeface="Arial"/>
                    <a:ea typeface="Arial"/>
                    <a:cs typeface="Arial"/>
                    <a:sym typeface="Arial"/>
                  </a:rPr>
                  <a:t>選ぶ</a:t>
                </a:r>
                <a:endParaRPr sz="1600" b="0" i="0" u="none" strike="noStrike" cap="none">
                  <a:solidFill>
                    <a:schemeClr val="lt1"/>
                  </a:solidFill>
                  <a:latin typeface="Arial"/>
                  <a:ea typeface="Arial"/>
                  <a:cs typeface="Arial"/>
                  <a:sym typeface="Arial"/>
                </a:endParaRPr>
              </a:p>
            </p:txBody>
          </p:sp>
          <p:sp>
            <p:nvSpPr>
              <p:cNvPr id="1223" name="Google Shape;1223;p41"/>
              <p:cNvSpPr/>
              <p:nvPr/>
            </p:nvSpPr>
            <p:spPr>
              <a:xfrm rot="5400000">
                <a:off x="2567964" y="4874726"/>
                <a:ext cx="226255" cy="195048"/>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pic>
          <p:nvPicPr>
            <p:cNvPr id="1224" name="Google Shape;1224;p41" descr="図形, カレンダー&#10;&#10;自動的に生成された説明"/>
            <p:cNvPicPr preferRelativeResize="0"/>
            <p:nvPr/>
          </p:nvPicPr>
          <p:blipFill rotWithShape="1">
            <a:blip r:embed="rId4">
              <a:alphaModFix/>
            </a:blip>
            <a:srcRect/>
            <a:stretch/>
          </p:blipFill>
          <p:spPr>
            <a:xfrm>
              <a:off x="2062186" y="3899913"/>
              <a:ext cx="1351408" cy="873346"/>
            </a:xfrm>
            <a:prstGeom prst="rect">
              <a:avLst/>
            </a:prstGeom>
            <a:noFill/>
            <a:ln>
              <a:noFill/>
            </a:ln>
          </p:spPr>
        </p:pic>
      </p:grpSp>
      <p:grpSp>
        <p:nvGrpSpPr>
          <p:cNvPr id="1225" name="Google Shape;1225;p41"/>
          <p:cNvGrpSpPr/>
          <p:nvPr/>
        </p:nvGrpSpPr>
        <p:grpSpPr>
          <a:xfrm>
            <a:off x="4603650" y="2818340"/>
            <a:ext cx="3002692" cy="2612254"/>
            <a:chOff x="4594655" y="2679836"/>
            <a:chExt cx="3002692" cy="2612254"/>
          </a:xfrm>
        </p:grpSpPr>
        <p:sp>
          <p:nvSpPr>
            <p:cNvPr id="1226" name="Google Shape;1226;p41"/>
            <p:cNvSpPr/>
            <p:nvPr/>
          </p:nvSpPr>
          <p:spPr>
            <a:xfrm>
              <a:off x="4594655" y="2687393"/>
              <a:ext cx="3002692" cy="2604697"/>
            </a:xfrm>
            <a:prstGeom prst="roundRect">
              <a:avLst>
                <a:gd name="adj" fmla="val 5406"/>
              </a:avLst>
            </a:prstGeom>
            <a:solidFill>
              <a:srgbClr val="FBFBE9"/>
            </a:solidFill>
            <a:ln w="19050" cap="flat" cmpd="sng">
              <a:solidFill>
                <a:srgbClr val="F2AA8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27" name="Google Shape;1227;p41"/>
            <p:cNvSpPr txBox="1"/>
            <p:nvPr/>
          </p:nvSpPr>
          <p:spPr>
            <a:xfrm>
              <a:off x="4729202" y="2679836"/>
              <a:ext cx="2733597" cy="904823"/>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chemeClr val="dk1"/>
                </a:buClr>
                <a:buSzPts val="2400"/>
                <a:buFont typeface="Arial"/>
                <a:buNone/>
              </a:pPr>
              <a:r>
                <a:rPr lang="ja-JP" sz="2400" b="1" i="0" u="none" strike="noStrike" cap="none">
                  <a:solidFill>
                    <a:schemeClr val="dk1"/>
                  </a:solidFill>
                  <a:latin typeface="Arial"/>
                  <a:ea typeface="Arial"/>
                  <a:cs typeface="Arial"/>
                  <a:sym typeface="Arial"/>
                </a:rPr>
                <a:t>②</a:t>
              </a:r>
              <a:endParaRPr sz="2400" b="1" i="0" u="none" strike="noStrike" cap="none">
                <a:solidFill>
                  <a:schemeClr val="dk1"/>
                </a:solidFill>
                <a:latin typeface="Arial"/>
                <a:ea typeface="Arial"/>
                <a:cs typeface="Arial"/>
                <a:sym typeface="Arial"/>
              </a:endParaRPr>
            </a:p>
            <a:p>
              <a:pPr marL="0" marR="0" lvl="0" indent="0" algn="ctr" rtl="0">
                <a:lnSpc>
                  <a:spcPct val="120000"/>
                </a:lnSpc>
                <a:spcBef>
                  <a:spcPts val="0"/>
                </a:spcBef>
                <a:spcAft>
                  <a:spcPts val="0"/>
                </a:spcAft>
                <a:buClr>
                  <a:schemeClr val="dk1"/>
                </a:buClr>
                <a:buSzPts val="2000"/>
                <a:buFont typeface="Arial"/>
                <a:buNone/>
              </a:pPr>
              <a:r>
                <a:rPr lang="ja-JP" sz="2000" b="1" i="0" u="none" strike="noStrike" cap="none">
                  <a:solidFill>
                    <a:schemeClr val="dk1"/>
                  </a:solidFill>
                  <a:latin typeface="Arial"/>
                  <a:ea typeface="Arial"/>
                  <a:cs typeface="Arial"/>
                  <a:sym typeface="Arial"/>
                </a:rPr>
                <a:t>銀　行</a:t>
              </a:r>
              <a:endParaRPr sz="1400" b="0" i="0" u="none" strike="noStrike" cap="none">
                <a:solidFill>
                  <a:srgbClr val="000000"/>
                </a:solidFill>
                <a:latin typeface="Arial"/>
                <a:ea typeface="Arial"/>
                <a:cs typeface="Arial"/>
                <a:sym typeface="Arial"/>
              </a:endParaRPr>
            </a:p>
          </p:txBody>
        </p:sp>
        <p:grpSp>
          <p:nvGrpSpPr>
            <p:cNvPr id="1228" name="Google Shape;1228;p41"/>
            <p:cNvGrpSpPr/>
            <p:nvPr/>
          </p:nvGrpSpPr>
          <p:grpSpPr>
            <a:xfrm>
              <a:off x="5441154" y="3700672"/>
              <a:ext cx="1309695" cy="934083"/>
              <a:chOff x="5441154" y="3651244"/>
              <a:chExt cx="1309695" cy="934083"/>
            </a:xfrm>
          </p:grpSpPr>
          <p:pic>
            <p:nvPicPr>
              <p:cNvPr id="1229" name="Google Shape;1229;p41" descr="白いバックグラウンドの前にあるキーボード&#10;&#10;低い精度で自動的に生成された説明"/>
              <p:cNvPicPr preferRelativeResize="0"/>
              <p:nvPr/>
            </p:nvPicPr>
            <p:blipFill rotWithShape="1">
              <a:blip r:embed="rId5">
                <a:alphaModFix/>
              </a:blip>
              <a:srcRect/>
              <a:stretch/>
            </p:blipFill>
            <p:spPr>
              <a:xfrm>
                <a:off x="5441154" y="3723053"/>
                <a:ext cx="1309695" cy="862274"/>
              </a:xfrm>
              <a:prstGeom prst="rect">
                <a:avLst/>
              </a:prstGeom>
              <a:noFill/>
              <a:ln>
                <a:noFill/>
              </a:ln>
            </p:spPr>
          </p:pic>
          <p:sp>
            <p:nvSpPr>
              <p:cNvPr id="1230" name="Google Shape;1230;p41"/>
              <p:cNvSpPr/>
              <p:nvPr/>
            </p:nvSpPr>
            <p:spPr>
              <a:xfrm>
                <a:off x="5693569" y="3651244"/>
                <a:ext cx="804862" cy="263660"/>
              </a:xfrm>
              <a:prstGeom prst="rect">
                <a:avLst/>
              </a:prstGeom>
              <a:solidFill>
                <a:srgbClr val="C0C0C0"/>
              </a:solidFill>
              <a:ln w="9525" cap="flat" cmpd="sng">
                <a:solidFill>
                  <a:schemeClr val="dk1"/>
                </a:solidFill>
                <a:prstDash val="solid"/>
                <a:miter lim="800000"/>
                <a:headEnd type="none" w="sm" len="sm"/>
                <a:tailEnd type="none" w="sm" len="sm"/>
              </a:ln>
            </p:spPr>
            <p:txBody>
              <a:bodyPr spcFirstLastPara="1" wrap="square" lIns="91425" tIns="45700" rIns="91425" bIns="720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0" i="0" u="none" strike="noStrike" cap="none">
                    <a:solidFill>
                      <a:schemeClr val="dk1"/>
                    </a:solidFill>
                    <a:latin typeface="Arial"/>
                    <a:ea typeface="Arial"/>
                    <a:cs typeface="Arial"/>
                    <a:sym typeface="Arial"/>
                  </a:rPr>
                  <a:t>○○銀行</a:t>
                </a:r>
                <a:endParaRPr sz="1400" b="0" i="0" u="none" strike="noStrike" cap="none">
                  <a:solidFill>
                    <a:srgbClr val="000000"/>
                  </a:solidFill>
                  <a:latin typeface="Arial"/>
                  <a:ea typeface="Arial"/>
                  <a:cs typeface="Arial"/>
                  <a:sym typeface="Arial"/>
                </a:endParaRPr>
              </a:p>
            </p:txBody>
          </p:sp>
        </p:grpSp>
        <p:grpSp>
          <p:nvGrpSpPr>
            <p:cNvPr id="1231" name="Google Shape;1231;p41"/>
            <p:cNvGrpSpPr/>
            <p:nvPr/>
          </p:nvGrpSpPr>
          <p:grpSpPr>
            <a:xfrm>
              <a:off x="5526627" y="4805905"/>
              <a:ext cx="1138749" cy="399154"/>
              <a:chOff x="1762026" y="4772673"/>
              <a:chExt cx="1138749" cy="399154"/>
            </a:xfrm>
          </p:grpSpPr>
          <p:sp>
            <p:nvSpPr>
              <p:cNvPr id="1232" name="Google Shape;1232;p41"/>
              <p:cNvSpPr/>
              <p:nvPr/>
            </p:nvSpPr>
            <p:spPr>
              <a:xfrm>
                <a:off x="1762026" y="4772673"/>
                <a:ext cx="1138749" cy="399154"/>
              </a:xfrm>
              <a:prstGeom prst="roundRect">
                <a:avLst>
                  <a:gd name="adj" fmla="val 50000"/>
                </a:avLst>
              </a:prstGeom>
              <a:solidFill>
                <a:srgbClr val="FF0000">
                  <a:alpha val="5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33" name="Google Shape;1233;p41"/>
              <p:cNvSpPr txBox="1"/>
              <p:nvPr/>
            </p:nvSpPr>
            <p:spPr>
              <a:xfrm>
                <a:off x="1935801" y="4807057"/>
                <a:ext cx="647766"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600"/>
                  <a:buFont typeface="Arial"/>
                  <a:buNone/>
                </a:pPr>
                <a:r>
                  <a:rPr lang="ja-JP" sz="1600" b="0" i="0" u="none" strike="noStrike" cap="none">
                    <a:solidFill>
                      <a:schemeClr val="lt1"/>
                    </a:solidFill>
                    <a:latin typeface="Arial"/>
                    <a:ea typeface="Arial"/>
                    <a:cs typeface="Arial"/>
                    <a:sym typeface="Arial"/>
                  </a:rPr>
                  <a:t>選ぶ</a:t>
                </a:r>
                <a:endParaRPr sz="1600" b="0" i="0" u="none" strike="noStrike" cap="none">
                  <a:solidFill>
                    <a:schemeClr val="lt1"/>
                  </a:solidFill>
                  <a:latin typeface="Arial"/>
                  <a:ea typeface="Arial"/>
                  <a:cs typeface="Arial"/>
                  <a:sym typeface="Arial"/>
                </a:endParaRPr>
              </a:p>
            </p:txBody>
          </p:sp>
          <p:sp>
            <p:nvSpPr>
              <p:cNvPr id="1234" name="Google Shape;1234;p41"/>
              <p:cNvSpPr/>
              <p:nvPr/>
            </p:nvSpPr>
            <p:spPr>
              <a:xfrm rot="5400000">
                <a:off x="2567964" y="4874726"/>
                <a:ext cx="226255" cy="195048"/>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grpSp>
      <p:grpSp>
        <p:nvGrpSpPr>
          <p:cNvPr id="1235" name="Google Shape;1235;p41"/>
          <p:cNvGrpSpPr/>
          <p:nvPr/>
        </p:nvGrpSpPr>
        <p:grpSpPr>
          <a:xfrm>
            <a:off x="7970756" y="2818340"/>
            <a:ext cx="3002692" cy="2612254"/>
            <a:chOff x="8293611" y="2679836"/>
            <a:chExt cx="3002692" cy="2612254"/>
          </a:xfrm>
        </p:grpSpPr>
        <p:sp>
          <p:nvSpPr>
            <p:cNvPr id="1236" name="Google Shape;1236;p41"/>
            <p:cNvSpPr/>
            <p:nvPr/>
          </p:nvSpPr>
          <p:spPr>
            <a:xfrm>
              <a:off x="8293611" y="2687393"/>
              <a:ext cx="3002692" cy="2604697"/>
            </a:xfrm>
            <a:prstGeom prst="roundRect">
              <a:avLst>
                <a:gd name="adj" fmla="val 5406"/>
              </a:avLst>
            </a:prstGeom>
            <a:solidFill>
              <a:srgbClr val="FBFBE9"/>
            </a:solidFill>
            <a:ln w="19050" cap="flat" cmpd="sng">
              <a:solidFill>
                <a:srgbClr val="F2AA8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37" name="Google Shape;1237;p41"/>
            <p:cNvSpPr txBox="1"/>
            <p:nvPr/>
          </p:nvSpPr>
          <p:spPr>
            <a:xfrm>
              <a:off x="8369881" y="2679836"/>
              <a:ext cx="2850152" cy="904823"/>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chemeClr val="dk1"/>
                </a:buClr>
                <a:buSzPts val="2400"/>
                <a:buFont typeface="Arial"/>
                <a:buNone/>
              </a:pPr>
              <a:r>
                <a:rPr lang="ja-JP" sz="2400" b="1" i="0" u="none" strike="noStrike" cap="none">
                  <a:solidFill>
                    <a:schemeClr val="dk1"/>
                  </a:solidFill>
                  <a:latin typeface="Arial"/>
                  <a:ea typeface="Arial"/>
                  <a:cs typeface="Arial"/>
                  <a:sym typeface="Arial"/>
                </a:rPr>
                <a:t>③</a:t>
              </a:r>
              <a:endParaRPr sz="2400" b="1" i="0" u="none" strike="noStrike" cap="none">
                <a:solidFill>
                  <a:schemeClr val="dk1"/>
                </a:solidFill>
                <a:latin typeface="Arial"/>
                <a:ea typeface="Arial"/>
                <a:cs typeface="Arial"/>
                <a:sym typeface="Arial"/>
              </a:endParaRPr>
            </a:p>
            <a:p>
              <a:pPr marL="0" marR="0" lvl="0" indent="0" algn="ctr" rtl="0">
                <a:lnSpc>
                  <a:spcPct val="120000"/>
                </a:lnSpc>
                <a:spcBef>
                  <a:spcPts val="0"/>
                </a:spcBef>
                <a:spcAft>
                  <a:spcPts val="0"/>
                </a:spcAft>
                <a:buClr>
                  <a:schemeClr val="dk1"/>
                </a:buClr>
                <a:buSzPts val="2000"/>
                <a:buFont typeface="Arial"/>
                <a:buNone/>
              </a:pPr>
              <a:r>
                <a:rPr lang="ja-JP" sz="2000" b="1" i="0" u="none" strike="noStrike" cap="none">
                  <a:solidFill>
                    <a:schemeClr val="dk1"/>
                  </a:solidFill>
                  <a:latin typeface="Arial"/>
                  <a:ea typeface="Arial"/>
                  <a:cs typeface="Arial"/>
                  <a:sym typeface="Arial"/>
                </a:rPr>
                <a:t>国や都道府県・市町村</a:t>
              </a:r>
              <a:endParaRPr sz="1400" b="0" i="0" u="none" strike="noStrike" cap="none">
                <a:solidFill>
                  <a:srgbClr val="000000"/>
                </a:solidFill>
                <a:latin typeface="Arial"/>
                <a:ea typeface="Arial"/>
                <a:cs typeface="Arial"/>
                <a:sym typeface="Arial"/>
              </a:endParaRPr>
            </a:p>
          </p:txBody>
        </p:sp>
        <p:pic>
          <p:nvPicPr>
            <p:cNvPr id="1238" name="Google Shape;1238;p41"/>
            <p:cNvPicPr preferRelativeResize="0"/>
            <p:nvPr/>
          </p:nvPicPr>
          <p:blipFill rotWithShape="1">
            <a:blip r:embed="rId6">
              <a:alphaModFix/>
            </a:blip>
            <a:srcRect/>
            <a:stretch/>
          </p:blipFill>
          <p:spPr>
            <a:xfrm>
              <a:off x="9468790" y="3748184"/>
              <a:ext cx="1717128" cy="886571"/>
            </a:xfrm>
            <a:prstGeom prst="rect">
              <a:avLst/>
            </a:prstGeom>
            <a:noFill/>
            <a:ln>
              <a:noFill/>
            </a:ln>
          </p:spPr>
        </p:pic>
        <p:pic>
          <p:nvPicPr>
            <p:cNvPr id="1239" name="Google Shape;1239;p41" descr="ダイアグラム&#10;&#10;自動的に生成された説明"/>
            <p:cNvPicPr preferRelativeResize="0"/>
            <p:nvPr/>
          </p:nvPicPr>
          <p:blipFill rotWithShape="1">
            <a:blip r:embed="rId7">
              <a:alphaModFix/>
            </a:blip>
            <a:srcRect/>
            <a:stretch/>
          </p:blipFill>
          <p:spPr>
            <a:xfrm>
              <a:off x="8405065" y="3672164"/>
              <a:ext cx="989351" cy="962591"/>
            </a:xfrm>
            <a:prstGeom prst="rect">
              <a:avLst/>
            </a:prstGeom>
            <a:noFill/>
            <a:ln>
              <a:noFill/>
            </a:ln>
          </p:spPr>
        </p:pic>
        <p:grpSp>
          <p:nvGrpSpPr>
            <p:cNvPr id="1240" name="Google Shape;1240;p41"/>
            <p:cNvGrpSpPr/>
            <p:nvPr/>
          </p:nvGrpSpPr>
          <p:grpSpPr>
            <a:xfrm>
              <a:off x="9225583" y="4805905"/>
              <a:ext cx="1138749" cy="399154"/>
              <a:chOff x="1762026" y="4772673"/>
              <a:chExt cx="1138749" cy="399154"/>
            </a:xfrm>
          </p:grpSpPr>
          <p:sp>
            <p:nvSpPr>
              <p:cNvPr id="1241" name="Google Shape;1241;p41"/>
              <p:cNvSpPr/>
              <p:nvPr/>
            </p:nvSpPr>
            <p:spPr>
              <a:xfrm>
                <a:off x="1762026" y="4772673"/>
                <a:ext cx="1138749" cy="399154"/>
              </a:xfrm>
              <a:prstGeom prst="roundRect">
                <a:avLst>
                  <a:gd name="adj" fmla="val 50000"/>
                </a:avLst>
              </a:prstGeom>
              <a:solidFill>
                <a:srgbClr val="FF0000">
                  <a:alpha val="5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42" name="Google Shape;1242;p41"/>
              <p:cNvSpPr txBox="1"/>
              <p:nvPr/>
            </p:nvSpPr>
            <p:spPr>
              <a:xfrm>
                <a:off x="1935801" y="4807057"/>
                <a:ext cx="647766"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600"/>
                  <a:buFont typeface="Arial"/>
                  <a:buNone/>
                </a:pPr>
                <a:r>
                  <a:rPr lang="ja-JP" sz="1600" b="0" i="0" u="none" strike="noStrike" cap="none">
                    <a:solidFill>
                      <a:schemeClr val="lt1"/>
                    </a:solidFill>
                    <a:latin typeface="Arial"/>
                    <a:ea typeface="Arial"/>
                    <a:cs typeface="Arial"/>
                    <a:sym typeface="Arial"/>
                  </a:rPr>
                  <a:t>選ぶ</a:t>
                </a:r>
                <a:endParaRPr sz="1600" b="0" i="0" u="none" strike="noStrike" cap="none">
                  <a:solidFill>
                    <a:schemeClr val="lt1"/>
                  </a:solidFill>
                  <a:latin typeface="Arial"/>
                  <a:ea typeface="Arial"/>
                  <a:cs typeface="Arial"/>
                  <a:sym typeface="Arial"/>
                </a:endParaRPr>
              </a:p>
            </p:txBody>
          </p:sp>
          <p:sp>
            <p:nvSpPr>
              <p:cNvPr id="1243" name="Google Shape;1243;p41"/>
              <p:cNvSpPr/>
              <p:nvPr/>
            </p:nvSpPr>
            <p:spPr>
              <a:xfrm rot="5400000">
                <a:off x="2567964" y="4874726"/>
                <a:ext cx="226255" cy="195048"/>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grpSp>
      <p:sp>
        <p:nvSpPr>
          <p:cNvPr id="1244" name="Google Shape;1244;p41">
            <a:hlinkClick r:id="rId8" action="ppaction://hlinksldjump"/>
          </p:cNvPr>
          <p:cNvSpPr/>
          <p:nvPr/>
        </p:nvSpPr>
        <p:spPr>
          <a:xfrm>
            <a:off x="2158790" y="4944409"/>
            <a:ext cx="1144981" cy="399154"/>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45" name="Google Shape;1245;p41">
            <a:hlinkClick r:id="rId9" action="ppaction://hlinksldjump"/>
          </p:cNvPr>
          <p:cNvSpPr/>
          <p:nvPr/>
        </p:nvSpPr>
        <p:spPr>
          <a:xfrm>
            <a:off x="5528718" y="4944409"/>
            <a:ext cx="1144981" cy="399154"/>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46" name="Google Shape;1246;p41">
            <a:hlinkClick r:id="rId10" action="ppaction://hlinksldjump"/>
          </p:cNvPr>
          <p:cNvSpPr/>
          <p:nvPr/>
        </p:nvSpPr>
        <p:spPr>
          <a:xfrm>
            <a:off x="8893002" y="4944409"/>
            <a:ext cx="1144981" cy="399154"/>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15">
            <a:hlinkClick r:id="rId3" action="ppaction://hlinksldjump"/>
          </p:cNvPr>
          <p:cNvSpPr/>
          <p:nvPr/>
        </p:nvSpPr>
        <p:spPr>
          <a:xfrm>
            <a:off x="5776333" y="3360533"/>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72" name="Google Shape;272;p15">
            <a:hlinkClick r:id="rId4" action="ppaction://hlinksldjump"/>
          </p:cNvPr>
          <p:cNvSpPr/>
          <p:nvPr/>
        </p:nvSpPr>
        <p:spPr>
          <a:xfrm>
            <a:off x="7260479" y="2254930"/>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73" name="Google Shape;273;p15">
            <a:hlinkClick r:id="rId5" action="ppaction://hlinksldjump"/>
          </p:cNvPr>
          <p:cNvSpPr/>
          <p:nvPr/>
        </p:nvSpPr>
        <p:spPr>
          <a:xfrm>
            <a:off x="5172682" y="3629381"/>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74" name="Google Shape;274;p15">
            <a:hlinkClick r:id="rId6" action="ppaction://hlinksldjump"/>
          </p:cNvPr>
          <p:cNvSpPr/>
          <p:nvPr/>
        </p:nvSpPr>
        <p:spPr>
          <a:xfrm>
            <a:off x="5288276" y="5070801"/>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75" name="Google Shape;275;p15">
            <a:hlinkClick r:id="rId7" action="ppaction://hlinksldjump"/>
          </p:cNvPr>
          <p:cNvSpPr/>
          <p:nvPr/>
        </p:nvSpPr>
        <p:spPr>
          <a:xfrm>
            <a:off x="10913791" y="317657"/>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276" name="Google Shape;276;p15">
            <a:hlinkClick r:id="rId8" action="ppaction://hlinksldjump"/>
          </p:cNvPr>
          <p:cNvSpPr/>
          <p:nvPr/>
        </p:nvSpPr>
        <p:spPr>
          <a:xfrm>
            <a:off x="5900959" y="1968723"/>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77" name="Google Shape;277;p15">
            <a:hlinkClick r:id="rId9" action="ppaction://hlinksldjump"/>
          </p:cNvPr>
          <p:cNvSpPr/>
          <p:nvPr/>
        </p:nvSpPr>
        <p:spPr>
          <a:xfrm>
            <a:off x="5243028" y="3321000"/>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78" name="Google Shape;278;p15">
            <a:hlinkClick r:id="rId10" action="ppaction://hlinksldjump"/>
          </p:cNvPr>
          <p:cNvSpPr/>
          <p:nvPr/>
        </p:nvSpPr>
        <p:spPr>
          <a:xfrm>
            <a:off x="6400740" y="2813554"/>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79" name="Google Shape;279;p15">
            <a:hlinkClick r:id="rId11" action="ppaction://hlinksldjump"/>
          </p:cNvPr>
          <p:cNvSpPr/>
          <p:nvPr/>
        </p:nvSpPr>
        <p:spPr>
          <a:xfrm>
            <a:off x="5617616" y="4854801"/>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80" name="Google Shape;280;p15">
            <a:hlinkClick r:id="rId12" action="ppaction://hlinksldjump"/>
          </p:cNvPr>
          <p:cNvSpPr/>
          <p:nvPr/>
        </p:nvSpPr>
        <p:spPr>
          <a:xfrm>
            <a:off x="5135028" y="5857184"/>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71"/>
                                        </p:tgtEl>
                                        <p:attrNameLst>
                                          <p:attrName>style.visibility</p:attrName>
                                        </p:attrNameLst>
                                      </p:cBhvr>
                                      <p:to>
                                        <p:strVal val="visible"/>
                                      </p:to>
                                    </p:set>
                                    <p:anim calcmode="lin" valueType="num">
                                      <p:cBhvr additive="base">
                                        <p:cTn id="7" dur="500"/>
                                        <p:tgtEl>
                                          <p:spTgt spid="271"/>
                                        </p:tgtEl>
                                        <p:attrNameLst>
                                          <p:attrName>ppt_w</p:attrName>
                                        </p:attrNameLst>
                                      </p:cBhvr>
                                      <p:tavLst>
                                        <p:tav tm="0">
                                          <p:val>
                                            <p:strVal val="0"/>
                                          </p:val>
                                        </p:tav>
                                        <p:tav tm="100000">
                                          <p:val>
                                            <p:strVal val="#ppt_w"/>
                                          </p:val>
                                        </p:tav>
                                      </p:tavLst>
                                    </p:anim>
                                    <p:anim calcmode="lin" valueType="num">
                                      <p:cBhvr additive="base">
                                        <p:cTn id="8" dur="500"/>
                                        <p:tgtEl>
                                          <p:spTgt spid="271"/>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272"/>
                                        </p:tgtEl>
                                        <p:attrNameLst>
                                          <p:attrName>style.visibility</p:attrName>
                                        </p:attrNameLst>
                                      </p:cBhvr>
                                      <p:to>
                                        <p:strVal val="visible"/>
                                      </p:to>
                                    </p:set>
                                    <p:anim calcmode="lin" valueType="num">
                                      <p:cBhvr additive="base">
                                        <p:cTn id="11" dur="500"/>
                                        <p:tgtEl>
                                          <p:spTgt spid="272"/>
                                        </p:tgtEl>
                                        <p:attrNameLst>
                                          <p:attrName>ppt_w</p:attrName>
                                        </p:attrNameLst>
                                      </p:cBhvr>
                                      <p:tavLst>
                                        <p:tav tm="0">
                                          <p:val>
                                            <p:strVal val="0"/>
                                          </p:val>
                                        </p:tav>
                                        <p:tav tm="100000">
                                          <p:val>
                                            <p:strVal val="#ppt_w"/>
                                          </p:val>
                                        </p:tav>
                                      </p:tavLst>
                                    </p:anim>
                                    <p:anim calcmode="lin" valueType="num">
                                      <p:cBhvr additive="base">
                                        <p:cTn id="12" dur="500"/>
                                        <p:tgtEl>
                                          <p:spTgt spid="272"/>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273"/>
                                        </p:tgtEl>
                                        <p:attrNameLst>
                                          <p:attrName>style.visibility</p:attrName>
                                        </p:attrNameLst>
                                      </p:cBhvr>
                                      <p:to>
                                        <p:strVal val="visible"/>
                                      </p:to>
                                    </p:set>
                                    <p:anim calcmode="lin" valueType="num">
                                      <p:cBhvr additive="base">
                                        <p:cTn id="15" dur="500"/>
                                        <p:tgtEl>
                                          <p:spTgt spid="273"/>
                                        </p:tgtEl>
                                        <p:attrNameLst>
                                          <p:attrName>ppt_w</p:attrName>
                                        </p:attrNameLst>
                                      </p:cBhvr>
                                      <p:tavLst>
                                        <p:tav tm="0">
                                          <p:val>
                                            <p:strVal val="0"/>
                                          </p:val>
                                        </p:tav>
                                        <p:tav tm="100000">
                                          <p:val>
                                            <p:strVal val="#ppt_w"/>
                                          </p:val>
                                        </p:tav>
                                      </p:tavLst>
                                    </p:anim>
                                    <p:anim calcmode="lin" valueType="num">
                                      <p:cBhvr additive="base">
                                        <p:cTn id="16" dur="500"/>
                                        <p:tgtEl>
                                          <p:spTgt spid="273"/>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274"/>
                                        </p:tgtEl>
                                        <p:attrNameLst>
                                          <p:attrName>style.visibility</p:attrName>
                                        </p:attrNameLst>
                                      </p:cBhvr>
                                      <p:to>
                                        <p:strVal val="visible"/>
                                      </p:to>
                                    </p:set>
                                    <p:anim calcmode="lin" valueType="num">
                                      <p:cBhvr additive="base">
                                        <p:cTn id="19" dur="500"/>
                                        <p:tgtEl>
                                          <p:spTgt spid="274"/>
                                        </p:tgtEl>
                                        <p:attrNameLst>
                                          <p:attrName>ppt_w</p:attrName>
                                        </p:attrNameLst>
                                      </p:cBhvr>
                                      <p:tavLst>
                                        <p:tav tm="0">
                                          <p:val>
                                            <p:strVal val="0"/>
                                          </p:val>
                                        </p:tav>
                                        <p:tav tm="100000">
                                          <p:val>
                                            <p:strVal val="#ppt_w"/>
                                          </p:val>
                                        </p:tav>
                                      </p:tavLst>
                                    </p:anim>
                                    <p:anim calcmode="lin" valueType="num">
                                      <p:cBhvr additive="base">
                                        <p:cTn id="20" dur="500"/>
                                        <p:tgtEl>
                                          <p:spTgt spid="274"/>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276"/>
                                        </p:tgtEl>
                                        <p:attrNameLst>
                                          <p:attrName>style.visibility</p:attrName>
                                        </p:attrNameLst>
                                      </p:cBhvr>
                                      <p:to>
                                        <p:strVal val="visible"/>
                                      </p:to>
                                    </p:set>
                                    <p:anim calcmode="lin" valueType="num">
                                      <p:cBhvr additive="base">
                                        <p:cTn id="23" dur="500"/>
                                        <p:tgtEl>
                                          <p:spTgt spid="276"/>
                                        </p:tgtEl>
                                        <p:attrNameLst>
                                          <p:attrName>ppt_w</p:attrName>
                                        </p:attrNameLst>
                                      </p:cBhvr>
                                      <p:tavLst>
                                        <p:tav tm="0">
                                          <p:val>
                                            <p:strVal val="0"/>
                                          </p:val>
                                        </p:tav>
                                        <p:tav tm="100000">
                                          <p:val>
                                            <p:strVal val="#ppt_w"/>
                                          </p:val>
                                        </p:tav>
                                      </p:tavLst>
                                    </p:anim>
                                    <p:anim calcmode="lin" valueType="num">
                                      <p:cBhvr additive="base">
                                        <p:cTn id="24" dur="500"/>
                                        <p:tgtEl>
                                          <p:spTgt spid="276"/>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277"/>
                                        </p:tgtEl>
                                        <p:attrNameLst>
                                          <p:attrName>style.visibility</p:attrName>
                                        </p:attrNameLst>
                                      </p:cBhvr>
                                      <p:to>
                                        <p:strVal val="visible"/>
                                      </p:to>
                                    </p:set>
                                    <p:anim calcmode="lin" valueType="num">
                                      <p:cBhvr additive="base">
                                        <p:cTn id="27" dur="500"/>
                                        <p:tgtEl>
                                          <p:spTgt spid="277"/>
                                        </p:tgtEl>
                                        <p:attrNameLst>
                                          <p:attrName>ppt_w</p:attrName>
                                        </p:attrNameLst>
                                      </p:cBhvr>
                                      <p:tavLst>
                                        <p:tav tm="0">
                                          <p:val>
                                            <p:strVal val="0"/>
                                          </p:val>
                                        </p:tav>
                                        <p:tav tm="100000">
                                          <p:val>
                                            <p:strVal val="#ppt_w"/>
                                          </p:val>
                                        </p:tav>
                                      </p:tavLst>
                                    </p:anim>
                                    <p:anim calcmode="lin" valueType="num">
                                      <p:cBhvr additive="base">
                                        <p:cTn id="28" dur="500"/>
                                        <p:tgtEl>
                                          <p:spTgt spid="277"/>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278"/>
                                        </p:tgtEl>
                                        <p:attrNameLst>
                                          <p:attrName>style.visibility</p:attrName>
                                        </p:attrNameLst>
                                      </p:cBhvr>
                                      <p:to>
                                        <p:strVal val="visible"/>
                                      </p:to>
                                    </p:set>
                                    <p:anim calcmode="lin" valueType="num">
                                      <p:cBhvr additive="base">
                                        <p:cTn id="31" dur="500"/>
                                        <p:tgtEl>
                                          <p:spTgt spid="278"/>
                                        </p:tgtEl>
                                        <p:attrNameLst>
                                          <p:attrName>ppt_w</p:attrName>
                                        </p:attrNameLst>
                                      </p:cBhvr>
                                      <p:tavLst>
                                        <p:tav tm="0">
                                          <p:val>
                                            <p:strVal val="0"/>
                                          </p:val>
                                        </p:tav>
                                        <p:tav tm="100000">
                                          <p:val>
                                            <p:strVal val="#ppt_w"/>
                                          </p:val>
                                        </p:tav>
                                      </p:tavLst>
                                    </p:anim>
                                    <p:anim calcmode="lin" valueType="num">
                                      <p:cBhvr additive="base">
                                        <p:cTn id="32" dur="500"/>
                                        <p:tgtEl>
                                          <p:spTgt spid="278"/>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279"/>
                                        </p:tgtEl>
                                        <p:attrNameLst>
                                          <p:attrName>style.visibility</p:attrName>
                                        </p:attrNameLst>
                                      </p:cBhvr>
                                      <p:to>
                                        <p:strVal val="visible"/>
                                      </p:to>
                                    </p:set>
                                    <p:anim calcmode="lin" valueType="num">
                                      <p:cBhvr additive="base">
                                        <p:cTn id="35" dur="500"/>
                                        <p:tgtEl>
                                          <p:spTgt spid="279"/>
                                        </p:tgtEl>
                                        <p:attrNameLst>
                                          <p:attrName>ppt_w</p:attrName>
                                        </p:attrNameLst>
                                      </p:cBhvr>
                                      <p:tavLst>
                                        <p:tav tm="0">
                                          <p:val>
                                            <p:strVal val="0"/>
                                          </p:val>
                                        </p:tav>
                                        <p:tav tm="100000">
                                          <p:val>
                                            <p:strVal val="#ppt_w"/>
                                          </p:val>
                                        </p:tav>
                                      </p:tavLst>
                                    </p:anim>
                                    <p:anim calcmode="lin" valueType="num">
                                      <p:cBhvr additive="base">
                                        <p:cTn id="36" dur="500"/>
                                        <p:tgtEl>
                                          <p:spTgt spid="279"/>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280"/>
                                        </p:tgtEl>
                                        <p:attrNameLst>
                                          <p:attrName>style.visibility</p:attrName>
                                        </p:attrNameLst>
                                      </p:cBhvr>
                                      <p:to>
                                        <p:strVal val="visible"/>
                                      </p:to>
                                    </p:set>
                                    <p:anim calcmode="lin" valueType="num">
                                      <p:cBhvr additive="base">
                                        <p:cTn id="39" dur="500"/>
                                        <p:tgtEl>
                                          <p:spTgt spid="280"/>
                                        </p:tgtEl>
                                        <p:attrNameLst>
                                          <p:attrName>ppt_w</p:attrName>
                                        </p:attrNameLst>
                                      </p:cBhvr>
                                      <p:tavLst>
                                        <p:tav tm="0">
                                          <p:val>
                                            <p:strVal val="0"/>
                                          </p:val>
                                        </p:tav>
                                        <p:tav tm="100000">
                                          <p:val>
                                            <p:strVal val="#ppt_w"/>
                                          </p:val>
                                        </p:tav>
                                      </p:tavLst>
                                    </p:anim>
                                    <p:anim calcmode="lin" valueType="num">
                                      <p:cBhvr additive="base">
                                        <p:cTn id="40" dur="500"/>
                                        <p:tgtEl>
                                          <p:spTgt spid="280"/>
                                        </p:tgtEl>
                                        <p:attrNameLst>
                                          <p:attrName>ppt_h</p:attrName>
                                        </p:attrNameLst>
                                      </p:cBhvr>
                                      <p:tavLst>
                                        <p:tav tm="0">
                                          <p:val>
                                            <p:strVal val="0"/>
                                          </p:val>
                                        </p:tav>
                                        <p:tav tm="100000">
                                          <p:val>
                                            <p:strVal val="#ppt_h"/>
                                          </p:val>
                                        </p:tav>
                                      </p:tavLst>
                                    </p:anim>
                                  </p:childTnLst>
                                </p:cTn>
                              </p:par>
                            </p:childTnLst>
                          </p:cTn>
                        </p:par>
                        <p:par>
                          <p:cTn id="41" fill="hold">
                            <p:stCondLst>
                              <p:cond delay="500"/>
                            </p:stCondLst>
                            <p:childTnLst>
                              <p:par>
                                <p:cTn id="42" presetID="1" presetClass="entr" presetSubtype="0" fill="hold" nodeType="afterEffect">
                                  <p:stCondLst>
                                    <p:cond delay="0"/>
                                  </p:stCondLst>
                                  <p:childTnLst>
                                    <p:set>
                                      <p:cBhvr>
                                        <p:cTn id="43" dur="1" fill="hold">
                                          <p:stCondLst>
                                            <p:cond delay="0"/>
                                          </p:stCondLst>
                                        </p:cTn>
                                        <p:tgtEl>
                                          <p:spTgt spid="2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51"/>
        <p:cNvGrpSpPr/>
        <p:nvPr/>
      </p:nvGrpSpPr>
      <p:grpSpPr>
        <a:xfrm>
          <a:off x="0" y="0"/>
          <a:ext cx="0" cy="0"/>
          <a:chOff x="0" y="0"/>
          <a:chExt cx="0" cy="0"/>
        </a:xfrm>
      </p:grpSpPr>
      <p:grpSp>
        <p:nvGrpSpPr>
          <p:cNvPr id="1252" name="Google Shape;1252;p42"/>
          <p:cNvGrpSpPr/>
          <p:nvPr/>
        </p:nvGrpSpPr>
        <p:grpSpPr>
          <a:xfrm>
            <a:off x="7970756" y="2818340"/>
            <a:ext cx="3002692" cy="2612254"/>
            <a:chOff x="8293611" y="2679836"/>
            <a:chExt cx="3002692" cy="2612254"/>
          </a:xfrm>
        </p:grpSpPr>
        <p:sp>
          <p:nvSpPr>
            <p:cNvPr id="1253" name="Google Shape;1253;p42"/>
            <p:cNvSpPr/>
            <p:nvPr/>
          </p:nvSpPr>
          <p:spPr>
            <a:xfrm>
              <a:off x="8293611" y="2687393"/>
              <a:ext cx="3002692" cy="2604697"/>
            </a:xfrm>
            <a:prstGeom prst="roundRect">
              <a:avLst>
                <a:gd name="adj" fmla="val 5406"/>
              </a:avLst>
            </a:prstGeom>
            <a:solidFill>
              <a:srgbClr val="FBFBE9"/>
            </a:solidFill>
            <a:ln w="19050" cap="flat" cmpd="sng">
              <a:solidFill>
                <a:srgbClr val="F2AA8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54" name="Google Shape;1254;p42"/>
            <p:cNvSpPr txBox="1"/>
            <p:nvPr/>
          </p:nvSpPr>
          <p:spPr>
            <a:xfrm>
              <a:off x="8416078" y="2679836"/>
              <a:ext cx="2757759" cy="904823"/>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chemeClr val="dk1"/>
                </a:buClr>
                <a:buSzPts val="2400"/>
                <a:buFont typeface="Arial"/>
                <a:buNone/>
              </a:pPr>
              <a:r>
                <a:rPr lang="ja-JP" sz="2400" b="1" i="0" u="none" strike="noStrike" cap="none">
                  <a:solidFill>
                    <a:schemeClr val="dk1"/>
                  </a:solidFill>
                  <a:latin typeface="Arial"/>
                  <a:ea typeface="Arial"/>
                  <a:cs typeface="Arial"/>
                  <a:sym typeface="Arial"/>
                </a:rPr>
                <a:t>③</a:t>
              </a:r>
              <a:endParaRPr sz="2400" b="1" i="0" u="none" strike="noStrike" cap="none">
                <a:solidFill>
                  <a:schemeClr val="dk1"/>
                </a:solidFill>
                <a:latin typeface="Arial"/>
                <a:ea typeface="Arial"/>
                <a:cs typeface="Arial"/>
                <a:sym typeface="Arial"/>
              </a:endParaRPr>
            </a:p>
            <a:p>
              <a:pPr marL="0" marR="0" lvl="0" indent="0" algn="ctr" rtl="0">
                <a:lnSpc>
                  <a:spcPct val="120000"/>
                </a:lnSpc>
                <a:spcBef>
                  <a:spcPts val="0"/>
                </a:spcBef>
                <a:spcAft>
                  <a:spcPts val="0"/>
                </a:spcAft>
                <a:buClr>
                  <a:schemeClr val="dk1"/>
                </a:buClr>
                <a:buSzPts val="2000"/>
                <a:buFont typeface="Arial"/>
                <a:buNone/>
              </a:pPr>
              <a:r>
                <a:rPr lang="ja-JP" sz="2000" b="1" i="0" u="none" strike="noStrike" cap="none">
                  <a:solidFill>
                    <a:schemeClr val="dk1"/>
                  </a:solidFill>
                  <a:latin typeface="Arial"/>
                  <a:ea typeface="Arial"/>
                  <a:cs typeface="Arial"/>
                  <a:sym typeface="Arial"/>
                </a:rPr>
                <a:t>国や都道府県・市町村</a:t>
              </a:r>
              <a:endParaRPr sz="1400" b="0" i="0" u="none" strike="noStrike" cap="none">
                <a:solidFill>
                  <a:srgbClr val="000000"/>
                </a:solidFill>
                <a:latin typeface="Arial"/>
                <a:ea typeface="Arial"/>
                <a:cs typeface="Arial"/>
                <a:sym typeface="Arial"/>
              </a:endParaRPr>
            </a:p>
          </p:txBody>
        </p:sp>
        <p:pic>
          <p:nvPicPr>
            <p:cNvPr id="1255" name="Google Shape;1255;p42"/>
            <p:cNvPicPr preferRelativeResize="0"/>
            <p:nvPr/>
          </p:nvPicPr>
          <p:blipFill rotWithShape="1">
            <a:blip r:embed="rId3">
              <a:alphaModFix/>
            </a:blip>
            <a:srcRect/>
            <a:stretch/>
          </p:blipFill>
          <p:spPr>
            <a:xfrm>
              <a:off x="9468790" y="3748184"/>
              <a:ext cx="1717128" cy="886571"/>
            </a:xfrm>
            <a:prstGeom prst="rect">
              <a:avLst/>
            </a:prstGeom>
            <a:noFill/>
            <a:ln>
              <a:noFill/>
            </a:ln>
          </p:spPr>
        </p:pic>
        <p:pic>
          <p:nvPicPr>
            <p:cNvPr id="1256" name="Google Shape;1256;p42" descr="ダイアグラム&#10;&#10;自動的に生成された説明"/>
            <p:cNvPicPr preferRelativeResize="0"/>
            <p:nvPr/>
          </p:nvPicPr>
          <p:blipFill rotWithShape="1">
            <a:blip r:embed="rId4">
              <a:alphaModFix/>
            </a:blip>
            <a:srcRect/>
            <a:stretch/>
          </p:blipFill>
          <p:spPr>
            <a:xfrm>
              <a:off x="8405065" y="3672164"/>
              <a:ext cx="989351" cy="962591"/>
            </a:xfrm>
            <a:prstGeom prst="rect">
              <a:avLst/>
            </a:prstGeom>
            <a:noFill/>
            <a:ln>
              <a:noFill/>
            </a:ln>
          </p:spPr>
        </p:pic>
      </p:grpSp>
      <p:grpSp>
        <p:nvGrpSpPr>
          <p:cNvPr id="1257" name="Google Shape;1257;p42"/>
          <p:cNvGrpSpPr/>
          <p:nvPr/>
        </p:nvGrpSpPr>
        <p:grpSpPr>
          <a:xfrm>
            <a:off x="1236544" y="2818340"/>
            <a:ext cx="3002692" cy="2612254"/>
            <a:chOff x="895698" y="2679836"/>
            <a:chExt cx="3002692" cy="2612254"/>
          </a:xfrm>
        </p:grpSpPr>
        <p:sp>
          <p:nvSpPr>
            <p:cNvPr id="1258" name="Google Shape;1258;p42"/>
            <p:cNvSpPr/>
            <p:nvPr/>
          </p:nvSpPr>
          <p:spPr>
            <a:xfrm>
              <a:off x="895698" y="2687393"/>
              <a:ext cx="3002692" cy="2604697"/>
            </a:xfrm>
            <a:prstGeom prst="roundRect">
              <a:avLst>
                <a:gd name="adj" fmla="val 5406"/>
              </a:avLst>
            </a:prstGeom>
            <a:solidFill>
              <a:srgbClr val="FBFBE9"/>
            </a:solidFill>
            <a:ln w="19050" cap="flat" cmpd="sng">
              <a:solidFill>
                <a:srgbClr val="F2AA8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59" name="Google Shape;1259;p42"/>
            <p:cNvSpPr txBox="1"/>
            <p:nvPr/>
          </p:nvSpPr>
          <p:spPr>
            <a:xfrm>
              <a:off x="1030246" y="2679836"/>
              <a:ext cx="2733597" cy="904823"/>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chemeClr val="dk1"/>
                </a:buClr>
                <a:buSzPts val="2400"/>
                <a:buFont typeface="Arial"/>
                <a:buNone/>
              </a:pPr>
              <a:r>
                <a:rPr lang="ja-JP" sz="2400" b="1" i="0" u="none" strike="noStrike" cap="none">
                  <a:solidFill>
                    <a:schemeClr val="dk1"/>
                  </a:solidFill>
                  <a:latin typeface="Arial"/>
                  <a:ea typeface="Arial"/>
                  <a:cs typeface="Arial"/>
                  <a:sym typeface="Arial"/>
                </a:rPr>
                <a:t>①</a:t>
              </a:r>
              <a:endParaRPr sz="2400" b="1" i="0" u="none" strike="noStrike" cap="none">
                <a:solidFill>
                  <a:schemeClr val="dk1"/>
                </a:solidFill>
                <a:latin typeface="Arial"/>
                <a:ea typeface="Arial"/>
                <a:cs typeface="Arial"/>
                <a:sym typeface="Arial"/>
              </a:endParaRPr>
            </a:p>
            <a:p>
              <a:pPr marL="0" marR="0" lvl="0" indent="0" algn="ctr" rtl="0">
                <a:lnSpc>
                  <a:spcPct val="120000"/>
                </a:lnSpc>
                <a:spcBef>
                  <a:spcPts val="0"/>
                </a:spcBef>
                <a:spcAft>
                  <a:spcPts val="0"/>
                </a:spcAft>
                <a:buClr>
                  <a:schemeClr val="dk1"/>
                </a:buClr>
                <a:buSzPts val="2000"/>
                <a:buFont typeface="Arial"/>
                <a:buNone/>
              </a:pPr>
              <a:r>
                <a:rPr lang="ja-JP" sz="2000" b="1" i="0" u="none" strike="noStrike" cap="none">
                  <a:solidFill>
                    <a:schemeClr val="dk1"/>
                  </a:solidFill>
                  <a:latin typeface="Arial"/>
                  <a:ea typeface="Arial"/>
                  <a:cs typeface="Arial"/>
                  <a:sym typeface="Arial"/>
                </a:rPr>
                <a:t>お　店</a:t>
              </a:r>
              <a:endParaRPr sz="1400" b="0" i="0" u="none" strike="noStrike" cap="none">
                <a:solidFill>
                  <a:srgbClr val="000000"/>
                </a:solidFill>
                <a:latin typeface="Arial"/>
                <a:ea typeface="Arial"/>
                <a:cs typeface="Arial"/>
                <a:sym typeface="Arial"/>
              </a:endParaRPr>
            </a:p>
          </p:txBody>
        </p:sp>
        <p:pic>
          <p:nvPicPr>
            <p:cNvPr id="1260" name="Google Shape;1260;p42" descr="図形, カレンダー&#10;&#10;自動的に生成された説明"/>
            <p:cNvPicPr preferRelativeResize="0"/>
            <p:nvPr/>
          </p:nvPicPr>
          <p:blipFill rotWithShape="1">
            <a:blip r:embed="rId5">
              <a:alphaModFix/>
            </a:blip>
            <a:srcRect/>
            <a:stretch/>
          </p:blipFill>
          <p:spPr>
            <a:xfrm>
              <a:off x="1721340" y="3761409"/>
              <a:ext cx="1351408" cy="873346"/>
            </a:xfrm>
            <a:prstGeom prst="rect">
              <a:avLst/>
            </a:prstGeom>
            <a:noFill/>
            <a:ln>
              <a:noFill/>
            </a:ln>
          </p:spPr>
        </p:pic>
      </p:grpSp>
      <p:grpSp>
        <p:nvGrpSpPr>
          <p:cNvPr id="1261" name="Google Shape;1261;p42"/>
          <p:cNvGrpSpPr/>
          <p:nvPr/>
        </p:nvGrpSpPr>
        <p:grpSpPr>
          <a:xfrm>
            <a:off x="4603650" y="2818340"/>
            <a:ext cx="3002692" cy="2612254"/>
            <a:chOff x="4594655" y="2679836"/>
            <a:chExt cx="3002692" cy="2612254"/>
          </a:xfrm>
        </p:grpSpPr>
        <p:sp>
          <p:nvSpPr>
            <p:cNvPr id="1262" name="Google Shape;1262;p42"/>
            <p:cNvSpPr/>
            <p:nvPr/>
          </p:nvSpPr>
          <p:spPr>
            <a:xfrm>
              <a:off x="4594655" y="2687393"/>
              <a:ext cx="3002692" cy="2604697"/>
            </a:xfrm>
            <a:prstGeom prst="roundRect">
              <a:avLst>
                <a:gd name="adj" fmla="val 5406"/>
              </a:avLst>
            </a:prstGeom>
            <a:solidFill>
              <a:srgbClr val="FBFBE9"/>
            </a:solidFill>
            <a:ln w="19050" cap="flat" cmpd="sng">
              <a:solidFill>
                <a:srgbClr val="F2AA8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63" name="Google Shape;1263;p42"/>
            <p:cNvSpPr txBox="1"/>
            <p:nvPr/>
          </p:nvSpPr>
          <p:spPr>
            <a:xfrm>
              <a:off x="4729202" y="2679836"/>
              <a:ext cx="2733597" cy="904823"/>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chemeClr val="dk1"/>
                </a:buClr>
                <a:buSzPts val="2400"/>
                <a:buFont typeface="Arial"/>
                <a:buNone/>
              </a:pPr>
              <a:r>
                <a:rPr lang="ja-JP" sz="2400" b="1" i="0" u="none" strike="noStrike" cap="none">
                  <a:solidFill>
                    <a:schemeClr val="dk1"/>
                  </a:solidFill>
                  <a:latin typeface="Arial"/>
                  <a:ea typeface="Arial"/>
                  <a:cs typeface="Arial"/>
                  <a:sym typeface="Arial"/>
                </a:rPr>
                <a:t>②</a:t>
              </a:r>
              <a:endParaRPr sz="2400" b="1" i="0" u="none" strike="noStrike" cap="none">
                <a:solidFill>
                  <a:schemeClr val="dk1"/>
                </a:solidFill>
                <a:latin typeface="Arial"/>
                <a:ea typeface="Arial"/>
                <a:cs typeface="Arial"/>
                <a:sym typeface="Arial"/>
              </a:endParaRPr>
            </a:p>
            <a:p>
              <a:pPr marL="0" marR="0" lvl="0" indent="0" algn="ctr" rtl="0">
                <a:lnSpc>
                  <a:spcPct val="120000"/>
                </a:lnSpc>
                <a:spcBef>
                  <a:spcPts val="0"/>
                </a:spcBef>
                <a:spcAft>
                  <a:spcPts val="0"/>
                </a:spcAft>
                <a:buClr>
                  <a:schemeClr val="dk1"/>
                </a:buClr>
                <a:buSzPts val="2000"/>
                <a:buFont typeface="Arial"/>
                <a:buNone/>
              </a:pPr>
              <a:r>
                <a:rPr lang="ja-JP" sz="2000" b="1" i="0" u="none" strike="noStrike" cap="none">
                  <a:solidFill>
                    <a:schemeClr val="dk1"/>
                  </a:solidFill>
                  <a:latin typeface="Arial"/>
                  <a:ea typeface="Arial"/>
                  <a:cs typeface="Arial"/>
                  <a:sym typeface="Arial"/>
                </a:rPr>
                <a:t>銀　行</a:t>
              </a:r>
              <a:endParaRPr sz="1400" b="0" i="0" u="none" strike="noStrike" cap="none">
                <a:solidFill>
                  <a:srgbClr val="000000"/>
                </a:solidFill>
                <a:latin typeface="Arial"/>
                <a:ea typeface="Arial"/>
                <a:cs typeface="Arial"/>
                <a:sym typeface="Arial"/>
              </a:endParaRPr>
            </a:p>
          </p:txBody>
        </p:sp>
        <p:grpSp>
          <p:nvGrpSpPr>
            <p:cNvPr id="1264" name="Google Shape;1264;p42"/>
            <p:cNvGrpSpPr/>
            <p:nvPr/>
          </p:nvGrpSpPr>
          <p:grpSpPr>
            <a:xfrm>
              <a:off x="5441154" y="3700672"/>
              <a:ext cx="1309695" cy="934083"/>
              <a:chOff x="5441154" y="3651244"/>
              <a:chExt cx="1309695" cy="934083"/>
            </a:xfrm>
          </p:grpSpPr>
          <p:pic>
            <p:nvPicPr>
              <p:cNvPr id="1265" name="Google Shape;1265;p42" descr="白いバックグラウンドの前にあるキーボード&#10;&#10;低い精度で自動的に生成された説明"/>
              <p:cNvPicPr preferRelativeResize="0"/>
              <p:nvPr/>
            </p:nvPicPr>
            <p:blipFill rotWithShape="1">
              <a:blip r:embed="rId6">
                <a:alphaModFix/>
              </a:blip>
              <a:srcRect/>
              <a:stretch/>
            </p:blipFill>
            <p:spPr>
              <a:xfrm>
                <a:off x="5441154" y="3723053"/>
                <a:ext cx="1309695" cy="862274"/>
              </a:xfrm>
              <a:prstGeom prst="rect">
                <a:avLst/>
              </a:prstGeom>
              <a:noFill/>
              <a:ln>
                <a:noFill/>
              </a:ln>
            </p:spPr>
          </p:pic>
          <p:sp>
            <p:nvSpPr>
              <p:cNvPr id="1266" name="Google Shape;1266;p42"/>
              <p:cNvSpPr/>
              <p:nvPr/>
            </p:nvSpPr>
            <p:spPr>
              <a:xfrm>
                <a:off x="5693569" y="3651244"/>
                <a:ext cx="804862" cy="263660"/>
              </a:xfrm>
              <a:prstGeom prst="rect">
                <a:avLst/>
              </a:prstGeom>
              <a:solidFill>
                <a:srgbClr val="C0C0C0"/>
              </a:solidFill>
              <a:ln w="9525" cap="flat" cmpd="sng">
                <a:solidFill>
                  <a:schemeClr val="dk1"/>
                </a:solidFill>
                <a:prstDash val="solid"/>
                <a:miter lim="800000"/>
                <a:headEnd type="none" w="sm" len="sm"/>
                <a:tailEnd type="none" w="sm" len="sm"/>
              </a:ln>
            </p:spPr>
            <p:txBody>
              <a:bodyPr spcFirstLastPara="1" wrap="square" lIns="91425" tIns="45700" rIns="91425" bIns="720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0" i="0" u="none" strike="noStrike" cap="none">
                    <a:solidFill>
                      <a:schemeClr val="dk1"/>
                    </a:solidFill>
                    <a:latin typeface="Arial"/>
                    <a:ea typeface="Arial"/>
                    <a:cs typeface="Arial"/>
                    <a:sym typeface="Arial"/>
                  </a:rPr>
                  <a:t>○○銀行</a:t>
                </a:r>
                <a:endParaRPr sz="1400" b="0" i="0" u="none" strike="noStrike" cap="none">
                  <a:solidFill>
                    <a:srgbClr val="000000"/>
                  </a:solidFill>
                  <a:latin typeface="Arial"/>
                  <a:ea typeface="Arial"/>
                  <a:cs typeface="Arial"/>
                  <a:sym typeface="Arial"/>
                </a:endParaRPr>
              </a:p>
            </p:txBody>
          </p:sp>
        </p:grpSp>
      </p:grpSp>
      <p:grpSp>
        <p:nvGrpSpPr>
          <p:cNvPr id="1267" name="Google Shape;1267;p42"/>
          <p:cNvGrpSpPr/>
          <p:nvPr/>
        </p:nvGrpSpPr>
        <p:grpSpPr>
          <a:xfrm>
            <a:off x="653442" y="1587323"/>
            <a:ext cx="10885117" cy="4314059"/>
            <a:chOff x="653442" y="1657082"/>
            <a:chExt cx="10885117" cy="4314059"/>
          </a:xfrm>
        </p:grpSpPr>
        <p:grpSp>
          <p:nvGrpSpPr>
            <p:cNvPr id="1268" name="Google Shape;1268;p42"/>
            <p:cNvGrpSpPr/>
            <p:nvPr/>
          </p:nvGrpSpPr>
          <p:grpSpPr>
            <a:xfrm>
              <a:off x="653442" y="1657082"/>
              <a:ext cx="10885117" cy="4314059"/>
              <a:chOff x="653442" y="1657082"/>
              <a:chExt cx="10885117" cy="4314059"/>
            </a:xfrm>
          </p:grpSpPr>
          <p:sp>
            <p:nvSpPr>
              <p:cNvPr id="1269" name="Google Shape;1269;p42"/>
              <p:cNvSpPr/>
              <p:nvPr/>
            </p:nvSpPr>
            <p:spPr>
              <a:xfrm>
                <a:off x="653442" y="1661531"/>
                <a:ext cx="10885117" cy="755780"/>
              </a:xfrm>
              <a:custGeom>
                <a:avLst/>
                <a:gdLst/>
                <a:ahLst/>
                <a:cxnLst/>
                <a:rect l="l" t="t" r="r" b="b"/>
                <a:pathLst>
                  <a:path w="9603308" h="677311" extrusionOk="0">
                    <a:moveTo>
                      <a:pt x="257616" y="0"/>
                    </a:moveTo>
                    <a:lnTo>
                      <a:pt x="9345692" y="0"/>
                    </a:lnTo>
                    <a:cubicBezTo>
                      <a:pt x="9487969" y="0"/>
                      <a:pt x="9603308" y="115339"/>
                      <a:pt x="9603308" y="257616"/>
                    </a:cubicBezTo>
                    <a:lnTo>
                      <a:pt x="9603308" y="677301"/>
                    </a:lnTo>
                    <a:lnTo>
                      <a:pt x="9603306" y="677311"/>
                    </a:lnTo>
                    <a:lnTo>
                      <a:pt x="9603306" y="649814"/>
                    </a:lnTo>
                    <a:lnTo>
                      <a:pt x="0" y="649814"/>
                    </a:lnTo>
                    <a:lnTo>
                      <a:pt x="0" y="257616"/>
                    </a:lnTo>
                    <a:cubicBezTo>
                      <a:pt x="0" y="115339"/>
                      <a:pt x="115339" y="0"/>
                      <a:pt x="257616" y="0"/>
                    </a:cubicBezTo>
                    <a:close/>
                  </a:path>
                </a:pathLst>
              </a:custGeom>
              <a:solidFill>
                <a:srgbClr val="F2A98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70" name="Google Shape;1270;p42"/>
              <p:cNvSpPr/>
              <p:nvPr/>
            </p:nvSpPr>
            <p:spPr>
              <a:xfrm>
                <a:off x="653442" y="1657082"/>
                <a:ext cx="10885117" cy="4314059"/>
              </a:xfrm>
              <a:prstGeom prst="roundRect">
                <a:avLst>
                  <a:gd name="adj" fmla="val 7693"/>
                </a:avLst>
              </a:prstGeom>
              <a:no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grpSp>
          <p:nvGrpSpPr>
            <p:cNvPr id="1271" name="Google Shape;1271;p42"/>
            <p:cNvGrpSpPr/>
            <p:nvPr/>
          </p:nvGrpSpPr>
          <p:grpSpPr>
            <a:xfrm>
              <a:off x="3135284" y="1780487"/>
              <a:ext cx="610576" cy="517865"/>
              <a:chOff x="1385637" y="2484221"/>
              <a:chExt cx="659456" cy="559323"/>
            </a:xfrm>
          </p:grpSpPr>
          <p:sp>
            <p:nvSpPr>
              <p:cNvPr id="1272" name="Google Shape;1272;p42"/>
              <p:cNvSpPr/>
              <p:nvPr/>
            </p:nvSpPr>
            <p:spPr>
              <a:xfrm>
                <a:off x="1435704" y="2484221"/>
                <a:ext cx="559323" cy="559323"/>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73" name="Google Shape;1273;p42"/>
              <p:cNvSpPr txBox="1"/>
              <p:nvPr/>
            </p:nvSpPr>
            <p:spPr>
              <a:xfrm>
                <a:off x="1385637" y="2547833"/>
                <a:ext cx="659456" cy="4320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AAC8D"/>
                  </a:buClr>
                  <a:buSzPts val="1800"/>
                  <a:buFont typeface="Arial"/>
                  <a:buNone/>
                </a:pPr>
                <a:r>
                  <a:rPr lang="ja-JP" sz="1800" b="1" i="0" u="none" strike="noStrike" cap="none">
                    <a:solidFill>
                      <a:srgbClr val="2AAC8D"/>
                    </a:solidFill>
                    <a:latin typeface="Arial"/>
                    <a:ea typeface="Arial"/>
                    <a:cs typeface="Arial"/>
                    <a:sym typeface="Arial"/>
                  </a:rPr>
                  <a:t>Q</a:t>
                </a:r>
                <a:r>
                  <a:rPr lang="ja-JP" sz="2000" b="1" i="0" u="none" strike="noStrike" cap="none">
                    <a:solidFill>
                      <a:srgbClr val="2AAC8D"/>
                    </a:solidFill>
                    <a:latin typeface="Arial"/>
                    <a:ea typeface="Arial"/>
                    <a:cs typeface="Arial"/>
                    <a:sym typeface="Arial"/>
                  </a:rPr>
                  <a:t>1</a:t>
                </a:r>
                <a:endParaRPr sz="2800" b="1" i="0" u="none" strike="noStrike" cap="none">
                  <a:solidFill>
                    <a:srgbClr val="2AAC8D"/>
                  </a:solidFill>
                  <a:latin typeface="Arial"/>
                  <a:ea typeface="Arial"/>
                  <a:cs typeface="Arial"/>
                  <a:sym typeface="Arial"/>
                </a:endParaRPr>
              </a:p>
            </p:txBody>
          </p:sp>
        </p:grpSp>
        <p:sp>
          <p:nvSpPr>
            <p:cNvPr id="1274" name="Google Shape;1274;p42"/>
            <p:cNvSpPr txBox="1"/>
            <p:nvPr/>
          </p:nvSpPr>
          <p:spPr>
            <a:xfrm>
              <a:off x="3792216" y="1837492"/>
              <a:ext cx="56775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chemeClr val="dk1"/>
                </a:buClr>
                <a:buSzPts val="2000"/>
                <a:buFont typeface="Arial"/>
                <a:buNone/>
              </a:pPr>
              <a:r>
                <a:rPr lang="ja-JP" sz="2000" b="1" i="0" u="none" strike="noStrike" cap="none">
                  <a:solidFill>
                    <a:schemeClr val="dk1"/>
                  </a:solidFill>
                  <a:latin typeface="Arial"/>
                  <a:ea typeface="Arial"/>
                  <a:cs typeface="Arial"/>
                  <a:sym typeface="Arial"/>
                </a:rPr>
                <a:t>税金はどこに納められているのでしょう。</a:t>
              </a:r>
              <a:endParaRPr sz="1400" b="0" i="0" u="none" strike="noStrike" cap="none">
                <a:solidFill>
                  <a:srgbClr val="000000"/>
                </a:solidFill>
                <a:latin typeface="Arial"/>
                <a:ea typeface="Arial"/>
                <a:cs typeface="Arial"/>
                <a:sym typeface="Arial"/>
              </a:endParaRPr>
            </a:p>
          </p:txBody>
        </p:sp>
      </p:grpSp>
      <p:sp>
        <p:nvSpPr>
          <p:cNvPr id="1275" name="Google Shape;1275;p42"/>
          <p:cNvSpPr txBox="1"/>
          <p:nvPr/>
        </p:nvSpPr>
        <p:spPr>
          <a:xfrm>
            <a:off x="733766" y="1082556"/>
            <a:ext cx="136287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a:solidFill>
                  <a:schemeClr val="dk1"/>
                </a:solidFill>
                <a:latin typeface="Arial"/>
                <a:ea typeface="Arial"/>
                <a:cs typeface="Arial"/>
                <a:sym typeface="Arial"/>
              </a:rPr>
              <a:t>税金クイズ</a:t>
            </a:r>
            <a:endParaRPr sz="1400" b="0" i="0" u="none" strike="noStrike" cap="none">
              <a:solidFill>
                <a:srgbClr val="000000"/>
              </a:solidFill>
              <a:latin typeface="Arial"/>
              <a:ea typeface="Arial"/>
              <a:cs typeface="Arial"/>
              <a:sym typeface="Arial"/>
            </a:endParaRPr>
          </a:p>
        </p:txBody>
      </p:sp>
      <p:sp>
        <p:nvSpPr>
          <p:cNvPr id="1276" name="Google Shape;1276;p42"/>
          <p:cNvSpPr/>
          <p:nvPr/>
        </p:nvSpPr>
        <p:spPr>
          <a:xfrm>
            <a:off x="7798010" y="2730835"/>
            <a:ext cx="3335453" cy="2861073"/>
          </a:xfrm>
          <a:prstGeom prst="rect">
            <a:avLst/>
          </a:prstGeom>
          <a:solidFill>
            <a:schemeClr val="lt1">
              <a:alpha val="85098"/>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77" name="Google Shape;1277;p42"/>
          <p:cNvSpPr/>
          <p:nvPr/>
        </p:nvSpPr>
        <p:spPr>
          <a:xfrm>
            <a:off x="4806850" y="2653384"/>
            <a:ext cx="2596293" cy="2596293"/>
          </a:xfrm>
          <a:prstGeom prst="mathMultiply">
            <a:avLst>
              <a:gd name="adj1" fmla="val 8197"/>
            </a:avLst>
          </a:prstGeom>
          <a:solidFill>
            <a:srgbClr val="FF0000">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1278" name="Google Shape;1278;p42"/>
          <p:cNvGrpSpPr/>
          <p:nvPr/>
        </p:nvGrpSpPr>
        <p:grpSpPr>
          <a:xfrm>
            <a:off x="4790844" y="4927808"/>
            <a:ext cx="2628305" cy="1621124"/>
            <a:chOff x="1313142" y="4927808"/>
            <a:chExt cx="2628305" cy="1621124"/>
          </a:xfrm>
        </p:grpSpPr>
        <p:grpSp>
          <p:nvGrpSpPr>
            <p:cNvPr id="1279" name="Google Shape;1279;p42"/>
            <p:cNvGrpSpPr/>
            <p:nvPr/>
          </p:nvGrpSpPr>
          <p:grpSpPr>
            <a:xfrm>
              <a:off x="1313142" y="4927808"/>
              <a:ext cx="2628305" cy="1621124"/>
              <a:chOff x="1626744" y="4942466"/>
              <a:chExt cx="2628305" cy="1621124"/>
            </a:xfrm>
          </p:grpSpPr>
          <p:sp>
            <p:nvSpPr>
              <p:cNvPr id="1280" name="Google Shape;1280;p42"/>
              <p:cNvSpPr/>
              <p:nvPr/>
            </p:nvSpPr>
            <p:spPr>
              <a:xfrm>
                <a:off x="1626744" y="4942466"/>
                <a:ext cx="2628305" cy="1621124"/>
              </a:xfrm>
              <a:prstGeom prst="roundRect">
                <a:avLst>
                  <a:gd name="adj" fmla="val 4281"/>
                </a:avLst>
              </a:prstGeom>
              <a:solidFill>
                <a:schemeClr val="lt1"/>
              </a:solid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1281" name="Google Shape;1281;p42"/>
              <p:cNvGrpSpPr/>
              <p:nvPr/>
            </p:nvGrpSpPr>
            <p:grpSpPr>
              <a:xfrm>
                <a:off x="2021611" y="4978792"/>
                <a:ext cx="1858464" cy="992918"/>
                <a:chOff x="2021611" y="4978792"/>
                <a:chExt cx="1858464" cy="992918"/>
              </a:xfrm>
            </p:grpSpPr>
            <p:sp>
              <p:nvSpPr>
                <p:cNvPr id="1282" name="Google Shape;1282;p42"/>
                <p:cNvSpPr txBox="1"/>
                <p:nvPr/>
              </p:nvSpPr>
              <p:spPr>
                <a:xfrm>
                  <a:off x="2574656" y="4978792"/>
                  <a:ext cx="732480"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ja-JP" sz="2000" b="0" i="0" u="none" strike="noStrike" cap="none">
                      <a:solidFill>
                        <a:schemeClr val="dk1"/>
                      </a:solidFill>
                      <a:latin typeface="Arial"/>
                      <a:ea typeface="Arial"/>
                      <a:cs typeface="Arial"/>
                      <a:sym typeface="Arial"/>
                    </a:rPr>
                    <a:t>答え</a:t>
                  </a:r>
                  <a:endParaRPr sz="2000" b="0" i="0" u="none" strike="noStrike" cap="none">
                    <a:solidFill>
                      <a:schemeClr val="dk1"/>
                    </a:solidFill>
                    <a:latin typeface="Arial"/>
                    <a:ea typeface="Arial"/>
                    <a:cs typeface="Arial"/>
                    <a:sym typeface="Arial"/>
                  </a:endParaRPr>
                </a:p>
              </p:txBody>
            </p:sp>
            <p:sp>
              <p:nvSpPr>
                <p:cNvPr id="1283" name="Google Shape;1283;p42"/>
                <p:cNvSpPr txBox="1"/>
                <p:nvPr/>
              </p:nvSpPr>
              <p:spPr>
                <a:xfrm>
                  <a:off x="2021611" y="5325379"/>
                  <a:ext cx="1858464"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ja-JP" sz="3600" b="1" i="0" u="none" strike="noStrike" cap="none">
                      <a:solidFill>
                        <a:srgbClr val="FF0000"/>
                      </a:solidFill>
                      <a:latin typeface="Arial"/>
                      <a:ea typeface="Arial"/>
                      <a:cs typeface="Arial"/>
                      <a:sym typeface="Arial"/>
                    </a:rPr>
                    <a:t>不正解</a:t>
                  </a:r>
                  <a:endParaRPr sz="3600" b="1" i="0" u="none" strike="noStrike" cap="none">
                    <a:solidFill>
                      <a:srgbClr val="FF0000"/>
                    </a:solidFill>
                    <a:latin typeface="Arial"/>
                    <a:ea typeface="Arial"/>
                    <a:cs typeface="Arial"/>
                    <a:sym typeface="Arial"/>
                  </a:endParaRPr>
                </a:p>
              </p:txBody>
            </p:sp>
          </p:grpSp>
        </p:grpSp>
        <p:grpSp>
          <p:nvGrpSpPr>
            <p:cNvPr id="1284" name="Google Shape;1284;p42"/>
            <p:cNvGrpSpPr/>
            <p:nvPr/>
          </p:nvGrpSpPr>
          <p:grpSpPr>
            <a:xfrm>
              <a:off x="1426941" y="6042189"/>
              <a:ext cx="2400706" cy="399154"/>
              <a:chOff x="1345154" y="6166650"/>
              <a:chExt cx="2400706" cy="399154"/>
            </a:xfrm>
          </p:grpSpPr>
          <p:sp>
            <p:nvSpPr>
              <p:cNvPr id="1285" name="Google Shape;1285;p42"/>
              <p:cNvSpPr/>
              <p:nvPr/>
            </p:nvSpPr>
            <p:spPr>
              <a:xfrm>
                <a:off x="1345154" y="6166650"/>
                <a:ext cx="2400706"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1286" name="Google Shape;1286;p42"/>
              <p:cNvGrpSpPr/>
              <p:nvPr/>
            </p:nvGrpSpPr>
            <p:grpSpPr>
              <a:xfrm>
                <a:off x="1430448" y="6221739"/>
                <a:ext cx="2185237" cy="292347"/>
                <a:chOff x="1598171" y="6204867"/>
                <a:chExt cx="2185238" cy="292347"/>
              </a:xfrm>
            </p:grpSpPr>
            <p:sp>
              <p:nvSpPr>
                <p:cNvPr id="1287" name="Google Shape;1287;p42"/>
                <p:cNvSpPr txBox="1"/>
                <p:nvPr/>
              </p:nvSpPr>
              <p:spPr>
                <a:xfrm>
                  <a:off x="1598171" y="6204867"/>
                  <a:ext cx="2031030" cy="2923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ja-JP" sz="1300" b="0" i="0" u="none" strike="noStrike" cap="none">
                      <a:solidFill>
                        <a:schemeClr val="lt1"/>
                      </a:solidFill>
                      <a:latin typeface="Arial"/>
                      <a:ea typeface="Arial"/>
                      <a:cs typeface="Arial"/>
                      <a:sym typeface="Arial"/>
                    </a:rPr>
                    <a:t>もう一度チャレンジする</a:t>
                  </a:r>
                  <a:endParaRPr sz="1300" b="0" i="0" u="none" strike="noStrike" cap="none">
                    <a:solidFill>
                      <a:schemeClr val="lt1"/>
                    </a:solidFill>
                    <a:latin typeface="Arial"/>
                    <a:ea typeface="Arial"/>
                    <a:cs typeface="Arial"/>
                    <a:sym typeface="Arial"/>
                  </a:endParaRPr>
                </a:p>
              </p:txBody>
            </p:sp>
            <p:sp>
              <p:nvSpPr>
                <p:cNvPr id="1288" name="Google Shape;1288;p42"/>
                <p:cNvSpPr/>
                <p:nvPr/>
              </p:nvSpPr>
              <p:spPr>
                <a:xfrm rot="5400000">
                  <a:off x="3572757" y="6251834"/>
                  <a:ext cx="226255" cy="195048"/>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grpSp>
      </p:grpSp>
      <p:sp>
        <p:nvSpPr>
          <p:cNvPr id="1289" name="Google Shape;1289;p42"/>
          <p:cNvSpPr/>
          <p:nvPr/>
        </p:nvSpPr>
        <p:spPr>
          <a:xfrm>
            <a:off x="1058536" y="2730835"/>
            <a:ext cx="3355683" cy="2861073"/>
          </a:xfrm>
          <a:prstGeom prst="rect">
            <a:avLst/>
          </a:prstGeom>
          <a:solidFill>
            <a:schemeClr val="lt1">
              <a:alpha val="85098"/>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90" name="Google Shape;1290;p42">
            <a:hlinkClick r:id="rId7" action="ppaction://hlinksldjump"/>
          </p:cNvPr>
          <p:cNvSpPr/>
          <p:nvPr/>
        </p:nvSpPr>
        <p:spPr>
          <a:xfrm>
            <a:off x="4904643" y="6036817"/>
            <a:ext cx="2400705" cy="404526"/>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1291" name="Google Shape;1291;p42"/>
          <p:cNvGrpSpPr/>
          <p:nvPr/>
        </p:nvGrpSpPr>
        <p:grpSpPr>
          <a:xfrm>
            <a:off x="142185" y="191285"/>
            <a:ext cx="11907630" cy="830956"/>
            <a:chOff x="142185" y="191285"/>
            <a:chExt cx="11907630" cy="830956"/>
          </a:xfrm>
        </p:grpSpPr>
        <p:pic>
          <p:nvPicPr>
            <p:cNvPr id="1292" name="Google Shape;1292;p42"/>
            <p:cNvPicPr preferRelativeResize="0"/>
            <p:nvPr/>
          </p:nvPicPr>
          <p:blipFill rotWithShape="1">
            <a:blip r:embed="rId8">
              <a:alphaModFix/>
            </a:blip>
            <a:srcRect/>
            <a:stretch/>
          </p:blipFill>
          <p:spPr>
            <a:xfrm>
              <a:off x="142185" y="223545"/>
              <a:ext cx="11907630" cy="755970"/>
            </a:xfrm>
            <a:prstGeom prst="rect">
              <a:avLst/>
            </a:prstGeom>
            <a:noFill/>
            <a:ln>
              <a:noFill/>
            </a:ln>
          </p:spPr>
        </p:pic>
        <p:sp>
          <p:nvSpPr>
            <p:cNvPr id="1293" name="Google Shape;1293;p42"/>
            <p:cNvSpPr txBox="1"/>
            <p:nvPr/>
          </p:nvSpPr>
          <p:spPr>
            <a:xfrm>
              <a:off x="201954" y="191285"/>
              <a:ext cx="1208145"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4800"/>
                <a:buFont typeface="Arial"/>
                <a:buNone/>
              </a:pPr>
              <a:r>
                <a:rPr lang="ja-JP" sz="4800" b="1" i="0" u="none" strike="noStrike" cap="none">
                  <a:solidFill>
                    <a:schemeClr val="lt1"/>
                  </a:solidFill>
                  <a:latin typeface="Arial"/>
                  <a:ea typeface="Arial"/>
                  <a:cs typeface="Arial"/>
                  <a:sym typeface="Arial"/>
                </a:rPr>
                <a:t>3</a:t>
              </a:r>
              <a:endParaRPr sz="4800" b="1" i="0" u="none" strike="noStrike" cap="none">
                <a:solidFill>
                  <a:schemeClr val="lt1"/>
                </a:solidFill>
                <a:latin typeface="Arial"/>
                <a:ea typeface="Arial"/>
                <a:cs typeface="Arial"/>
                <a:sym typeface="Arial"/>
              </a:endParaRPr>
            </a:p>
          </p:txBody>
        </p:sp>
        <p:sp>
          <p:nvSpPr>
            <p:cNvPr id="1294" name="Google Shape;1294;p42"/>
            <p:cNvSpPr txBox="1"/>
            <p:nvPr/>
          </p:nvSpPr>
          <p:spPr>
            <a:xfrm>
              <a:off x="1566872" y="340431"/>
              <a:ext cx="95724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200"/>
                <a:buFont typeface="Arial"/>
                <a:buNone/>
              </a:pPr>
              <a:r>
                <a:rPr lang="ja-JP" sz="3200" b="1" i="0" u="none" strike="noStrike" cap="none">
                  <a:solidFill>
                    <a:schemeClr val="lt1"/>
                  </a:solidFill>
                  <a:latin typeface="Arial"/>
                  <a:ea typeface="Arial"/>
                  <a:cs typeface="Arial"/>
                  <a:sym typeface="Arial"/>
                </a:rPr>
                <a:t>税金はどこに納められているのだろう？</a:t>
              </a:r>
              <a:endParaRPr sz="1400" b="0" i="0" u="none" strike="noStrike" cap="none">
                <a:solidFill>
                  <a:srgbClr val="000000"/>
                </a:solidFill>
                <a:latin typeface="Arial"/>
                <a:ea typeface="Arial"/>
                <a:cs typeface="Arial"/>
                <a:sym typeface="Arial"/>
              </a:endParaRPr>
            </a:p>
          </p:txBody>
        </p:sp>
      </p:grpSp>
      <p:sp>
        <p:nvSpPr>
          <p:cNvPr id="1295" name="Google Shape;1295;p42"/>
          <p:cNvSpPr txBox="1"/>
          <p:nvPr/>
        </p:nvSpPr>
        <p:spPr>
          <a:xfrm>
            <a:off x="4073807" y="245179"/>
            <a:ext cx="466800" cy="246300"/>
          </a:xfrm>
          <a:prstGeom prst="rect">
            <a:avLst/>
          </a:prstGeom>
          <a:noFill/>
          <a:ln>
            <a:noFill/>
          </a:ln>
        </p:spPr>
        <p:txBody>
          <a:bodyPr spcFirstLastPara="1" wrap="square" lIns="91425" tIns="45700" rIns="91425" bIns="45700" anchor="t" anchorCtr="0">
            <a:spAutoFit/>
          </a:bodyPr>
          <a:lstStyle/>
          <a:p>
            <a:pPr marL="0" marR="0" lvl="0" indent="0" algn="just" rtl="0">
              <a:lnSpc>
                <a:spcPct val="130000"/>
              </a:lnSpc>
              <a:spcBef>
                <a:spcPts val="0"/>
              </a:spcBef>
              <a:spcAft>
                <a:spcPts val="0"/>
              </a:spcAft>
              <a:buClr>
                <a:schemeClr val="lt1"/>
              </a:buClr>
              <a:buSzPts val="1000"/>
              <a:buFont typeface="Arial"/>
              <a:buNone/>
            </a:pPr>
            <a:r>
              <a:rPr lang="ja-JP" sz="1000" b="1" i="0" u="none" strike="noStrike" cap="none">
                <a:solidFill>
                  <a:schemeClr val="lt1"/>
                </a:solidFill>
                <a:latin typeface="Arial"/>
                <a:ea typeface="Arial"/>
                <a:cs typeface="Arial"/>
                <a:sym typeface="Arial"/>
              </a:rPr>
              <a:t>おさ</a:t>
            </a:r>
            <a:endParaRPr sz="1000" b="1"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300"/>
        <p:cNvGrpSpPr/>
        <p:nvPr/>
      </p:nvGrpSpPr>
      <p:grpSpPr>
        <a:xfrm>
          <a:off x="0" y="0"/>
          <a:ext cx="0" cy="0"/>
          <a:chOff x="0" y="0"/>
          <a:chExt cx="0" cy="0"/>
        </a:xfrm>
      </p:grpSpPr>
      <p:grpSp>
        <p:nvGrpSpPr>
          <p:cNvPr id="1301" name="Google Shape;1301;p43"/>
          <p:cNvGrpSpPr/>
          <p:nvPr/>
        </p:nvGrpSpPr>
        <p:grpSpPr>
          <a:xfrm>
            <a:off x="653442" y="1587323"/>
            <a:ext cx="10885117" cy="4314059"/>
            <a:chOff x="653442" y="1657082"/>
            <a:chExt cx="10885117" cy="4314059"/>
          </a:xfrm>
        </p:grpSpPr>
        <p:grpSp>
          <p:nvGrpSpPr>
            <p:cNvPr id="1302" name="Google Shape;1302;p43"/>
            <p:cNvGrpSpPr/>
            <p:nvPr/>
          </p:nvGrpSpPr>
          <p:grpSpPr>
            <a:xfrm>
              <a:off x="653442" y="1657082"/>
              <a:ext cx="10885117" cy="4314059"/>
              <a:chOff x="653442" y="1657082"/>
              <a:chExt cx="10885117" cy="4314059"/>
            </a:xfrm>
          </p:grpSpPr>
          <p:sp>
            <p:nvSpPr>
              <p:cNvPr id="1303" name="Google Shape;1303;p43"/>
              <p:cNvSpPr/>
              <p:nvPr/>
            </p:nvSpPr>
            <p:spPr>
              <a:xfrm>
                <a:off x="653442" y="1661531"/>
                <a:ext cx="10885117" cy="755780"/>
              </a:xfrm>
              <a:custGeom>
                <a:avLst/>
                <a:gdLst/>
                <a:ahLst/>
                <a:cxnLst/>
                <a:rect l="l" t="t" r="r" b="b"/>
                <a:pathLst>
                  <a:path w="9603308" h="677311" extrusionOk="0">
                    <a:moveTo>
                      <a:pt x="257616" y="0"/>
                    </a:moveTo>
                    <a:lnTo>
                      <a:pt x="9345692" y="0"/>
                    </a:lnTo>
                    <a:cubicBezTo>
                      <a:pt x="9487969" y="0"/>
                      <a:pt x="9603308" y="115339"/>
                      <a:pt x="9603308" y="257616"/>
                    </a:cubicBezTo>
                    <a:lnTo>
                      <a:pt x="9603308" y="677301"/>
                    </a:lnTo>
                    <a:lnTo>
                      <a:pt x="9603306" y="677311"/>
                    </a:lnTo>
                    <a:lnTo>
                      <a:pt x="9603306" y="649814"/>
                    </a:lnTo>
                    <a:lnTo>
                      <a:pt x="0" y="649814"/>
                    </a:lnTo>
                    <a:lnTo>
                      <a:pt x="0" y="257616"/>
                    </a:lnTo>
                    <a:cubicBezTo>
                      <a:pt x="0" y="115339"/>
                      <a:pt x="115339" y="0"/>
                      <a:pt x="257616" y="0"/>
                    </a:cubicBezTo>
                    <a:close/>
                  </a:path>
                </a:pathLst>
              </a:custGeom>
              <a:solidFill>
                <a:srgbClr val="F2A98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04" name="Google Shape;1304;p43"/>
              <p:cNvSpPr/>
              <p:nvPr/>
            </p:nvSpPr>
            <p:spPr>
              <a:xfrm>
                <a:off x="653442" y="1657082"/>
                <a:ext cx="10885117" cy="4314059"/>
              </a:xfrm>
              <a:prstGeom prst="roundRect">
                <a:avLst>
                  <a:gd name="adj" fmla="val 7693"/>
                </a:avLst>
              </a:prstGeom>
              <a:no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grpSp>
          <p:nvGrpSpPr>
            <p:cNvPr id="1305" name="Google Shape;1305;p43"/>
            <p:cNvGrpSpPr/>
            <p:nvPr/>
          </p:nvGrpSpPr>
          <p:grpSpPr>
            <a:xfrm>
              <a:off x="3135284" y="1780487"/>
              <a:ext cx="610576" cy="517865"/>
              <a:chOff x="1385637" y="2484221"/>
              <a:chExt cx="659456" cy="559323"/>
            </a:xfrm>
          </p:grpSpPr>
          <p:sp>
            <p:nvSpPr>
              <p:cNvPr id="1306" name="Google Shape;1306;p43"/>
              <p:cNvSpPr/>
              <p:nvPr/>
            </p:nvSpPr>
            <p:spPr>
              <a:xfrm>
                <a:off x="1435704" y="2484221"/>
                <a:ext cx="559323" cy="559323"/>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07" name="Google Shape;1307;p43"/>
              <p:cNvSpPr txBox="1"/>
              <p:nvPr/>
            </p:nvSpPr>
            <p:spPr>
              <a:xfrm>
                <a:off x="1385637" y="2547833"/>
                <a:ext cx="659456" cy="4320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AAC8D"/>
                  </a:buClr>
                  <a:buSzPts val="1800"/>
                  <a:buFont typeface="Arial"/>
                  <a:buNone/>
                </a:pPr>
                <a:r>
                  <a:rPr lang="ja-JP" sz="1800" b="1" i="0" u="none" strike="noStrike" cap="none">
                    <a:solidFill>
                      <a:srgbClr val="2AAC8D"/>
                    </a:solidFill>
                    <a:latin typeface="Arial"/>
                    <a:ea typeface="Arial"/>
                    <a:cs typeface="Arial"/>
                    <a:sym typeface="Arial"/>
                  </a:rPr>
                  <a:t>Q</a:t>
                </a:r>
                <a:r>
                  <a:rPr lang="ja-JP" sz="2000" b="1" i="0" u="none" strike="noStrike" cap="none">
                    <a:solidFill>
                      <a:srgbClr val="2AAC8D"/>
                    </a:solidFill>
                    <a:latin typeface="Arial"/>
                    <a:ea typeface="Arial"/>
                    <a:cs typeface="Arial"/>
                    <a:sym typeface="Arial"/>
                  </a:rPr>
                  <a:t>1</a:t>
                </a:r>
                <a:endParaRPr sz="2800" b="1" i="0" u="none" strike="noStrike" cap="none">
                  <a:solidFill>
                    <a:srgbClr val="2AAC8D"/>
                  </a:solidFill>
                  <a:latin typeface="Arial"/>
                  <a:ea typeface="Arial"/>
                  <a:cs typeface="Arial"/>
                  <a:sym typeface="Arial"/>
                </a:endParaRPr>
              </a:p>
            </p:txBody>
          </p:sp>
        </p:grpSp>
        <p:sp>
          <p:nvSpPr>
            <p:cNvPr id="1308" name="Google Shape;1308;p43"/>
            <p:cNvSpPr txBox="1"/>
            <p:nvPr/>
          </p:nvSpPr>
          <p:spPr>
            <a:xfrm>
              <a:off x="3792216" y="1837492"/>
              <a:ext cx="56775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chemeClr val="dk1"/>
                </a:buClr>
                <a:buSzPts val="2000"/>
                <a:buFont typeface="Arial"/>
                <a:buNone/>
              </a:pPr>
              <a:r>
                <a:rPr lang="ja-JP" sz="2000" b="1" i="0" u="none" strike="noStrike" cap="none">
                  <a:solidFill>
                    <a:schemeClr val="dk1"/>
                  </a:solidFill>
                  <a:latin typeface="Arial"/>
                  <a:ea typeface="Arial"/>
                  <a:cs typeface="Arial"/>
                  <a:sym typeface="Arial"/>
                </a:rPr>
                <a:t>税金はどこに納められているのでしょう。</a:t>
              </a:r>
              <a:endParaRPr sz="1400" b="0" i="0" u="none" strike="noStrike" cap="none">
                <a:solidFill>
                  <a:srgbClr val="000000"/>
                </a:solidFill>
                <a:latin typeface="Arial"/>
                <a:ea typeface="Arial"/>
                <a:cs typeface="Arial"/>
                <a:sym typeface="Arial"/>
              </a:endParaRPr>
            </a:p>
          </p:txBody>
        </p:sp>
      </p:grpSp>
      <p:sp>
        <p:nvSpPr>
          <p:cNvPr id="1309" name="Google Shape;1309;p43"/>
          <p:cNvSpPr txBox="1"/>
          <p:nvPr/>
        </p:nvSpPr>
        <p:spPr>
          <a:xfrm>
            <a:off x="733766" y="1082556"/>
            <a:ext cx="136287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a:solidFill>
                  <a:schemeClr val="dk1"/>
                </a:solidFill>
                <a:latin typeface="Arial"/>
                <a:ea typeface="Arial"/>
                <a:cs typeface="Arial"/>
                <a:sym typeface="Arial"/>
              </a:rPr>
              <a:t>税金クイズ</a:t>
            </a:r>
            <a:endParaRPr sz="1400" b="0" i="0" u="none" strike="noStrike" cap="none">
              <a:solidFill>
                <a:srgbClr val="000000"/>
              </a:solidFill>
              <a:latin typeface="Arial"/>
              <a:ea typeface="Arial"/>
              <a:cs typeface="Arial"/>
              <a:sym typeface="Arial"/>
            </a:endParaRPr>
          </a:p>
        </p:txBody>
      </p:sp>
      <p:grpSp>
        <p:nvGrpSpPr>
          <p:cNvPr id="1310" name="Google Shape;1310;p43"/>
          <p:cNvGrpSpPr/>
          <p:nvPr/>
        </p:nvGrpSpPr>
        <p:grpSpPr>
          <a:xfrm>
            <a:off x="142185" y="191285"/>
            <a:ext cx="11907630" cy="830956"/>
            <a:chOff x="142185" y="191285"/>
            <a:chExt cx="11907630" cy="830956"/>
          </a:xfrm>
        </p:grpSpPr>
        <p:pic>
          <p:nvPicPr>
            <p:cNvPr id="1311" name="Google Shape;1311;p43"/>
            <p:cNvPicPr preferRelativeResize="0"/>
            <p:nvPr/>
          </p:nvPicPr>
          <p:blipFill rotWithShape="1">
            <a:blip r:embed="rId3">
              <a:alphaModFix/>
            </a:blip>
            <a:srcRect/>
            <a:stretch/>
          </p:blipFill>
          <p:spPr>
            <a:xfrm>
              <a:off x="142185" y="223545"/>
              <a:ext cx="11907630" cy="755970"/>
            </a:xfrm>
            <a:prstGeom prst="rect">
              <a:avLst/>
            </a:prstGeom>
            <a:noFill/>
            <a:ln>
              <a:noFill/>
            </a:ln>
          </p:spPr>
        </p:pic>
        <p:sp>
          <p:nvSpPr>
            <p:cNvPr id="1312" name="Google Shape;1312;p43"/>
            <p:cNvSpPr txBox="1"/>
            <p:nvPr/>
          </p:nvSpPr>
          <p:spPr>
            <a:xfrm>
              <a:off x="201954" y="191285"/>
              <a:ext cx="1208145"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4800"/>
                <a:buFont typeface="Arial"/>
                <a:buNone/>
              </a:pPr>
              <a:r>
                <a:rPr lang="ja-JP" sz="4800" b="1" i="0" u="none" strike="noStrike" cap="none">
                  <a:solidFill>
                    <a:schemeClr val="lt1"/>
                  </a:solidFill>
                  <a:latin typeface="Arial"/>
                  <a:ea typeface="Arial"/>
                  <a:cs typeface="Arial"/>
                  <a:sym typeface="Arial"/>
                </a:rPr>
                <a:t>3</a:t>
              </a:r>
              <a:endParaRPr sz="4800" b="1" i="0" u="none" strike="noStrike" cap="none">
                <a:solidFill>
                  <a:schemeClr val="lt1"/>
                </a:solidFill>
                <a:latin typeface="Arial"/>
                <a:ea typeface="Arial"/>
                <a:cs typeface="Arial"/>
                <a:sym typeface="Arial"/>
              </a:endParaRPr>
            </a:p>
          </p:txBody>
        </p:sp>
        <p:sp>
          <p:nvSpPr>
            <p:cNvPr id="1313" name="Google Shape;1313;p43"/>
            <p:cNvSpPr txBox="1"/>
            <p:nvPr/>
          </p:nvSpPr>
          <p:spPr>
            <a:xfrm>
              <a:off x="1566872" y="340431"/>
              <a:ext cx="95724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200"/>
                <a:buFont typeface="Arial"/>
                <a:buNone/>
              </a:pPr>
              <a:r>
                <a:rPr lang="ja-JP" sz="3200" b="1" i="0" u="none" strike="noStrike" cap="none">
                  <a:solidFill>
                    <a:schemeClr val="lt1"/>
                  </a:solidFill>
                  <a:latin typeface="Arial"/>
                  <a:ea typeface="Arial"/>
                  <a:cs typeface="Arial"/>
                  <a:sym typeface="Arial"/>
                </a:rPr>
                <a:t>税金はどこに納められているのだろう？</a:t>
              </a:r>
              <a:endParaRPr sz="1400" b="0" i="0" u="none" strike="noStrike" cap="none">
                <a:solidFill>
                  <a:srgbClr val="000000"/>
                </a:solidFill>
                <a:latin typeface="Arial"/>
                <a:ea typeface="Arial"/>
                <a:cs typeface="Arial"/>
                <a:sym typeface="Arial"/>
              </a:endParaRPr>
            </a:p>
          </p:txBody>
        </p:sp>
      </p:grpSp>
      <p:sp>
        <p:nvSpPr>
          <p:cNvPr id="1314" name="Google Shape;1314;p43"/>
          <p:cNvSpPr txBox="1"/>
          <p:nvPr/>
        </p:nvSpPr>
        <p:spPr>
          <a:xfrm>
            <a:off x="4073807" y="245179"/>
            <a:ext cx="466800" cy="246300"/>
          </a:xfrm>
          <a:prstGeom prst="rect">
            <a:avLst/>
          </a:prstGeom>
          <a:noFill/>
          <a:ln>
            <a:noFill/>
          </a:ln>
        </p:spPr>
        <p:txBody>
          <a:bodyPr spcFirstLastPara="1" wrap="square" lIns="91425" tIns="45700" rIns="91425" bIns="45700" anchor="t" anchorCtr="0">
            <a:spAutoFit/>
          </a:bodyPr>
          <a:lstStyle/>
          <a:p>
            <a:pPr marL="0" marR="0" lvl="0" indent="0" algn="just" rtl="0">
              <a:lnSpc>
                <a:spcPct val="130000"/>
              </a:lnSpc>
              <a:spcBef>
                <a:spcPts val="0"/>
              </a:spcBef>
              <a:spcAft>
                <a:spcPts val="0"/>
              </a:spcAft>
              <a:buClr>
                <a:schemeClr val="lt1"/>
              </a:buClr>
              <a:buSzPts val="1000"/>
              <a:buFont typeface="Arial"/>
              <a:buNone/>
            </a:pPr>
            <a:r>
              <a:rPr lang="ja-JP" sz="1000" b="1" i="0" u="none" strike="noStrike" cap="none">
                <a:solidFill>
                  <a:schemeClr val="lt1"/>
                </a:solidFill>
                <a:latin typeface="Arial"/>
                <a:ea typeface="Arial"/>
                <a:cs typeface="Arial"/>
                <a:sym typeface="Arial"/>
              </a:rPr>
              <a:t>おさ</a:t>
            </a:r>
            <a:endParaRPr sz="1000" b="1" i="0" u="none" strike="noStrike" cap="none">
              <a:solidFill>
                <a:schemeClr val="lt1"/>
              </a:solidFill>
              <a:latin typeface="Arial"/>
              <a:ea typeface="Arial"/>
              <a:cs typeface="Arial"/>
              <a:sym typeface="Arial"/>
            </a:endParaRPr>
          </a:p>
        </p:txBody>
      </p:sp>
      <p:grpSp>
        <p:nvGrpSpPr>
          <p:cNvPr id="1315" name="Google Shape;1315;p43"/>
          <p:cNvGrpSpPr/>
          <p:nvPr/>
        </p:nvGrpSpPr>
        <p:grpSpPr>
          <a:xfrm>
            <a:off x="1236544" y="2818340"/>
            <a:ext cx="3002692" cy="2612254"/>
            <a:chOff x="1236544" y="2818340"/>
            <a:chExt cx="3002692" cy="2612254"/>
          </a:xfrm>
        </p:grpSpPr>
        <p:sp>
          <p:nvSpPr>
            <p:cNvPr id="1316" name="Google Shape;1316;p43"/>
            <p:cNvSpPr/>
            <p:nvPr/>
          </p:nvSpPr>
          <p:spPr>
            <a:xfrm>
              <a:off x="1236544" y="2825897"/>
              <a:ext cx="3002692" cy="2604697"/>
            </a:xfrm>
            <a:prstGeom prst="roundRect">
              <a:avLst>
                <a:gd name="adj" fmla="val 5406"/>
              </a:avLst>
            </a:prstGeom>
            <a:solidFill>
              <a:srgbClr val="FBFBE9"/>
            </a:solidFill>
            <a:ln w="19050" cap="flat" cmpd="sng">
              <a:solidFill>
                <a:srgbClr val="F2AA8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17" name="Google Shape;1317;p43"/>
            <p:cNvSpPr txBox="1"/>
            <p:nvPr/>
          </p:nvSpPr>
          <p:spPr>
            <a:xfrm>
              <a:off x="1371092" y="2818340"/>
              <a:ext cx="2733597" cy="904823"/>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chemeClr val="dk1"/>
                </a:buClr>
                <a:buSzPts val="2400"/>
                <a:buFont typeface="Arial"/>
                <a:buNone/>
              </a:pPr>
              <a:r>
                <a:rPr lang="ja-JP" sz="2400" b="1" i="0" u="none" strike="noStrike" cap="none">
                  <a:solidFill>
                    <a:schemeClr val="dk1"/>
                  </a:solidFill>
                  <a:latin typeface="Arial"/>
                  <a:ea typeface="Arial"/>
                  <a:cs typeface="Arial"/>
                  <a:sym typeface="Arial"/>
                </a:rPr>
                <a:t>①</a:t>
              </a:r>
              <a:endParaRPr sz="2400" b="1" i="0" u="none" strike="noStrike" cap="none">
                <a:solidFill>
                  <a:schemeClr val="dk1"/>
                </a:solidFill>
                <a:latin typeface="Arial"/>
                <a:ea typeface="Arial"/>
                <a:cs typeface="Arial"/>
                <a:sym typeface="Arial"/>
              </a:endParaRPr>
            </a:p>
            <a:p>
              <a:pPr marL="0" marR="0" lvl="0" indent="0" algn="ctr" rtl="0">
                <a:lnSpc>
                  <a:spcPct val="120000"/>
                </a:lnSpc>
                <a:spcBef>
                  <a:spcPts val="0"/>
                </a:spcBef>
                <a:spcAft>
                  <a:spcPts val="0"/>
                </a:spcAft>
                <a:buClr>
                  <a:schemeClr val="dk1"/>
                </a:buClr>
                <a:buSzPts val="2000"/>
                <a:buFont typeface="Arial"/>
                <a:buNone/>
              </a:pPr>
              <a:r>
                <a:rPr lang="ja-JP" sz="2000" b="1" i="0" u="none" strike="noStrike" cap="none">
                  <a:solidFill>
                    <a:schemeClr val="dk1"/>
                  </a:solidFill>
                  <a:latin typeface="Arial"/>
                  <a:ea typeface="Arial"/>
                  <a:cs typeface="Arial"/>
                  <a:sym typeface="Arial"/>
                </a:rPr>
                <a:t>お　店</a:t>
              </a:r>
              <a:endParaRPr sz="1400" b="0" i="0" u="none" strike="noStrike" cap="none">
                <a:solidFill>
                  <a:srgbClr val="000000"/>
                </a:solidFill>
                <a:latin typeface="Arial"/>
                <a:ea typeface="Arial"/>
                <a:cs typeface="Arial"/>
                <a:sym typeface="Arial"/>
              </a:endParaRPr>
            </a:p>
          </p:txBody>
        </p:sp>
        <p:grpSp>
          <p:nvGrpSpPr>
            <p:cNvPr id="1318" name="Google Shape;1318;p43"/>
            <p:cNvGrpSpPr/>
            <p:nvPr/>
          </p:nvGrpSpPr>
          <p:grpSpPr>
            <a:xfrm>
              <a:off x="2168516" y="4944409"/>
              <a:ext cx="1138749" cy="399154"/>
              <a:chOff x="1762026" y="4772673"/>
              <a:chExt cx="1138749" cy="399154"/>
            </a:xfrm>
          </p:grpSpPr>
          <p:sp>
            <p:nvSpPr>
              <p:cNvPr id="1319" name="Google Shape;1319;p43"/>
              <p:cNvSpPr/>
              <p:nvPr/>
            </p:nvSpPr>
            <p:spPr>
              <a:xfrm>
                <a:off x="1762026" y="4772673"/>
                <a:ext cx="1138749" cy="399154"/>
              </a:xfrm>
              <a:prstGeom prst="roundRect">
                <a:avLst>
                  <a:gd name="adj" fmla="val 50000"/>
                </a:avLst>
              </a:prstGeom>
              <a:solidFill>
                <a:srgbClr val="FF0000">
                  <a:alpha val="5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20" name="Google Shape;1320;p43"/>
              <p:cNvSpPr txBox="1"/>
              <p:nvPr/>
            </p:nvSpPr>
            <p:spPr>
              <a:xfrm>
                <a:off x="1935801" y="4807057"/>
                <a:ext cx="647766"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600"/>
                  <a:buFont typeface="Arial"/>
                  <a:buNone/>
                </a:pPr>
                <a:r>
                  <a:rPr lang="ja-JP" sz="1600" b="0" i="0" u="none" strike="noStrike" cap="none">
                    <a:solidFill>
                      <a:schemeClr val="lt1"/>
                    </a:solidFill>
                    <a:latin typeface="Arial"/>
                    <a:ea typeface="Arial"/>
                    <a:cs typeface="Arial"/>
                    <a:sym typeface="Arial"/>
                  </a:rPr>
                  <a:t>選ぶ</a:t>
                </a:r>
                <a:endParaRPr sz="1600" b="0" i="0" u="none" strike="noStrike" cap="none">
                  <a:solidFill>
                    <a:schemeClr val="lt1"/>
                  </a:solidFill>
                  <a:latin typeface="Arial"/>
                  <a:ea typeface="Arial"/>
                  <a:cs typeface="Arial"/>
                  <a:sym typeface="Arial"/>
                </a:endParaRPr>
              </a:p>
            </p:txBody>
          </p:sp>
          <p:sp>
            <p:nvSpPr>
              <p:cNvPr id="1321" name="Google Shape;1321;p43"/>
              <p:cNvSpPr/>
              <p:nvPr/>
            </p:nvSpPr>
            <p:spPr>
              <a:xfrm rot="5400000">
                <a:off x="2567964" y="4874726"/>
                <a:ext cx="226255" cy="195048"/>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pic>
          <p:nvPicPr>
            <p:cNvPr id="1322" name="Google Shape;1322;p43" descr="図形, カレンダー&#10;&#10;自動的に生成された説明"/>
            <p:cNvPicPr preferRelativeResize="0"/>
            <p:nvPr/>
          </p:nvPicPr>
          <p:blipFill rotWithShape="1">
            <a:blip r:embed="rId4">
              <a:alphaModFix/>
            </a:blip>
            <a:srcRect/>
            <a:stretch/>
          </p:blipFill>
          <p:spPr>
            <a:xfrm>
              <a:off x="2062186" y="3899913"/>
              <a:ext cx="1351408" cy="873346"/>
            </a:xfrm>
            <a:prstGeom prst="rect">
              <a:avLst/>
            </a:prstGeom>
            <a:noFill/>
            <a:ln>
              <a:noFill/>
            </a:ln>
          </p:spPr>
        </p:pic>
      </p:grpSp>
      <p:grpSp>
        <p:nvGrpSpPr>
          <p:cNvPr id="1323" name="Google Shape;1323;p43"/>
          <p:cNvGrpSpPr/>
          <p:nvPr/>
        </p:nvGrpSpPr>
        <p:grpSpPr>
          <a:xfrm>
            <a:off x="4603650" y="2818340"/>
            <a:ext cx="3002692" cy="2612254"/>
            <a:chOff x="4594655" y="2679836"/>
            <a:chExt cx="3002692" cy="2612254"/>
          </a:xfrm>
        </p:grpSpPr>
        <p:sp>
          <p:nvSpPr>
            <p:cNvPr id="1324" name="Google Shape;1324;p43"/>
            <p:cNvSpPr/>
            <p:nvPr/>
          </p:nvSpPr>
          <p:spPr>
            <a:xfrm>
              <a:off x="4594655" y="2687393"/>
              <a:ext cx="3002692" cy="2604697"/>
            </a:xfrm>
            <a:prstGeom prst="roundRect">
              <a:avLst>
                <a:gd name="adj" fmla="val 5406"/>
              </a:avLst>
            </a:prstGeom>
            <a:solidFill>
              <a:srgbClr val="FBFBE9"/>
            </a:solidFill>
            <a:ln w="19050" cap="flat" cmpd="sng">
              <a:solidFill>
                <a:srgbClr val="F2AA8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25" name="Google Shape;1325;p43"/>
            <p:cNvSpPr txBox="1"/>
            <p:nvPr/>
          </p:nvSpPr>
          <p:spPr>
            <a:xfrm>
              <a:off x="4729202" y="2679836"/>
              <a:ext cx="2733597" cy="904823"/>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chemeClr val="dk1"/>
                </a:buClr>
                <a:buSzPts val="2400"/>
                <a:buFont typeface="Arial"/>
                <a:buNone/>
              </a:pPr>
              <a:r>
                <a:rPr lang="ja-JP" sz="2400" b="1" i="0" u="none" strike="noStrike" cap="none">
                  <a:solidFill>
                    <a:schemeClr val="dk1"/>
                  </a:solidFill>
                  <a:latin typeface="Arial"/>
                  <a:ea typeface="Arial"/>
                  <a:cs typeface="Arial"/>
                  <a:sym typeface="Arial"/>
                </a:rPr>
                <a:t>②</a:t>
              </a:r>
              <a:endParaRPr sz="2400" b="1" i="0" u="none" strike="noStrike" cap="none">
                <a:solidFill>
                  <a:schemeClr val="dk1"/>
                </a:solidFill>
                <a:latin typeface="Arial"/>
                <a:ea typeface="Arial"/>
                <a:cs typeface="Arial"/>
                <a:sym typeface="Arial"/>
              </a:endParaRPr>
            </a:p>
            <a:p>
              <a:pPr marL="0" marR="0" lvl="0" indent="0" algn="ctr" rtl="0">
                <a:lnSpc>
                  <a:spcPct val="120000"/>
                </a:lnSpc>
                <a:spcBef>
                  <a:spcPts val="0"/>
                </a:spcBef>
                <a:spcAft>
                  <a:spcPts val="0"/>
                </a:spcAft>
                <a:buClr>
                  <a:schemeClr val="dk1"/>
                </a:buClr>
                <a:buSzPts val="2000"/>
                <a:buFont typeface="Arial"/>
                <a:buNone/>
              </a:pPr>
              <a:r>
                <a:rPr lang="ja-JP" sz="2000" b="1" i="0" u="none" strike="noStrike" cap="none">
                  <a:solidFill>
                    <a:schemeClr val="dk1"/>
                  </a:solidFill>
                  <a:latin typeface="Arial"/>
                  <a:ea typeface="Arial"/>
                  <a:cs typeface="Arial"/>
                  <a:sym typeface="Arial"/>
                </a:rPr>
                <a:t>銀　行</a:t>
              </a:r>
              <a:endParaRPr sz="1400" b="0" i="0" u="none" strike="noStrike" cap="none">
                <a:solidFill>
                  <a:srgbClr val="000000"/>
                </a:solidFill>
                <a:latin typeface="Arial"/>
                <a:ea typeface="Arial"/>
                <a:cs typeface="Arial"/>
                <a:sym typeface="Arial"/>
              </a:endParaRPr>
            </a:p>
          </p:txBody>
        </p:sp>
        <p:grpSp>
          <p:nvGrpSpPr>
            <p:cNvPr id="1326" name="Google Shape;1326;p43"/>
            <p:cNvGrpSpPr/>
            <p:nvPr/>
          </p:nvGrpSpPr>
          <p:grpSpPr>
            <a:xfrm>
              <a:off x="5441154" y="3700672"/>
              <a:ext cx="1309695" cy="934083"/>
              <a:chOff x="5441154" y="3651244"/>
              <a:chExt cx="1309695" cy="934083"/>
            </a:xfrm>
          </p:grpSpPr>
          <p:pic>
            <p:nvPicPr>
              <p:cNvPr id="1327" name="Google Shape;1327;p43" descr="白いバックグラウンドの前にあるキーボード&#10;&#10;低い精度で自動的に生成された説明"/>
              <p:cNvPicPr preferRelativeResize="0"/>
              <p:nvPr/>
            </p:nvPicPr>
            <p:blipFill rotWithShape="1">
              <a:blip r:embed="rId5">
                <a:alphaModFix/>
              </a:blip>
              <a:srcRect/>
              <a:stretch/>
            </p:blipFill>
            <p:spPr>
              <a:xfrm>
                <a:off x="5441154" y="3723053"/>
                <a:ext cx="1309695" cy="862274"/>
              </a:xfrm>
              <a:prstGeom prst="rect">
                <a:avLst/>
              </a:prstGeom>
              <a:noFill/>
              <a:ln>
                <a:noFill/>
              </a:ln>
            </p:spPr>
          </p:pic>
          <p:sp>
            <p:nvSpPr>
              <p:cNvPr id="1328" name="Google Shape;1328;p43"/>
              <p:cNvSpPr/>
              <p:nvPr/>
            </p:nvSpPr>
            <p:spPr>
              <a:xfrm>
                <a:off x="5693569" y="3651244"/>
                <a:ext cx="804862" cy="263660"/>
              </a:xfrm>
              <a:prstGeom prst="rect">
                <a:avLst/>
              </a:prstGeom>
              <a:solidFill>
                <a:srgbClr val="C0C0C0"/>
              </a:solidFill>
              <a:ln w="9525" cap="flat" cmpd="sng">
                <a:solidFill>
                  <a:schemeClr val="dk1"/>
                </a:solidFill>
                <a:prstDash val="solid"/>
                <a:miter lim="800000"/>
                <a:headEnd type="none" w="sm" len="sm"/>
                <a:tailEnd type="none" w="sm" len="sm"/>
              </a:ln>
            </p:spPr>
            <p:txBody>
              <a:bodyPr spcFirstLastPara="1" wrap="square" lIns="91425" tIns="45700" rIns="91425" bIns="720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0" i="0" u="none" strike="noStrike" cap="none">
                    <a:solidFill>
                      <a:schemeClr val="dk1"/>
                    </a:solidFill>
                    <a:latin typeface="Arial"/>
                    <a:ea typeface="Arial"/>
                    <a:cs typeface="Arial"/>
                    <a:sym typeface="Arial"/>
                  </a:rPr>
                  <a:t>○○銀行</a:t>
                </a:r>
                <a:endParaRPr sz="1400" b="0" i="0" u="none" strike="noStrike" cap="none">
                  <a:solidFill>
                    <a:srgbClr val="000000"/>
                  </a:solidFill>
                  <a:latin typeface="Arial"/>
                  <a:ea typeface="Arial"/>
                  <a:cs typeface="Arial"/>
                  <a:sym typeface="Arial"/>
                </a:endParaRPr>
              </a:p>
            </p:txBody>
          </p:sp>
        </p:grpSp>
        <p:grpSp>
          <p:nvGrpSpPr>
            <p:cNvPr id="1329" name="Google Shape;1329;p43"/>
            <p:cNvGrpSpPr/>
            <p:nvPr/>
          </p:nvGrpSpPr>
          <p:grpSpPr>
            <a:xfrm>
              <a:off x="5526627" y="4805905"/>
              <a:ext cx="1138749" cy="399154"/>
              <a:chOff x="1762026" y="4772673"/>
              <a:chExt cx="1138749" cy="399154"/>
            </a:xfrm>
          </p:grpSpPr>
          <p:sp>
            <p:nvSpPr>
              <p:cNvPr id="1330" name="Google Shape;1330;p43"/>
              <p:cNvSpPr/>
              <p:nvPr/>
            </p:nvSpPr>
            <p:spPr>
              <a:xfrm>
                <a:off x="1762026" y="4772673"/>
                <a:ext cx="1138749" cy="399154"/>
              </a:xfrm>
              <a:prstGeom prst="roundRect">
                <a:avLst>
                  <a:gd name="adj" fmla="val 50000"/>
                </a:avLst>
              </a:prstGeom>
              <a:solidFill>
                <a:srgbClr val="FF0000">
                  <a:alpha val="5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31" name="Google Shape;1331;p43"/>
              <p:cNvSpPr txBox="1"/>
              <p:nvPr/>
            </p:nvSpPr>
            <p:spPr>
              <a:xfrm>
                <a:off x="1935801" y="4807057"/>
                <a:ext cx="647766"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600"/>
                  <a:buFont typeface="Arial"/>
                  <a:buNone/>
                </a:pPr>
                <a:r>
                  <a:rPr lang="ja-JP" sz="1600" b="0" i="0" u="none" strike="noStrike" cap="none">
                    <a:solidFill>
                      <a:schemeClr val="lt1"/>
                    </a:solidFill>
                    <a:latin typeface="Arial"/>
                    <a:ea typeface="Arial"/>
                    <a:cs typeface="Arial"/>
                    <a:sym typeface="Arial"/>
                  </a:rPr>
                  <a:t>選ぶ</a:t>
                </a:r>
                <a:endParaRPr sz="1600" b="0" i="0" u="none" strike="noStrike" cap="none">
                  <a:solidFill>
                    <a:schemeClr val="lt1"/>
                  </a:solidFill>
                  <a:latin typeface="Arial"/>
                  <a:ea typeface="Arial"/>
                  <a:cs typeface="Arial"/>
                  <a:sym typeface="Arial"/>
                </a:endParaRPr>
              </a:p>
            </p:txBody>
          </p:sp>
          <p:sp>
            <p:nvSpPr>
              <p:cNvPr id="1332" name="Google Shape;1332;p43"/>
              <p:cNvSpPr/>
              <p:nvPr/>
            </p:nvSpPr>
            <p:spPr>
              <a:xfrm rot="5400000">
                <a:off x="2567964" y="4874726"/>
                <a:ext cx="226255" cy="195048"/>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grpSp>
      <p:grpSp>
        <p:nvGrpSpPr>
          <p:cNvPr id="1333" name="Google Shape;1333;p43"/>
          <p:cNvGrpSpPr/>
          <p:nvPr/>
        </p:nvGrpSpPr>
        <p:grpSpPr>
          <a:xfrm>
            <a:off x="7970756" y="2818340"/>
            <a:ext cx="3002692" cy="2612254"/>
            <a:chOff x="8293611" y="2679836"/>
            <a:chExt cx="3002692" cy="2612254"/>
          </a:xfrm>
        </p:grpSpPr>
        <p:sp>
          <p:nvSpPr>
            <p:cNvPr id="1334" name="Google Shape;1334;p43"/>
            <p:cNvSpPr/>
            <p:nvPr/>
          </p:nvSpPr>
          <p:spPr>
            <a:xfrm>
              <a:off x="8293611" y="2687393"/>
              <a:ext cx="3002692" cy="2604697"/>
            </a:xfrm>
            <a:prstGeom prst="roundRect">
              <a:avLst>
                <a:gd name="adj" fmla="val 5406"/>
              </a:avLst>
            </a:prstGeom>
            <a:solidFill>
              <a:srgbClr val="FBFBE9"/>
            </a:solidFill>
            <a:ln w="19050" cap="flat" cmpd="sng">
              <a:solidFill>
                <a:srgbClr val="F2AA8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35" name="Google Shape;1335;p43"/>
            <p:cNvSpPr txBox="1"/>
            <p:nvPr/>
          </p:nvSpPr>
          <p:spPr>
            <a:xfrm>
              <a:off x="8369881" y="2679836"/>
              <a:ext cx="2850152" cy="904823"/>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chemeClr val="dk1"/>
                </a:buClr>
                <a:buSzPts val="2400"/>
                <a:buFont typeface="Arial"/>
                <a:buNone/>
              </a:pPr>
              <a:r>
                <a:rPr lang="ja-JP" sz="2400" b="1" i="0" u="none" strike="noStrike" cap="none">
                  <a:solidFill>
                    <a:schemeClr val="dk1"/>
                  </a:solidFill>
                  <a:latin typeface="Arial"/>
                  <a:ea typeface="Arial"/>
                  <a:cs typeface="Arial"/>
                  <a:sym typeface="Arial"/>
                </a:rPr>
                <a:t>③</a:t>
              </a:r>
              <a:endParaRPr sz="2400" b="1" i="0" u="none" strike="noStrike" cap="none">
                <a:solidFill>
                  <a:schemeClr val="dk1"/>
                </a:solidFill>
                <a:latin typeface="Arial"/>
                <a:ea typeface="Arial"/>
                <a:cs typeface="Arial"/>
                <a:sym typeface="Arial"/>
              </a:endParaRPr>
            </a:p>
            <a:p>
              <a:pPr marL="0" marR="0" lvl="0" indent="0" algn="ctr" rtl="0">
                <a:lnSpc>
                  <a:spcPct val="120000"/>
                </a:lnSpc>
                <a:spcBef>
                  <a:spcPts val="0"/>
                </a:spcBef>
                <a:spcAft>
                  <a:spcPts val="0"/>
                </a:spcAft>
                <a:buClr>
                  <a:schemeClr val="dk1"/>
                </a:buClr>
                <a:buSzPts val="2000"/>
                <a:buFont typeface="Arial"/>
                <a:buNone/>
              </a:pPr>
              <a:r>
                <a:rPr lang="ja-JP" sz="2000" b="1" i="0" u="none" strike="noStrike" cap="none">
                  <a:solidFill>
                    <a:schemeClr val="dk1"/>
                  </a:solidFill>
                  <a:latin typeface="Arial"/>
                  <a:ea typeface="Arial"/>
                  <a:cs typeface="Arial"/>
                  <a:sym typeface="Arial"/>
                </a:rPr>
                <a:t>国や都道府県・市町村</a:t>
              </a:r>
              <a:endParaRPr sz="1400" b="0" i="0" u="none" strike="noStrike" cap="none">
                <a:solidFill>
                  <a:srgbClr val="000000"/>
                </a:solidFill>
                <a:latin typeface="Arial"/>
                <a:ea typeface="Arial"/>
                <a:cs typeface="Arial"/>
                <a:sym typeface="Arial"/>
              </a:endParaRPr>
            </a:p>
          </p:txBody>
        </p:sp>
        <p:pic>
          <p:nvPicPr>
            <p:cNvPr id="1336" name="Google Shape;1336;p43"/>
            <p:cNvPicPr preferRelativeResize="0"/>
            <p:nvPr/>
          </p:nvPicPr>
          <p:blipFill rotWithShape="1">
            <a:blip r:embed="rId6">
              <a:alphaModFix/>
            </a:blip>
            <a:srcRect/>
            <a:stretch/>
          </p:blipFill>
          <p:spPr>
            <a:xfrm>
              <a:off x="9468790" y="3748184"/>
              <a:ext cx="1717128" cy="886571"/>
            </a:xfrm>
            <a:prstGeom prst="rect">
              <a:avLst/>
            </a:prstGeom>
            <a:noFill/>
            <a:ln>
              <a:noFill/>
            </a:ln>
          </p:spPr>
        </p:pic>
        <p:pic>
          <p:nvPicPr>
            <p:cNvPr id="1337" name="Google Shape;1337;p43" descr="ダイアグラム&#10;&#10;自動的に生成された説明"/>
            <p:cNvPicPr preferRelativeResize="0"/>
            <p:nvPr/>
          </p:nvPicPr>
          <p:blipFill rotWithShape="1">
            <a:blip r:embed="rId7">
              <a:alphaModFix/>
            </a:blip>
            <a:srcRect/>
            <a:stretch/>
          </p:blipFill>
          <p:spPr>
            <a:xfrm>
              <a:off x="8405065" y="3672164"/>
              <a:ext cx="989351" cy="962591"/>
            </a:xfrm>
            <a:prstGeom prst="rect">
              <a:avLst/>
            </a:prstGeom>
            <a:noFill/>
            <a:ln>
              <a:noFill/>
            </a:ln>
          </p:spPr>
        </p:pic>
        <p:grpSp>
          <p:nvGrpSpPr>
            <p:cNvPr id="1338" name="Google Shape;1338;p43"/>
            <p:cNvGrpSpPr/>
            <p:nvPr/>
          </p:nvGrpSpPr>
          <p:grpSpPr>
            <a:xfrm>
              <a:off x="9225583" y="4805905"/>
              <a:ext cx="1138749" cy="399154"/>
              <a:chOff x="1762026" y="4772673"/>
              <a:chExt cx="1138749" cy="399154"/>
            </a:xfrm>
          </p:grpSpPr>
          <p:sp>
            <p:nvSpPr>
              <p:cNvPr id="1339" name="Google Shape;1339;p43"/>
              <p:cNvSpPr/>
              <p:nvPr/>
            </p:nvSpPr>
            <p:spPr>
              <a:xfrm>
                <a:off x="1762026" y="4772673"/>
                <a:ext cx="1138749" cy="399154"/>
              </a:xfrm>
              <a:prstGeom prst="roundRect">
                <a:avLst>
                  <a:gd name="adj" fmla="val 50000"/>
                </a:avLst>
              </a:prstGeom>
              <a:solidFill>
                <a:srgbClr val="FF0000">
                  <a:alpha val="5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40" name="Google Shape;1340;p43"/>
              <p:cNvSpPr txBox="1"/>
              <p:nvPr/>
            </p:nvSpPr>
            <p:spPr>
              <a:xfrm>
                <a:off x="1935801" y="4807057"/>
                <a:ext cx="647766"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600"/>
                  <a:buFont typeface="Arial"/>
                  <a:buNone/>
                </a:pPr>
                <a:r>
                  <a:rPr lang="ja-JP" sz="1600" b="0" i="0" u="none" strike="noStrike" cap="none">
                    <a:solidFill>
                      <a:schemeClr val="lt1"/>
                    </a:solidFill>
                    <a:latin typeface="Arial"/>
                    <a:ea typeface="Arial"/>
                    <a:cs typeface="Arial"/>
                    <a:sym typeface="Arial"/>
                  </a:rPr>
                  <a:t>選ぶ</a:t>
                </a:r>
                <a:endParaRPr sz="1600" b="0" i="0" u="none" strike="noStrike" cap="none">
                  <a:solidFill>
                    <a:schemeClr val="lt1"/>
                  </a:solidFill>
                  <a:latin typeface="Arial"/>
                  <a:ea typeface="Arial"/>
                  <a:cs typeface="Arial"/>
                  <a:sym typeface="Arial"/>
                </a:endParaRPr>
              </a:p>
            </p:txBody>
          </p:sp>
          <p:sp>
            <p:nvSpPr>
              <p:cNvPr id="1341" name="Google Shape;1341;p43"/>
              <p:cNvSpPr/>
              <p:nvPr/>
            </p:nvSpPr>
            <p:spPr>
              <a:xfrm rot="5400000">
                <a:off x="2567964" y="4874726"/>
                <a:ext cx="226255" cy="195048"/>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grpSp>
      <p:sp>
        <p:nvSpPr>
          <p:cNvPr id="1342" name="Google Shape;1342;p43">
            <a:hlinkClick r:id="rId8" action="ppaction://hlinksldjump"/>
          </p:cNvPr>
          <p:cNvSpPr/>
          <p:nvPr/>
        </p:nvSpPr>
        <p:spPr>
          <a:xfrm>
            <a:off x="2158790" y="4944409"/>
            <a:ext cx="1144981" cy="399154"/>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43" name="Google Shape;1343;p43">
            <a:hlinkClick r:id="rId9" action="ppaction://hlinksldjump"/>
          </p:cNvPr>
          <p:cNvSpPr/>
          <p:nvPr/>
        </p:nvSpPr>
        <p:spPr>
          <a:xfrm>
            <a:off x="5528718" y="4944409"/>
            <a:ext cx="1144981" cy="399154"/>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44" name="Google Shape;1344;p43">
            <a:hlinkClick r:id="rId10" action="ppaction://hlinksldjump"/>
          </p:cNvPr>
          <p:cNvSpPr/>
          <p:nvPr/>
        </p:nvSpPr>
        <p:spPr>
          <a:xfrm>
            <a:off x="8893002" y="4944409"/>
            <a:ext cx="1144981" cy="399154"/>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349"/>
        <p:cNvGrpSpPr/>
        <p:nvPr/>
      </p:nvGrpSpPr>
      <p:grpSpPr>
        <a:xfrm>
          <a:off x="0" y="0"/>
          <a:ext cx="0" cy="0"/>
          <a:chOff x="0" y="0"/>
          <a:chExt cx="0" cy="0"/>
        </a:xfrm>
      </p:grpSpPr>
      <p:grpSp>
        <p:nvGrpSpPr>
          <p:cNvPr id="1350" name="Google Shape;1350;p44"/>
          <p:cNvGrpSpPr/>
          <p:nvPr/>
        </p:nvGrpSpPr>
        <p:grpSpPr>
          <a:xfrm>
            <a:off x="1236544" y="2818340"/>
            <a:ext cx="3002692" cy="2612254"/>
            <a:chOff x="895698" y="2679836"/>
            <a:chExt cx="3002692" cy="2612254"/>
          </a:xfrm>
        </p:grpSpPr>
        <p:sp>
          <p:nvSpPr>
            <p:cNvPr id="1351" name="Google Shape;1351;p44"/>
            <p:cNvSpPr/>
            <p:nvPr/>
          </p:nvSpPr>
          <p:spPr>
            <a:xfrm>
              <a:off x="895698" y="2687393"/>
              <a:ext cx="3002692" cy="2604697"/>
            </a:xfrm>
            <a:prstGeom prst="roundRect">
              <a:avLst>
                <a:gd name="adj" fmla="val 5406"/>
              </a:avLst>
            </a:prstGeom>
            <a:solidFill>
              <a:srgbClr val="FBFBE9"/>
            </a:solidFill>
            <a:ln w="19050" cap="flat" cmpd="sng">
              <a:solidFill>
                <a:srgbClr val="F2AA8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52" name="Google Shape;1352;p44"/>
            <p:cNvSpPr txBox="1"/>
            <p:nvPr/>
          </p:nvSpPr>
          <p:spPr>
            <a:xfrm>
              <a:off x="1030246" y="2679836"/>
              <a:ext cx="2733597" cy="904823"/>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chemeClr val="dk1"/>
                </a:buClr>
                <a:buSzPts val="2400"/>
                <a:buFont typeface="Arial"/>
                <a:buNone/>
              </a:pPr>
              <a:r>
                <a:rPr lang="ja-JP" sz="2400" b="1" i="0" u="none" strike="noStrike" cap="none">
                  <a:solidFill>
                    <a:schemeClr val="dk1"/>
                  </a:solidFill>
                  <a:latin typeface="Arial"/>
                  <a:ea typeface="Arial"/>
                  <a:cs typeface="Arial"/>
                  <a:sym typeface="Arial"/>
                </a:rPr>
                <a:t>①</a:t>
              </a:r>
              <a:endParaRPr sz="2400" b="1" i="0" u="none" strike="noStrike" cap="none">
                <a:solidFill>
                  <a:schemeClr val="dk1"/>
                </a:solidFill>
                <a:latin typeface="Arial"/>
                <a:ea typeface="Arial"/>
                <a:cs typeface="Arial"/>
                <a:sym typeface="Arial"/>
              </a:endParaRPr>
            </a:p>
            <a:p>
              <a:pPr marL="0" marR="0" lvl="0" indent="0" algn="ctr" rtl="0">
                <a:lnSpc>
                  <a:spcPct val="120000"/>
                </a:lnSpc>
                <a:spcBef>
                  <a:spcPts val="0"/>
                </a:spcBef>
                <a:spcAft>
                  <a:spcPts val="0"/>
                </a:spcAft>
                <a:buClr>
                  <a:schemeClr val="dk1"/>
                </a:buClr>
                <a:buSzPts val="2000"/>
                <a:buFont typeface="Arial"/>
                <a:buNone/>
              </a:pPr>
              <a:r>
                <a:rPr lang="ja-JP" sz="2000" b="1" i="0" u="none" strike="noStrike" cap="none">
                  <a:solidFill>
                    <a:schemeClr val="dk1"/>
                  </a:solidFill>
                  <a:latin typeface="Arial"/>
                  <a:ea typeface="Arial"/>
                  <a:cs typeface="Arial"/>
                  <a:sym typeface="Arial"/>
                </a:rPr>
                <a:t>お　店</a:t>
              </a:r>
              <a:endParaRPr sz="1400" b="0" i="0" u="none" strike="noStrike" cap="none">
                <a:solidFill>
                  <a:srgbClr val="000000"/>
                </a:solidFill>
                <a:latin typeface="Arial"/>
                <a:ea typeface="Arial"/>
                <a:cs typeface="Arial"/>
                <a:sym typeface="Arial"/>
              </a:endParaRPr>
            </a:p>
          </p:txBody>
        </p:sp>
        <p:pic>
          <p:nvPicPr>
            <p:cNvPr id="1353" name="Google Shape;1353;p44" descr="図形, カレンダー&#10;&#10;自動的に生成された説明"/>
            <p:cNvPicPr preferRelativeResize="0"/>
            <p:nvPr/>
          </p:nvPicPr>
          <p:blipFill rotWithShape="1">
            <a:blip r:embed="rId3">
              <a:alphaModFix/>
            </a:blip>
            <a:srcRect/>
            <a:stretch/>
          </p:blipFill>
          <p:spPr>
            <a:xfrm>
              <a:off x="1721340" y="3761409"/>
              <a:ext cx="1351408" cy="873346"/>
            </a:xfrm>
            <a:prstGeom prst="rect">
              <a:avLst/>
            </a:prstGeom>
            <a:noFill/>
            <a:ln>
              <a:noFill/>
            </a:ln>
          </p:spPr>
        </p:pic>
      </p:grpSp>
      <p:grpSp>
        <p:nvGrpSpPr>
          <p:cNvPr id="1354" name="Google Shape;1354;p44"/>
          <p:cNvGrpSpPr/>
          <p:nvPr/>
        </p:nvGrpSpPr>
        <p:grpSpPr>
          <a:xfrm>
            <a:off x="4603650" y="2818340"/>
            <a:ext cx="3002692" cy="2612254"/>
            <a:chOff x="4594655" y="2679836"/>
            <a:chExt cx="3002692" cy="2612254"/>
          </a:xfrm>
        </p:grpSpPr>
        <p:sp>
          <p:nvSpPr>
            <p:cNvPr id="1355" name="Google Shape;1355;p44"/>
            <p:cNvSpPr/>
            <p:nvPr/>
          </p:nvSpPr>
          <p:spPr>
            <a:xfrm>
              <a:off x="4594655" y="2687393"/>
              <a:ext cx="3002692" cy="2604697"/>
            </a:xfrm>
            <a:prstGeom prst="roundRect">
              <a:avLst>
                <a:gd name="adj" fmla="val 5406"/>
              </a:avLst>
            </a:prstGeom>
            <a:solidFill>
              <a:srgbClr val="FBFBE9"/>
            </a:solidFill>
            <a:ln w="19050" cap="flat" cmpd="sng">
              <a:solidFill>
                <a:srgbClr val="F2AA8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56" name="Google Shape;1356;p44"/>
            <p:cNvSpPr txBox="1"/>
            <p:nvPr/>
          </p:nvSpPr>
          <p:spPr>
            <a:xfrm>
              <a:off x="4729202" y="2679836"/>
              <a:ext cx="2733597" cy="904823"/>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chemeClr val="dk1"/>
                </a:buClr>
                <a:buSzPts val="2400"/>
                <a:buFont typeface="Arial"/>
                <a:buNone/>
              </a:pPr>
              <a:r>
                <a:rPr lang="ja-JP" sz="2400" b="1" i="0" u="none" strike="noStrike" cap="none">
                  <a:solidFill>
                    <a:schemeClr val="dk1"/>
                  </a:solidFill>
                  <a:latin typeface="Arial"/>
                  <a:ea typeface="Arial"/>
                  <a:cs typeface="Arial"/>
                  <a:sym typeface="Arial"/>
                </a:rPr>
                <a:t>②</a:t>
              </a:r>
              <a:endParaRPr sz="2400" b="1" i="0" u="none" strike="noStrike" cap="none">
                <a:solidFill>
                  <a:schemeClr val="dk1"/>
                </a:solidFill>
                <a:latin typeface="Arial"/>
                <a:ea typeface="Arial"/>
                <a:cs typeface="Arial"/>
                <a:sym typeface="Arial"/>
              </a:endParaRPr>
            </a:p>
            <a:p>
              <a:pPr marL="0" marR="0" lvl="0" indent="0" algn="ctr" rtl="0">
                <a:lnSpc>
                  <a:spcPct val="120000"/>
                </a:lnSpc>
                <a:spcBef>
                  <a:spcPts val="0"/>
                </a:spcBef>
                <a:spcAft>
                  <a:spcPts val="0"/>
                </a:spcAft>
                <a:buClr>
                  <a:schemeClr val="dk1"/>
                </a:buClr>
                <a:buSzPts val="2000"/>
                <a:buFont typeface="Arial"/>
                <a:buNone/>
              </a:pPr>
              <a:r>
                <a:rPr lang="ja-JP" sz="2000" b="1" i="0" u="none" strike="noStrike" cap="none">
                  <a:solidFill>
                    <a:schemeClr val="dk1"/>
                  </a:solidFill>
                  <a:latin typeface="Arial"/>
                  <a:ea typeface="Arial"/>
                  <a:cs typeface="Arial"/>
                  <a:sym typeface="Arial"/>
                </a:rPr>
                <a:t>銀　行</a:t>
              </a:r>
              <a:endParaRPr sz="1400" b="0" i="0" u="none" strike="noStrike" cap="none">
                <a:solidFill>
                  <a:srgbClr val="000000"/>
                </a:solidFill>
                <a:latin typeface="Arial"/>
                <a:ea typeface="Arial"/>
                <a:cs typeface="Arial"/>
                <a:sym typeface="Arial"/>
              </a:endParaRPr>
            </a:p>
          </p:txBody>
        </p:sp>
        <p:grpSp>
          <p:nvGrpSpPr>
            <p:cNvPr id="1357" name="Google Shape;1357;p44"/>
            <p:cNvGrpSpPr/>
            <p:nvPr/>
          </p:nvGrpSpPr>
          <p:grpSpPr>
            <a:xfrm>
              <a:off x="5441154" y="3700672"/>
              <a:ext cx="1309695" cy="934083"/>
              <a:chOff x="5441154" y="3651244"/>
              <a:chExt cx="1309695" cy="934083"/>
            </a:xfrm>
          </p:grpSpPr>
          <p:pic>
            <p:nvPicPr>
              <p:cNvPr id="1358" name="Google Shape;1358;p44" descr="白いバックグラウンドの前にあるキーボード&#10;&#10;低い精度で自動的に生成された説明"/>
              <p:cNvPicPr preferRelativeResize="0"/>
              <p:nvPr/>
            </p:nvPicPr>
            <p:blipFill rotWithShape="1">
              <a:blip r:embed="rId4">
                <a:alphaModFix/>
              </a:blip>
              <a:srcRect/>
              <a:stretch/>
            </p:blipFill>
            <p:spPr>
              <a:xfrm>
                <a:off x="5441154" y="3723053"/>
                <a:ext cx="1309695" cy="862274"/>
              </a:xfrm>
              <a:prstGeom prst="rect">
                <a:avLst/>
              </a:prstGeom>
              <a:noFill/>
              <a:ln>
                <a:noFill/>
              </a:ln>
            </p:spPr>
          </p:pic>
          <p:sp>
            <p:nvSpPr>
              <p:cNvPr id="1359" name="Google Shape;1359;p44"/>
              <p:cNvSpPr/>
              <p:nvPr/>
            </p:nvSpPr>
            <p:spPr>
              <a:xfrm>
                <a:off x="5693569" y="3651244"/>
                <a:ext cx="804862" cy="263660"/>
              </a:xfrm>
              <a:prstGeom prst="rect">
                <a:avLst/>
              </a:prstGeom>
              <a:solidFill>
                <a:srgbClr val="C0C0C0"/>
              </a:solidFill>
              <a:ln w="9525" cap="flat" cmpd="sng">
                <a:solidFill>
                  <a:schemeClr val="dk1"/>
                </a:solidFill>
                <a:prstDash val="solid"/>
                <a:miter lim="800000"/>
                <a:headEnd type="none" w="sm" len="sm"/>
                <a:tailEnd type="none" w="sm" len="sm"/>
              </a:ln>
            </p:spPr>
            <p:txBody>
              <a:bodyPr spcFirstLastPara="1" wrap="square" lIns="91425" tIns="45700" rIns="91425" bIns="720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0" i="0" u="none" strike="noStrike" cap="none">
                    <a:solidFill>
                      <a:schemeClr val="dk1"/>
                    </a:solidFill>
                    <a:latin typeface="Arial"/>
                    <a:ea typeface="Arial"/>
                    <a:cs typeface="Arial"/>
                    <a:sym typeface="Arial"/>
                  </a:rPr>
                  <a:t>○○銀行</a:t>
                </a:r>
                <a:endParaRPr sz="1400" b="0" i="0" u="none" strike="noStrike" cap="none">
                  <a:solidFill>
                    <a:srgbClr val="000000"/>
                  </a:solidFill>
                  <a:latin typeface="Arial"/>
                  <a:ea typeface="Arial"/>
                  <a:cs typeface="Arial"/>
                  <a:sym typeface="Arial"/>
                </a:endParaRPr>
              </a:p>
            </p:txBody>
          </p:sp>
        </p:grpSp>
      </p:grpSp>
      <p:grpSp>
        <p:nvGrpSpPr>
          <p:cNvPr id="1360" name="Google Shape;1360;p44"/>
          <p:cNvGrpSpPr/>
          <p:nvPr/>
        </p:nvGrpSpPr>
        <p:grpSpPr>
          <a:xfrm>
            <a:off x="7970756" y="2818340"/>
            <a:ext cx="3002692" cy="2612254"/>
            <a:chOff x="8293611" y="2679836"/>
            <a:chExt cx="3002692" cy="2612254"/>
          </a:xfrm>
        </p:grpSpPr>
        <p:sp>
          <p:nvSpPr>
            <p:cNvPr id="1361" name="Google Shape;1361;p44"/>
            <p:cNvSpPr/>
            <p:nvPr/>
          </p:nvSpPr>
          <p:spPr>
            <a:xfrm>
              <a:off x="8293611" y="2687393"/>
              <a:ext cx="3002692" cy="2604697"/>
            </a:xfrm>
            <a:prstGeom prst="roundRect">
              <a:avLst>
                <a:gd name="adj" fmla="val 5406"/>
              </a:avLst>
            </a:prstGeom>
            <a:solidFill>
              <a:srgbClr val="FBFBE9"/>
            </a:solidFill>
            <a:ln w="19050" cap="flat" cmpd="sng">
              <a:solidFill>
                <a:srgbClr val="F2AA8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62" name="Google Shape;1362;p44"/>
            <p:cNvSpPr txBox="1"/>
            <p:nvPr/>
          </p:nvSpPr>
          <p:spPr>
            <a:xfrm>
              <a:off x="8369881" y="2679836"/>
              <a:ext cx="2850152" cy="904823"/>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chemeClr val="dk1"/>
                </a:buClr>
                <a:buSzPts val="2400"/>
                <a:buFont typeface="Arial"/>
                <a:buNone/>
              </a:pPr>
              <a:r>
                <a:rPr lang="ja-JP" sz="2400" b="1" i="0" u="none" strike="noStrike" cap="none">
                  <a:solidFill>
                    <a:schemeClr val="dk1"/>
                  </a:solidFill>
                  <a:latin typeface="Arial"/>
                  <a:ea typeface="Arial"/>
                  <a:cs typeface="Arial"/>
                  <a:sym typeface="Arial"/>
                </a:rPr>
                <a:t>③</a:t>
              </a:r>
              <a:endParaRPr sz="2400" b="1" i="0" u="none" strike="noStrike" cap="none">
                <a:solidFill>
                  <a:schemeClr val="dk1"/>
                </a:solidFill>
                <a:latin typeface="Arial"/>
                <a:ea typeface="Arial"/>
                <a:cs typeface="Arial"/>
                <a:sym typeface="Arial"/>
              </a:endParaRPr>
            </a:p>
            <a:p>
              <a:pPr marL="0" marR="0" lvl="0" indent="0" algn="ctr" rtl="0">
                <a:lnSpc>
                  <a:spcPct val="120000"/>
                </a:lnSpc>
                <a:spcBef>
                  <a:spcPts val="0"/>
                </a:spcBef>
                <a:spcAft>
                  <a:spcPts val="0"/>
                </a:spcAft>
                <a:buClr>
                  <a:schemeClr val="dk1"/>
                </a:buClr>
                <a:buSzPts val="2000"/>
                <a:buFont typeface="Arial"/>
                <a:buNone/>
              </a:pPr>
              <a:r>
                <a:rPr lang="ja-JP" sz="2000" b="1" i="0" u="none" strike="noStrike" cap="none">
                  <a:solidFill>
                    <a:schemeClr val="dk1"/>
                  </a:solidFill>
                  <a:latin typeface="Arial"/>
                  <a:ea typeface="Arial"/>
                  <a:cs typeface="Arial"/>
                  <a:sym typeface="Arial"/>
                </a:rPr>
                <a:t>国や都道府県・市町村</a:t>
              </a:r>
              <a:endParaRPr sz="1400" b="0" i="0" u="none" strike="noStrike" cap="none">
                <a:solidFill>
                  <a:srgbClr val="000000"/>
                </a:solidFill>
                <a:latin typeface="Arial"/>
                <a:ea typeface="Arial"/>
                <a:cs typeface="Arial"/>
                <a:sym typeface="Arial"/>
              </a:endParaRPr>
            </a:p>
          </p:txBody>
        </p:sp>
        <p:pic>
          <p:nvPicPr>
            <p:cNvPr id="1363" name="Google Shape;1363;p44"/>
            <p:cNvPicPr preferRelativeResize="0"/>
            <p:nvPr/>
          </p:nvPicPr>
          <p:blipFill rotWithShape="1">
            <a:blip r:embed="rId5">
              <a:alphaModFix/>
            </a:blip>
            <a:srcRect/>
            <a:stretch/>
          </p:blipFill>
          <p:spPr>
            <a:xfrm>
              <a:off x="9468790" y="3748184"/>
              <a:ext cx="1717128" cy="886571"/>
            </a:xfrm>
            <a:prstGeom prst="rect">
              <a:avLst/>
            </a:prstGeom>
            <a:noFill/>
            <a:ln>
              <a:noFill/>
            </a:ln>
          </p:spPr>
        </p:pic>
        <p:pic>
          <p:nvPicPr>
            <p:cNvPr id="1364" name="Google Shape;1364;p44" descr="ダイアグラム&#10;&#10;自動的に生成された説明"/>
            <p:cNvPicPr preferRelativeResize="0"/>
            <p:nvPr/>
          </p:nvPicPr>
          <p:blipFill rotWithShape="1">
            <a:blip r:embed="rId6">
              <a:alphaModFix/>
            </a:blip>
            <a:srcRect/>
            <a:stretch/>
          </p:blipFill>
          <p:spPr>
            <a:xfrm>
              <a:off x="8405065" y="3672164"/>
              <a:ext cx="989351" cy="962591"/>
            </a:xfrm>
            <a:prstGeom prst="rect">
              <a:avLst/>
            </a:prstGeom>
            <a:noFill/>
            <a:ln>
              <a:noFill/>
            </a:ln>
          </p:spPr>
        </p:pic>
      </p:grpSp>
      <p:grpSp>
        <p:nvGrpSpPr>
          <p:cNvPr id="1365" name="Google Shape;1365;p44"/>
          <p:cNvGrpSpPr/>
          <p:nvPr/>
        </p:nvGrpSpPr>
        <p:grpSpPr>
          <a:xfrm>
            <a:off x="653442" y="1587323"/>
            <a:ext cx="10885117" cy="4314059"/>
            <a:chOff x="653442" y="1657082"/>
            <a:chExt cx="10885117" cy="4314059"/>
          </a:xfrm>
        </p:grpSpPr>
        <p:grpSp>
          <p:nvGrpSpPr>
            <p:cNvPr id="1366" name="Google Shape;1366;p44"/>
            <p:cNvGrpSpPr/>
            <p:nvPr/>
          </p:nvGrpSpPr>
          <p:grpSpPr>
            <a:xfrm>
              <a:off x="653442" y="1657082"/>
              <a:ext cx="10885117" cy="4314059"/>
              <a:chOff x="653442" y="1657082"/>
              <a:chExt cx="10885117" cy="4314059"/>
            </a:xfrm>
          </p:grpSpPr>
          <p:sp>
            <p:nvSpPr>
              <p:cNvPr id="1367" name="Google Shape;1367;p44"/>
              <p:cNvSpPr/>
              <p:nvPr/>
            </p:nvSpPr>
            <p:spPr>
              <a:xfrm>
                <a:off x="653442" y="1661531"/>
                <a:ext cx="10885117" cy="755780"/>
              </a:xfrm>
              <a:custGeom>
                <a:avLst/>
                <a:gdLst/>
                <a:ahLst/>
                <a:cxnLst/>
                <a:rect l="l" t="t" r="r" b="b"/>
                <a:pathLst>
                  <a:path w="9603308" h="677311" extrusionOk="0">
                    <a:moveTo>
                      <a:pt x="257616" y="0"/>
                    </a:moveTo>
                    <a:lnTo>
                      <a:pt x="9345692" y="0"/>
                    </a:lnTo>
                    <a:cubicBezTo>
                      <a:pt x="9487969" y="0"/>
                      <a:pt x="9603308" y="115339"/>
                      <a:pt x="9603308" y="257616"/>
                    </a:cubicBezTo>
                    <a:lnTo>
                      <a:pt x="9603308" y="677301"/>
                    </a:lnTo>
                    <a:lnTo>
                      <a:pt x="9603306" y="677311"/>
                    </a:lnTo>
                    <a:lnTo>
                      <a:pt x="9603306" y="649814"/>
                    </a:lnTo>
                    <a:lnTo>
                      <a:pt x="0" y="649814"/>
                    </a:lnTo>
                    <a:lnTo>
                      <a:pt x="0" y="257616"/>
                    </a:lnTo>
                    <a:cubicBezTo>
                      <a:pt x="0" y="115339"/>
                      <a:pt x="115339" y="0"/>
                      <a:pt x="257616" y="0"/>
                    </a:cubicBezTo>
                    <a:close/>
                  </a:path>
                </a:pathLst>
              </a:custGeom>
              <a:solidFill>
                <a:srgbClr val="F2A98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68" name="Google Shape;1368;p44"/>
              <p:cNvSpPr/>
              <p:nvPr/>
            </p:nvSpPr>
            <p:spPr>
              <a:xfrm>
                <a:off x="653442" y="1657082"/>
                <a:ext cx="10885117" cy="4314059"/>
              </a:xfrm>
              <a:prstGeom prst="roundRect">
                <a:avLst>
                  <a:gd name="adj" fmla="val 7693"/>
                </a:avLst>
              </a:prstGeom>
              <a:no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grpSp>
          <p:nvGrpSpPr>
            <p:cNvPr id="1369" name="Google Shape;1369;p44"/>
            <p:cNvGrpSpPr/>
            <p:nvPr/>
          </p:nvGrpSpPr>
          <p:grpSpPr>
            <a:xfrm>
              <a:off x="3135284" y="1780487"/>
              <a:ext cx="610576" cy="517865"/>
              <a:chOff x="1385637" y="2484221"/>
              <a:chExt cx="659456" cy="559323"/>
            </a:xfrm>
          </p:grpSpPr>
          <p:sp>
            <p:nvSpPr>
              <p:cNvPr id="1370" name="Google Shape;1370;p44"/>
              <p:cNvSpPr/>
              <p:nvPr/>
            </p:nvSpPr>
            <p:spPr>
              <a:xfrm>
                <a:off x="1435704" y="2484221"/>
                <a:ext cx="559323" cy="559323"/>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71" name="Google Shape;1371;p44"/>
              <p:cNvSpPr txBox="1"/>
              <p:nvPr/>
            </p:nvSpPr>
            <p:spPr>
              <a:xfrm>
                <a:off x="1385637" y="2547833"/>
                <a:ext cx="659456" cy="4320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AAC8D"/>
                  </a:buClr>
                  <a:buSzPts val="1800"/>
                  <a:buFont typeface="Arial"/>
                  <a:buNone/>
                </a:pPr>
                <a:r>
                  <a:rPr lang="ja-JP" sz="1800" b="1" i="0" u="none" strike="noStrike" cap="none">
                    <a:solidFill>
                      <a:srgbClr val="2AAC8D"/>
                    </a:solidFill>
                    <a:latin typeface="Arial"/>
                    <a:ea typeface="Arial"/>
                    <a:cs typeface="Arial"/>
                    <a:sym typeface="Arial"/>
                  </a:rPr>
                  <a:t>Q</a:t>
                </a:r>
                <a:r>
                  <a:rPr lang="ja-JP" sz="2000" b="1" i="0" u="none" strike="noStrike" cap="none">
                    <a:solidFill>
                      <a:srgbClr val="2AAC8D"/>
                    </a:solidFill>
                    <a:latin typeface="Arial"/>
                    <a:ea typeface="Arial"/>
                    <a:cs typeface="Arial"/>
                    <a:sym typeface="Arial"/>
                  </a:rPr>
                  <a:t>1</a:t>
                </a:r>
                <a:endParaRPr sz="2800" b="1" i="0" u="none" strike="noStrike" cap="none">
                  <a:solidFill>
                    <a:srgbClr val="2AAC8D"/>
                  </a:solidFill>
                  <a:latin typeface="Arial"/>
                  <a:ea typeface="Arial"/>
                  <a:cs typeface="Arial"/>
                  <a:sym typeface="Arial"/>
                </a:endParaRPr>
              </a:p>
            </p:txBody>
          </p:sp>
        </p:grpSp>
        <p:sp>
          <p:nvSpPr>
            <p:cNvPr id="1372" name="Google Shape;1372;p44"/>
            <p:cNvSpPr txBox="1"/>
            <p:nvPr/>
          </p:nvSpPr>
          <p:spPr>
            <a:xfrm>
              <a:off x="3792216" y="1837492"/>
              <a:ext cx="56775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chemeClr val="dk1"/>
                </a:buClr>
                <a:buSzPts val="2000"/>
                <a:buFont typeface="Arial"/>
                <a:buNone/>
              </a:pPr>
              <a:r>
                <a:rPr lang="ja-JP" sz="2000" b="1" i="0" u="none" strike="noStrike" cap="none">
                  <a:solidFill>
                    <a:schemeClr val="dk1"/>
                  </a:solidFill>
                  <a:latin typeface="Arial"/>
                  <a:ea typeface="Arial"/>
                  <a:cs typeface="Arial"/>
                  <a:sym typeface="Arial"/>
                </a:rPr>
                <a:t>税金はどこに納められているのでしょう。</a:t>
              </a:r>
              <a:endParaRPr sz="1400" b="0" i="0" u="none" strike="noStrike" cap="none">
                <a:solidFill>
                  <a:srgbClr val="000000"/>
                </a:solidFill>
                <a:latin typeface="Arial"/>
                <a:ea typeface="Arial"/>
                <a:cs typeface="Arial"/>
                <a:sym typeface="Arial"/>
              </a:endParaRPr>
            </a:p>
          </p:txBody>
        </p:sp>
      </p:grpSp>
      <p:sp>
        <p:nvSpPr>
          <p:cNvPr id="1373" name="Google Shape;1373;p44"/>
          <p:cNvSpPr txBox="1"/>
          <p:nvPr/>
        </p:nvSpPr>
        <p:spPr>
          <a:xfrm>
            <a:off x="733766" y="1082556"/>
            <a:ext cx="136287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a:solidFill>
                  <a:schemeClr val="dk1"/>
                </a:solidFill>
                <a:latin typeface="Arial"/>
                <a:ea typeface="Arial"/>
                <a:cs typeface="Arial"/>
                <a:sym typeface="Arial"/>
              </a:rPr>
              <a:t>税金クイズ</a:t>
            </a:r>
            <a:endParaRPr sz="1400" b="0" i="0" u="none" strike="noStrike" cap="none">
              <a:solidFill>
                <a:srgbClr val="000000"/>
              </a:solidFill>
              <a:latin typeface="Arial"/>
              <a:ea typeface="Arial"/>
              <a:cs typeface="Arial"/>
              <a:sym typeface="Arial"/>
            </a:endParaRPr>
          </a:p>
        </p:txBody>
      </p:sp>
      <p:sp>
        <p:nvSpPr>
          <p:cNvPr id="1374" name="Google Shape;1374;p44"/>
          <p:cNvSpPr/>
          <p:nvPr/>
        </p:nvSpPr>
        <p:spPr>
          <a:xfrm>
            <a:off x="4433138" y="2730835"/>
            <a:ext cx="3355683" cy="2861073"/>
          </a:xfrm>
          <a:prstGeom prst="rect">
            <a:avLst/>
          </a:prstGeom>
          <a:solidFill>
            <a:schemeClr val="lt1">
              <a:alpha val="85098"/>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75" name="Google Shape;1375;p44"/>
          <p:cNvSpPr/>
          <p:nvPr/>
        </p:nvSpPr>
        <p:spPr>
          <a:xfrm>
            <a:off x="8543494" y="2992615"/>
            <a:ext cx="1857216" cy="1857216"/>
          </a:xfrm>
          <a:prstGeom prst="donut">
            <a:avLst>
              <a:gd name="adj" fmla="val 11639"/>
            </a:avLst>
          </a:prstGeom>
          <a:solidFill>
            <a:srgbClr val="0070C0">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1376" name="Google Shape;1376;p44"/>
          <p:cNvGrpSpPr/>
          <p:nvPr/>
        </p:nvGrpSpPr>
        <p:grpSpPr>
          <a:xfrm>
            <a:off x="8157950" y="4927808"/>
            <a:ext cx="2628305" cy="1621124"/>
            <a:chOff x="8157950" y="4927808"/>
            <a:chExt cx="2628305" cy="1621124"/>
          </a:xfrm>
        </p:grpSpPr>
        <p:grpSp>
          <p:nvGrpSpPr>
            <p:cNvPr id="1377" name="Google Shape;1377;p44"/>
            <p:cNvGrpSpPr/>
            <p:nvPr/>
          </p:nvGrpSpPr>
          <p:grpSpPr>
            <a:xfrm>
              <a:off x="8157950" y="4927808"/>
              <a:ext cx="2628305" cy="1621124"/>
              <a:chOff x="1626744" y="4942466"/>
              <a:chExt cx="2628305" cy="1621124"/>
            </a:xfrm>
          </p:grpSpPr>
          <p:sp>
            <p:nvSpPr>
              <p:cNvPr id="1378" name="Google Shape;1378;p44"/>
              <p:cNvSpPr/>
              <p:nvPr/>
            </p:nvSpPr>
            <p:spPr>
              <a:xfrm>
                <a:off x="1626744" y="4942466"/>
                <a:ext cx="2628305" cy="1621124"/>
              </a:xfrm>
              <a:prstGeom prst="roundRect">
                <a:avLst>
                  <a:gd name="adj" fmla="val 4281"/>
                </a:avLst>
              </a:prstGeom>
              <a:solidFill>
                <a:schemeClr val="lt1"/>
              </a:solidFill>
              <a:ln w="1905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1379" name="Google Shape;1379;p44"/>
              <p:cNvGrpSpPr/>
              <p:nvPr/>
            </p:nvGrpSpPr>
            <p:grpSpPr>
              <a:xfrm>
                <a:off x="2021611" y="4978792"/>
                <a:ext cx="1858464" cy="992918"/>
                <a:chOff x="2021611" y="4978792"/>
                <a:chExt cx="1858464" cy="992918"/>
              </a:xfrm>
            </p:grpSpPr>
            <p:sp>
              <p:nvSpPr>
                <p:cNvPr id="1380" name="Google Shape;1380;p44"/>
                <p:cNvSpPr txBox="1"/>
                <p:nvPr/>
              </p:nvSpPr>
              <p:spPr>
                <a:xfrm>
                  <a:off x="2581310" y="4978792"/>
                  <a:ext cx="719172"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ja-JP" sz="2000" b="0" i="0" u="none" strike="noStrike" cap="none">
                      <a:solidFill>
                        <a:schemeClr val="dk1"/>
                      </a:solidFill>
                      <a:latin typeface="Arial"/>
                      <a:ea typeface="Arial"/>
                      <a:cs typeface="Arial"/>
                      <a:sym typeface="Arial"/>
                    </a:rPr>
                    <a:t>答え</a:t>
                  </a:r>
                  <a:endParaRPr sz="2000" b="0" i="0" u="none" strike="noStrike" cap="none">
                    <a:solidFill>
                      <a:schemeClr val="dk1"/>
                    </a:solidFill>
                    <a:latin typeface="Arial"/>
                    <a:ea typeface="Arial"/>
                    <a:cs typeface="Arial"/>
                    <a:sym typeface="Arial"/>
                  </a:endParaRPr>
                </a:p>
              </p:txBody>
            </p:sp>
            <p:sp>
              <p:nvSpPr>
                <p:cNvPr id="1381" name="Google Shape;1381;p44"/>
                <p:cNvSpPr txBox="1"/>
                <p:nvPr/>
              </p:nvSpPr>
              <p:spPr>
                <a:xfrm>
                  <a:off x="2021611" y="5325379"/>
                  <a:ext cx="1858464"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ja-JP" sz="3600" b="1" i="0" u="none" strike="noStrike" cap="none">
                      <a:solidFill>
                        <a:srgbClr val="0070C0"/>
                      </a:solidFill>
                      <a:latin typeface="Arial"/>
                      <a:ea typeface="Arial"/>
                      <a:cs typeface="Arial"/>
                      <a:sym typeface="Arial"/>
                    </a:rPr>
                    <a:t>正解</a:t>
                  </a:r>
                  <a:endParaRPr sz="3600" b="1" i="0" u="none" strike="noStrike" cap="none">
                    <a:solidFill>
                      <a:srgbClr val="0070C0"/>
                    </a:solidFill>
                    <a:latin typeface="Arial"/>
                    <a:ea typeface="Arial"/>
                    <a:cs typeface="Arial"/>
                    <a:sym typeface="Arial"/>
                  </a:endParaRPr>
                </a:p>
              </p:txBody>
            </p:sp>
          </p:grpSp>
        </p:grpSp>
        <p:grpSp>
          <p:nvGrpSpPr>
            <p:cNvPr id="1382" name="Google Shape;1382;p44"/>
            <p:cNvGrpSpPr/>
            <p:nvPr/>
          </p:nvGrpSpPr>
          <p:grpSpPr>
            <a:xfrm>
              <a:off x="8729569" y="6042189"/>
              <a:ext cx="1485066" cy="399154"/>
              <a:chOff x="1763542" y="6166650"/>
              <a:chExt cx="1485066" cy="399154"/>
            </a:xfrm>
          </p:grpSpPr>
          <p:sp>
            <p:nvSpPr>
              <p:cNvPr id="1383" name="Google Shape;1383;p44"/>
              <p:cNvSpPr/>
              <p:nvPr/>
            </p:nvSpPr>
            <p:spPr>
              <a:xfrm>
                <a:off x="1763542" y="6166650"/>
                <a:ext cx="1485066"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1384" name="Google Shape;1384;p44"/>
              <p:cNvGrpSpPr/>
              <p:nvPr/>
            </p:nvGrpSpPr>
            <p:grpSpPr>
              <a:xfrm>
                <a:off x="1853061" y="6200457"/>
                <a:ext cx="1237184" cy="338514"/>
                <a:chOff x="2020784" y="6183585"/>
                <a:chExt cx="1237184" cy="338514"/>
              </a:xfrm>
            </p:grpSpPr>
            <p:sp>
              <p:nvSpPr>
                <p:cNvPr id="1385" name="Google Shape;1385;p44"/>
                <p:cNvSpPr txBox="1"/>
                <p:nvPr/>
              </p:nvSpPr>
              <p:spPr>
                <a:xfrm>
                  <a:off x="2020784" y="6183585"/>
                  <a:ext cx="113966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600"/>
                    <a:buFont typeface="Arial"/>
                    <a:buNone/>
                  </a:pPr>
                  <a:r>
                    <a:rPr lang="ja-JP" sz="1600" b="0" i="0" u="none" strike="noStrike" cap="none">
                      <a:solidFill>
                        <a:schemeClr val="lt1"/>
                      </a:solidFill>
                      <a:latin typeface="Arial"/>
                      <a:ea typeface="Arial"/>
                      <a:cs typeface="Arial"/>
                      <a:sym typeface="Arial"/>
                    </a:rPr>
                    <a:t>次に進む</a:t>
                  </a:r>
                  <a:endParaRPr sz="1600" b="0" i="0" u="none" strike="noStrike" cap="none">
                    <a:solidFill>
                      <a:schemeClr val="lt1"/>
                    </a:solidFill>
                    <a:latin typeface="Arial"/>
                    <a:ea typeface="Arial"/>
                    <a:cs typeface="Arial"/>
                    <a:sym typeface="Arial"/>
                  </a:endParaRPr>
                </a:p>
              </p:txBody>
            </p:sp>
            <p:sp>
              <p:nvSpPr>
                <p:cNvPr id="1386" name="Google Shape;1386;p44"/>
                <p:cNvSpPr/>
                <p:nvPr/>
              </p:nvSpPr>
              <p:spPr>
                <a:xfrm rot="5400000">
                  <a:off x="3047317" y="6251835"/>
                  <a:ext cx="226255" cy="195048"/>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grpSp>
      </p:grpSp>
      <p:sp>
        <p:nvSpPr>
          <p:cNvPr id="1387" name="Google Shape;1387;p44"/>
          <p:cNvSpPr/>
          <p:nvPr/>
        </p:nvSpPr>
        <p:spPr>
          <a:xfrm>
            <a:off x="1065306" y="2730835"/>
            <a:ext cx="3355683" cy="2861073"/>
          </a:xfrm>
          <a:prstGeom prst="rect">
            <a:avLst/>
          </a:prstGeom>
          <a:solidFill>
            <a:schemeClr val="lt1">
              <a:alpha val="85098"/>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88" name="Google Shape;1388;p44">
            <a:hlinkClick r:id="rId7" action="ppaction://hlinksldjump"/>
          </p:cNvPr>
          <p:cNvSpPr/>
          <p:nvPr/>
        </p:nvSpPr>
        <p:spPr>
          <a:xfrm>
            <a:off x="8729569" y="6042189"/>
            <a:ext cx="1485066" cy="399154"/>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1389" name="Google Shape;1389;p44"/>
          <p:cNvGrpSpPr/>
          <p:nvPr/>
        </p:nvGrpSpPr>
        <p:grpSpPr>
          <a:xfrm>
            <a:off x="142185" y="191285"/>
            <a:ext cx="11907630" cy="830956"/>
            <a:chOff x="142185" y="191285"/>
            <a:chExt cx="11907630" cy="830956"/>
          </a:xfrm>
        </p:grpSpPr>
        <p:pic>
          <p:nvPicPr>
            <p:cNvPr id="1390" name="Google Shape;1390;p44"/>
            <p:cNvPicPr preferRelativeResize="0"/>
            <p:nvPr/>
          </p:nvPicPr>
          <p:blipFill rotWithShape="1">
            <a:blip r:embed="rId8">
              <a:alphaModFix/>
            </a:blip>
            <a:srcRect/>
            <a:stretch/>
          </p:blipFill>
          <p:spPr>
            <a:xfrm>
              <a:off x="142185" y="223545"/>
              <a:ext cx="11907630" cy="755970"/>
            </a:xfrm>
            <a:prstGeom prst="rect">
              <a:avLst/>
            </a:prstGeom>
            <a:noFill/>
            <a:ln>
              <a:noFill/>
            </a:ln>
          </p:spPr>
        </p:pic>
        <p:sp>
          <p:nvSpPr>
            <p:cNvPr id="1391" name="Google Shape;1391;p44"/>
            <p:cNvSpPr txBox="1"/>
            <p:nvPr/>
          </p:nvSpPr>
          <p:spPr>
            <a:xfrm>
              <a:off x="201954" y="191285"/>
              <a:ext cx="1208145"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4800"/>
                <a:buFont typeface="Arial"/>
                <a:buNone/>
              </a:pPr>
              <a:r>
                <a:rPr lang="ja-JP" sz="4800" b="1" i="0" u="none" strike="noStrike" cap="none">
                  <a:solidFill>
                    <a:schemeClr val="lt1"/>
                  </a:solidFill>
                  <a:latin typeface="Arial"/>
                  <a:ea typeface="Arial"/>
                  <a:cs typeface="Arial"/>
                  <a:sym typeface="Arial"/>
                </a:rPr>
                <a:t>3</a:t>
              </a:r>
              <a:endParaRPr sz="4800" b="1" i="0" u="none" strike="noStrike" cap="none">
                <a:solidFill>
                  <a:schemeClr val="lt1"/>
                </a:solidFill>
                <a:latin typeface="Arial"/>
                <a:ea typeface="Arial"/>
                <a:cs typeface="Arial"/>
                <a:sym typeface="Arial"/>
              </a:endParaRPr>
            </a:p>
          </p:txBody>
        </p:sp>
        <p:sp>
          <p:nvSpPr>
            <p:cNvPr id="1392" name="Google Shape;1392;p44"/>
            <p:cNvSpPr txBox="1"/>
            <p:nvPr/>
          </p:nvSpPr>
          <p:spPr>
            <a:xfrm>
              <a:off x="1566872" y="340431"/>
              <a:ext cx="95724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200"/>
                <a:buFont typeface="Arial"/>
                <a:buNone/>
              </a:pPr>
              <a:r>
                <a:rPr lang="ja-JP" sz="3200" b="1" i="0" u="none" strike="noStrike" cap="none">
                  <a:solidFill>
                    <a:schemeClr val="lt1"/>
                  </a:solidFill>
                  <a:latin typeface="Arial"/>
                  <a:ea typeface="Arial"/>
                  <a:cs typeface="Arial"/>
                  <a:sym typeface="Arial"/>
                </a:rPr>
                <a:t>税金はどこに納められているのだろう？</a:t>
              </a:r>
              <a:endParaRPr sz="1400" b="0" i="0" u="none" strike="noStrike" cap="none">
                <a:solidFill>
                  <a:srgbClr val="000000"/>
                </a:solidFill>
                <a:latin typeface="Arial"/>
                <a:ea typeface="Arial"/>
                <a:cs typeface="Arial"/>
                <a:sym typeface="Arial"/>
              </a:endParaRPr>
            </a:p>
          </p:txBody>
        </p:sp>
      </p:grpSp>
      <p:grpSp>
        <p:nvGrpSpPr>
          <p:cNvPr id="1393" name="Google Shape;1393;p44"/>
          <p:cNvGrpSpPr/>
          <p:nvPr/>
        </p:nvGrpSpPr>
        <p:grpSpPr>
          <a:xfrm>
            <a:off x="10835734" y="430905"/>
            <a:ext cx="1084631" cy="358231"/>
            <a:chOff x="7808118" y="231384"/>
            <a:chExt cx="1084631" cy="358231"/>
          </a:xfrm>
        </p:grpSpPr>
        <p:sp>
          <p:nvSpPr>
            <p:cNvPr id="1394" name="Google Shape;1394;p44"/>
            <p:cNvSpPr/>
            <p:nvPr/>
          </p:nvSpPr>
          <p:spPr>
            <a:xfrm>
              <a:off x="7808118" y="231384"/>
              <a:ext cx="1084631" cy="358231"/>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1395" name="Google Shape;1395;p44"/>
            <p:cNvGrpSpPr/>
            <p:nvPr/>
          </p:nvGrpSpPr>
          <p:grpSpPr>
            <a:xfrm>
              <a:off x="8003932" y="267789"/>
              <a:ext cx="693003" cy="261610"/>
              <a:chOff x="8111396" y="267789"/>
              <a:chExt cx="693003" cy="261610"/>
            </a:xfrm>
          </p:grpSpPr>
          <p:sp>
            <p:nvSpPr>
              <p:cNvPr id="1396" name="Google Shape;1396;p44"/>
              <p:cNvSpPr txBox="1"/>
              <p:nvPr/>
            </p:nvSpPr>
            <p:spPr>
              <a:xfrm>
                <a:off x="8111396" y="267789"/>
                <a:ext cx="604653" cy="26161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3F3F3F"/>
                  </a:buClr>
                  <a:buSzPts val="1100"/>
                  <a:buFont typeface="Arial"/>
                  <a:buNone/>
                </a:pPr>
                <a:r>
                  <a:rPr lang="ja-JP" sz="1100" b="0" i="0" u="none" strike="noStrike" cap="none">
                    <a:solidFill>
                      <a:srgbClr val="3F3F3F"/>
                    </a:solidFill>
                    <a:latin typeface="Arial"/>
                    <a:ea typeface="Arial"/>
                    <a:cs typeface="Arial"/>
                    <a:sym typeface="Arial"/>
                  </a:rPr>
                  <a:t>目次へ</a:t>
                </a:r>
                <a:endParaRPr sz="1800" b="0" i="0" u="none" strike="noStrike" cap="none">
                  <a:solidFill>
                    <a:schemeClr val="dk1"/>
                  </a:solidFill>
                  <a:latin typeface="Arial"/>
                  <a:ea typeface="Arial"/>
                  <a:cs typeface="Arial"/>
                  <a:sym typeface="Arial"/>
                </a:endParaRPr>
              </a:p>
            </p:txBody>
          </p:sp>
          <p:sp>
            <p:nvSpPr>
              <p:cNvPr id="1397" name="Google Shape;1397;p44"/>
              <p:cNvSpPr/>
              <p:nvPr/>
            </p:nvSpPr>
            <p:spPr>
              <a:xfrm rot="5400000">
                <a:off x="8682384" y="354011"/>
                <a:ext cx="131053" cy="112977"/>
              </a:xfrm>
              <a:prstGeom prst="triangle">
                <a:avLst>
                  <a:gd name="adj" fmla="val 50000"/>
                </a:avLst>
              </a:prstGeom>
              <a:solidFill>
                <a:srgbClr val="3F3F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grpSp>
      <p:sp>
        <p:nvSpPr>
          <p:cNvPr id="1398" name="Google Shape;1398;p44">
            <a:hlinkClick r:id="rId9" action="ppaction://hlinksldjump"/>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99" name="Google Shape;1399;p44"/>
          <p:cNvSpPr txBox="1"/>
          <p:nvPr/>
        </p:nvSpPr>
        <p:spPr>
          <a:xfrm>
            <a:off x="4073807" y="245179"/>
            <a:ext cx="466800" cy="246300"/>
          </a:xfrm>
          <a:prstGeom prst="rect">
            <a:avLst/>
          </a:prstGeom>
          <a:noFill/>
          <a:ln>
            <a:noFill/>
          </a:ln>
        </p:spPr>
        <p:txBody>
          <a:bodyPr spcFirstLastPara="1" wrap="square" lIns="91425" tIns="45700" rIns="91425" bIns="45700" anchor="t" anchorCtr="0">
            <a:spAutoFit/>
          </a:bodyPr>
          <a:lstStyle/>
          <a:p>
            <a:pPr marL="0" marR="0" lvl="0" indent="0" algn="just" rtl="0">
              <a:lnSpc>
                <a:spcPct val="130000"/>
              </a:lnSpc>
              <a:spcBef>
                <a:spcPts val="0"/>
              </a:spcBef>
              <a:spcAft>
                <a:spcPts val="0"/>
              </a:spcAft>
              <a:buClr>
                <a:schemeClr val="lt1"/>
              </a:buClr>
              <a:buSzPts val="1000"/>
              <a:buFont typeface="Arial"/>
              <a:buNone/>
            </a:pPr>
            <a:r>
              <a:rPr lang="ja-JP" sz="1000" b="1" i="0" u="none" strike="noStrike" cap="none">
                <a:solidFill>
                  <a:schemeClr val="lt1"/>
                </a:solidFill>
                <a:latin typeface="Arial"/>
                <a:ea typeface="Arial"/>
                <a:cs typeface="Arial"/>
                <a:sym typeface="Arial"/>
              </a:rPr>
              <a:t>おさ</a:t>
            </a:r>
            <a:endParaRPr sz="1000" b="1"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404"/>
        <p:cNvGrpSpPr/>
        <p:nvPr/>
      </p:nvGrpSpPr>
      <p:grpSpPr>
        <a:xfrm>
          <a:off x="0" y="0"/>
          <a:ext cx="0" cy="0"/>
          <a:chOff x="0" y="0"/>
          <a:chExt cx="0" cy="0"/>
        </a:xfrm>
      </p:grpSpPr>
      <p:sp>
        <p:nvSpPr>
          <p:cNvPr id="1405" name="Google Shape;1405;p45"/>
          <p:cNvSpPr txBox="1"/>
          <p:nvPr/>
        </p:nvSpPr>
        <p:spPr>
          <a:xfrm>
            <a:off x="733766" y="1082556"/>
            <a:ext cx="6227987"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a:solidFill>
                  <a:schemeClr val="dk1"/>
                </a:solidFill>
                <a:latin typeface="Arial"/>
                <a:ea typeface="Arial"/>
                <a:cs typeface="Arial"/>
                <a:sym typeface="Arial"/>
              </a:rPr>
              <a:t>次のようなときには、どんな税金がかかるでしょうか？？</a:t>
            </a:r>
            <a:endParaRPr sz="1400" b="0" i="0" u="none" strike="noStrike" cap="none">
              <a:solidFill>
                <a:srgbClr val="000000"/>
              </a:solidFill>
              <a:latin typeface="Arial"/>
              <a:ea typeface="Arial"/>
              <a:cs typeface="Arial"/>
              <a:sym typeface="Arial"/>
            </a:endParaRPr>
          </a:p>
        </p:txBody>
      </p:sp>
      <p:sp>
        <p:nvSpPr>
          <p:cNvPr id="1406" name="Google Shape;1406;p45"/>
          <p:cNvSpPr/>
          <p:nvPr/>
        </p:nvSpPr>
        <p:spPr>
          <a:xfrm>
            <a:off x="399826" y="1917815"/>
            <a:ext cx="11392348" cy="4524146"/>
          </a:xfrm>
          <a:prstGeom prst="rect">
            <a:avLst/>
          </a:prstGeom>
          <a:solidFill>
            <a:srgbClr val="CCF1F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1407" name="Google Shape;1407;p45"/>
          <p:cNvGrpSpPr/>
          <p:nvPr/>
        </p:nvGrpSpPr>
        <p:grpSpPr>
          <a:xfrm>
            <a:off x="8232716" y="2045558"/>
            <a:ext cx="3196709" cy="1826505"/>
            <a:chOff x="8232716" y="2045558"/>
            <a:chExt cx="3196709" cy="1826505"/>
          </a:xfrm>
        </p:grpSpPr>
        <p:sp>
          <p:nvSpPr>
            <p:cNvPr id="1408" name="Google Shape;1408;p45"/>
            <p:cNvSpPr/>
            <p:nvPr/>
          </p:nvSpPr>
          <p:spPr>
            <a:xfrm>
              <a:off x="8630138" y="2711940"/>
              <a:ext cx="2401866" cy="1048752"/>
            </a:xfrm>
            <a:prstGeom prst="roundRect">
              <a:avLst>
                <a:gd name="adj" fmla="val 7016"/>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409" name="Google Shape;1409;p45" descr="おもちゃ, 挿絵 が含まれている画像&#10;&#10;自動的に生成された説明"/>
            <p:cNvPicPr preferRelativeResize="0"/>
            <p:nvPr/>
          </p:nvPicPr>
          <p:blipFill rotWithShape="1">
            <a:blip r:embed="rId3">
              <a:alphaModFix/>
            </a:blip>
            <a:srcRect/>
            <a:stretch/>
          </p:blipFill>
          <p:spPr>
            <a:xfrm>
              <a:off x="8787057" y="2328925"/>
              <a:ext cx="2088028" cy="1543138"/>
            </a:xfrm>
            <a:prstGeom prst="rect">
              <a:avLst/>
            </a:prstGeom>
            <a:noFill/>
            <a:ln>
              <a:noFill/>
            </a:ln>
          </p:spPr>
        </p:pic>
        <p:sp>
          <p:nvSpPr>
            <p:cNvPr id="1410" name="Google Shape;1410;p45"/>
            <p:cNvSpPr txBox="1"/>
            <p:nvPr/>
          </p:nvSpPr>
          <p:spPr>
            <a:xfrm>
              <a:off x="8232716" y="2045558"/>
              <a:ext cx="3196709"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ja-JP" sz="1600" b="0" i="0" u="none" strike="noStrike" cap="none">
                  <a:solidFill>
                    <a:schemeClr val="dk1"/>
                  </a:solidFill>
                  <a:latin typeface="Arial"/>
                  <a:ea typeface="Arial"/>
                  <a:cs typeface="Arial"/>
                  <a:sym typeface="Arial"/>
                </a:rPr>
                <a:t>お店でお買い物をしたときは!?</a:t>
              </a:r>
              <a:endParaRPr sz="1600" b="0" i="0" u="none" strike="noStrike" cap="none">
                <a:solidFill>
                  <a:schemeClr val="dk1"/>
                </a:solidFill>
                <a:latin typeface="Arial"/>
                <a:ea typeface="Arial"/>
                <a:cs typeface="Arial"/>
                <a:sym typeface="Arial"/>
              </a:endParaRPr>
            </a:p>
          </p:txBody>
        </p:sp>
      </p:grpSp>
      <p:grpSp>
        <p:nvGrpSpPr>
          <p:cNvPr id="1411" name="Google Shape;1411;p45"/>
          <p:cNvGrpSpPr/>
          <p:nvPr/>
        </p:nvGrpSpPr>
        <p:grpSpPr>
          <a:xfrm>
            <a:off x="4907677" y="4290693"/>
            <a:ext cx="2401865" cy="1753046"/>
            <a:chOff x="6768908" y="4275645"/>
            <a:chExt cx="2401865" cy="1753046"/>
          </a:xfrm>
        </p:grpSpPr>
        <p:sp>
          <p:nvSpPr>
            <p:cNvPr id="1412" name="Google Shape;1412;p45"/>
            <p:cNvSpPr/>
            <p:nvPr/>
          </p:nvSpPr>
          <p:spPr>
            <a:xfrm>
              <a:off x="6768908" y="4942027"/>
              <a:ext cx="2401865" cy="1048752"/>
            </a:xfrm>
            <a:prstGeom prst="roundRect">
              <a:avLst>
                <a:gd name="adj" fmla="val 7016"/>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13" name="Google Shape;1413;p45"/>
            <p:cNvSpPr txBox="1"/>
            <p:nvPr/>
          </p:nvSpPr>
          <p:spPr>
            <a:xfrm>
              <a:off x="6796282" y="4275645"/>
              <a:ext cx="2347117"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ja-JP" sz="1600" b="0" i="0" u="none" strike="noStrike" cap="none">
                  <a:solidFill>
                    <a:schemeClr val="dk1"/>
                  </a:solidFill>
                  <a:latin typeface="Arial"/>
                  <a:ea typeface="Arial"/>
                  <a:cs typeface="Arial"/>
                  <a:sym typeface="Arial"/>
                </a:rPr>
                <a:t>温泉に入ったときは!?</a:t>
              </a:r>
              <a:endParaRPr sz="1600" b="0" i="0" u="none" strike="noStrike" cap="none">
                <a:solidFill>
                  <a:schemeClr val="dk1"/>
                </a:solidFill>
                <a:latin typeface="Arial"/>
                <a:ea typeface="Arial"/>
                <a:cs typeface="Arial"/>
                <a:sym typeface="Arial"/>
              </a:endParaRPr>
            </a:p>
          </p:txBody>
        </p:sp>
        <p:pic>
          <p:nvPicPr>
            <p:cNvPr id="1414" name="Google Shape;1414;p45" descr="部屋 が含まれている画像&#10;&#10;自動的に生成された説明"/>
            <p:cNvPicPr preferRelativeResize="0"/>
            <p:nvPr/>
          </p:nvPicPr>
          <p:blipFill rotWithShape="1">
            <a:blip r:embed="rId4">
              <a:alphaModFix/>
            </a:blip>
            <a:srcRect/>
            <a:stretch/>
          </p:blipFill>
          <p:spPr>
            <a:xfrm>
              <a:off x="7083035" y="4599811"/>
              <a:ext cx="1773610" cy="1428880"/>
            </a:xfrm>
            <a:prstGeom prst="rect">
              <a:avLst/>
            </a:prstGeom>
            <a:noFill/>
            <a:ln>
              <a:noFill/>
            </a:ln>
          </p:spPr>
        </p:pic>
      </p:grpSp>
      <p:grpSp>
        <p:nvGrpSpPr>
          <p:cNvPr id="1415" name="Google Shape;1415;p45"/>
          <p:cNvGrpSpPr/>
          <p:nvPr/>
        </p:nvGrpSpPr>
        <p:grpSpPr>
          <a:xfrm>
            <a:off x="1159997" y="4290692"/>
            <a:ext cx="2401865" cy="1793801"/>
            <a:chOff x="3033837" y="4275644"/>
            <a:chExt cx="2401865" cy="1793801"/>
          </a:xfrm>
        </p:grpSpPr>
        <p:sp>
          <p:nvSpPr>
            <p:cNvPr id="1416" name="Google Shape;1416;p45"/>
            <p:cNvSpPr/>
            <p:nvPr/>
          </p:nvSpPr>
          <p:spPr>
            <a:xfrm>
              <a:off x="3033837" y="4942026"/>
              <a:ext cx="2401865" cy="1048752"/>
            </a:xfrm>
            <a:prstGeom prst="roundRect">
              <a:avLst>
                <a:gd name="adj" fmla="val 7016"/>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17" name="Google Shape;1417;p45"/>
            <p:cNvSpPr txBox="1"/>
            <p:nvPr/>
          </p:nvSpPr>
          <p:spPr>
            <a:xfrm>
              <a:off x="3171016" y="4275644"/>
              <a:ext cx="2127505"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ja-JP" sz="1600" b="0" i="0" u="none" strike="noStrike" cap="none">
                  <a:solidFill>
                    <a:schemeClr val="dk1"/>
                  </a:solidFill>
                  <a:latin typeface="Arial"/>
                  <a:ea typeface="Arial"/>
                  <a:cs typeface="Arial"/>
                  <a:sym typeface="Arial"/>
                </a:rPr>
                <a:t>車を持っていると!?</a:t>
              </a:r>
              <a:endParaRPr sz="1600" b="0" i="0" u="none" strike="noStrike" cap="none">
                <a:solidFill>
                  <a:schemeClr val="dk1"/>
                </a:solidFill>
                <a:latin typeface="Arial"/>
                <a:ea typeface="Arial"/>
                <a:cs typeface="Arial"/>
                <a:sym typeface="Arial"/>
              </a:endParaRPr>
            </a:p>
          </p:txBody>
        </p:sp>
        <p:grpSp>
          <p:nvGrpSpPr>
            <p:cNvPr id="1418" name="Google Shape;1418;p45"/>
            <p:cNvGrpSpPr/>
            <p:nvPr/>
          </p:nvGrpSpPr>
          <p:grpSpPr>
            <a:xfrm>
              <a:off x="3347964" y="4415610"/>
              <a:ext cx="1773610" cy="1653835"/>
              <a:chOff x="3171780" y="4614131"/>
              <a:chExt cx="1773610" cy="1653835"/>
            </a:xfrm>
          </p:grpSpPr>
          <p:sp>
            <p:nvSpPr>
              <p:cNvPr id="1419" name="Google Shape;1419;p45"/>
              <p:cNvSpPr/>
              <p:nvPr/>
            </p:nvSpPr>
            <p:spPr>
              <a:xfrm>
                <a:off x="3662681" y="4960152"/>
                <a:ext cx="863600" cy="264228"/>
              </a:xfrm>
              <a:prstGeom prst="roundRect">
                <a:avLst>
                  <a:gd name="adj" fmla="val 38465"/>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420" name="Google Shape;1420;p45" descr="アイコン&#10;&#10;自動的に生成された説明"/>
              <p:cNvPicPr preferRelativeResize="0"/>
              <p:nvPr/>
            </p:nvPicPr>
            <p:blipFill rotWithShape="1">
              <a:blip r:embed="rId5">
                <a:alphaModFix/>
              </a:blip>
              <a:srcRect/>
              <a:stretch/>
            </p:blipFill>
            <p:spPr>
              <a:xfrm>
                <a:off x="3171780" y="4614131"/>
                <a:ext cx="1773610" cy="1653835"/>
              </a:xfrm>
              <a:prstGeom prst="rect">
                <a:avLst/>
              </a:prstGeom>
              <a:noFill/>
              <a:ln>
                <a:noFill/>
              </a:ln>
            </p:spPr>
          </p:pic>
        </p:grpSp>
      </p:grpSp>
      <p:grpSp>
        <p:nvGrpSpPr>
          <p:cNvPr id="1421" name="Google Shape;1421;p45"/>
          <p:cNvGrpSpPr/>
          <p:nvPr/>
        </p:nvGrpSpPr>
        <p:grpSpPr>
          <a:xfrm>
            <a:off x="380776" y="6481509"/>
            <a:ext cx="1318500" cy="319192"/>
            <a:chOff x="858519" y="6436044"/>
            <a:chExt cx="1318500" cy="319192"/>
          </a:xfrm>
        </p:grpSpPr>
        <p:sp>
          <p:nvSpPr>
            <p:cNvPr id="1422" name="Google Shape;1422;p45"/>
            <p:cNvSpPr/>
            <p:nvPr/>
          </p:nvSpPr>
          <p:spPr>
            <a:xfrm>
              <a:off x="877569" y="6436044"/>
              <a:ext cx="1195848" cy="314594"/>
            </a:xfrm>
            <a:prstGeom prst="roundRect">
              <a:avLst>
                <a:gd name="adj" fmla="val 16667"/>
              </a:avLst>
            </a:prstGeom>
            <a:solidFill>
              <a:schemeClr val="lt1"/>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23" name="Google Shape;1423;p45"/>
            <p:cNvSpPr txBox="1"/>
            <p:nvPr/>
          </p:nvSpPr>
          <p:spPr>
            <a:xfrm>
              <a:off x="858519" y="6447436"/>
              <a:ext cx="13185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rgbClr val="0070C0"/>
                  </a:solidFill>
                  <a:latin typeface="Arial"/>
                  <a:ea typeface="Arial"/>
                  <a:cs typeface="Arial"/>
                  <a:sym typeface="Arial"/>
                </a:rPr>
                <a:t>詳しく学ぼう</a:t>
              </a:r>
              <a:endParaRPr sz="1400" b="0" i="0" u="none" strike="noStrike" cap="none">
                <a:solidFill>
                  <a:srgbClr val="000000"/>
                </a:solidFill>
                <a:latin typeface="Arial"/>
                <a:ea typeface="Arial"/>
                <a:cs typeface="Arial"/>
                <a:sym typeface="Arial"/>
              </a:endParaRPr>
            </a:p>
          </p:txBody>
        </p:sp>
      </p:grpSp>
      <p:grpSp>
        <p:nvGrpSpPr>
          <p:cNvPr id="1424" name="Google Shape;1424;p45"/>
          <p:cNvGrpSpPr/>
          <p:nvPr/>
        </p:nvGrpSpPr>
        <p:grpSpPr>
          <a:xfrm>
            <a:off x="1159997" y="2045559"/>
            <a:ext cx="2401865" cy="1715134"/>
            <a:chOff x="1159997" y="2045559"/>
            <a:chExt cx="2401865" cy="1715134"/>
          </a:xfrm>
        </p:grpSpPr>
        <p:sp>
          <p:nvSpPr>
            <p:cNvPr id="1425" name="Google Shape;1425;p45"/>
            <p:cNvSpPr txBox="1"/>
            <p:nvPr/>
          </p:nvSpPr>
          <p:spPr>
            <a:xfrm>
              <a:off x="1306794" y="2045559"/>
              <a:ext cx="2108269"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ja-JP" sz="1600" b="0" i="0" u="none" strike="noStrike" cap="none">
                  <a:solidFill>
                    <a:schemeClr val="dk1"/>
                  </a:solidFill>
                  <a:latin typeface="Arial"/>
                  <a:ea typeface="Arial"/>
                  <a:cs typeface="Arial"/>
                  <a:sym typeface="Arial"/>
                </a:rPr>
                <a:t>給料をもらったら!?</a:t>
              </a:r>
              <a:endParaRPr sz="1600" b="0" i="0" u="none" strike="noStrike" cap="none">
                <a:solidFill>
                  <a:schemeClr val="dk1"/>
                </a:solidFill>
                <a:latin typeface="Arial"/>
                <a:ea typeface="Arial"/>
                <a:cs typeface="Arial"/>
                <a:sym typeface="Arial"/>
              </a:endParaRPr>
            </a:p>
          </p:txBody>
        </p:sp>
        <p:sp>
          <p:nvSpPr>
            <p:cNvPr id="1426" name="Google Shape;1426;p45"/>
            <p:cNvSpPr/>
            <p:nvPr/>
          </p:nvSpPr>
          <p:spPr>
            <a:xfrm>
              <a:off x="1159997" y="2711941"/>
              <a:ext cx="2401865" cy="1048752"/>
            </a:xfrm>
            <a:prstGeom prst="roundRect">
              <a:avLst>
                <a:gd name="adj" fmla="val 7016"/>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427" name="Google Shape;1427;p45"/>
            <p:cNvPicPr preferRelativeResize="0"/>
            <p:nvPr/>
          </p:nvPicPr>
          <p:blipFill rotWithShape="1">
            <a:blip r:embed="rId6">
              <a:alphaModFix/>
            </a:blip>
            <a:srcRect/>
            <a:stretch/>
          </p:blipFill>
          <p:spPr>
            <a:xfrm>
              <a:off x="1637772" y="2196780"/>
              <a:ext cx="1446314" cy="1563913"/>
            </a:xfrm>
            <a:prstGeom prst="rect">
              <a:avLst/>
            </a:prstGeom>
            <a:noFill/>
            <a:ln>
              <a:noFill/>
            </a:ln>
          </p:spPr>
        </p:pic>
      </p:grpSp>
      <p:grpSp>
        <p:nvGrpSpPr>
          <p:cNvPr id="1428" name="Google Shape;1428;p45"/>
          <p:cNvGrpSpPr/>
          <p:nvPr/>
        </p:nvGrpSpPr>
        <p:grpSpPr>
          <a:xfrm>
            <a:off x="4907677" y="2045558"/>
            <a:ext cx="2401866" cy="1819120"/>
            <a:chOff x="4907677" y="2045558"/>
            <a:chExt cx="2401866" cy="1819120"/>
          </a:xfrm>
        </p:grpSpPr>
        <p:sp>
          <p:nvSpPr>
            <p:cNvPr id="1429" name="Google Shape;1429;p45"/>
            <p:cNvSpPr txBox="1"/>
            <p:nvPr/>
          </p:nvSpPr>
          <p:spPr>
            <a:xfrm>
              <a:off x="5032248" y="2045558"/>
              <a:ext cx="2127505"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ja-JP" sz="1600" b="0" i="0" u="none" strike="noStrike" cap="none">
                  <a:solidFill>
                    <a:schemeClr val="dk1"/>
                  </a:solidFill>
                  <a:latin typeface="Arial"/>
                  <a:ea typeface="Arial"/>
                  <a:cs typeface="Arial"/>
                  <a:sym typeface="Arial"/>
                </a:rPr>
                <a:t>家を持っていると!?</a:t>
              </a:r>
              <a:endParaRPr sz="1600" b="0" i="0" u="none" strike="noStrike" cap="none">
                <a:solidFill>
                  <a:schemeClr val="dk1"/>
                </a:solidFill>
                <a:latin typeface="Arial"/>
                <a:ea typeface="Arial"/>
                <a:cs typeface="Arial"/>
                <a:sym typeface="Arial"/>
              </a:endParaRPr>
            </a:p>
          </p:txBody>
        </p:sp>
        <p:sp>
          <p:nvSpPr>
            <p:cNvPr id="1430" name="Google Shape;1430;p45"/>
            <p:cNvSpPr/>
            <p:nvPr/>
          </p:nvSpPr>
          <p:spPr>
            <a:xfrm>
              <a:off x="4907677" y="2711940"/>
              <a:ext cx="2401866" cy="1048753"/>
            </a:xfrm>
            <a:prstGeom prst="roundRect">
              <a:avLst>
                <a:gd name="adj" fmla="val 7016"/>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431" name="Google Shape;1431;p45" descr="図形&#10;&#10;自動的に生成された説明"/>
            <p:cNvPicPr preferRelativeResize="0"/>
            <p:nvPr/>
          </p:nvPicPr>
          <p:blipFill rotWithShape="1">
            <a:blip r:embed="rId7">
              <a:alphaModFix/>
            </a:blip>
            <a:srcRect/>
            <a:stretch/>
          </p:blipFill>
          <p:spPr>
            <a:xfrm>
              <a:off x="4994330" y="2343830"/>
              <a:ext cx="2211338" cy="1520848"/>
            </a:xfrm>
            <a:prstGeom prst="rect">
              <a:avLst/>
            </a:prstGeom>
            <a:noFill/>
            <a:ln>
              <a:noFill/>
            </a:ln>
          </p:spPr>
        </p:pic>
      </p:grpSp>
      <p:sp>
        <p:nvSpPr>
          <p:cNvPr id="1432" name="Google Shape;1432;p45"/>
          <p:cNvSpPr/>
          <p:nvPr/>
        </p:nvSpPr>
        <p:spPr>
          <a:xfrm rot="5400000">
            <a:off x="829000" y="1597447"/>
            <a:ext cx="226255" cy="195048"/>
          </a:xfrm>
          <a:prstGeom prst="triangle">
            <a:avLst>
              <a:gd name="adj" fmla="val 50000"/>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33" name="Google Shape;1433;p45"/>
          <p:cNvSpPr txBox="1"/>
          <p:nvPr/>
        </p:nvSpPr>
        <p:spPr>
          <a:xfrm>
            <a:off x="1039652" y="1500186"/>
            <a:ext cx="381867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a:solidFill>
                  <a:srgbClr val="0070C0"/>
                </a:solidFill>
                <a:latin typeface="Arial"/>
                <a:ea typeface="Arial"/>
                <a:cs typeface="Arial"/>
                <a:sym typeface="Arial"/>
              </a:rPr>
              <a:t>税金の種類は約５０種類あります。</a:t>
            </a:r>
            <a:endParaRPr sz="1400" b="0" i="0" u="none" strike="noStrike" cap="none">
              <a:solidFill>
                <a:srgbClr val="000000"/>
              </a:solidFill>
              <a:latin typeface="Arial"/>
              <a:ea typeface="Arial"/>
              <a:cs typeface="Arial"/>
              <a:sym typeface="Arial"/>
            </a:endParaRPr>
          </a:p>
        </p:txBody>
      </p:sp>
      <p:cxnSp>
        <p:nvCxnSpPr>
          <p:cNvPr id="1434" name="Google Shape;1434;p45"/>
          <p:cNvCxnSpPr/>
          <p:nvPr/>
        </p:nvCxnSpPr>
        <p:spPr>
          <a:xfrm>
            <a:off x="769697" y="1472126"/>
            <a:ext cx="11022477" cy="0"/>
          </a:xfrm>
          <a:prstGeom prst="straightConnector1">
            <a:avLst/>
          </a:prstGeom>
          <a:noFill/>
          <a:ln w="19050" cap="flat" cmpd="sng">
            <a:solidFill>
              <a:schemeClr val="accent4"/>
            </a:solidFill>
            <a:prstDash val="solid"/>
            <a:miter lim="800000"/>
            <a:headEnd type="none" w="sm" len="sm"/>
            <a:tailEnd type="none" w="sm" len="sm"/>
          </a:ln>
        </p:spPr>
      </p:cxnSp>
      <p:grpSp>
        <p:nvGrpSpPr>
          <p:cNvPr id="1435" name="Google Shape;1435;p45"/>
          <p:cNvGrpSpPr/>
          <p:nvPr/>
        </p:nvGrpSpPr>
        <p:grpSpPr>
          <a:xfrm>
            <a:off x="142185" y="191285"/>
            <a:ext cx="11907630" cy="830956"/>
            <a:chOff x="142185" y="191285"/>
            <a:chExt cx="11907630" cy="830956"/>
          </a:xfrm>
        </p:grpSpPr>
        <p:pic>
          <p:nvPicPr>
            <p:cNvPr id="1436" name="Google Shape;1436;p45"/>
            <p:cNvPicPr preferRelativeResize="0"/>
            <p:nvPr/>
          </p:nvPicPr>
          <p:blipFill rotWithShape="1">
            <a:blip r:embed="rId8">
              <a:alphaModFix/>
            </a:blip>
            <a:srcRect/>
            <a:stretch/>
          </p:blipFill>
          <p:spPr>
            <a:xfrm>
              <a:off x="142185" y="223545"/>
              <a:ext cx="11907630" cy="755970"/>
            </a:xfrm>
            <a:prstGeom prst="rect">
              <a:avLst/>
            </a:prstGeom>
            <a:noFill/>
            <a:ln>
              <a:noFill/>
            </a:ln>
          </p:spPr>
        </p:pic>
        <p:sp>
          <p:nvSpPr>
            <p:cNvPr id="1437" name="Google Shape;1437;p45"/>
            <p:cNvSpPr txBox="1"/>
            <p:nvPr/>
          </p:nvSpPr>
          <p:spPr>
            <a:xfrm>
              <a:off x="201954" y="191285"/>
              <a:ext cx="1208145"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4800"/>
                <a:buFont typeface="Arial"/>
                <a:buNone/>
              </a:pPr>
              <a:r>
                <a:rPr lang="ja-JP" sz="4800" b="1" i="0" u="none" strike="noStrike" cap="none">
                  <a:solidFill>
                    <a:schemeClr val="lt1"/>
                  </a:solidFill>
                  <a:latin typeface="Arial"/>
                  <a:ea typeface="Arial"/>
                  <a:cs typeface="Arial"/>
                  <a:sym typeface="Arial"/>
                </a:rPr>
                <a:t>4</a:t>
              </a:r>
              <a:endParaRPr sz="4800" b="1" i="0" u="none" strike="noStrike" cap="none">
                <a:solidFill>
                  <a:schemeClr val="lt1"/>
                </a:solidFill>
                <a:latin typeface="Arial"/>
                <a:ea typeface="Arial"/>
                <a:cs typeface="Arial"/>
                <a:sym typeface="Arial"/>
              </a:endParaRPr>
            </a:p>
          </p:txBody>
        </p:sp>
        <p:sp>
          <p:nvSpPr>
            <p:cNvPr id="1438" name="Google Shape;1438;p45"/>
            <p:cNvSpPr txBox="1"/>
            <p:nvPr/>
          </p:nvSpPr>
          <p:spPr>
            <a:xfrm>
              <a:off x="1566872" y="340431"/>
              <a:ext cx="95724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200"/>
                <a:buFont typeface="Arial"/>
                <a:buNone/>
              </a:pPr>
              <a:r>
                <a:rPr lang="ja-JP" sz="3200" b="1" i="0" u="none" strike="noStrike" cap="none">
                  <a:solidFill>
                    <a:schemeClr val="lt1"/>
                  </a:solidFill>
                  <a:latin typeface="Arial"/>
                  <a:ea typeface="Arial"/>
                  <a:cs typeface="Arial"/>
                  <a:sym typeface="Arial"/>
                </a:rPr>
                <a:t>税金にはどのような種類があるのだろう？</a:t>
              </a:r>
              <a:endParaRPr sz="1400" b="0" i="0" u="none" strike="noStrike" cap="none">
                <a:solidFill>
                  <a:srgbClr val="000000"/>
                </a:solidFill>
                <a:latin typeface="Arial"/>
                <a:ea typeface="Arial"/>
                <a:cs typeface="Arial"/>
                <a:sym typeface="Arial"/>
              </a:endParaRPr>
            </a:p>
          </p:txBody>
        </p:sp>
      </p:grpSp>
      <p:sp>
        <p:nvSpPr>
          <p:cNvPr id="1439" name="Google Shape;1439;p45"/>
          <p:cNvSpPr txBox="1"/>
          <p:nvPr/>
        </p:nvSpPr>
        <p:spPr>
          <a:xfrm>
            <a:off x="1595674" y="6503649"/>
            <a:ext cx="7977425"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ja-JP" sz="1100" b="0" i="0" u="none" strike="noStrike" cap="none">
                <a:solidFill>
                  <a:srgbClr val="747474"/>
                </a:solidFill>
                <a:latin typeface="Arial"/>
                <a:ea typeface="Arial"/>
                <a:cs typeface="Arial"/>
                <a:sym typeface="Arial"/>
              </a:rPr>
              <a:t>財務省キッズコーナーファイナンスらんど  </a:t>
            </a:r>
            <a:r>
              <a:rPr lang="ja-JP" sz="1100" b="0" i="0" u="sng" strike="noStrike" cap="none">
                <a:solidFill>
                  <a:srgbClr val="747474"/>
                </a:solidFill>
                <a:latin typeface="Arial"/>
                <a:ea typeface="Arial"/>
                <a:cs typeface="Arial"/>
                <a:sym typeface="Arial"/>
                <a:hlinkClick r:id="rId9">
                  <a:extLst>
                    <a:ext uri="{A12FA001-AC4F-418D-AE19-62706E023703}">
                      <ahyp:hlinkClr xmlns:ahyp="http://schemas.microsoft.com/office/drawing/2018/hyperlinkcolor" val="tx"/>
                    </a:ext>
                  </a:extLst>
                </a:hlinkClick>
              </a:rPr>
              <a:t>https://www.mof.go.jp/kids/2018 </a:t>
            </a:r>
            <a:r>
              <a:rPr lang="ja-JP" sz="1100" b="0" i="0" u="none" strike="noStrike" cap="none">
                <a:solidFill>
                  <a:srgbClr val="747474"/>
                </a:solidFill>
                <a:latin typeface="Arial"/>
                <a:ea typeface="Arial"/>
                <a:cs typeface="Arial"/>
                <a:sym typeface="Arial"/>
              </a:rPr>
              <a:t>（財務省HP）</a:t>
            </a:r>
            <a:endParaRPr sz="1400" b="0" i="0" u="none" strike="noStrike" cap="none">
              <a:solidFill>
                <a:srgbClr val="000000"/>
              </a:solidFill>
              <a:latin typeface="Arial"/>
              <a:ea typeface="Arial"/>
              <a:cs typeface="Arial"/>
              <a:sym typeface="Aria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35"/>
                                        </p:tgtEl>
                                        <p:attrNameLst>
                                          <p:attrName>style.visibility</p:attrName>
                                        </p:attrNameLst>
                                      </p:cBhvr>
                                      <p:to>
                                        <p:strVal val="visible"/>
                                      </p:to>
                                    </p:set>
                                    <p:animEffect transition="in" filter="fade">
                                      <p:cBhvr>
                                        <p:cTn id="7" dur="500"/>
                                        <p:tgtEl>
                                          <p:spTgt spid="14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05"/>
                                        </p:tgtEl>
                                        <p:attrNameLst>
                                          <p:attrName>style.visibility</p:attrName>
                                        </p:attrNameLst>
                                      </p:cBhvr>
                                      <p:to>
                                        <p:strVal val="visible"/>
                                      </p:to>
                                    </p:set>
                                    <p:animEffect transition="in" filter="fade">
                                      <p:cBhvr>
                                        <p:cTn id="12" dur="500"/>
                                        <p:tgtEl>
                                          <p:spTgt spid="1405"/>
                                        </p:tgtEl>
                                      </p:cBhvr>
                                    </p:animEffect>
                                  </p:childTnLst>
                                </p:cTn>
                              </p:par>
                              <p:par>
                                <p:cTn id="13" presetID="10" presetClass="entr" presetSubtype="0" fill="hold" nodeType="withEffect">
                                  <p:stCondLst>
                                    <p:cond delay="0"/>
                                  </p:stCondLst>
                                  <p:childTnLst>
                                    <p:set>
                                      <p:cBhvr>
                                        <p:cTn id="14" dur="1" fill="hold">
                                          <p:stCondLst>
                                            <p:cond delay="0"/>
                                          </p:stCondLst>
                                        </p:cTn>
                                        <p:tgtEl>
                                          <p:spTgt spid="1434"/>
                                        </p:tgtEl>
                                        <p:attrNameLst>
                                          <p:attrName>style.visibility</p:attrName>
                                        </p:attrNameLst>
                                      </p:cBhvr>
                                      <p:to>
                                        <p:strVal val="visible"/>
                                      </p:to>
                                    </p:set>
                                    <p:animEffect transition="in" filter="fade">
                                      <p:cBhvr>
                                        <p:cTn id="15" dur="500"/>
                                        <p:tgtEl>
                                          <p:spTgt spid="1434"/>
                                        </p:tgtEl>
                                      </p:cBhvr>
                                    </p:animEffect>
                                  </p:childTnLst>
                                </p:cTn>
                              </p:par>
                              <p:par>
                                <p:cTn id="16" presetID="10" presetClass="entr" presetSubtype="0" fill="hold" nodeType="withEffect">
                                  <p:stCondLst>
                                    <p:cond delay="0"/>
                                  </p:stCondLst>
                                  <p:childTnLst>
                                    <p:set>
                                      <p:cBhvr>
                                        <p:cTn id="17" dur="1" fill="hold">
                                          <p:stCondLst>
                                            <p:cond delay="0"/>
                                          </p:stCondLst>
                                        </p:cTn>
                                        <p:tgtEl>
                                          <p:spTgt spid="1406"/>
                                        </p:tgtEl>
                                        <p:attrNameLst>
                                          <p:attrName>style.visibility</p:attrName>
                                        </p:attrNameLst>
                                      </p:cBhvr>
                                      <p:to>
                                        <p:strVal val="visible"/>
                                      </p:to>
                                    </p:set>
                                    <p:animEffect transition="in" filter="fade">
                                      <p:cBhvr>
                                        <p:cTn id="18" dur="500"/>
                                        <p:tgtEl>
                                          <p:spTgt spid="1406"/>
                                        </p:tgtEl>
                                      </p:cBhvr>
                                    </p:animEffect>
                                  </p:childTnLst>
                                </p:cTn>
                              </p:par>
                              <p:par>
                                <p:cTn id="19" presetID="10" presetClass="entr" presetSubtype="0" fill="hold" nodeType="withEffect">
                                  <p:stCondLst>
                                    <p:cond delay="0"/>
                                  </p:stCondLst>
                                  <p:childTnLst>
                                    <p:set>
                                      <p:cBhvr>
                                        <p:cTn id="20" dur="1" fill="hold">
                                          <p:stCondLst>
                                            <p:cond delay="0"/>
                                          </p:stCondLst>
                                        </p:cTn>
                                        <p:tgtEl>
                                          <p:spTgt spid="1421"/>
                                        </p:tgtEl>
                                        <p:attrNameLst>
                                          <p:attrName>style.visibility</p:attrName>
                                        </p:attrNameLst>
                                      </p:cBhvr>
                                      <p:to>
                                        <p:strVal val="visible"/>
                                      </p:to>
                                    </p:set>
                                    <p:animEffect transition="in" filter="fade">
                                      <p:cBhvr>
                                        <p:cTn id="21" dur="500"/>
                                        <p:tgtEl>
                                          <p:spTgt spid="1421"/>
                                        </p:tgtEl>
                                      </p:cBhvr>
                                    </p:animEffect>
                                  </p:childTnLst>
                                </p:cTn>
                              </p:par>
                              <p:par>
                                <p:cTn id="22" presetID="10" presetClass="entr" presetSubtype="0" fill="hold" nodeType="withEffect">
                                  <p:stCondLst>
                                    <p:cond delay="0"/>
                                  </p:stCondLst>
                                  <p:childTnLst>
                                    <p:set>
                                      <p:cBhvr>
                                        <p:cTn id="23" dur="1" fill="hold">
                                          <p:stCondLst>
                                            <p:cond delay="0"/>
                                          </p:stCondLst>
                                        </p:cTn>
                                        <p:tgtEl>
                                          <p:spTgt spid="1424"/>
                                        </p:tgtEl>
                                        <p:attrNameLst>
                                          <p:attrName>style.visibility</p:attrName>
                                        </p:attrNameLst>
                                      </p:cBhvr>
                                      <p:to>
                                        <p:strVal val="visible"/>
                                      </p:to>
                                    </p:set>
                                    <p:animEffect transition="in" filter="fade">
                                      <p:cBhvr>
                                        <p:cTn id="24" dur="500"/>
                                        <p:tgtEl>
                                          <p:spTgt spid="1424"/>
                                        </p:tgtEl>
                                      </p:cBhvr>
                                    </p:animEffect>
                                  </p:childTnLst>
                                </p:cTn>
                              </p:par>
                              <p:par>
                                <p:cTn id="25" presetID="10" presetClass="entr" presetSubtype="0" fill="hold" nodeType="withEffect">
                                  <p:stCondLst>
                                    <p:cond delay="0"/>
                                  </p:stCondLst>
                                  <p:childTnLst>
                                    <p:set>
                                      <p:cBhvr>
                                        <p:cTn id="26" dur="1" fill="hold">
                                          <p:stCondLst>
                                            <p:cond delay="0"/>
                                          </p:stCondLst>
                                        </p:cTn>
                                        <p:tgtEl>
                                          <p:spTgt spid="1428"/>
                                        </p:tgtEl>
                                        <p:attrNameLst>
                                          <p:attrName>style.visibility</p:attrName>
                                        </p:attrNameLst>
                                      </p:cBhvr>
                                      <p:to>
                                        <p:strVal val="visible"/>
                                      </p:to>
                                    </p:set>
                                    <p:animEffect transition="in" filter="fade">
                                      <p:cBhvr>
                                        <p:cTn id="27" dur="500"/>
                                        <p:tgtEl>
                                          <p:spTgt spid="1428"/>
                                        </p:tgtEl>
                                      </p:cBhvr>
                                    </p:animEffect>
                                  </p:childTnLst>
                                </p:cTn>
                              </p:par>
                              <p:par>
                                <p:cTn id="28" presetID="10" presetClass="entr" presetSubtype="0" fill="hold" nodeType="withEffect">
                                  <p:stCondLst>
                                    <p:cond delay="0"/>
                                  </p:stCondLst>
                                  <p:childTnLst>
                                    <p:set>
                                      <p:cBhvr>
                                        <p:cTn id="29" dur="1" fill="hold">
                                          <p:stCondLst>
                                            <p:cond delay="0"/>
                                          </p:stCondLst>
                                        </p:cTn>
                                        <p:tgtEl>
                                          <p:spTgt spid="1407"/>
                                        </p:tgtEl>
                                        <p:attrNameLst>
                                          <p:attrName>style.visibility</p:attrName>
                                        </p:attrNameLst>
                                      </p:cBhvr>
                                      <p:to>
                                        <p:strVal val="visible"/>
                                      </p:to>
                                    </p:set>
                                    <p:animEffect transition="in" filter="fade">
                                      <p:cBhvr>
                                        <p:cTn id="30" dur="500"/>
                                        <p:tgtEl>
                                          <p:spTgt spid="1407"/>
                                        </p:tgtEl>
                                      </p:cBhvr>
                                    </p:animEffect>
                                  </p:childTnLst>
                                </p:cTn>
                              </p:par>
                              <p:par>
                                <p:cTn id="31" presetID="10" presetClass="entr" presetSubtype="0" fill="hold" nodeType="withEffect">
                                  <p:stCondLst>
                                    <p:cond delay="0"/>
                                  </p:stCondLst>
                                  <p:childTnLst>
                                    <p:set>
                                      <p:cBhvr>
                                        <p:cTn id="32" dur="1" fill="hold">
                                          <p:stCondLst>
                                            <p:cond delay="0"/>
                                          </p:stCondLst>
                                        </p:cTn>
                                        <p:tgtEl>
                                          <p:spTgt spid="1415"/>
                                        </p:tgtEl>
                                        <p:attrNameLst>
                                          <p:attrName>style.visibility</p:attrName>
                                        </p:attrNameLst>
                                      </p:cBhvr>
                                      <p:to>
                                        <p:strVal val="visible"/>
                                      </p:to>
                                    </p:set>
                                    <p:animEffect transition="in" filter="fade">
                                      <p:cBhvr>
                                        <p:cTn id="33" dur="500"/>
                                        <p:tgtEl>
                                          <p:spTgt spid="1415"/>
                                        </p:tgtEl>
                                      </p:cBhvr>
                                    </p:animEffect>
                                  </p:childTnLst>
                                </p:cTn>
                              </p:par>
                              <p:par>
                                <p:cTn id="34" presetID="10" presetClass="entr" presetSubtype="0" fill="hold" nodeType="withEffect">
                                  <p:stCondLst>
                                    <p:cond delay="0"/>
                                  </p:stCondLst>
                                  <p:childTnLst>
                                    <p:set>
                                      <p:cBhvr>
                                        <p:cTn id="35" dur="1" fill="hold">
                                          <p:stCondLst>
                                            <p:cond delay="0"/>
                                          </p:stCondLst>
                                        </p:cTn>
                                        <p:tgtEl>
                                          <p:spTgt spid="1439"/>
                                        </p:tgtEl>
                                        <p:attrNameLst>
                                          <p:attrName>style.visibility</p:attrName>
                                        </p:attrNameLst>
                                      </p:cBhvr>
                                      <p:to>
                                        <p:strVal val="visible"/>
                                      </p:to>
                                    </p:set>
                                    <p:animEffect transition="in" filter="fade">
                                      <p:cBhvr>
                                        <p:cTn id="36" dur="500"/>
                                        <p:tgtEl>
                                          <p:spTgt spid="1439"/>
                                        </p:tgtEl>
                                      </p:cBhvr>
                                    </p:animEffect>
                                  </p:childTnLst>
                                </p:cTn>
                              </p:par>
                              <p:par>
                                <p:cTn id="37" presetID="10" presetClass="entr" presetSubtype="0" fill="hold" nodeType="withEffect">
                                  <p:stCondLst>
                                    <p:cond delay="0"/>
                                  </p:stCondLst>
                                  <p:childTnLst>
                                    <p:set>
                                      <p:cBhvr>
                                        <p:cTn id="38" dur="1" fill="hold">
                                          <p:stCondLst>
                                            <p:cond delay="0"/>
                                          </p:stCondLst>
                                        </p:cTn>
                                        <p:tgtEl>
                                          <p:spTgt spid="1411"/>
                                        </p:tgtEl>
                                        <p:attrNameLst>
                                          <p:attrName>style.visibility</p:attrName>
                                        </p:attrNameLst>
                                      </p:cBhvr>
                                      <p:to>
                                        <p:strVal val="visible"/>
                                      </p:to>
                                    </p:set>
                                    <p:animEffect transition="in" filter="fade">
                                      <p:cBhvr>
                                        <p:cTn id="39" dur="500"/>
                                        <p:tgtEl>
                                          <p:spTgt spid="141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432"/>
                                        </p:tgtEl>
                                        <p:attrNameLst>
                                          <p:attrName>style.visibility</p:attrName>
                                        </p:attrNameLst>
                                      </p:cBhvr>
                                      <p:to>
                                        <p:strVal val="visible"/>
                                      </p:to>
                                    </p:set>
                                    <p:animEffect transition="in" filter="fade">
                                      <p:cBhvr>
                                        <p:cTn id="44" dur="500"/>
                                        <p:tgtEl>
                                          <p:spTgt spid="1432"/>
                                        </p:tgtEl>
                                      </p:cBhvr>
                                    </p:animEffect>
                                  </p:childTnLst>
                                </p:cTn>
                              </p:par>
                            </p:childTnLst>
                          </p:cTn>
                        </p:par>
                        <p:par>
                          <p:cTn id="45" fill="hold">
                            <p:stCondLst>
                              <p:cond delay="500"/>
                            </p:stCondLst>
                            <p:childTnLst>
                              <p:par>
                                <p:cTn id="46" presetID="10" presetClass="entr" presetSubtype="0" fill="hold" nodeType="afterEffect">
                                  <p:stCondLst>
                                    <p:cond delay="0"/>
                                  </p:stCondLst>
                                  <p:childTnLst>
                                    <p:set>
                                      <p:cBhvr>
                                        <p:cTn id="47" dur="1" fill="hold">
                                          <p:stCondLst>
                                            <p:cond delay="0"/>
                                          </p:stCondLst>
                                        </p:cTn>
                                        <p:tgtEl>
                                          <p:spTgt spid="1433"/>
                                        </p:tgtEl>
                                        <p:attrNameLst>
                                          <p:attrName>style.visibility</p:attrName>
                                        </p:attrNameLst>
                                      </p:cBhvr>
                                      <p:to>
                                        <p:strVal val="visible"/>
                                      </p:to>
                                    </p:set>
                                    <p:animEffect transition="in" filter="fade">
                                      <p:cBhvr>
                                        <p:cTn id="48" dur="500"/>
                                        <p:tgtEl>
                                          <p:spTgt spid="14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444"/>
        <p:cNvGrpSpPr/>
        <p:nvPr/>
      </p:nvGrpSpPr>
      <p:grpSpPr>
        <a:xfrm>
          <a:off x="0" y="0"/>
          <a:ext cx="0" cy="0"/>
          <a:chOff x="0" y="0"/>
          <a:chExt cx="0" cy="0"/>
        </a:xfrm>
      </p:grpSpPr>
      <p:sp>
        <p:nvSpPr>
          <p:cNvPr id="1445" name="Google Shape;1445;p46"/>
          <p:cNvSpPr/>
          <p:nvPr/>
        </p:nvSpPr>
        <p:spPr>
          <a:xfrm>
            <a:off x="399826" y="1917815"/>
            <a:ext cx="11392348" cy="4524146"/>
          </a:xfrm>
          <a:prstGeom prst="rect">
            <a:avLst/>
          </a:prstGeom>
          <a:solidFill>
            <a:srgbClr val="CCF1F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1446" name="Google Shape;1446;p46"/>
          <p:cNvGrpSpPr/>
          <p:nvPr/>
        </p:nvGrpSpPr>
        <p:grpSpPr>
          <a:xfrm>
            <a:off x="4907677" y="4290693"/>
            <a:ext cx="2401865" cy="1753046"/>
            <a:chOff x="6768908" y="4275645"/>
            <a:chExt cx="2401865" cy="1753046"/>
          </a:xfrm>
        </p:grpSpPr>
        <p:sp>
          <p:nvSpPr>
            <p:cNvPr id="1447" name="Google Shape;1447;p46"/>
            <p:cNvSpPr/>
            <p:nvPr/>
          </p:nvSpPr>
          <p:spPr>
            <a:xfrm>
              <a:off x="6768908" y="4942027"/>
              <a:ext cx="2401865" cy="1048752"/>
            </a:xfrm>
            <a:prstGeom prst="roundRect">
              <a:avLst>
                <a:gd name="adj" fmla="val 7016"/>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48" name="Google Shape;1448;p46"/>
            <p:cNvSpPr txBox="1"/>
            <p:nvPr/>
          </p:nvSpPr>
          <p:spPr>
            <a:xfrm>
              <a:off x="6796282" y="4275645"/>
              <a:ext cx="2347117"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ja-JP" sz="1600" b="0" i="0" u="none" strike="noStrike" cap="none">
                  <a:solidFill>
                    <a:schemeClr val="dk1"/>
                  </a:solidFill>
                  <a:latin typeface="Arial"/>
                  <a:ea typeface="Arial"/>
                  <a:cs typeface="Arial"/>
                  <a:sym typeface="Arial"/>
                </a:rPr>
                <a:t>温泉に入ったときは!?</a:t>
              </a:r>
              <a:endParaRPr sz="1600" b="0" i="0" u="none" strike="noStrike" cap="none">
                <a:solidFill>
                  <a:schemeClr val="dk1"/>
                </a:solidFill>
                <a:latin typeface="Arial"/>
                <a:ea typeface="Arial"/>
                <a:cs typeface="Arial"/>
                <a:sym typeface="Arial"/>
              </a:endParaRPr>
            </a:p>
          </p:txBody>
        </p:sp>
        <p:pic>
          <p:nvPicPr>
            <p:cNvPr id="1449" name="Google Shape;1449;p46" descr="部屋 が含まれている画像&#10;&#10;自動的に生成された説明"/>
            <p:cNvPicPr preferRelativeResize="0"/>
            <p:nvPr/>
          </p:nvPicPr>
          <p:blipFill rotWithShape="1">
            <a:blip r:embed="rId3">
              <a:alphaModFix/>
            </a:blip>
            <a:srcRect/>
            <a:stretch/>
          </p:blipFill>
          <p:spPr>
            <a:xfrm>
              <a:off x="7083035" y="4599811"/>
              <a:ext cx="1773610" cy="1428880"/>
            </a:xfrm>
            <a:prstGeom prst="rect">
              <a:avLst/>
            </a:prstGeom>
            <a:noFill/>
            <a:ln>
              <a:noFill/>
            </a:ln>
          </p:spPr>
        </p:pic>
      </p:grpSp>
      <p:grpSp>
        <p:nvGrpSpPr>
          <p:cNvPr id="1450" name="Google Shape;1450;p46"/>
          <p:cNvGrpSpPr/>
          <p:nvPr/>
        </p:nvGrpSpPr>
        <p:grpSpPr>
          <a:xfrm>
            <a:off x="1159996" y="4290692"/>
            <a:ext cx="2401865" cy="1793801"/>
            <a:chOff x="3033837" y="4275644"/>
            <a:chExt cx="2401865" cy="1793801"/>
          </a:xfrm>
        </p:grpSpPr>
        <p:sp>
          <p:nvSpPr>
            <p:cNvPr id="1451" name="Google Shape;1451;p46"/>
            <p:cNvSpPr/>
            <p:nvPr/>
          </p:nvSpPr>
          <p:spPr>
            <a:xfrm>
              <a:off x="3033837" y="4942026"/>
              <a:ext cx="2401865" cy="1048752"/>
            </a:xfrm>
            <a:prstGeom prst="roundRect">
              <a:avLst>
                <a:gd name="adj" fmla="val 7016"/>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52" name="Google Shape;1452;p46"/>
            <p:cNvSpPr txBox="1"/>
            <p:nvPr/>
          </p:nvSpPr>
          <p:spPr>
            <a:xfrm>
              <a:off x="3171016" y="4275644"/>
              <a:ext cx="2127505"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ja-JP" sz="1600" b="0" i="0" u="none" strike="noStrike" cap="none">
                  <a:solidFill>
                    <a:schemeClr val="dk1"/>
                  </a:solidFill>
                  <a:latin typeface="Arial"/>
                  <a:ea typeface="Arial"/>
                  <a:cs typeface="Arial"/>
                  <a:sym typeface="Arial"/>
                </a:rPr>
                <a:t>車を持っていると!?</a:t>
              </a:r>
              <a:endParaRPr sz="1600" b="0" i="0" u="none" strike="noStrike" cap="none">
                <a:solidFill>
                  <a:schemeClr val="dk1"/>
                </a:solidFill>
                <a:latin typeface="Arial"/>
                <a:ea typeface="Arial"/>
                <a:cs typeface="Arial"/>
                <a:sym typeface="Arial"/>
              </a:endParaRPr>
            </a:p>
          </p:txBody>
        </p:sp>
        <p:grpSp>
          <p:nvGrpSpPr>
            <p:cNvPr id="1453" name="Google Shape;1453;p46"/>
            <p:cNvGrpSpPr/>
            <p:nvPr/>
          </p:nvGrpSpPr>
          <p:grpSpPr>
            <a:xfrm>
              <a:off x="3347964" y="4415610"/>
              <a:ext cx="1773610" cy="1653835"/>
              <a:chOff x="3171780" y="4614131"/>
              <a:chExt cx="1773610" cy="1653835"/>
            </a:xfrm>
          </p:grpSpPr>
          <p:sp>
            <p:nvSpPr>
              <p:cNvPr id="1454" name="Google Shape;1454;p46"/>
              <p:cNvSpPr/>
              <p:nvPr/>
            </p:nvSpPr>
            <p:spPr>
              <a:xfrm>
                <a:off x="3662681" y="4960152"/>
                <a:ext cx="863600" cy="264228"/>
              </a:xfrm>
              <a:prstGeom prst="roundRect">
                <a:avLst>
                  <a:gd name="adj" fmla="val 38465"/>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455" name="Google Shape;1455;p46" descr="アイコン&#10;&#10;自動的に生成された説明"/>
              <p:cNvPicPr preferRelativeResize="0"/>
              <p:nvPr/>
            </p:nvPicPr>
            <p:blipFill rotWithShape="1">
              <a:blip r:embed="rId4">
                <a:alphaModFix/>
              </a:blip>
              <a:srcRect/>
              <a:stretch/>
            </p:blipFill>
            <p:spPr>
              <a:xfrm>
                <a:off x="3171780" y="4614131"/>
                <a:ext cx="1773610" cy="1653835"/>
              </a:xfrm>
              <a:prstGeom prst="rect">
                <a:avLst/>
              </a:prstGeom>
              <a:noFill/>
              <a:ln>
                <a:noFill/>
              </a:ln>
            </p:spPr>
          </p:pic>
        </p:grpSp>
      </p:grpSp>
      <p:sp>
        <p:nvSpPr>
          <p:cNvPr id="1456" name="Google Shape;1456;p46"/>
          <p:cNvSpPr txBox="1"/>
          <p:nvPr/>
        </p:nvSpPr>
        <p:spPr>
          <a:xfrm>
            <a:off x="733766" y="1082556"/>
            <a:ext cx="6227987"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a:solidFill>
                  <a:schemeClr val="dk1"/>
                </a:solidFill>
                <a:latin typeface="Arial"/>
                <a:ea typeface="Arial"/>
                <a:cs typeface="Arial"/>
                <a:sym typeface="Arial"/>
              </a:rPr>
              <a:t>次のようなときには、どんな税金がかかるでしょうか？？</a:t>
            </a:r>
            <a:endParaRPr sz="1400" b="0" i="0" u="none" strike="noStrike" cap="none">
              <a:solidFill>
                <a:srgbClr val="000000"/>
              </a:solidFill>
              <a:latin typeface="Arial"/>
              <a:ea typeface="Arial"/>
              <a:cs typeface="Arial"/>
              <a:sym typeface="Arial"/>
            </a:endParaRPr>
          </a:p>
        </p:txBody>
      </p:sp>
      <p:grpSp>
        <p:nvGrpSpPr>
          <p:cNvPr id="1457" name="Google Shape;1457;p46"/>
          <p:cNvGrpSpPr/>
          <p:nvPr/>
        </p:nvGrpSpPr>
        <p:grpSpPr>
          <a:xfrm>
            <a:off x="8232716" y="2045558"/>
            <a:ext cx="3196709" cy="1826505"/>
            <a:chOff x="8232716" y="2045558"/>
            <a:chExt cx="3196709" cy="1826505"/>
          </a:xfrm>
        </p:grpSpPr>
        <p:sp>
          <p:nvSpPr>
            <p:cNvPr id="1458" name="Google Shape;1458;p46"/>
            <p:cNvSpPr/>
            <p:nvPr/>
          </p:nvSpPr>
          <p:spPr>
            <a:xfrm>
              <a:off x="8630138" y="2711940"/>
              <a:ext cx="2401866" cy="1048752"/>
            </a:xfrm>
            <a:prstGeom prst="roundRect">
              <a:avLst>
                <a:gd name="adj" fmla="val 7016"/>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459" name="Google Shape;1459;p46" descr="おもちゃ, 挿絵 が含まれている画像&#10;&#10;自動的に生成された説明"/>
            <p:cNvPicPr preferRelativeResize="0"/>
            <p:nvPr/>
          </p:nvPicPr>
          <p:blipFill rotWithShape="1">
            <a:blip r:embed="rId5">
              <a:alphaModFix/>
            </a:blip>
            <a:srcRect/>
            <a:stretch/>
          </p:blipFill>
          <p:spPr>
            <a:xfrm>
              <a:off x="8787057" y="2328925"/>
              <a:ext cx="2088028" cy="1543138"/>
            </a:xfrm>
            <a:prstGeom prst="rect">
              <a:avLst/>
            </a:prstGeom>
            <a:noFill/>
            <a:ln>
              <a:noFill/>
            </a:ln>
          </p:spPr>
        </p:pic>
        <p:sp>
          <p:nvSpPr>
            <p:cNvPr id="1460" name="Google Shape;1460;p46"/>
            <p:cNvSpPr txBox="1"/>
            <p:nvPr/>
          </p:nvSpPr>
          <p:spPr>
            <a:xfrm>
              <a:off x="8232716" y="2045558"/>
              <a:ext cx="3196709"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ja-JP" sz="1600" b="0" i="0" u="none" strike="noStrike" cap="none">
                  <a:solidFill>
                    <a:schemeClr val="dk1"/>
                  </a:solidFill>
                  <a:latin typeface="Arial"/>
                  <a:ea typeface="Arial"/>
                  <a:cs typeface="Arial"/>
                  <a:sym typeface="Arial"/>
                </a:rPr>
                <a:t>お店でお買い物をしたときは!?</a:t>
              </a:r>
              <a:endParaRPr sz="1600" b="0" i="0" u="none" strike="noStrike" cap="none">
                <a:solidFill>
                  <a:schemeClr val="dk1"/>
                </a:solidFill>
                <a:latin typeface="Arial"/>
                <a:ea typeface="Arial"/>
                <a:cs typeface="Arial"/>
                <a:sym typeface="Arial"/>
              </a:endParaRPr>
            </a:p>
          </p:txBody>
        </p:sp>
      </p:grpSp>
      <p:sp>
        <p:nvSpPr>
          <p:cNvPr id="1461" name="Google Shape;1461;p46"/>
          <p:cNvSpPr txBox="1"/>
          <p:nvPr/>
        </p:nvSpPr>
        <p:spPr>
          <a:xfrm>
            <a:off x="1595674" y="6503649"/>
            <a:ext cx="7977425"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ja-JP" sz="1100" b="0" i="0" u="none" strike="noStrike" cap="none">
                <a:solidFill>
                  <a:srgbClr val="747474"/>
                </a:solidFill>
                <a:latin typeface="Arial"/>
                <a:ea typeface="Arial"/>
                <a:cs typeface="Arial"/>
                <a:sym typeface="Arial"/>
              </a:rPr>
              <a:t>財務省キッズコーナーファイナンスらんど  </a:t>
            </a:r>
            <a:r>
              <a:rPr lang="ja-JP" sz="1100" b="0" i="0" u="sng" strike="noStrike" cap="none">
                <a:solidFill>
                  <a:srgbClr val="747474"/>
                </a:solidFill>
                <a:latin typeface="Arial"/>
                <a:ea typeface="Arial"/>
                <a:cs typeface="Arial"/>
                <a:sym typeface="Arial"/>
                <a:hlinkClick r:id="rId6">
                  <a:extLst>
                    <a:ext uri="{A12FA001-AC4F-418D-AE19-62706E023703}">
                      <ahyp:hlinkClr xmlns:ahyp="http://schemas.microsoft.com/office/drawing/2018/hyperlinkcolor" val="tx"/>
                    </a:ext>
                  </a:extLst>
                </a:hlinkClick>
              </a:rPr>
              <a:t>https://www.mof.go.jp/kids/2018 </a:t>
            </a:r>
            <a:r>
              <a:rPr lang="ja-JP" sz="1100" b="0" i="0" u="none" strike="noStrike" cap="none">
                <a:solidFill>
                  <a:srgbClr val="747474"/>
                </a:solidFill>
                <a:latin typeface="Arial"/>
                <a:ea typeface="Arial"/>
                <a:cs typeface="Arial"/>
                <a:sym typeface="Arial"/>
              </a:rPr>
              <a:t>（財務省HP）</a:t>
            </a:r>
            <a:endParaRPr sz="1400" b="0" i="0" u="none" strike="noStrike" cap="none">
              <a:solidFill>
                <a:srgbClr val="000000"/>
              </a:solidFill>
              <a:latin typeface="Arial"/>
              <a:ea typeface="Arial"/>
              <a:cs typeface="Arial"/>
              <a:sym typeface="Arial"/>
            </a:endParaRPr>
          </a:p>
        </p:txBody>
      </p:sp>
      <p:grpSp>
        <p:nvGrpSpPr>
          <p:cNvPr id="1462" name="Google Shape;1462;p46"/>
          <p:cNvGrpSpPr/>
          <p:nvPr/>
        </p:nvGrpSpPr>
        <p:grpSpPr>
          <a:xfrm>
            <a:off x="380777" y="6481509"/>
            <a:ext cx="1348500" cy="319192"/>
            <a:chOff x="858520" y="6436044"/>
            <a:chExt cx="1348500" cy="319192"/>
          </a:xfrm>
        </p:grpSpPr>
        <p:sp>
          <p:nvSpPr>
            <p:cNvPr id="1463" name="Google Shape;1463;p46"/>
            <p:cNvSpPr/>
            <p:nvPr/>
          </p:nvSpPr>
          <p:spPr>
            <a:xfrm>
              <a:off x="877569" y="6436044"/>
              <a:ext cx="1195848" cy="314594"/>
            </a:xfrm>
            <a:prstGeom prst="roundRect">
              <a:avLst>
                <a:gd name="adj" fmla="val 16667"/>
              </a:avLst>
            </a:prstGeom>
            <a:solidFill>
              <a:schemeClr val="lt1"/>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64" name="Google Shape;1464;p46"/>
            <p:cNvSpPr txBox="1"/>
            <p:nvPr/>
          </p:nvSpPr>
          <p:spPr>
            <a:xfrm>
              <a:off x="858520" y="6447436"/>
              <a:ext cx="13485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rgbClr val="0070C0"/>
                  </a:solidFill>
                  <a:latin typeface="Arial"/>
                  <a:ea typeface="Arial"/>
                  <a:cs typeface="Arial"/>
                  <a:sym typeface="Arial"/>
                </a:rPr>
                <a:t>詳しく学ぼう</a:t>
              </a:r>
              <a:endParaRPr sz="1400" b="0" i="0" u="none" strike="noStrike" cap="none">
                <a:solidFill>
                  <a:srgbClr val="000000"/>
                </a:solidFill>
                <a:latin typeface="Arial"/>
                <a:ea typeface="Arial"/>
                <a:cs typeface="Arial"/>
                <a:sym typeface="Arial"/>
              </a:endParaRPr>
            </a:p>
          </p:txBody>
        </p:sp>
      </p:grpSp>
      <p:grpSp>
        <p:nvGrpSpPr>
          <p:cNvPr id="1465" name="Google Shape;1465;p46"/>
          <p:cNvGrpSpPr/>
          <p:nvPr/>
        </p:nvGrpSpPr>
        <p:grpSpPr>
          <a:xfrm>
            <a:off x="1159997" y="2045559"/>
            <a:ext cx="2401865" cy="1715134"/>
            <a:chOff x="1159997" y="2045559"/>
            <a:chExt cx="2401865" cy="1715134"/>
          </a:xfrm>
        </p:grpSpPr>
        <p:sp>
          <p:nvSpPr>
            <p:cNvPr id="1466" name="Google Shape;1466;p46"/>
            <p:cNvSpPr txBox="1"/>
            <p:nvPr/>
          </p:nvSpPr>
          <p:spPr>
            <a:xfrm>
              <a:off x="1306794" y="2045559"/>
              <a:ext cx="2108269"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ja-JP" sz="1600" b="0" i="0" u="none" strike="noStrike" cap="none">
                  <a:solidFill>
                    <a:schemeClr val="dk1"/>
                  </a:solidFill>
                  <a:latin typeface="Arial"/>
                  <a:ea typeface="Arial"/>
                  <a:cs typeface="Arial"/>
                  <a:sym typeface="Arial"/>
                </a:rPr>
                <a:t>給料をもらったら!?</a:t>
              </a:r>
              <a:endParaRPr sz="1600" b="0" i="0" u="none" strike="noStrike" cap="none">
                <a:solidFill>
                  <a:schemeClr val="dk1"/>
                </a:solidFill>
                <a:latin typeface="Arial"/>
                <a:ea typeface="Arial"/>
                <a:cs typeface="Arial"/>
                <a:sym typeface="Arial"/>
              </a:endParaRPr>
            </a:p>
          </p:txBody>
        </p:sp>
        <p:sp>
          <p:nvSpPr>
            <p:cNvPr id="1467" name="Google Shape;1467;p46"/>
            <p:cNvSpPr/>
            <p:nvPr/>
          </p:nvSpPr>
          <p:spPr>
            <a:xfrm>
              <a:off x="1159997" y="2711941"/>
              <a:ext cx="2401865" cy="1048752"/>
            </a:xfrm>
            <a:prstGeom prst="roundRect">
              <a:avLst>
                <a:gd name="adj" fmla="val 7016"/>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468" name="Google Shape;1468;p46"/>
            <p:cNvPicPr preferRelativeResize="0"/>
            <p:nvPr/>
          </p:nvPicPr>
          <p:blipFill rotWithShape="1">
            <a:blip r:embed="rId7">
              <a:alphaModFix/>
            </a:blip>
            <a:srcRect/>
            <a:stretch/>
          </p:blipFill>
          <p:spPr>
            <a:xfrm>
              <a:off x="1637772" y="2196780"/>
              <a:ext cx="1446314" cy="1563913"/>
            </a:xfrm>
            <a:prstGeom prst="rect">
              <a:avLst/>
            </a:prstGeom>
            <a:noFill/>
            <a:ln>
              <a:noFill/>
            </a:ln>
          </p:spPr>
        </p:pic>
      </p:grpSp>
      <p:grpSp>
        <p:nvGrpSpPr>
          <p:cNvPr id="1469" name="Google Shape;1469;p46"/>
          <p:cNvGrpSpPr/>
          <p:nvPr/>
        </p:nvGrpSpPr>
        <p:grpSpPr>
          <a:xfrm>
            <a:off x="4907677" y="2045558"/>
            <a:ext cx="2401866" cy="1819120"/>
            <a:chOff x="4907677" y="2045558"/>
            <a:chExt cx="2401866" cy="1819120"/>
          </a:xfrm>
        </p:grpSpPr>
        <p:sp>
          <p:nvSpPr>
            <p:cNvPr id="1470" name="Google Shape;1470;p46"/>
            <p:cNvSpPr txBox="1"/>
            <p:nvPr/>
          </p:nvSpPr>
          <p:spPr>
            <a:xfrm>
              <a:off x="5038660" y="2045558"/>
              <a:ext cx="2114681"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ja-JP" sz="1600" b="0" i="0" u="none" strike="noStrike" cap="none">
                  <a:solidFill>
                    <a:schemeClr val="dk1"/>
                  </a:solidFill>
                  <a:latin typeface="Arial"/>
                  <a:ea typeface="Arial"/>
                  <a:cs typeface="Arial"/>
                  <a:sym typeface="Arial"/>
                </a:rPr>
                <a:t>家を持っていると!?</a:t>
              </a:r>
              <a:endParaRPr sz="1600" b="0" i="0" u="none" strike="noStrike" cap="none">
                <a:solidFill>
                  <a:schemeClr val="dk1"/>
                </a:solidFill>
                <a:latin typeface="Arial"/>
                <a:ea typeface="Arial"/>
                <a:cs typeface="Arial"/>
                <a:sym typeface="Arial"/>
              </a:endParaRPr>
            </a:p>
          </p:txBody>
        </p:sp>
        <p:sp>
          <p:nvSpPr>
            <p:cNvPr id="1471" name="Google Shape;1471;p46"/>
            <p:cNvSpPr/>
            <p:nvPr/>
          </p:nvSpPr>
          <p:spPr>
            <a:xfrm>
              <a:off x="4907677" y="2711940"/>
              <a:ext cx="2401866" cy="1048753"/>
            </a:xfrm>
            <a:prstGeom prst="roundRect">
              <a:avLst>
                <a:gd name="adj" fmla="val 7016"/>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472" name="Google Shape;1472;p46" descr="図形&#10;&#10;自動的に生成された説明"/>
            <p:cNvPicPr preferRelativeResize="0"/>
            <p:nvPr/>
          </p:nvPicPr>
          <p:blipFill rotWithShape="1">
            <a:blip r:embed="rId8">
              <a:alphaModFix/>
            </a:blip>
            <a:srcRect/>
            <a:stretch/>
          </p:blipFill>
          <p:spPr>
            <a:xfrm>
              <a:off x="4994330" y="2343830"/>
              <a:ext cx="2211338" cy="1520848"/>
            </a:xfrm>
            <a:prstGeom prst="rect">
              <a:avLst/>
            </a:prstGeom>
            <a:noFill/>
            <a:ln>
              <a:noFill/>
            </a:ln>
          </p:spPr>
        </p:pic>
      </p:grpSp>
      <p:sp>
        <p:nvSpPr>
          <p:cNvPr id="1473" name="Google Shape;1473;p46"/>
          <p:cNvSpPr/>
          <p:nvPr/>
        </p:nvSpPr>
        <p:spPr>
          <a:xfrm rot="5400000">
            <a:off x="829000" y="1597447"/>
            <a:ext cx="226255" cy="195048"/>
          </a:xfrm>
          <a:prstGeom prst="triangle">
            <a:avLst>
              <a:gd name="adj" fmla="val 50000"/>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74" name="Google Shape;1474;p46"/>
          <p:cNvSpPr txBox="1"/>
          <p:nvPr/>
        </p:nvSpPr>
        <p:spPr>
          <a:xfrm>
            <a:off x="1039652" y="1500186"/>
            <a:ext cx="381867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a:solidFill>
                  <a:srgbClr val="0070C0"/>
                </a:solidFill>
                <a:latin typeface="Arial"/>
                <a:ea typeface="Arial"/>
                <a:cs typeface="Arial"/>
                <a:sym typeface="Arial"/>
              </a:rPr>
              <a:t>税金の種類は約５０種類あります。</a:t>
            </a:r>
            <a:endParaRPr sz="1400" b="0" i="0" u="none" strike="noStrike" cap="none">
              <a:solidFill>
                <a:srgbClr val="000000"/>
              </a:solidFill>
              <a:latin typeface="Arial"/>
              <a:ea typeface="Arial"/>
              <a:cs typeface="Arial"/>
              <a:sym typeface="Arial"/>
            </a:endParaRPr>
          </a:p>
        </p:txBody>
      </p:sp>
      <p:cxnSp>
        <p:nvCxnSpPr>
          <p:cNvPr id="1475" name="Google Shape;1475;p46"/>
          <p:cNvCxnSpPr/>
          <p:nvPr/>
        </p:nvCxnSpPr>
        <p:spPr>
          <a:xfrm>
            <a:off x="769697" y="1472126"/>
            <a:ext cx="11022477" cy="0"/>
          </a:xfrm>
          <a:prstGeom prst="straightConnector1">
            <a:avLst/>
          </a:prstGeom>
          <a:noFill/>
          <a:ln w="19050" cap="flat" cmpd="sng">
            <a:solidFill>
              <a:schemeClr val="accent4"/>
            </a:solidFill>
            <a:prstDash val="solid"/>
            <a:miter lim="800000"/>
            <a:headEnd type="none" w="sm" len="sm"/>
            <a:tailEnd type="none" w="sm" len="sm"/>
          </a:ln>
        </p:spPr>
      </p:cxnSp>
      <p:grpSp>
        <p:nvGrpSpPr>
          <p:cNvPr id="1476" name="Google Shape;1476;p46"/>
          <p:cNvGrpSpPr/>
          <p:nvPr/>
        </p:nvGrpSpPr>
        <p:grpSpPr>
          <a:xfrm>
            <a:off x="650041" y="3650464"/>
            <a:ext cx="3427200" cy="468000"/>
            <a:chOff x="751288" y="3789646"/>
            <a:chExt cx="3427200" cy="468000"/>
          </a:xfrm>
        </p:grpSpPr>
        <p:sp>
          <p:nvSpPr>
            <p:cNvPr id="1477" name="Google Shape;1477;p46"/>
            <p:cNvSpPr/>
            <p:nvPr/>
          </p:nvSpPr>
          <p:spPr>
            <a:xfrm>
              <a:off x="751288" y="3789646"/>
              <a:ext cx="3427200" cy="468000"/>
            </a:xfrm>
            <a:prstGeom prst="roundRect">
              <a:avLst>
                <a:gd name="adj" fmla="val 4281"/>
              </a:avLst>
            </a:prstGeom>
            <a:solidFill>
              <a:schemeClr val="lt1"/>
            </a:solid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78" name="Google Shape;1478;p46"/>
            <p:cNvSpPr txBox="1"/>
            <p:nvPr/>
          </p:nvSpPr>
          <p:spPr>
            <a:xfrm>
              <a:off x="864902" y="3846852"/>
              <a:ext cx="3199973"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ja-JP" sz="1800" b="0" i="0" u="none" strike="noStrike" cap="none">
                  <a:solidFill>
                    <a:srgbClr val="FF0000"/>
                  </a:solidFill>
                  <a:latin typeface="Arial"/>
                  <a:ea typeface="Arial"/>
                  <a:cs typeface="Arial"/>
                  <a:sym typeface="Arial"/>
                </a:rPr>
                <a:t>所得税</a:t>
              </a:r>
              <a:r>
                <a:rPr lang="ja-JP" sz="1200" b="0" i="0" u="none" strike="noStrike" cap="none">
                  <a:solidFill>
                    <a:srgbClr val="FF0000"/>
                  </a:solidFill>
                  <a:latin typeface="Arial"/>
                  <a:ea typeface="Arial"/>
                  <a:cs typeface="Arial"/>
                  <a:sym typeface="Arial"/>
                </a:rPr>
                <a:t>（国税）</a:t>
              </a:r>
              <a:r>
                <a:rPr lang="ja-JP" sz="1800" b="0" i="0" u="none" strike="noStrike" cap="none">
                  <a:solidFill>
                    <a:srgbClr val="FF0000"/>
                  </a:solidFill>
                  <a:latin typeface="Arial"/>
                  <a:ea typeface="Arial"/>
                  <a:cs typeface="Arial"/>
                  <a:sym typeface="Arial"/>
                </a:rPr>
                <a:t>・住民税</a:t>
              </a:r>
              <a:r>
                <a:rPr lang="ja-JP" sz="1200" b="0" i="0" u="none" strike="noStrike" cap="none">
                  <a:solidFill>
                    <a:srgbClr val="FF0000"/>
                  </a:solidFill>
                  <a:latin typeface="Arial"/>
                  <a:ea typeface="Arial"/>
                  <a:cs typeface="Arial"/>
                  <a:sym typeface="Arial"/>
                </a:rPr>
                <a:t>（地方税）</a:t>
              </a:r>
              <a:endParaRPr sz="1800" b="0" i="0" u="none" strike="noStrike" cap="none">
                <a:solidFill>
                  <a:srgbClr val="FF0000"/>
                </a:solidFill>
                <a:latin typeface="Arial"/>
                <a:ea typeface="Arial"/>
                <a:cs typeface="Arial"/>
                <a:sym typeface="Arial"/>
              </a:endParaRPr>
            </a:p>
          </p:txBody>
        </p:sp>
      </p:grpSp>
      <p:grpSp>
        <p:nvGrpSpPr>
          <p:cNvPr id="1479" name="Google Shape;1479;p46"/>
          <p:cNvGrpSpPr/>
          <p:nvPr/>
        </p:nvGrpSpPr>
        <p:grpSpPr>
          <a:xfrm>
            <a:off x="8084651" y="3650464"/>
            <a:ext cx="3612000" cy="468000"/>
            <a:chOff x="633819" y="3789646"/>
            <a:chExt cx="3612000" cy="468000"/>
          </a:xfrm>
        </p:grpSpPr>
        <p:sp>
          <p:nvSpPr>
            <p:cNvPr id="1480" name="Google Shape;1480;p46"/>
            <p:cNvSpPr/>
            <p:nvPr/>
          </p:nvSpPr>
          <p:spPr>
            <a:xfrm>
              <a:off x="661293" y="3789646"/>
              <a:ext cx="3427200" cy="468000"/>
            </a:xfrm>
            <a:prstGeom prst="roundRect">
              <a:avLst>
                <a:gd name="adj" fmla="val 4281"/>
              </a:avLst>
            </a:prstGeom>
            <a:solidFill>
              <a:schemeClr val="lt1"/>
            </a:solid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81" name="Google Shape;1481;p46"/>
            <p:cNvSpPr txBox="1"/>
            <p:nvPr/>
          </p:nvSpPr>
          <p:spPr>
            <a:xfrm>
              <a:off x="633819" y="3847182"/>
              <a:ext cx="36120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ja-JP" sz="1800" b="0" i="0" u="none" strike="noStrike" cap="none">
                  <a:solidFill>
                    <a:srgbClr val="FF0000"/>
                  </a:solidFill>
                  <a:latin typeface="Arial"/>
                  <a:ea typeface="Arial"/>
                  <a:cs typeface="Arial"/>
                  <a:sym typeface="Arial"/>
                </a:rPr>
                <a:t>消費税</a:t>
              </a:r>
              <a:r>
                <a:rPr lang="ja-JP" sz="1200" b="0" i="0" u="none" strike="noStrike" cap="none">
                  <a:solidFill>
                    <a:srgbClr val="FF0000"/>
                  </a:solidFill>
                  <a:latin typeface="Arial"/>
                  <a:ea typeface="Arial"/>
                  <a:cs typeface="Arial"/>
                  <a:sym typeface="Arial"/>
                </a:rPr>
                <a:t>（国税）</a:t>
              </a:r>
              <a:r>
                <a:rPr lang="ja-JP" sz="1800" b="0" i="0" u="none" strike="noStrike" cap="none">
                  <a:solidFill>
                    <a:srgbClr val="FF0000"/>
                  </a:solidFill>
                  <a:latin typeface="Arial"/>
                  <a:ea typeface="Arial"/>
                  <a:cs typeface="Arial"/>
                  <a:sym typeface="Arial"/>
                </a:rPr>
                <a:t>・地方消費税</a:t>
              </a:r>
              <a:r>
                <a:rPr lang="ja-JP" sz="1200" b="0" i="0" u="none" strike="noStrike" cap="none">
                  <a:solidFill>
                    <a:srgbClr val="FF0000"/>
                  </a:solidFill>
                  <a:latin typeface="Arial"/>
                  <a:ea typeface="Arial"/>
                  <a:cs typeface="Arial"/>
                  <a:sym typeface="Arial"/>
                </a:rPr>
                <a:t>（地方税）</a:t>
              </a:r>
              <a:endParaRPr sz="1800" b="0" i="0" u="none" strike="noStrike" cap="none">
                <a:solidFill>
                  <a:srgbClr val="FF0000"/>
                </a:solidFill>
                <a:latin typeface="Arial"/>
                <a:ea typeface="Arial"/>
                <a:cs typeface="Arial"/>
                <a:sym typeface="Arial"/>
              </a:endParaRPr>
            </a:p>
          </p:txBody>
        </p:sp>
      </p:grpSp>
      <p:grpSp>
        <p:nvGrpSpPr>
          <p:cNvPr id="1482" name="Google Shape;1482;p46"/>
          <p:cNvGrpSpPr/>
          <p:nvPr/>
        </p:nvGrpSpPr>
        <p:grpSpPr>
          <a:xfrm>
            <a:off x="650041" y="5880549"/>
            <a:ext cx="3427200" cy="468000"/>
            <a:chOff x="751288" y="3789646"/>
            <a:chExt cx="3427200" cy="468000"/>
          </a:xfrm>
        </p:grpSpPr>
        <p:sp>
          <p:nvSpPr>
            <p:cNvPr id="1483" name="Google Shape;1483;p46"/>
            <p:cNvSpPr/>
            <p:nvPr/>
          </p:nvSpPr>
          <p:spPr>
            <a:xfrm>
              <a:off x="751288" y="3789646"/>
              <a:ext cx="3427200" cy="468000"/>
            </a:xfrm>
            <a:prstGeom prst="roundRect">
              <a:avLst>
                <a:gd name="adj" fmla="val 4281"/>
              </a:avLst>
            </a:prstGeom>
            <a:solidFill>
              <a:schemeClr val="lt1"/>
            </a:solid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84" name="Google Shape;1484;p46"/>
            <p:cNvSpPr txBox="1"/>
            <p:nvPr/>
          </p:nvSpPr>
          <p:spPr>
            <a:xfrm>
              <a:off x="1479437" y="3849097"/>
              <a:ext cx="1970902"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ja-JP" sz="1800" b="0" i="0" u="none" strike="noStrike" cap="none">
                  <a:solidFill>
                    <a:srgbClr val="FF0000"/>
                  </a:solidFill>
                  <a:latin typeface="Arial"/>
                  <a:ea typeface="Arial"/>
                  <a:cs typeface="Arial"/>
                  <a:sym typeface="Arial"/>
                </a:rPr>
                <a:t>自動車税</a:t>
              </a:r>
              <a:r>
                <a:rPr lang="ja-JP" sz="1200" b="0" i="0" u="none" strike="noStrike" cap="none">
                  <a:solidFill>
                    <a:srgbClr val="FF0000"/>
                  </a:solidFill>
                  <a:latin typeface="Arial"/>
                  <a:ea typeface="Arial"/>
                  <a:cs typeface="Arial"/>
                  <a:sym typeface="Arial"/>
                </a:rPr>
                <a:t>（地方税）</a:t>
              </a:r>
              <a:endParaRPr sz="1800" b="0" i="0" u="none" strike="noStrike" cap="none">
                <a:solidFill>
                  <a:srgbClr val="FF0000"/>
                </a:solidFill>
                <a:latin typeface="Arial"/>
                <a:ea typeface="Arial"/>
                <a:cs typeface="Arial"/>
                <a:sym typeface="Arial"/>
              </a:endParaRPr>
            </a:p>
          </p:txBody>
        </p:sp>
      </p:grpSp>
      <p:grpSp>
        <p:nvGrpSpPr>
          <p:cNvPr id="1485" name="Google Shape;1485;p46"/>
          <p:cNvGrpSpPr/>
          <p:nvPr/>
        </p:nvGrpSpPr>
        <p:grpSpPr>
          <a:xfrm>
            <a:off x="4382400" y="3636597"/>
            <a:ext cx="3427200" cy="481867"/>
            <a:chOff x="4382400" y="3636597"/>
            <a:chExt cx="3427200" cy="481867"/>
          </a:xfrm>
        </p:grpSpPr>
        <p:grpSp>
          <p:nvGrpSpPr>
            <p:cNvPr id="1486" name="Google Shape;1486;p46"/>
            <p:cNvGrpSpPr/>
            <p:nvPr/>
          </p:nvGrpSpPr>
          <p:grpSpPr>
            <a:xfrm>
              <a:off x="4382400" y="3650464"/>
              <a:ext cx="3427200" cy="468000"/>
              <a:chOff x="751288" y="3789646"/>
              <a:chExt cx="3427200" cy="468000"/>
            </a:xfrm>
          </p:grpSpPr>
          <p:sp>
            <p:nvSpPr>
              <p:cNvPr id="1487" name="Google Shape;1487;p46"/>
              <p:cNvSpPr/>
              <p:nvPr/>
            </p:nvSpPr>
            <p:spPr>
              <a:xfrm>
                <a:off x="751288" y="3789646"/>
                <a:ext cx="3427200" cy="468000"/>
              </a:xfrm>
              <a:prstGeom prst="roundRect">
                <a:avLst>
                  <a:gd name="adj" fmla="val 4281"/>
                </a:avLst>
              </a:prstGeom>
              <a:solidFill>
                <a:schemeClr val="lt1"/>
              </a:solid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88" name="Google Shape;1488;p46"/>
              <p:cNvSpPr txBox="1"/>
              <p:nvPr/>
            </p:nvSpPr>
            <p:spPr>
              <a:xfrm>
                <a:off x="1337463" y="3846852"/>
                <a:ext cx="2254851"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ja-JP" sz="1800" b="0" i="0" u="none" strike="noStrike" cap="none">
                    <a:solidFill>
                      <a:srgbClr val="FF0000"/>
                    </a:solidFill>
                    <a:latin typeface="Arial"/>
                    <a:ea typeface="Arial"/>
                    <a:cs typeface="Arial"/>
                    <a:sym typeface="Arial"/>
                  </a:rPr>
                  <a:t>固定資産税</a:t>
                </a:r>
                <a:r>
                  <a:rPr lang="ja-JP" sz="1200" b="0" i="0" u="none" strike="noStrike" cap="none">
                    <a:solidFill>
                      <a:srgbClr val="FF0000"/>
                    </a:solidFill>
                    <a:latin typeface="Arial"/>
                    <a:ea typeface="Arial"/>
                    <a:cs typeface="Arial"/>
                    <a:sym typeface="Arial"/>
                  </a:rPr>
                  <a:t>（地方税）</a:t>
                </a:r>
                <a:endParaRPr sz="1200" b="0" i="0" u="none" strike="noStrike" cap="none">
                  <a:solidFill>
                    <a:srgbClr val="FF0000"/>
                  </a:solidFill>
                  <a:latin typeface="Arial"/>
                  <a:ea typeface="Arial"/>
                  <a:cs typeface="Arial"/>
                  <a:sym typeface="Arial"/>
                </a:endParaRPr>
              </a:p>
            </p:txBody>
          </p:sp>
        </p:grpSp>
        <p:sp>
          <p:nvSpPr>
            <p:cNvPr id="1489" name="Google Shape;1489;p46"/>
            <p:cNvSpPr txBox="1"/>
            <p:nvPr/>
          </p:nvSpPr>
          <p:spPr>
            <a:xfrm>
              <a:off x="5113417" y="3636597"/>
              <a:ext cx="1268400" cy="184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ja-JP" sz="600" b="0" i="0" u="none" strike="noStrike" cap="none">
                  <a:solidFill>
                    <a:srgbClr val="FF0000"/>
                  </a:solidFill>
                  <a:latin typeface="Arial"/>
                  <a:ea typeface="Arial"/>
                  <a:cs typeface="Arial"/>
                  <a:sym typeface="Arial"/>
                </a:rPr>
                <a:t>こ   て   い   し   さ   ん   ぜ   い</a:t>
              </a:r>
              <a:endParaRPr sz="1400" b="0" i="0" u="none" strike="noStrike" cap="none">
                <a:solidFill>
                  <a:srgbClr val="000000"/>
                </a:solidFill>
                <a:latin typeface="Arial"/>
                <a:ea typeface="Arial"/>
                <a:cs typeface="Arial"/>
                <a:sym typeface="Arial"/>
              </a:endParaRPr>
            </a:p>
          </p:txBody>
        </p:sp>
      </p:grpSp>
      <p:grpSp>
        <p:nvGrpSpPr>
          <p:cNvPr id="1490" name="Google Shape;1490;p46"/>
          <p:cNvGrpSpPr/>
          <p:nvPr/>
        </p:nvGrpSpPr>
        <p:grpSpPr>
          <a:xfrm>
            <a:off x="4382400" y="5865675"/>
            <a:ext cx="3427200" cy="482874"/>
            <a:chOff x="6259368" y="5865675"/>
            <a:chExt cx="3427200" cy="482874"/>
          </a:xfrm>
        </p:grpSpPr>
        <p:grpSp>
          <p:nvGrpSpPr>
            <p:cNvPr id="1491" name="Google Shape;1491;p46"/>
            <p:cNvGrpSpPr/>
            <p:nvPr/>
          </p:nvGrpSpPr>
          <p:grpSpPr>
            <a:xfrm>
              <a:off x="6259368" y="5880549"/>
              <a:ext cx="3427200" cy="468000"/>
              <a:chOff x="751288" y="3789646"/>
              <a:chExt cx="3427200" cy="468000"/>
            </a:xfrm>
          </p:grpSpPr>
          <p:sp>
            <p:nvSpPr>
              <p:cNvPr id="1492" name="Google Shape;1492;p46"/>
              <p:cNvSpPr/>
              <p:nvPr/>
            </p:nvSpPr>
            <p:spPr>
              <a:xfrm>
                <a:off x="751288" y="3789646"/>
                <a:ext cx="3427200" cy="468000"/>
              </a:xfrm>
              <a:prstGeom prst="roundRect">
                <a:avLst>
                  <a:gd name="adj" fmla="val 4281"/>
                </a:avLst>
              </a:prstGeom>
              <a:solidFill>
                <a:schemeClr val="lt1"/>
              </a:solid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93" name="Google Shape;1493;p46"/>
              <p:cNvSpPr txBox="1"/>
              <p:nvPr/>
            </p:nvSpPr>
            <p:spPr>
              <a:xfrm>
                <a:off x="1633187" y="3849097"/>
                <a:ext cx="1663403"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ja-JP" sz="1800" b="0" i="0" u="none" strike="noStrike" cap="none">
                    <a:solidFill>
                      <a:srgbClr val="FF0000"/>
                    </a:solidFill>
                    <a:latin typeface="Arial"/>
                    <a:ea typeface="Arial"/>
                    <a:cs typeface="Arial"/>
                    <a:sym typeface="Arial"/>
                  </a:rPr>
                  <a:t>入湯税</a:t>
                </a:r>
                <a:r>
                  <a:rPr lang="ja-JP" sz="1200" b="0" i="0" u="none" strike="noStrike" cap="none">
                    <a:solidFill>
                      <a:srgbClr val="FF0000"/>
                    </a:solidFill>
                    <a:latin typeface="Arial"/>
                    <a:ea typeface="Arial"/>
                    <a:cs typeface="Arial"/>
                    <a:sym typeface="Arial"/>
                  </a:rPr>
                  <a:t>（地方税）</a:t>
                </a:r>
                <a:endParaRPr sz="1800" b="0" i="0" u="none" strike="noStrike" cap="none">
                  <a:solidFill>
                    <a:srgbClr val="FF0000"/>
                  </a:solidFill>
                  <a:latin typeface="Arial"/>
                  <a:ea typeface="Arial"/>
                  <a:cs typeface="Arial"/>
                  <a:sym typeface="Arial"/>
                </a:endParaRPr>
              </a:p>
            </p:txBody>
          </p:sp>
        </p:grpSp>
        <p:sp>
          <p:nvSpPr>
            <p:cNvPr id="1494" name="Google Shape;1494;p46"/>
            <p:cNvSpPr txBox="1"/>
            <p:nvPr/>
          </p:nvSpPr>
          <p:spPr>
            <a:xfrm>
              <a:off x="7164162" y="5865675"/>
              <a:ext cx="861600" cy="184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ja-JP" sz="600" b="0" i="0" u="none" strike="noStrike" cap="none">
                  <a:solidFill>
                    <a:srgbClr val="FF0000"/>
                  </a:solidFill>
                  <a:latin typeface="Arial"/>
                  <a:ea typeface="Arial"/>
                  <a:cs typeface="Arial"/>
                  <a:sym typeface="Arial"/>
                </a:rPr>
                <a:t>に ゅ う と う ぜ い</a:t>
              </a:r>
              <a:endParaRPr sz="1400" b="0" i="0" u="none" strike="noStrike" cap="none">
                <a:solidFill>
                  <a:srgbClr val="000000"/>
                </a:solidFill>
                <a:latin typeface="Arial"/>
                <a:ea typeface="Arial"/>
                <a:cs typeface="Arial"/>
                <a:sym typeface="Arial"/>
              </a:endParaRPr>
            </a:p>
          </p:txBody>
        </p:sp>
      </p:grpSp>
      <p:grpSp>
        <p:nvGrpSpPr>
          <p:cNvPr id="1495" name="Google Shape;1495;p46"/>
          <p:cNvGrpSpPr/>
          <p:nvPr/>
        </p:nvGrpSpPr>
        <p:grpSpPr>
          <a:xfrm>
            <a:off x="142185" y="191285"/>
            <a:ext cx="11907630" cy="830956"/>
            <a:chOff x="142185" y="191285"/>
            <a:chExt cx="11907630" cy="830956"/>
          </a:xfrm>
        </p:grpSpPr>
        <p:pic>
          <p:nvPicPr>
            <p:cNvPr id="1496" name="Google Shape;1496;p46"/>
            <p:cNvPicPr preferRelativeResize="0"/>
            <p:nvPr/>
          </p:nvPicPr>
          <p:blipFill rotWithShape="1">
            <a:blip r:embed="rId9">
              <a:alphaModFix/>
            </a:blip>
            <a:srcRect/>
            <a:stretch/>
          </p:blipFill>
          <p:spPr>
            <a:xfrm>
              <a:off x="142185" y="223545"/>
              <a:ext cx="11907630" cy="755970"/>
            </a:xfrm>
            <a:prstGeom prst="rect">
              <a:avLst/>
            </a:prstGeom>
            <a:noFill/>
            <a:ln>
              <a:noFill/>
            </a:ln>
          </p:spPr>
        </p:pic>
        <p:sp>
          <p:nvSpPr>
            <p:cNvPr id="1497" name="Google Shape;1497;p46"/>
            <p:cNvSpPr txBox="1"/>
            <p:nvPr/>
          </p:nvSpPr>
          <p:spPr>
            <a:xfrm>
              <a:off x="201954" y="191285"/>
              <a:ext cx="1208145"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4800"/>
                <a:buFont typeface="Arial"/>
                <a:buNone/>
              </a:pPr>
              <a:r>
                <a:rPr lang="ja-JP" sz="4800" b="1" i="0" u="none" strike="noStrike" cap="none">
                  <a:solidFill>
                    <a:schemeClr val="lt1"/>
                  </a:solidFill>
                  <a:latin typeface="Arial"/>
                  <a:ea typeface="Arial"/>
                  <a:cs typeface="Arial"/>
                  <a:sym typeface="Arial"/>
                </a:rPr>
                <a:t>4</a:t>
              </a:r>
              <a:endParaRPr sz="4800" b="1" i="0" u="none" strike="noStrike" cap="none">
                <a:solidFill>
                  <a:schemeClr val="lt1"/>
                </a:solidFill>
                <a:latin typeface="Arial"/>
                <a:ea typeface="Arial"/>
                <a:cs typeface="Arial"/>
                <a:sym typeface="Arial"/>
              </a:endParaRPr>
            </a:p>
          </p:txBody>
        </p:sp>
        <p:sp>
          <p:nvSpPr>
            <p:cNvPr id="1498" name="Google Shape;1498;p46"/>
            <p:cNvSpPr txBox="1"/>
            <p:nvPr/>
          </p:nvSpPr>
          <p:spPr>
            <a:xfrm>
              <a:off x="1566872" y="340431"/>
              <a:ext cx="95724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200"/>
                <a:buFont typeface="Arial"/>
                <a:buNone/>
              </a:pPr>
              <a:r>
                <a:rPr lang="ja-JP" sz="3200" b="1" i="0" u="none" strike="noStrike" cap="none">
                  <a:solidFill>
                    <a:schemeClr val="lt1"/>
                  </a:solidFill>
                  <a:latin typeface="Arial"/>
                  <a:ea typeface="Arial"/>
                  <a:cs typeface="Arial"/>
                  <a:sym typeface="Arial"/>
                </a:rPr>
                <a:t>税金にはどのような種類があるのだろう？</a:t>
              </a:r>
              <a:endParaRPr sz="1400" b="0" i="0" u="none" strike="noStrike" cap="none">
                <a:solidFill>
                  <a:srgbClr val="000000"/>
                </a:solidFill>
                <a:latin typeface="Arial"/>
                <a:ea typeface="Arial"/>
                <a:cs typeface="Arial"/>
                <a:sym typeface="Arial"/>
              </a:endParaRPr>
            </a:p>
          </p:txBody>
        </p:sp>
      </p:grpSp>
      <p:grpSp>
        <p:nvGrpSpPr>
          <p:cNvPr id="1499" name="Google Shape;1499;p46"/>
          <p:cNvGrpSpPr/>
          <p:nvPr/>
        </p:nvGrpSpPr>
        <p:grpSpPr>
          <a:xfrm>
            <a:off x="10835734" y="430905"/>
            <a:ext cx="1084631" cy="358231"/>
            <a:chOff x="7808118" y="231384"/>
            <a:chExt cx="1084631" cy="358231"/>
          </a:xfrm>
        </p:grpSpPr>
        <p:sp>
          <p:nvSpPr>
            <p:cNvPr id="1500" name="Google Shape;1500;p46"/>
            <p:cNvSpPr/>
            <p:nvPr/>
          </p:nvSpPr>
          <p:spPr>
            <a:xfrm>
              <a:off x="7808118" y="231384"/>
              <a:ext cx="1084631" cy="358231"/>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1501" name="Google Shape;1501;p46"/>
            <p:cNvGrpSpPr/>
            <p:nvPr/>
          </p:nvGrpSpPr>
          <p:grpSpPr>
            <a:xfrm>
              <a:off x="8003932" y="267789"/>
              <a:ext cx="693003" cy="261610"/>
              <a:chOff x="8111396" y="267789"/>
              <a:chExt cx="693003" cy="261610"/>
            </a:xfrm>
          </p:grpSpPr>
          <p:sp>
            <p:nvSpPr>
              <p:cNvPr id="1502" name="Google Shape;1502;p46"/>
              <p:cNvSpPr txBox="1"/>
              <p:nvPr/>
            </p:nvSpPr>
            <p:spPr>
              <a:xfrm>
                <a:off x="8111396" y="267789"/>
                <a:ext cx="604653" cy="26161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3F3F3F"/>
                  </a:buClr>
                  <a:buSzPts val="1100"/>
                  <a:buFont typeface="Arial"/>
                  <a:buNone/>
                </a:pPr>
                <a:r>
                  <a:rPr lang="ja-JP" sz="1100" b="0" i="0" u="none" strike="noStrike" cap="none">
                    <a:solidFill>
                      <a:srgbClr val="3F3F3F"/>
                    </a:solidFill>
                    <a:latin typeface="Arial"/>
                    <a:ea typeface="Arial"/>
                    <a:cs typeface="Arial"/>
                    <a:sym typeface="Arial"/>
                  </a:rPr>
                  <a:t>目次へ</a:t>
                </a:r>
                <a:endParaRPr sz="1800" b="0" i="0" u="none" strike="noStrike" cap="none">
                  <a:solidFill>
                    <a:schemeClr val="dk1"/>
                  </a:solidFill>
                  <a:latin typeface="Arial"/>
                  <a:ea typeface="Arial"/>
                  <a:cs typeface="Arial"/>
                  <a:sym typeface="Arial"/>
                </a:endParaRPr>
              </a:p>
            </p:txBody>
          </p:sp>
          <p:sp>
            <p:nvSpPr>
              <p:cNvPr id="1503" name="Google Shape;1503;p46"/>
              <p:cNvSpPr/>
              <p:nvPr/>
            </p:nvSpPr>
            <p:spPr>
              <a:xfrm rot="5400000">
                <a:off x="8682384" y="354011"/>
                <a:ext cx="131053" cy="112977"/>
              </a:xfrm>
              <a:prstGeom prst="triangle">
                <a:avLst>
                  <a:gd name="adj" fmla="val 50000"/>
                </a:avLst>
              </a:prstGeom>
              <a:solidFill>
                <a:srgbClr val="3F3F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grpSp>
      <p:sp>
        <p:nvSpPr>
          <p:cNvPr id="1504" name="Google Shape;1504;p46">
            <a:hlinkClick r:id="rId10" action="ppaction://hlinksldjump"/>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1505" name="Google Shape;1505;p46"/>
          <p:cNvGrpSpPr/>
          <p:nvPr/>
        </p:nvGrpSpPr>
        <p:grpSpPr>
          <a:xfrm>
            <a:off x="8112125" y="4692791"/>
            <a:ext cx="3426761" cy="1390967"/>
            <a:chOff x="8112125" y="4692791"/>
            <a:chExt cx="3426761" cy="1390967"/>
          </a:xfrm>
        </p:grpSpPr>
        <p:grpSp>
          <p:nvGrpSpPr>
            <p:cNvPr id="1506" name="Google Shape;1506;p46"/>
            <p:cNvGrpSpPr/>
            <p:nvPr/>
          </p:nvGrpSpPr>
          <p:grpSpPr>
            <a:xfrm>
              <a:off x="8112125" y="4692791"/>
              <a:ext cx="3426761" cy="1390967"/>
              <a:chOff x="8112125" y="4708239"/>
              <a:chExt cx="3426761" cy="1390967"/>
            </a:xfrm>
          </p:grpSpPr>
          <p:sp>
            <p:nvSpPr>
              <p:cNvPr id="1507" name="Google Shape;1507;p46"/>
              <p:cNvSpPr/>
              <p:nvPr/>
            </p:nvSpPr>
            <p:spPr>
              <a:xfrm>
                <a:off x="8112125" y="4708239"/>
                <a:ext cx="3426761" cy="139096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08" name="Google Shape;1508;p46"/>
              <p:cNvSpPr txBox="1"/>
              <p:nvPr/>
            </p:nvSpPr>
            <p:spPr>
              <a:xfrm>
                <a:off x="8196608" y="4872511"/>
                <a:ext cx="3342278" cy="1002134"/>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Clr>
                    <a:srgbClr val="000000"/>
                  </a:buClr>
                  <a:buSzPts val="1600"/>
                  <a:buFont typeface="Arial"/>
                  <a:buNone/>
                </a:pPr>
                <a:r>
                  <a:rPr lang="ja-JP" sz="1600" b="0" i="0" u="none" strike="noStrike" cap="none">
                    <a:solidFill>
                      <a:schemeClr val="dk1"/>
                    </a:solidFill>
                    <a:latin typeface="Arial"/>
                    <a:ea typeface="Arial"/>
                    <a:cs typeface="Arial"/>
                    <a:sym typeface="Arial"/>
                  </a:rPr>
                  <a:t>国税は、「国に納める税金」、</a:t>
                </a:r>
                <a:endParaRPr sz="1600" b="0" i="0" u="none" strike="noStrike" cap="none">
                  <a:solidFill>
                    <a:schemeClr val="dk1"/>
                  </a:solidFill>
                  <a:latin typeface="Arial"/>
                  <a:ea typeface="Arial"/>
                  <a:cs typeface="Arial"/>
                  <a:sym typeface="Arial"/>
                </a:endParaRPr>
              </a:p>
              <a:p>
                <a:pPr marL="0" marR="0" lvl="0" indent="0" algn="l" rtl="0">
                  <a:lnSpc>
                    <a:spcPct val="130000"/>
                  </a:lnSpc>
                  <a:spcBef>
                    <a:spcPts val="0"/>
                  </a:spcBef>
                  <a:spcAft>
                    <a:spcPts val="0"/>
                  </a:spcAft>
                  <a:buClr>
                    <a:srgbClr val="000000"/>
                  </a:buClr>
                  <a:buSzPts val="1600"/>
                  <a:buFont typeface="Arial"/>
                  <a:buNone/>
                </a:pPr>
                <a:r>
                  <a:rPr lang="ja-JP" sz="1600" b="0" i="0" u="none" strike="noStrike" cap="none">
                    <a:solidFill>
                      <a:schemeClr val="dk1"/>
                    </a:solidFill>
                    <a:latin typeface="Arial"/>
                    <a:ea typeface="Arial"/>
                    <a:cs typeface="Arial"/>
                    <a:sym typeface="Arial"/>
                  </a:rPr>
                  <a:t>地方税は「都道府県や市区町村に納める税金」です。</a:t>
                </a:r>
                <a:endParaRPr sz="1600" b="0" i="0" u="none" strike="noStrike" cap="none">
                  <a:solidFill>
                    <a:schemeClr val="dk1"/>
                  </a:solidFill>
                  <a:latin typeface="Arial"/>
                  <a:ea typeface="Arial"/>
                  <a:cs typeface="Arial"/>
                  <a:sym typeface="Arial"/>
                </a:endParaRPr>
              </a:p>
            </p:txBody>
          </p:sp>
        </p:grpSp>
        <p:sp>
          <p:nvSpPr>
            <p:cNvPr id="1509" name="Google Shape;1509;p46"/>
            <p:cNvSpPr txBox="1"/>
            <p:nvPr/>
          </p:nvSpPr>
          <p:spPr>
            <a:xfrm>
              <a:off x="9616837" y="4784788"/>
              <a:ext cx="385500" cy="184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ja-JP" sz="600" b="0" i="0" u="none" strike="noStrike" cap="none">
                  <a:solidFill>
                    <a:schemeClr val="dk1"/>
                  </a:solidFill>
                  <a:latin typeface="Arial"/>
                  <a:ea typeface="Arial"/>
                  <a:cs typeface="Arial"/>
                  <a:sym typeface="Arial"/>
                </a:rPr>
                <a:t>おさ</a:t>
              </a:r>
              <a:endParaRPr sz="1400" b="0" i="0" u="none" strike="noStrike" cap="none">
                <a:solidFill>
                  <a:srgbClr val="000000"/>
                </a:solidFill>
                <a:latin typeface="Arial"/>
                <a:ea typeface="Arial"/>
                <a:cs typeface="Arial"/>
                <a:sym typeface="Arial"/>
              </a:endParaRPr>
            </a:p>
          </p:txBody>
        </p:sp>
        <p:sp>
          <p:nvSpPr>
            <p:cNvPr id="1510" name="Google Shape;1510;p46"/>
            <p:cNvSpPr txBox="1"/>
            <p:nvPr/>
          </p:nvSpPr>
          <p:spPr>
            <a:xfrm>
              <a:off x="8196509" y="5414812"/>
              <a:ext cx="385500" cy="184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ja-JP" sz="600" b="0" i="0" u="none" strike="noStrike" cap="none">
                  <a:solidFill>
                    <a:schemeClr val="dk1"/>
                  </a:solidFill>
                  <a:latin typeface="Arial"/>
                  <a:ea typeface="Arial"/>
                  <a:cs typeface="Arial"/>
                  <a:sym typeface="Arial"/>
                </a:rPr>
                <a:t>おさ</a:t>
              </a:r>
              <a:endParaRPr sz="1400" b="0" i="0" u="none" strike="noStrike" cap="none">
                <a:solidFill>
                  <a:srgbClr val="000000"/>
                </a:solidFill>
                <a:latin typeface="Arial"/>
                <a:ea typeface="Arial"/>
                <a:cs typeface="Arial"/>
                <a:sym typeface="Arial"/>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99"/>
                                        </p:tgtEl>
                                        <p:attrNameLst>
                                          <p:attrName>style.visibility</p:attrName>
                                        </p:attrNameLst>
                                      </p:cBhvr>
                                      <p:to>
                                        <p:strVal val="visible"/>
                                      </p:to>
                                    </p:set>
                                    <p:animEffect transition="in" filter="fade">
                                      <p:cBhvr>
                                        <p:cTn id="7" dur="500"/>
                                        <p:tgtEl>
                                          <p:spTgt spid="1499"/>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15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515"/>
        <p:cNvGrpSpPr/>
        <p:nvPr/>
      </p:nvGrpSpPr>
      <p:grpSpPr>
        <a:xfrm>
          <a:off x="0" y="0"/>
          <a:ext cx="0" cy="0"/>
          <a:chOff x="0" y="0"/>
          <a:chExt cx="0" cy="0"/>
        </a:xfrm>
      </p:grpSpPr>
      <p:sp>
        <p:nvSpPr>
          <p:cNvPr id="1516" name="Google Shape;1516;p47"/>
          <p:cNvSpPr txBox="1"/>
          <p:nvPr/>
        </p:nvSpPr>
        <p:spPr>
          <a:xfrm>
            <a:off x="733766" y="1082556"/>
            <a:ext cx="136287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a:solidFill>
                  <a:schemeClr val="dk1"/>
                </a:solidFill>
                <a:latin typeface="Arial"/>
                <a:ea typeface="Arial"/>
                <a:cs typeface="Arial"/>
                <a:sym typeface="Arial"/>
              </a:rPr>
              <a:t>税金クイズ</a:t>
            </a:r>
            <a:endParaRPr sz="1400" b="0" i="0" u="none" strike="noStrike" cap="none">
              <a:solidFill>
                <a:srgbClr val="000000"/>
              </a:solidFill>
              <a:latin typeface="Arial"/>
              <a:ea typeface="Arial"/>
              <a:cs typeface="Arial"/>
              <a:sym typeface="Arial"/>
            </a:endParaRPr>
          </a:p>
        </p:txBody>
      </p:sp>
      <p:grpSp>
        <p:nvGrpSpPr>
          <p:cNvPr id="1517" name="Google Shape;1517;p47"/>
          <p:cNvGrpSpPr/>
          <p:nvPr/>
        </p:nvGrpSpPr>
        <p:grpSpPr>
          <a:xfrm>
            <a:off x="653442" y="1587324"/>
            <a:ext cx="10885117" cy="4314058"/>
            <a:chOff x="653442" y="1587324"/>
            <a:chExt cx="10885117" cy="4314058"/>
          </a:xfrm>
        </p:grpSpPr>
        <p:grpSp>
          <p:nvGrpSpPr>
            <p:cNvPr id="1518" name="Google Shape;1518;p47"/>
            <p:cNvGrpSpPr/>
            <p:nvPr/>
          </p:nvGrpSpPr>
          <p:grpSpPr>
            <a:xfrm>
              <a:off x="653442" y="1587324"/>
              <a:ext cx="10885117" cy="4314058"/>
              <a:chOff x="653442" y="1657083"/>
              <a:chExt cx="10885117" cy="4065332"/>
            </a:xfrm>
          </p:grpSpPr>
          <p:grpSp>
            <p:nvGrpSpPr>
              <p:cNvPr id="1519" name="Google Shape;1519;p47"/>
              <p:cNvGrpSpPr/>
              <p:nvPr/>
            </p:nvGrpSpPr>
            <p:grpSpPr>
              <a:xfrm>
                <a:off x="653442" y="1657083"/>
                <a:ext cx="10885117" cy="4065332"/>
                <a:chOff x="653442" y="1657083"/>
                <a:chExt cx="10885117" cy="4065332"/>
              </a:xfrm>
            </p:grpSpPr>
            <p:sp>
              <p:nvSpPr>
                <p:cNvPr id="1520" name="Google Shape;1520;p47"/>
                <p:cNvSpPr/>
                <p:nvPr/>
              </p:nvSpPr>
              <p:spPr>
                <a:xfrm>
                  <a:off x="653442" y="1661531"/>
                  <a:ext cx="10885117" cy="755780"/>
                </a:xfrm>
                <a:custGeom>
                  <a:avLst/>
                  <a:gdLst/>
                  <a:ahLst/>
                  <a:cxnLst/>
                  <a:rect l="l" t="t" r="r" b="b"/>
                  <a:pathLst>
                    <a:path w="9603308" h="677311" extrusionOk="0">
                      <a:moveTo>
                        <a:pt x="257616" y="0"/>
                      </a:moveTo>
                      <a:lnTo>
                        <a:pt x="9345692" y="0"/>
                      </a:lnTo>
                      <a:cubicBezTo>
                        <a:pt x="9487969" y="0"/>
                        <a:pt x="9603308" y="115339"/>
                        <a:pt x="9603308" y="257616"/>
                      </a:cubicBezTo>
                      <a:lnTo>
                        <a:pt x="9603308" y="677301"/>
                      </a:lnTo>
                      <a:lnTo>
                        <a:pt x="9603306" y="677311"/>
                      </a:lnTo>
                      <a:lnTo>
                        <a:pt x="9603306" y="649814"/>
                      </a:lnTo>
                      <a:lnTo>
                        <a:pt x="0" y="649814"/>
                      </a:lnTo>
                      <a:lnTo>
                        <a:pt x="0" y="257616"/>
                      </a:lnTo>
                      <a:cubicBezTo>
                        <a:pt x="0" y="115339"/>
                        <a:pt x="115339" y="0"/>
                        <a:pt x="257616" y="0"/>
                      </a:cubicBezTo>
                      <a:close/>
                    </a:path>
                  </a:pathLst>
                </a:custGeom>
                <a:solidFill>
                  <a:srgbClr val="F2A98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21" name="Google Shape;1521;p47"/>
                <p:cNvSpPr/>
                <p:nvPr/>
              </p:nvSpPr>
              <p:spPr>
                <a:xfrm>
                  <a:off x="653442" y="1657083"/>
                  <a:ext cx="10885117" cy="4065332"/>
                </a:xfrm>
                <a:prstGeom prst="roundRect">
                  <a:avLst>
                    <a:gd name="adj" fmla="val 7693"/>
                  </a:avLst>
                </a:prstGeom>
                <a:no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grpSp>
            <p:nvGrpSpPr>
              <p:cNvPr id="1522" name="Google Shape;1522;p47"/>
              <p:cNvGrpSpPr/>
              <p:nvPr/>
            </p:nvGrpSpPr>
            <p:grpSpPr>
              <a:xfrm>
                <a:off x="2230409" y="1780487"/>
                <a:ext cx="610576" cy="517865"/>
                <a:chOff x="408318" y="2484221"/>
                <a:chExt cx="659456" cy="559323"/>
              </a:xfrm>
            </p:grpSpPr>
            <p:sp>
              <p:nvSpPr>
                <p:cNvPr id="1523" name="Google Shape;1523;p47"/>
                <p:cNvSpPr/>
                <p:nvPr/>
              </p:nvSpPr>
              <p:spPr>
                <a:xfrm>
                  <a:off x="458392" y="2484221"/>
                  <a:ext cx="559323" cy="559323"/>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24" name="Google Shape;1524;p47"/>
                <p:cNvSpPr txBox="1"/>
                <p:nvPr/>
              </p:nvSpPr>
              <p:spPr>
                <a:xfrm>
                  <a:off x="408318" y="2547833"/>
                  <a:ext cx="659456" cy="4320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AAC8D"/>
                    </a:buClr>
                    <a:buSzPts val="1800"/>
                    <a:buFont typeface="Arial"/>
                    <a:buNone/>
                  </a:pPr>
                  <a:r>
                    <a:rPr lang="ja-JP" sz="1800" b="1" i="0" u="none" strike="noStrike" cap="none">
                      <a:solidFill>
                        <a:srgbClr val="2AAC8D"/>
                      </a:solidFill>
                      <a:latin typeface="Arial"/>
                      <a:ea typeface="Arial"/>
                      <a:cs typeface="Arial"/>
                      <a:sym typeface="Arial"/>
                    </a:rPr>
                    <a:t>Q</a:t>
                  </a:r>
                  <a:r>
                    <a:rPr lang="ja-JP" sz="2000" b="1" i="0" u="none" strike="noStrike" cap="none">
                      <a:solidFill>
                        <a:srgbClr val="2AAC8D"/>
                      </a:solidFill>
                      <a:latin typeface="Arial"/>
                      <a:ea typeface="Arial"/>
                      <a:cs typeface="Arial"/>
                      <a:sym typeface="Arial"/>
                    </a:rPr>
                    <a:t>2</a:t>
                  </a:r>
                  <a:endParaRPr sz="2800" b="1" i="0" u="none" strike="noStrike" cap="none">
                    <a:solidFill>
                      <a:srgbClr val="2AAC8D"/>
                    </a:solidFill>
                    <a:latin typeface="Arial"/>
                    <a:ea typeface="Arial"/>
                    <a:cs typeface="Arial"/>
                    <a:sym typeface="Arial"/>
                  </a:endParaRPr>
                </a:p>
              </p:txBody>
            </p:sp>
          </p:grpSp>
          <p:sp>
            <p:nvSpPr>
              <p:cNvPr id="1525" name="Google Shape;1525;p47"/>
              <p:cNvSpPr txBox="1"/>
              <p:nvPr/>
            </p:nvSpPr>
            <p:spPr>
              <a:xfrm>
                <a:off x="2887350" y="1833090"/>
                <a:ext cx="7358700" cy="377100"/>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chemeClr val="dk1"/>
                  </a:buClr>
                  <a:buSzPts val="2000"/>
                  <a:buFont typeface="Arial"/>
                  <a:buNone/>
                </a:pPr>
                <a:r>
                  <a:rPr lang="ja-JP" sz="2000" b="1" i="0" u="none" strike="noStrike" cap="none">
                    <a:solidFill>
                      <a:schemeClr val="dk1"/>
                    </a:solidFill>
                    <a:latin typeface="Arial"/>
                    <a:ea typeface="Arial"/>
                    <a:cs typeface="Arial"/>
                    <a:sym typeface="Arial"/>
                  </a:rPr>
                  <a:t>次のうち、税金がかかる正しい組み合わせはどれでしょう。</a:t>
                </a:r>
                <a:endParaRPr sz="1400" b="0" i="0" u="none" strike="noStrike" cap="none">
                  <a:solidFill>
                    <a:srgbClr val="000000"/>
                  </a:solidFill>
                  <a:latin typeface="Arial"/>
                  <a:ea typeface="Arial"/>
                  <a:cs typeface="Arial"/>
                  <a:sym typeface="Arial"/>
                </a:endParaRPr>
              </a:p>
            </p:txBody>
          </p:sp>
        </p:grpSp>
        <p:grpSp>
          <p:nvGrpSpPr>
            <p:cNvPr id="1526" name="Google Shape;1526;p47"/>
            <p:cNvGrpSpPr/>
            <p:nvPr/>
          </p:nvGrpSpPr>
          <p:grpSpPr>
            <a:xfrm>
              <a:off x="848242" y="2749816"/>
              <a:ext cx="10500587" cy="2769735"/>
              <a:chOff x="848242" y="2749816"/>
              <a:chExt cx="10500587" cy="2769735"/>
            </a:xfrm>
          </p:grpSpPr>
          <p:sp>
            <p:nvSpPr>
              <p:cNvPr id="1527" name="Google Shape;1527;p47"/>
              <p:cNvSpPr/>
              <p:nvPr/>
            </p:nvSpPr>
            <p:spPr>
              <a:xfrm>
                <a:off x="848242" y="2749816"/>
                <a:ext cx="3345152" cy="2769735"/>
              </a:xfrm>
              <a:prstGeom prst="roundRect">
                <a:avLst>
                  <a:gd name="adj" fmla="val 5406"/>
                </a:avLst>
              </a:prstGeom>
              <a:solidFill>
                <a:srgbClr val="FBFBE9"/>
              </a:solidFill>
              <a:ln w="19050" cap="flat" cmpd="sng">
                <a:solidFill>
                  <a:srgbClr val="F2AA8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28" name="Google Shape;1528;p47"/>
              <p:cNvSpPr txBox="1"/>
              <p:nvPr/>
            </p:nvSpPr>
            <p:spPr>
              <a:xfrm>
                <a:off x="848242" y="2853415"/>
                <a:ext cx="3345152" cy="86789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chemeClr val="dk1"/>
                  </a:buClr>
                  <a:buSzPts val="2400"/>
                  <a:buFont typeface="Arial"/>
                  <a:buNone/>
                </a:pPr>
                <a:r>
                  <a:rPr lang="ja-JP" sz="2400" b="1" i="0" u="none" strike="noStrike" cap="none">
                    <a:solidFill>
                      <a:schemeClr val="dk1"/>
                    </a:solidFill>
                    <a:latin typeface="Arial"/>
                    <a:ea typeface="Arial"/>
                    <a:cs typeface="Arial"/>
                    <a:sym typeface="Arial"/>
                  </a:rPr>
                  <a:t>①</a:t>
                </a:r>
                <a:endParaRPr sz="2400" b="1" i="0" u="none" strike="noStrike" cap="none">
                  <a:solidFill>
                    <a:schemeClr val="dk1"/>
                  </a:solidFill>
                  <a:latin typeface="Arial"/>
                  <a:ea typeface="Arial"/>
                  <a:cs typeface="Arial"/>
                  <a:sym typeface="Arial"/>
                </a:endParaRPr>
              </a:p>
              <a:p>
                <a:pPr marL="0" marR="0" lvl="0" indent="0" algn="ctr" rtl="0">
                  <a:lnSpc>
                    <a:spcPct val="120000"/>
                  </a:lnSpc>
                  <a:spcBef>
                    <a:spcPts val="0"/>
                  </a:spcBef>
                  <a:spcAft>
                    <a:spcPts val="0"/>
                  </a:spcAft>
                  <a:buClr>
                    <a:schemeClr val="dk1"/>
                  </a:buClr>
                  <a:buSzPts val="1800"/>
                  <a:buFont typeface="Arial"/>
                  <a:buNone/>
                </a:pPr>
                <a:r>
                  <a:rPr lang="ja-JP" sz="1800" b="1" i="0" u="none" strike="noStrike" cap="none">
                    <a:solidFill>
                      <a:schemeClr val="dk1"/>
                    </a:solidFill>
                    <a:latin typeface="Arial"/>
                    <a:ea typeface="Arial"/>
                    <a:cs typeface="Arial"/>
                    <a:sym typeface="Arial"/>
                  </a:rPr>
                  <a:t>自動車を持つ／自転車を持つ</a:t>
                </a:r>
                <a:endParaRPr sz="1400" b="0" i="0" u="none" strike="noStrike" cap="none">
                  <a:solidFill>
                    <a:srgbClr val="000000"/>
                  </a:solidFill>
                  <a:latin typeface="Arial"/>
                  <a:ea typeface="Arial"/>
                  <a:cs typeface="Arial"/>
                  <a:sym typeface="Arial"/>
                </a:endParaRPr>
              </a:p>
            </p:txBody>
          </p:sp>
          <p:sp>
            <p:nvSpPr>
              <p:cNvPr id="1529" name="Google Shape;1529;p47"/>
              <p:cNvSpPr/>
              <p:nvPr/>
            </p:nvSpPr>
            <p:spPr>
              <a:xfrm>
                <a:off x="4426711" y="2749816"/>
                <a:ext cx="3344400" cy="2769735"/>
              </a:xfrm>
              <a:prstGeom prst="roundRect">
                <a:avLst>
                  <a:gd name="adj" fmla="val 5406"/>
                </a:avLst>
              </a:prstGeom>
              <a:solidFill>
                <a:srgbClr val="FBFBE9"/>
              </a:solidFill>
              <a:ln w="19050" cap="flat" cmpd="sng">
                <a:solidFill>
                  <a:srgbClr val="F2AA8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30" name="Google Shape;1530;p47"/>
              <p:cNvSpPr/>
              <p:nvPr/>
            </p:nvSpPr>
            <p:spPr>
              <a:xfrm>
                <a:off x="8004429" y="2749816"/>
                <a:ext cx="3344400" cy="2769735"/>
              </a:xfrm>
              <a:prstGeom prst="roundRect">
                <a:avLst>
                  <a:gd name="adj" fmla="val 5406"/>
                </a:avLst>
              </a:prstGeom>
              <a:solidFill>
                <a:srgbClr val="FBFBE9"/>
              </a:solidFill>
              <a:ln w="19050" cap="flat" cmpd="sng">
                <a:solidFill>
                  <a:srgbClr val="F2AA8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531" name="Google Shape;1531;p47" descr="アイコン&#10;&#10;自動的に生成された説明"/>
              <p:cNvPicPr preferRelativeResize="0"/>
              <p:nvPr/>
            </p:nvPicPr>
            <p:blipFill rotWithShape="1">
              <a:blip r:embed="rId3">
                <a:alphaModFix/>
              </a:blip>
              <a:srcRect/>
              <a:stretch/>
            </p:blipFill>
            <p:spPr>
              <a:xfrm>
                <a:off x="1043551" y="3611419"/>
                <a:ext cx="1388519" cy="1294750"/>
              </a:xfrm>
              <a:prstGeom prst="rect">
                <a:avLst/>
              </a:prstGeom>
              <a:noFill/>
              <a:ln>
                <a:noFill/>
              </a:ln>
            </p:spPr>
          </p:pic>
          <p:pic>
            <p:nvPicPr>
              <p:cNvPr id="1532" name="Google Shape;1532;p47" descr="自転車の絵&#10;&#10;AI 生成コンテンツは誤りを含む可能性があります。"/>
              <p:cNvPicPr preferRelativeResize="0"/>
              <p:nvPr/>
            </p:nvPicPr>
            <p:blipFill rotWithShape="1">
              <a:blip r:embed="rId4">
                <a:alphaModFix/>
              </a:blip>
              <a:srcRect/>
              <a:stretch/>
            </p:blipFill>
            <p:spPr>
              <a:xfrm>
                <a:off x="2470162" y="3589798"/>
                <a:ext cx="1527923" cy="1527923"/>
              </a:xfrm>
              <a:prstGeom prst="rect">
                <a:avLst/>
              </a:prstGeom>
              <a:noFill/>
              <a:ln>
                <a:noFill/>
              </a:ln>
            </p:spPr>
          </p:pic>
          <p:sp>
            <p:nvSpPr>
              <p:cNvPr id="1533" name="Google Shape;1533;p47"/>
              <p:cNvSpPr txBox="1"/>
              <p:nvPr/>
            </p:nvSpPr>
            <p:spPr>
              <a:xfrm>
                <a:off x="4426711" y="2853415"/>
                <a:ext cx="3345152" cy="86789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chemeClr val="dk1"/>
                  </a:buClr>
                  <a:buSzPts val="2400"/>
                  <a:buFont typeface="Arial"/>
                  <a:buNone/>
                </a:pPr>
                <a:r>
                  <a:rPr lang="ja-JP" sz="2400" b="1" i="0" u="none" strike="noStrike" cap="none">
                    <a:solidFill>
                      <a:schemeClr val="dk1"/>
                    </a:solidFill>
                    <a:latin typeface="Arial"/>
                    <a:ea typeface="Arial"/>
                    <a:cs typeface="Arial"/>
                    <a:sym typeface="Arial"/>
                  </a:rPr>
                  <a:t>②</a:t>
                </a:r>
                <a:endParaRPr sz="2400" b="1" i="0" u="none" strike="noStrike" cap="none">
                  <a:solidFill>
                    <a:schemeClr val="dk1"/>
                  </a:solidFill>
                  <a:latin typeface="Arial"/>
                  <a:ea typeface="Arial"/>
                  <a:cs typeface="Arial"/>
                  <a:sym typeface="Arial"/>
                </a:endParaRPr>
              </a:p>
              <a:p>
                <a:pPr marL="0" marR="0" lvl="0" indent="0" algn="ctr" rtl="0">
                  <a:lnSpc>
                    <a:spcPct val="120000"/>
                  </a:lnSpc>
                  <a:spcBef>
                    <a:spcPts val="0"/>
                  </a:spcBef>
                  <a:spcAft>
                    <a:spcPts val="0"/>
                  </a:spcAft>
                  <a:buClr>
                    <a:schemeClr val="dk1"/>
                  </a:buClr>
                  <a:buSzPts val="1800"/>
                  <a:buFont typeface="Arial"/>
                  <a:buNone/>
                </a:pPr>
                <a:r>
                  <a:rPr lang="ja-JP" sz="1800" b="1" i="0" u="none" strike="noStrike" cap="none">
                    <a:solidFill>
                      <a:schemeClr val="dk1"/>
                    </a:solidFill>
                    <a:latin typeface="Arial"/>
                    <a:ea typeface="Arial"/>
                    <a:cs typeface="Arial"/>
                    <a:sym typeface="Arial"/>
                  </a:rPr>
                  <a:t>自動車を持つ／家を持つ</a:t>
                </a:r>
                <a:endParaRPr sz="1400" b="0" i="0" u="none" strike="noStrike" cap="none">
                  <a:solidFill>
                    <a:srgbClr val="000000"/>
                  </a:solidFill>
                  <a:latin typeface="Arial"/>
                  <a:ea typeface="Arial"/>
                  <a:cs typeface="Arial"/>
                  <a:sym typeface="Arial"/>
                </a:endParaRPr>
              </a:p>
            </p:txBody>
          </p:sp>
          <p:pic>
            <p:nvPicPr>
              <p:cNvPr id="1534" name="Google Shape;1534;p47" descr="図形&#10;&#10;自動的に生成された説明"/>
              <p:cNvPicPr preferRelativeResize="0"/>
              <p:nvPr/>
            </p:nvPicPr>
            <p:blipFill rotWithShape="1">
              <a:blip r:embed="rId5">
                <a:alphaModFix/>
              </a:blip>
              <a:srcRect/>
              <a:stretch/>
            </p:blipFill>
            <p:spPr>
              <a:xfrm>
                <a:off x="5944393" y="3742291"/>
                <a:ext cx="1692297" cy="1163878"/>
              </a:xfrm>
              <a:prstGeom prst="rect">
                <a:avLst/>
              </a:prstGeom>
              <a:noFill/>
              <a:ln>
                <a:noFill/>
              </a:ln>
            </p:spPr>
          </p:pic>
          <p:pic>
            <p:nvPicPr>
              <p:cNvPr id="1535" name="Google Shape;1535;p47" descr="アイコン&#10;&#10;自動的に生成された説明"/>
              <p:cNvPicPr preferRelativeResize="0"/>
              <p:nvPr/>
            </p:nvPicPr>
            <p:blipFill rotWithShape="1">
              <a:blip r:embed="rId3">
                <a:alphaModFix/>
              </a:blip>
              <a:srcRect/>
              <a:stretch/>
            </p:blipFill>
            <p:spPr>
              <a:xfrm>
                <a:off x="4561133" y="3611419"/>
                <a:ext cx="1388519" cy="1294750"/>
              </a:xfrm>
              <a:prstGeom prst="rect">
                <a:avLst/>
              </a:prstGeom>
              <a:noFill/>
              <a:ln>
                <a:noFill/>
              </a:ln>
            </p:spPr>
          </p:pic>
          <p:sp>
            <p:nvSpPr>
              <p:cNvPr id="1536" name="Google Shape;1536;p47"/>
              <p:cNvSpPr txBox="1"/>
              <p:nvPr/>
            </p:nvSpPr>
            <p:spPr>
              <a:xfrm>
                <a:off x="8003677" y="2853415"/>
                <a:ext cx="3345152" cy="86789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chemeClr val="dk1"/>
                  </a:buClr>
                  <a:buSzPts val="2400"/>
                  <a:buFont typeface="Arial"/>
                  <a:buNone/>
                </a:pPr>
                <a:r>
                  <a:rPr lang="ja-JP" sz="2400" b="1" i="0" u="none" strike="noStrike" cap="none">
                    <a:solidFill>
                      <a:schemeClr val="dk1"/>
                    </a:solidFill>
                    <a:latin typeface="Arial"/>
                    <a:ea typeface="Arial"/>
                    <a:cs typeface="Arial"/>
                    <a:sym typeface="Arial"/>
                  </a:rPr>
                  <a:t>③</a:t>
                </a:r>
                <a:endParaRPr sz="2400" b="1" i="0" u="none" strike="noStrike" cap="none">
                  <a:solidFill>
                    <a:schemeClr val="dk1"/>
                  </a:solidFill>
                  <a:latin typeface="Arial"/>
                  <a:ea typeface="Arial"/>
                  <a:cs typeface="Arial"/>
                  <a:sym typeface="Arial"/>
                </a:endParaRPr>
              </a:p>
              <a:p>
                <a:pPr marL="0" marR="0" lvl="0" indent="0" algn="ctr" rtl="0">
                  <a:lnSpc>
                    <a:spcPct val="120000"/>
                  </a:lnSpc>
                  <a:spcBef>
                    <a:spcPts val="0"/>
                  </a:spcBef>
                  <a:spcAft>
                    <a:spcPts val="0"/>
                  </a:spcAft>
                  <a:buClr>
                    <a:schemeClr val="dk1"/>
                  </a:buClr>
                  <a:buSzPts val="1800"/>
                  <a:buFont typeface="Arial"/>
                  <a:buNone/>
                </a:pPr>
                <a:r>
                  <a:rPr lang="ja-JP" sz="1800" b="1" i="0" u="none" strike="noStrike" cap="none">
                    <a:solidFill>
                      <a:schemeClr val="dk1"/>
                    </a:solidFill>
                    <a:latin typeface="Arial"/>
                    <a:ea typeface="Arial"/>
                    <a:cs typeface="Arial"/>
                    <a:sym typeface="Arial"/>
                  </a:rPr>
                  <a:t>自転車を持つ／家を持つ</a:t>
                </a:r>
                <a:endParaRPr sz="1400" b="0" i="0" u="none" strike="noStrike" cap="none">
                  <a:solidFill>
                    <a:srgbClr val="000000"/>
                  </a:solidFill>
                  <a:latin typeface="Arial"/>
                  <a:ea typeface="Arial"/>
                  <a:cs typeface="Arial"/>
                  <a:sym typeface="Arial"/>
                </a:endParaRPr>
              </a:p>
            </p:txBody>
          </p:sp>
          <p:pic>
            <p:nvPicPr>
              <p:cNvPr id="1537" name="Google Shape;1537;p47" descr="図形&#10;&#10;自動的に生成された説明"/>
              <p:cNvPicPr preferRelativeResize="0"/>
              <p:nvPr/>
            </p:nvPicPr>
            <p:blipFill rotWithShape="1">
              <a:blip r:embed="rId5">
                <a:alphaModFix/>
              </a:blip>
              <a:srcRect/>
              <a:stretch/>
            </p:blipFill>
            <p:spPr>
              <a:xfrm>
                <a:off x="9543882" y="3742291"/>
                <a:ext cx="1692297" cy="1163878"/>
              </a:xfrm>
              <a:prstGeom prst="rect">
                <a:avLst/>
              </a:prstGeom>
              <a:noFill/>
              <a:ln>
                <a:noFill/>
              </a:ln>
            </p:spPr>
          </p:pic>
          <p:pic>
            <p:nvPicPr>
              <p:cNvPr id="1538" name="Google Shape;1538;p47" descr="自転車の絵&#10;&#10;AI 生成コンテンツは誤りを含む可能性があります。"/>
              <p:cNvPicPr preferRelativeResize="0"/>
              <p:nvPr/>
            </p:nvPicPr>
            <p:blipFill rotWithShape="1">
              <a:blip r:embed="rId4">
                <a:alphaModFix/>
              </a:blip>
              <a:srcRect/>
              <a:stretch/>
            </p:blipFill>
            <p:spPr>
              <a:xfrm>
                <a:off x="8117080" y="3589798"/>
                <a:ext cx="1527923" cy="1527923"/>
              </a:xfrm>
              <a:prstGeom prst="rect">
                <a:avLst/>
              </a:prstGeom>
              <a:noFill/>
              <a:ln>
                <a:noFill/>
              </a:ln>
            </p:spPr>
          </p:pic>
          <p:grpSp>
            <p:nvGrpSpPr>
              <p:cNvPr id="1539" name="Google Shape;1539;p47"/>
              <p:cNvGrpSpPr/>
              <p:nvPr/>
            </p:nvGrpSpPr>
            <p:grpSpPr>
              <a:xfrm>
                <a:off x="1951444" y="4993552"/>
                <a:ext cx="1138749" cy="399154"/>
                <a:chOff x="2168516" y="4944409"/>
                <a:chExt cx="1138749" cy="399154"/>
              </a:xfrm>
            </p:grpSpPr>
            <p:sp>
              <p:nvSpPr>
                <p:cNvPr id="1540" name="Google Shape;1540;p47"/>
                <p:cNvSpPr/>
                <p:nvPr/>
              </p:nvSpPr>
              <p:spPr>
                <a:xfrm>
                  <a:off x="2168516" y="4944409"/>
                  <a:ext cx="1138749" cy="399154"/>
                </a:xfrm>
                <a:prstGeom prst="roundRect">
                  <a:avLst>
                    <a:gd name="adj" fmla="val 50000"/>
                  </a:avLst>
                </a:prstGeom>
                <a:solidFill>
                  <a:srgbClr val="FF0000">
                    <a:alpha val="5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41" name="Google Shape;1541;p47"/>
                <p:cNvSpPr txBox="1"/>
                <p:nvPr/>
              </p:nvSpPr>
              <p:spPr>
                <a:xfrm>
                  <a:off x="2342291" y="4987047"/>
                  <a:ext cx="647766"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600"/>
                    <a:buFont typeface="Arial"/>
                    <a:buNone/>
                  </a:pPr>
                  <a:r>
                    <a:rPr lang="ja-JP" sz="1600" b="0" i="0" u="none" strike="noStrike" cap="none">
                      <a:solidFill>
                        <a:schemeClr val="lt1"/>
                      </a:solidFill>
                      <a:latin typeface="Arial"/>
                      <a:ea typeface="Arial"/>
                      <a:cs typeface="Arial"/>
                      <a:sym typeface="Arial"/>
                    </a:rPr>
                    <a:t>選ぶ</a:t>
                  </a:r>
                  <a:endParaRPr sz="1600" b="0" i="0" u="none" strike="noStrike" cap="none">
                    <a:solidFill>
                      <a:schemeClr val="lt1"/>
                    </a:solidFill>
                    <a:latin typeface="Arial"/>
                    <a:ea typeface="Arial"/>
                    <a:cs typeface="Arial"/>
                    <a:sym typeface="Arial"/>
                  </a:endParaRPr>
                </a:p>
              </p:txBody>
            </p:sp>
            <p:sp>
              <p:nvSpPr>
                <p:cNvPr id="1542" name="Google Shape;1542;p47"/>
                <p:cNvSpPr/>
                <p:nvPr/>
              </p:nvSpPr>
              <p:spPr>
                <a:xfrm rot="5400000">
                  <a:off x="2974454" y="5046462"/>
                  <a:ext cx="226255" cy="195048"/>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grpSp>
            <p:nvGrpSpPr>
              <p:cNvPr id="1543" name="Google Shape;1543;p47"/>
              <p:cNvGrpSpPr/>
              <p:nvPr/>
            </p:nvGrpSpPr>
            <p:grpSpPr>
              <a:xfrm>
                <a:off x="5529537" y="4993552"/>
                <a:ext cx="1138749" cy="399154"/>
                <a:chOff x="2168516" y="4944409"/>
                <a:chExt cx="1138749" cy="399154"/>
              </a:xfrm>
            </p:grpSpPr>
            <p:sp>
              <p:nvSpPr>
                <p:cNvPr id="1544" name="Google Shape;1544;p47"/>
                <p:cNvSpPr/>
                <p:nvPr/>
              </p:nvSpPr>
              <p:spPr>
                <a:xfrm>
                  <a:off x="2168516" y="4944409"/>
                  <a:ext cx="1138749" cy="399154"/>
                </a:xfrm>
                <a:prstGeom prst="roundRect">
                  <a:avLst>
                    <a:gd name="adj" fmla="val 50000"/>
                  </a:avLst>
                </a:prstGeom>
                <a:solidFill>
                  <a:srgbClr val="FF0000">
                    <a:alpha val="5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45" name="Google Shape;1545;p47"/>
                <p:cNvSpPr txBox="1"/>
                <p:nvPr/>
              </p:nvSpPr>
              <p:spPr>
                <a:xfrm>
                  <a:off x="2342291" y="4987047"/>
                  <a:ext cx="647766"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600"/>
                    <a:buFont typeface="Arial"/>
                    <a:buNone/>
                  </a:pPr>
                  <a:r>
                    <a:rPr lang="ja-JP" sz="1600" b="0" i="0" u="none" strike="noStrike" cap="none">
                      <a:solidFill>
                        <a:schemeClr val="lt1"/>
                      </a:solidFill>
                      <a:latin typeface="Arial"/>
                      <a:ea typeface="Arial"/>
                      <a:cs typeface="Arial"/>
                      <a:sym typeface="Arial"/>
                    </a:rPr>
                    <a:t>選ぶ</a:t>
                  </a:r>
                  <a:endParaRPr sz="1600" b="0" i="0" u="none" strike="noStrike" cap="none">
                    <a:solidFill>
                      <a:schemeClr val="lt1"/>
                    </a:solidFill>
                    <a:latin typeface="Arial"/>
                    <a:ea typeface="Arial"/>
                    <a:cs typeface="Arial"/>
                    <a:sym typeface="Arial"/>
                  </a:endParaRPr>
                </a:p>
              </p:txBody>
            </p:sp>
            <p:sp>
              <p:nvSpPr>
                <p:cNvPr id="1546" name="Google Shape;1546;p47"/>
                <p:cNvSpPr/>
                <p:nvPr/>
              </p:nvSpPr>
              <p:spPr>
                <a:xfrm rot="5400000">
                  <a:off x="2974454" y="5046462"/>
                  <a:ext cx="226255" cy="195048"/>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grpSp>
            <p:nvGrpSpPr>
              <p:cNvPr id="1547" name="Google Shape;1547;p47"/>
              <p:cNvGrpSpPr/>
              <p:nvPr/>
            </p:nvGrpSpPr>
            <p:grpSpPr>
              <a:xfrm>
                <a:off x="9107255" y="4993552"/>
                <a:ext cx="1138749" cy="399154"/>
                <a:chOff x="2168516" y="4944409"/>
                <a:chExt cx="1138749" cy="399154"/>
              </a:xfrm>
            </p:grpSpPr>
            <p:sp>
              <p:nvSpPr>
                <p:cNvPr id="1548" name="Google Shape;1548;p47"/>
                <p:cNvSpPr/>
                <p:nvPr/>
              </p:nvSpPr>
              <p:spPr>
                <a:xfrm>
                  <a:off x="2168516" y="4944409"/>
                  <a:ext cx="1138749" cy="399154"/>
                </a:xfrm>
                <a:prstGeom prst="roundRect">
                  <a:avLst>
                    <a:gd name="adj" fmla="val 50000"/>
                  </a:avLst>
                </a:prstGeom>
                <a:solidFill>
                  <a:srgbClr val="FF0000">
                    <a:alpha val="5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49" name="Google Shape;1549;p47"/>
                <p:cNvSpPr txBox="1"/>
                <p:nvPr/>
              </p:nvSpPr>
              <p:spPr>
                <a:xfrm>
                  <a:off x="2342291" y="4987047"/>
                  <a:ext cx="647766"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600"/>
                    <a:buFont typeface="Arial"/>
                    <a:buNone/>
                  </a:pPr>
                  <a:r>
                    <a:rPr lang="ja-JP" sz="1600" b="0" i="0" u="none" strike="noStrike" cap="none">
                      <a:solidFill>
                        <a:schemeClr val="lt1"/>
                      </a:solidFill>
                      <a:latin typeface="Arial"/>
                      <a:ea typeface="Arial"/>
                      <a:cs typeface="Arial"/>
                      <a:sym typeface="Arial"/>
                    </a:rPr>
                    <a:t>選ぶ</a:t>
                  </a:r>
                  <a:endParaRPr sz="1600" b="0" i="0" u="none" strike="noStrike" cap="none">
                    <a:solidFill>
                      <a:schemeClr val="lt1"/>
                    </a:solidFill>
                    <a:latin typeface="Arial"/>
                    <a:ea typeface="Arial"/>
                    <a:cs typeface="Arial"/>
                    <a:sym typeface="Arial"/>
                  </a:endParaRPr>
                </a:p>
              </p:txBody>
            </p:sp>
            <p:sp>
              <p:nvSpPr>
                <p:cNvPr id="1550" name="Google Shape;1550;p47"/>
                <p:cNvSpPr/>
                <p:nvPr/>
              </p:nvSpPr>
              <p:spPr>
                <a:xfrm rot="5400000">
                  <a:off x="2974454" y="5046462"/>
                  <a:ext cx="226255" cy="195048"/>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grpSp>
      </p:grpSp>
      <p:sp>
        <p:nvSpPr>
          <p:cNvPr id="1551" name="Google Shape;1551;p47">
            <a:hlinkClick r:id="rId6" action="ppaction://hlinksldjump"/>
          </p:cNvPr>
          <p:cNvSpPr/>
          <p:nvPr/>
        </p:nvSpPr>
        <p:spPr>
          <a:xfrm>
            <a:off x="1955028" y="4993552"/>
            <a:ext cx="1144981" cy="399154"/>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52" name="Google Shape;1552;p47">
            <a:hlinkClick r:id="rId7" action="ppaction://hlinksldjump"/>
          </p:cNvPr>
          <p:cNvSpPr/>
          <p:nvPr/>
        </p:nvSpPr>
        <p:spPr>
          <a:xfrm>
            <a:off x="5542028" y="4993552"/>
            <a:ext cx="1144981" cy="399154"/>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53" name="Google Shape;1553;p47">
            <a:hlinkClick r:id="rId8" action="ppaction://hlinksldjump"/>
          </p:cNvPr>
          <p:cNvSpPr/>
          <p:nvPr/>
        </p:nvSpPr>
        <p:spPr>
          <a:xfrm>
            <a:off x="9104607" y="4993552"/>
            <a:ext cx="1144981" cy="399154"/>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1554" name="Google Shape;1554;p47"/>
          <p:cNvGrpSpPr/>
          <p:nvPr/>
        </p:nvGrpSpPr>
        <p:grpSpPr>
          <a:xfrm>
            <a:off x="142185" y="191285"/>
            <a:ext cx="11907630" cy="830956"/>
            <a:chOff x="142185" y="191285"/>
            <a:chExt cx="11907630" cy="830956"/>
          </a:xfrm>
        </p:grpSpPr>
        <p:pic>
          <p:nvPicPr>
            <p:cNvPr id="1555" name="Google Shape;1555;p47"/>
            <p:cNvPicPr preferRelativeResize="0"/>
            <p:nvPr/>
          </p:nvPicPr>
          <p:blipFill rotWithShape="1">
            <a:blip r:embed="rId9">
              <a:alphaModFix/>
            </a:blip>
            <a:srcRect/>
            <a:stretch/>
          </p:blipFill>
          <p:spPr>
            <a:xfrm>
              <a:off x="142185" y="223545"/>
              <a:ext cx="11907630" cy="755970"/>
            </a:xfrm>
            <a:prstGeom prst="rect">
              <a:avLst/>
            </a:prstGeom>
            <a:noFill/>
            <a:ln>
              <a:noFill/>
            </a:ln>
          </p:spPr>
        </p:pic>
        <p:sp>
          <p:nvSpPr>
            <p:cNvPr id="1556" name="Google Shape;1556;p47"/>
            <p:cNvSpPr txBox="1"/>
            <p:nvPr/>
          </p:nvSpPr>
          <p:spPr>
            <a:xfrm>
              <a:off x="201954" y="191285"/>
              <a:ext cx="1208145"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4800"/>
                <a:buFont typeface="Arial"/>
                <a:buNone/>
              </a:pPr>
              <a:r>
                <a:rPr lang="ja-JP" sz="4800" b="1" i="0" u="none" strike="noStrike" cap="none">
                  <a:solidFill>
                    <a:schemeClr val="lt1"/>
                  </a:solidFill>
                  <a:latin typeface="Arial"/>
                  <a:ea typeface="Arial"/>
                  <a:cs typeface="Arial"/>
                  <a:sym typeface="Arial"/>
                </a:rPr>
                <a:t>4</a:t>
              </a:r>
              <a:endParaRPr sz="4800" b="1" i="0" u="none" strike="noStrike" cap="none">
                <a:solidFill>
                  <a:schemeClr val="lt1"/>
                </a:solidFill>
                <a:latin typeface="Arial"/>
                <a:ea typeface="Arial"/>
                <a:cs typeface="Arial"/>
                <a:sym typeface="Arial"/>
              </a:endParaRPr>
            </a:p>
          </p:txBody>
        </p:sp>
        <p:sp>
          <p:nvSpPr>
            <p:cNvPr id="1557" name="Google Shape;1557;p47"/>
            <p:cNvSpPr txBox="1"/>
            <p:nvPr/>
          </p:nvSpPr>
          <p:spPr>
            <a:xfrm>
              <a:off x="1566872" y="340431"/>
              <a:ext cx="95724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200"/>
                <a:buFont typeface="Arial"/>
                <a:buNone/>
              </a:pPr>
              <a:r>
                <a:rPr lang="ja-JP" sz="3200" b="1" i="0" u="none" strike="noStrike" cap="none">
                  <a:solidFill>
                    <a:schemeClr val="lt1"/>
                  </a:solidFill>
                  <a:latin typeface="Arial"/>
                  <a:ea typeface="Arial"/>
                  <a:cs typeface="Arial"/>
                  <a:sym typeface="Arial"/>
                </a:rPr>
                <a:t>税金にはどのような種類があるのだろう？</a:t>
              </a:r>
              <a:endParaRPr sz="1400" b="0" i="0" u="none" strike="noStrike" cap="none">
                <a:solidFill>
                  <a:srgbClr val="000000"/>
                </a:solidFill>
                <a:latin typeface="Arial"/>
                <a:ea typeface="Arial"/>
                <a:cs typeface="Arial"/>
                <a:sym typeface="Arial"/>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16"/>
                                        </p:tgtEl>
                                        <p:attrNameLst>
                                          <p:attrName>style.visibility</p:attrName>
                                        </p:attrNameLst>
                                      </p:cBhvr>
                                      <p:to>
                                        <p:strVal val="visible"/>
                                      </p:to>
                                    </p:set>
                                    <p:animEffect transition="in" filter="fade">
                                      <p:cBhvr>
                                        <p:cTn id="7" dur="500"/>
                                        <p:tgtEl>
                                          <p:spTgt spid="15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17"/>
                                        </p:tgtEl>
                                        <p:attrNameLst>
                                          <p:attrName>style.visibility</p:attrName>
                                        </p:attrNameLst>
                                      </p:cBhvr>
                                      <p:to>
                                        <p:strVal val="visible"/>
                                      </p:to>
                                    </p:set>
                                    <p:animEffect transition="in" filter="fade">
                                      <p:cBhvr>
                                        <p:cTn id="11" dur="500"/>
                                        <p:tgtEl>
                                          <p:spTgt spid="15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562"/>
        <p:cNvGrpSpPr/>
        <p:nvPr/>
      </p:nvGrpSpPr>
      <p:grpSpPr>
        <a:xfrm>
          <a:off x="0" y="0"/>
          <a:ext cx="0" cy="0"/>
          <a:chOff x="0" y="0"/>
          <a:chExt cx="0" cy="0"/>
        </a:xfrm>
      </p:grpSpPr>
      <p:sp>
        <p:nvSpPr>
          <p:cNvPr id="1563" name="Google Shape;1563;p48"/>
          <p:cNvSpPr/>
          <p:nvPr/>
        </p:nvSpPr>
        <p:spPr>
          <a:xfrm>
            <a:off x="848242" y="2749816"/>
            <a:ext cx="3345152" cy="2769735"/>
          </a:xfrm>
          <a:prstGeom prst="roundRect">
            <a:avLst>
              <a:gd name="adj" fmla="val 5406"/>
            </a:avLst>
          </a:prstGeom>
          <a:solidFill>
            <a:srgbClr val="FBFBE9"/>
          </a:solidFill>
          <a:ln w="19050" cap="flat" cmpd="sng">
            <a:solidFill>
              <a:srgbClr val="F2AA8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64" name="Google Shape;1564;p48"/>
          <p:cNvSpPr txBox="1"/>
          <p:nvPr/>
        </p:nvSpPr>
        <p:spPr>
          <a:xfrm>
            <a:off x="848242" y="2853415"/>
            <a:ext cx="3345152" cy="86789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chemeClr val="dk1"/>
              </a:buClr>
              <a:buSzPts val="2400"/>
              <a:buFont typeface="Arial"/>
              <a:buNone/>
            </a:pPr>
            <a:r>
              <a:rPr lang="ja-JP" sz="2400" b="1" i="0" u="none" strike="noStrike" cap="none">
                <a:solidFill>
                  <a:schemeClr val="dk1"/>
                </a:solidFill>
                <a:latin typeface="Arial"/>
                <a:ea typeface="Arial"/>
                <a:cs typeface="Arial"/>
                <a:sym typeface="Arial"/>
              </a:rPr>
              <a:t>①</a:t>
            </a:r>
            <a:endParaRPr sz="2400" b="1" i="0" u="none" strike="noStrike" cap="none">
              <a:solidFill>
                <a:schemeClr val="dk1"/>
              </a:solidFill>
              <a:latin typeface="Arial"/>
              <a:ea typeface="Arial"/>
              <a:cs typeface="Arial"/>
              <a:sym typeface="Arial"/>
            </a:endParaRPr>
          </a:p>
          <a:p>
            <a:pPr marL="0" marR="0" lvl="0" indent="0" algn="ctr" rtl="0">
              <a:lnSpc>
                <a:spcPct val="120000"/>
              </a:lnSpc>
              <a:spcBef>
                <a:spcPts val="0"/>
              </a:spcBef>
              <a:spcAft>
                <a:spcPts val="0"/>
              </a:spcAft>
              <a:buClr>
                <a:schemeClr val="dk1"/>
              </a:buClr>
              <a:buSzPts val="1800"/>
              <a:buFont typeface="Arial"/>
              <a:buNone/>
            </a:pPr>
            <a:r>
              <a:rPr lang="ja-JP" sz="1800" b="1" i="0" u="none" strike="noStrike" cap="none">
                <a:solidFill>
                  <a:schemeClr val="dk1"/>
                </a:solidFill>
                <a:latin typeface="Arial"/>
                <a:ea typeface="Arial"/>
                <a:cs typeface="Arial"/>
                <a:sym typeface="Arial"/>
              </a:rPr>
              <a:t>自動車を持つ／自転車を持つ</a:t>
            </a:r>
            <a:endParaRPr sz="1400" b="0" i="0" u="none" strike="noStrike" cap="none">
              <a:solidFill>
                <a:srgbClr val="000000"/>
              </a:solidFill>
              <a:latin typeface="Arial"/>
              <a:ea typeface="Arial"/>
              <a:cs typeface="Arial"/>
              <a:sym typeface="Arial"/>
            </a:endParaRPr>
          </a:p>
        </p:txBody>
      </p:sp>
      <p:sp>
        <p:nvSpPr>
          <p:cNvPr id="1565" name="Google Shape;1565;p48"/>
          <p:cNvSpPr/>
          <p:nvPr/>
        </p:nvSpPr>
        <p:spPr>
          <a:xfrm>
            <a:off x="4426711" y="2749816"/>
            <a:ext cx="3344400" cy="2769735"/>
          </a:xfrm>
          <a:prstGeom prst="roundRect">
            <a:avLst>
              <a:gd name="adj" fmla="val 5406"/>
            </a:avLst>
          </a:prstGeom>
          <a:solidFill>
            <a:srgbClr val="FBFBE9"/>
          </a:solidFill>
          <a:ln w="19050" cap="flat" cmpd="sng">
            <a:solidFill>
              <a:srgbClr val="F2AA8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66" name="Google Shape;1566;p48"/>
          <p:cNvSpPr/>
          <p:nvPr/>
        </p:nvSpPr>
        <p:spPr>
          <a:xfrm>
            <a:off x="8004429" y="2749816"/>
            <a:ext cx="3344400" cy="2769735"/>
          </a:xfrm>
          <a:prstGeom prst="roundRect">
            <a:avLst>
              <a:gd name="adj" fmla="val 5406"/>
            </a:avLst>
          </a:prstGeom>
          <a:solidFill>
            <a:srgbClr val="FBFBE9"/>
          </a:solidFill>
          <a:ln w="19050" cap="flat" cmpd="sng">
            <a:solidFill>
              <a:srgbClr val="F2AA8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1567" name="Google Shape;1567;p48"/>
          <p:cNvGrpSpPr/>
          <p:nvPr/>
        </p:nvGrpSpPr>
        <p:grpSpPr>
          <a:xfrm>
            <a:off x="653442" y="1587324"/>
            <a:ext cx="10885117" cy="4314058"/>
            <a:chOff x="653442" y="1657083"/>
            <a:chExt cx="10885117" cy="4065332"/>
          </a:xfrm>
        </p:grpSpPr>
        <p:grpSp>
          <p:nvGrpSpPr>
            <p:cNvPr id="1568" name="Google Shape;1568;p48"/>
            <p:cNvGrpSpPr/>
            <p:nvPr/>
          </p:nvGrpSpPr>
          <p:grpSpPr>
            <a:xfrm>
              <a:off x="653442" y="1657083"/>
              <a:ext cx="10885117" cy="4065332"/>
              <a:chOff x="653442" y="1657083"/>
              <a:chExt cx="10885117" cy="4065332"/>
            </a:xfrm>
          </p:grpSpPr>
          <p:sp>
            <p:nvSpPr>
              <p:cNvPr id="1569" name="Google Shape;1569;p48"/>
              <p:cNvSpPr/>
              <p:nvPr/>
            </p:nvSpPr>
            <p:spPr>
              <a:xfrm>
                <a:off x="653442" y="1661531"/>
                <a:ext cx="10885117" cy="755780"/>
              </a:xfrm>
              <a:custGeom>
                <a:avLst/>
                <a:gdLst/>
                <a:ahLst/>
                <a:cxnLst/>
                <a:rect l="l" t="t" r="r" b="b"/>
                <a:pathLst>
                  <a:path w="9603308" h="677311" extrusionOk="0">
                    <a:moveTo>
                      <a:pt x="257616" y="0"/>
                    </a:moveTo>
                    <a:lnTo>
                      <a:pt x="9345692" y="0"/>
                    </a:lnTo>
                    <a:cubicBezTo>
                      <a:pt x="9487969" y="0"/>
                      <a:pt x="9603308" y="115339"/>
                      <a:pt x="9603308" y="257616"/>
                    </a:cubicBezTo>
                    <a:lnTo>
                      <a:pt x="9603308" y="677301"/>
                    </a:lnTo>
                    <a:lnTo>
                      <a:pt x="9603306" y="677311"/>
                    </a:lnTo>
                    <a:lnTo>
                      <a:pt x="9603306" y="649814"/>
                    </a:lnTo>
                    <a:lnTo>
                      <a:pt x="0" y="649814"/>
                    </a:lnTo>
                    <a:lnTo>
                      <a:pt x="0" y="257616"/>
                    </a:lnTo>
                    <a:cubicBezTo>
                      <a:pt x="0" y="115339"/>
                      <a:pt x="115339" y="0"/>
                      <a:pt x="257616" y="0"/>
                    </a:cubicBezTo>
                    <a:close/>
                  </a:path>
                </a:pathLst>
              </a:custGeom>
              <a:solidFill>
                <a:srgbClr val="F2A98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70" name="Google Shape;1570;p48"/>
              <p:cNvSpPr/>
              <p:nvPr/>
            </p:nvSpPr>
            <p:spPr>
              <a:xfrm>
                <a:off x="653442" y="1657083"/>
                <a:ext cx="10885117" cy="4065332"/>
              </a:xfrm>
              <a:prstGeom prst="roundRect">
                <a:avLst>
                  <a:gd name="adj" fmla="val 7693"/>
                </a:avLst>
              </a:prstGeom>
              <a:no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grpSp>
          <p:nvGrpSpPr>
            <p:cNvPr id="1571" name="Google Shape;1571;p48"/>
            <p:cNvGrpSpPr/>
            <p:nvPr/>
          </p:nvGrpSpPr>
          <p:grpSpPr>
            <a:xfrm>
              <a:off x="2230409" y="1780487"/>
              <a:ext cx="610576" cy="517865"/>
              <a:chOff x="408318" y="2484221"/>
              <a:chExt cx="659456" cy="559323"/>
            </a:xfrm>
          </p:grpSpPr>
          <p:sp>
            <p:nvSpPr>
              <p:cNvPr id="1572" name="Google Shape;1572;p48"/>
              <p:cNvSpPr/>
              <p:nvPr/>
            </p:nvSpPr>
            <p:spPr>
              <a:xfrm>
                <a:off x="458392" y="2484221"/>
                <a:ext cx="559323" cy="559323"/>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73" name="Google Shape;1573;p48"/>
              <p:cNvSpPr txBox="1"/>
              <p:nvPr/>
            </p:nvSpPr>
            <p:spPr>
              <a:xfrm>
                <a:off x="408318" y="2547833"/>
                <a:ext cx="659456" cy="4320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AAC8D"/>
                  </a:buClr>
                  <a:buSzPts val="1800"/>
                  <a:buFont typeface="Arial"/>
                  <a:buNone/>
                </a:pPr>
                <a:r>
                  <a:rPr lang="ja-JP" sz="1800" b="1" i="0" u="none" strike="noStrike" cap="none">
                    <a:solidFill>
                      <a:srgbClr val="2AAC8D"/>
                    </a:solidFill>
                    <a:latin typeface="Arial"/>
                    <a:ea typeface="Arial"/>
                    <a:cs typeface="Arial"/>
                    <a:sym typeface="Arial"/>
                  </a:rPr>
                  <a:t>Q</a:t>
                </a:r>
                <a:r>
                  <a:rPr lang="ja-JP" sz="2000" b="1" i="0" u="none" strike="noStrike" cap="none">
                    <a:solidFill>
                      <a:srgbClr val="2AAC8D"/>
                    </a:solidFill>
                    <a:latin typeface="Arial"/>
                    <a:ea typeface="Arial"/>
                    <a:cs typeface="Arial"/>
                    <a:sym typeface="Arial"/>
                  </a:rPr>
                  <a:t>2</a:t>
                </a:r>
                <a:endParaRPr sz="2800" b="1" i="0" u="none" strike="noStrike" cap="none">
                  <a:solidFill>
                    <a:srgbClr val="2AAC8D"/>
                  </a:solidFill>
                  <a:latin typeface="Arial"/>
                  <a:ea typeface="Arial"/>
                  <a:cs typeface="Arial"/>
                  <a:sym typeface="Arial"/>
                </a:endParaRPr>
              </a:p>
            </p:txBody>
          </p:sp>
        </p:grpSp>
        <p:sp>
          <p:nvSpPr>
            <p:cNvPr id="1574" name="Google Shape;1574;p48"/>
            <p:cNvSpPr txBox="1"/>
            <p:nvPr/>
          </p:nvSpPr>
          <p:spPr>
            <a:xfrm>
              <a:off x="2887350" y="1833090"/>
              <a:ext cx="7323600" cy="377100"/>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chemeClr val="dk1"/>
                </a:buClr>
                <a:buSzPts val="2000"/>
                <a:buFont typeface="Arial"/>
                <a:buNone/>
              </a:pPr>
              <a:r>
                <a:rPr lang="ja-JP" sz="2000" b="1" i="0" u="none" strike="noStrike" cap="none">
                  <a:solidFill>
                    <a:schemeClr val="dk1"/>
                  </a:solidFill>
                  <a:latin typeface="Arial"/>
                  <a:ea typeface="Arial"/>
                  <a:cs typeface="Arial"/>
                  <a:sym typeface="Arial"/>
                </a:rPr>
                <a:t>次のうち、税金がかかる正しい組み合わせはどれでしょう。</a:t>
              </a:r>
              <a:endParaRPr sz="1400" b="0" i="0" u="none" strike="noStrike" cap="none">
                <a:solidFill>
                  <a:srgbClr val="000000"/>
                </a:solidFill>
                <a:latin typeface="Arial"/>
                <a:ea typeface="Arial"/>
                <a:cs typeface="Arial"/>
                <a:sym typeface="Arial"/>
              </a:endParaRPr>
            </a:p>
          </p:txBody>
        </p:sp>
      </p:grpSp>
      <p:sp>
        <p:nvSpPr>
          <p:cNvPr id="1575" name="Google Shape;1575;p48"/>
          <p:cNvSpPr txBox="1"/>
          <p:nvPr/>
        </p:nvSpPr>
        <p:spPr>
          <a:xfrm>
            <a:off x="733766" y="1082556"/>
            <a:ext cx="136287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a:solidFill>
                  <a:schemeClr val="dk1"/>
                </a:solidFill>
                <a:latin typeface="Arial"/>
                <a:ea typeface="Arial"/>
                <a:cs typeface="Arial"/>
                <a:sym typeface="Arial"/>
              </a:rPr>
              <a:t>税金クイズ</a:t>
            </a:r>
            <a:endParaRPr sz="1400" b="0" i="0" u="none" strike="noStrike" cap="none">
              <a:solidFill>
                <a:srgbClr val="000000"/>
              </a:solidFill>
              <a:latin typeface="Arial"/>
              <a:ea typeface="Arial"/>
              <a:cs typeface="Arial"/>
              <a:sym typeface="Arial"/>
            </a:endParaRPr>
          </a:p>
        </p:txBody>
      </p:sp>
      <p:pic>
        <p:nvPicPr>
          <p:cNvPr id="1576" name="Google Shape;1576;p48" descr="アイコン&#10;&#10;自動的に生成された説明"/>
          <p:cNvPicPr preferRelativeResize="0"/>
          <p:nvPr/>
        </p:nvPicPr>
        <p:blipFill rotWithShape="1">
          <a:blip r:embed="rId3">
            <a:alphaModFix/>
          </a:blip>
          <a:srcRect/>
          <a:stretch/>
        </p:blipFill>
        <p:spPr>
          <a:xfrm>
            <a:off x="1043551" y="3611419"/>
            <a:ext cx="1388519" cy="1294750"/>
          </a:xfrm>
          <a:prstGeom prst="rect">
            <a:avLst/>
          </a:prstGeom>
          <a:noFill/>
          <a:ln>
            <a:noFill/>
          </a:ln>
        </p:spPr>
      </p:pic>
      <p:pic>
        <p:nvPicPr>
          <p:cNvPr id="1577" name="Google Shape;1577;p48" descr="自転車の絵&#10;&#10;AI 生成コンテンツは誤りを含む可能性があります。"/>
          <p:cNvPicPr preferRelativeResize="0"/>
          <p:nvPr/>
        </p:nvPicPr>
        <p:blipFill rotWithShape="1">
          <a:blip r:embed="rId4">
            <a:alphaModFix/>
          </a:blip>
          <a:srcRect/>
          <a:stretch/>
        </p:blipFill>
        <p:spPr>
          <a:xfrm>
            <a:off x="2470162" y="3589798"/>
            <a:ext cx="1527923" cy="1527923"/>
          </a:xfrm>
          <a:prstGeom prst="rect">
            <a:avLst/>
          </a:prstGeom>
          <a:noFill/>
          <a:ln>
            <a:noFill/>
          </a:ln>
        </p:spPr>
      </p:pic>
      <p:sp>
        <p:nvSpPr>
          <p:cNvPr id="1578" name="Google Shape;1578;p48"/>
          <p:cNvSpPr txBox="1"/>
          <p:nvPr/>
        </p:nvSpPr>
        <p:spPr>
          <a:xfrm>
            <a:off x="4426711" y="2853415"/>
            <a:ext cx="3345152" cy="86789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chemeClr val="dk1"/>
              </a:buClr>
              <a:buSzPts val="2400"/>
              <a:buFont typeface="Arial"/>
              <a:buNone/>
            </a:pPr>
            <a:r>
              <a:rPr lang="ja-JP" sz="2400" b="1" i="0" u="none" strike="noStrike" cap="none">
                <a:solidFill>
                  <a:schemeClr val="dk1"/>
                </a:solidFill>
                <a:latin typeface="Arial"/>
                <a:ea typeface="Arial"/>
                <a:cs typeface="Arial"/>
                <a:sym typeface="Arial"/>
              </a:rPr>
              <a:t>②</a:t>
            </a:r>
            <a:endParaRPr sz="2400" b="1" i="0" u="none" strike="noStrike" cap="none">
              <a:solidFill>
                <a:schemeClr val="dk1"/>
              </a:solidFill>
              <a:latin typeface="Arial"/>
              <a:ea typeface="Arial"/>
              <a:cs typeface="Arial"/>
              <a:sym typeface="Arial"/>
            </a:endParaRPr>
          </a:p>
          <a:p>
            <a:pPr marL="0" marR="0" lvl="0" indent="0" algn="ctr" rtl="0">
              <a:lnSpc>
                <a:spcPct val="120000"/>
              </a:lnSpc>
              <a:spcBef>
                <a:spcPts val="0"/>
              </a:spcBef>
              <a:spcAft>
                <a:spcPts val="0"/>
              </a:spcAft>
              <a:buClr>
                <a:schemeClr val="dk1"/>
              </a:buClr>
              <a:buSzPts val="1800"/>
              <a:buFont typeface="Arial"/>
              <a:buNone/>
            </a:pPr>
            <a:r>
              <a:rPr lang="ja-JP" sz="1800" b="1" i="0" u="none" strike="noStrike" cap="none">
                <a:solidFill>
                  <a:schemeClr val="dk1"/>
                </a:solidFill>
                <a:latin typeface="Arial"/>
                <a:ea typeface="Arial"/>
                <a:cs typeface="Arial"/>
                <a:sym typeface="Arial"/>
              </a:rPr>
              <a:t>自動車を持つ／家を持つ</a:t>
            </a:r>
            <a:endParaRPr sz="1400" b="0" i="0" u="none" strike="noStrike" cap="none">
              <a:solidFill>
                <a:srgbClr val="000000"/>
              </a:solidFill>
              <a:latin typeface="Arial"/>
              <a:ea typeface="Arial"/>
              <a:cs typeface="Arial"/>
              <a:sym typeface="Arial"/>
            </a:endParaRPr>
          </a:p>
        </p:txBody>
      </p:sp>
      <p:pic>
        <p:nvPicPr>
          <p:cNvPr id="1579" name="Google Shape;1579;p48" descr="図形&#10;&#10;自動的に生成された説明"/>
          <p:cNvPicPr preferRelativeResize="0"/>
          <p:nvPr/>
        </p:nvPicPr>
        <p:blipFill rotWithShape="1">
          <a:blip r:embed="rId5">
            <a:alphaModFix/>
          </a:blip>
          <a:srcRect/>
          <a:stretch/>
        </p:blipFill>
        <p:spPr>
          <a:xfrm>
            <a:off x="5944393" y="3742291"/>
            <a:ext cx="1692297" cy="1163878"/>
          </a:xfrm>
          <a:prstGeom prst="rect">
            <a:avLst/>
          </a:prstGeom>
          <a:noFill/>
          <a:ln>
            <a:noFill/>
          </a:ln>
        </p:spPr>
      </p:pic>
      <p:pic>
        <p:nvPicPr>
          <p:cNvPr id="1580" name="Google Shape;1580;p48" descr="アイコン&#10;&#10;自動的に生成された説明"/>
          <p:cNvPicPr preferRelativeResize="0"/>
          <p:nvPr/>
        </p:nvPicPr>
        <p:blipFill rotWithShape="1">
          <a:blip r:embed="rId3">
            <a:alphaModFix/>
          </a:blip>
          <a:srcRect/>
          <a:stretch/>
        </p:blipFill>
        <p:spPr>
          <a:xfrm>
            <a:off x="4561133" y="3611419"/>
            <a:ext cx="1388519" cy="1294750"/>
          </a:xfrm>
          <a:prstGeom prst="rect">
            <a:avLst/>
          </a:prstGeom>
          <a:noFill/>
          <a:ln>
            <a:noFill/>
          </a:ln>
        </p:spPr>
      </p:pic>
      <p:sp>
        <p:nvSpPr>
          <p:cNvPr id="1581" name="Google Shape;1581;p48"/>
          <p:cNvSpPr txBox="1"/>
          <p:nvPr/>
        </p:nvSpPr>
        <p:spPr>
          <a:xfrm>
            <a:off x="8003677" y="2853415"/>
            <a:ext cx="3345152" cy="86789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chemeClr val="dk1"/>
              </a:buClr>
              <a:buSzPts val="2400"/>
              <a:buFont typeface="Arial"/>
              <a:buNone/>
            </a:pPr>
            <a:r>
              <a:rPr lang="ja-JP" sz="2400" b="1" i="0" u="none" strike="noStrike" cap="none">
                <a:solidFill>
                  <a:schemeClr val="dk1"/>
                </a:solidFill>
                <a:latin typeface="Arial"/>
                <a:ea typeface="Arial"/>
                <a:cs typeface="Arial"/>
                <a:sym typeface="Arial"/>
              </a:rPr>
              <a:t>③</a:t>
            </a:r>
            <a:endParaRPr sz="2400" b="1" i="0" u="none" strike="noStrike" cap="none">
              <a:solidFill>
                <a:schemeClr val="dk1"/>
              </a:solidFill>
              <a:latin typeface="Arial"/>
              <a:ea typeface="Arial"/>
              <a:cs typeface="Arial"/>
              <a:sym typeface="Arial"/>
            </a:endParaRPr>
          </a:p>
          <a:p>
            <a:pPr marL="0" marR="0" lvl="0" indent="0" algn="ctr" rtl="0">
              <a:lnSpc>
                <a:spcPct val="120000"/>
              </a:lnSpc>
              <a:spcBef>
                <a:spcPts val="0"/>
              </a:spcBef>
              <a:spcAft>
                <a:spcPts val="0"/>
              </a:spcAft>
              <a:buClr>
                <a:schemeClr val="dk1"/>
              </a:buClr>
              <a:buSzPts val="1800"/>
              <a:buFont typeface="Arial"/>
              <a:buNone/>
            </a:pPr>
            <a:r>
              <a:rPr lang="ja-JP" sz="1800" b="1" i="0" u="none" strike="noStrike" cap="none">
                <a:solidFill>
                  <a:schemeClr val="dk1"/>
                </a:solidFill>
                <a:latin typeface="Arial"/>
                <a:ea typeface="Arial"/>
                <a:cs typeface="Arial"/>
                <a:sym typeface="Arial"/>
              </a:rPr>
              <a:t>自転車を持つ／家を持つ</a:t>
            </a:r>
            <a:endParaRPr sz="1400" b="0" i="0" u="none" strike="noStrike" cap="none">
              <a:solidFill>
                <a:srgbClr val="000000"/>
              </a:solidFill>
              <a:latin typeface="Arial"/>
              <a:ea typeface="Arial"/>
              <a:cs typeface="Arial"/>
              <a:sym typeface="Arial"/>
            </a:endParaRPr>
          </a:p>
        </p:txBody>
      </p:sp>
      <p:pic>
        <p:nvPicPr>
          <p:cNvPr id="1582" name="Google Shape;1582;p48" descr="図形&#10;&#10;自動的に生成された説明"/>
          <p:cNvPicPr preferRelativeResize="0"/>
          <p:nvPr/>
        </p:nvPicPr>
        <p:blipFill rotWithShape="1">
          <a:blip r:embed="rId5">
            <a:alphaModFix/>
          </a:blip>
          <a:srcRect/>
          <a:stretch/>
        </p:blipFill>
        <p:spPr>
          <a:xfrm>
            <a:off x="9543882" y="3742291"/>
            <a:ext cx="1692297" cy="1163878"/>
          </a:xfrm>
          <a:prstGeom prst="rect">
            <a:avLst/>
          </a:prstGeom>
          <a:noFill/>
          <a:ln>
            <a:noFill/>
          </a:ln>
        </p:spPr>
      </p:pic>
      <p:pic>
        <p:nvPicPr>
          <p:cNvPr id="1583" name="Google Shape;1583;p48" descr="自転車の絵&#10;&#10;AI 生成コンテンツは誤りを含む可能性があります。"/>
          <p:cNvPicPr preferRelativeResize="0"/>
          <p:nvPr/>
        </p:nvPicPr>
        <p:blipFill rotWithShape="1">
          <a:blip r:embed="rId4">
            <a:alphaModFix/>
          </a:blip>
          <a:srcRect/>
          <a:stretch/>
        </p:blipFill>
        <p:spPr>
          <a:xfrm>
            <a:off x="8117080" y="3589798"/>
            <a:ext cx="1527923" cy="1527923"/>
          </a:xfrm>
          <a:prstGeom prst="rect">
            <a:avLst/>
          </a:prstGeom>
          <a:noFill/>
          <a:ln>
            <a:noFill/>
          </a:ln>
        </p:spPr>
      </p:pic>
      <p:sp>
        <p:nvSpPr>
          <p:cNvPr id="1584" name="Google Shape;1584;p48"/>
          <p:cNvSpPr/>
          <p:nvPr/>
        </p:nvSpPr>
        <p:spPr>
          <a:xfrm>
            <a:off x="4363230" y="2667001"/>
            <a:ext cx="7066770" cy="2963008"/>
          </a:xfrm>
          <a:prstGeom prst="rect">
            <a:avLst/>
          </a:prstGeom>
          <a:solidFill>
            <a:schemeClr val="lt1">
              <a:alpha val="85098"/>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1585" name="Google Shape;1585;p48"/>
          <p:cNvGrpSpPr/>
          <p:nvPr/>
        </p:nvGrpSpPr>
        <p:grpSpPr>
          <a:xfrm>
            <a:off x="1206666" y="4927808"/>
            <a:ext cx="2628305" cy="1621124"/>
            <a:chOff x="1313142" y="4927808"/>
            <a:chExt cx="2628305" cy="1621124"/>
          </a:xfrm>
        </p:grpSpPr>
        <p:grpSp>
          <p:nvGrpSpPr>
            <p:cNvPr id="1586" name="Google Shape;1586;p48"/>
            <p:cNvGrpSpPr/>
            <p:nvPr/>
          </p:nvGrpSpPr>
          <p:grpSpPr>
            <a:xfrm>
              <a:off x="1313142" y="4927808"/>
              <a:ext cx="2628305" cy="1621124"/>
              <a:chOff x="1626744" y="4942466"/>
              <a:chExt cx="2628305" cy="1621124"/>
            </a:xfrm>
          </p:grpSpPr>
          <p:sp>
            <p:nvSpPr>
              <p:cNvPr id="1587" name="Google Shape;1587;p48"/>
              <p:cNvSpPr/>
              <p:nvPr/>
            </p:nvSpPr>
            <p:spPr>
              <a:xfrm>
                <a:off x="1626744" y="4942466"/>
                <a:ext cx="2628305" cy="1621124"/>
              </a:xfrm>
              <a:prstGeom prst="roundRect">
                <a:avLst>
                  <a:gd name="adj" fmla="val 4281"/>
                </a:avLst>
              </a:prstGeom>
              <a:solidFill>
                <a:schemeClr val="lt1"/>
              </a:solid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1588" name="Google Shape;1588;p48"/>
              <p:cNvGrpSpPr/>
              <p:nvPr/>
            </p:nvGrpSpPr>
            <p:grpSpPr>
              <a:xfrm>
                <a:off x="2021611" y="4978792"/>
                <a:ext cx="1858464" cy="992918"/>
                <a:chOff x="2021611" y="4978792"/>
                <a:chExt cx="1858464" cy="992918"/>
              </a:xfrm>
            </p:grpSpPr>
            <p:sp>
              <p:nvSpPr>
                <p:cNvPr id="1589" name="Google Shape;1589;p48"/>
                <p:cNvSpPr txBox="1"/>
                <p:nvPr/>
              </p:nvSpPr>
              <p:spPr>
                <a:xfrm>
                  <a:off x="2554349" y="4978792"/>
                  <a:ext cx="773095"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ja-JP" sz="2000" b="0" i="0" u="none" strike="noStrike" cap="none">
                      <a:solidFill>
                        <a:schemeClr val="dk1"/>
                      </a:solidFill>
                      <a:latin typeface="Arial"/>
                      <a:ea typeface="Arial"/>
                      <a:cs typeface="Arial"/>
                      <a:sym typeface="Arial"/>
                    </a:rPr>
                    <a:t>答え</a:t>
                  </a:r>
                  <a:endParaRPr sz="2000" b="0" i="0" u="none" strike="noStrike" cap="none">
                    <a:solidFill>
                      <a:schemeClr val="dk1"/>
                    </a:solidFill>
                    <a:latin typeface="Arial"/>
                    <a:ea typeface="Arial"/>
                    <a:cs typeface="Arial"/>
                    <a:sym typeface="Arial"/>
                  </a:endParaRPr>
                </a:p>
              </p:txBody>
            </p:sp>
            <p:sp>
              <p:nvSpPr>
                <p:cNvPr id="1590" name="Google Shape;1590;p48"/>
                <p:cNvSpPr txBox="1"/>
                <p:nvPr/>
              </p:nvSpPr>
              <p:spPr>
                <a:xfrm>
                  <a:off x="2021611" y="5325379"/>
                  <a:ext cx="1858464"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ja-JP" sz="3600" b="1" i="0" u="none" strike="noStrike" cap="none">
                      <a:solidFill>
                        <a:srgbClr val="FF0000"/>
                      </a:solidFill>
                      <a:latin typeface="Arial"/>
                      <a:ea typeface="Arial"/>
                      <a:cs typeface="Arial"/>
                      <a:sym typeface="Arial"/>
                    </a:rPr>
                    <a:t>不正解</a:t>
                  </a:r>
                  <a:endParaRPr sz="3600" b="1" i="0" u="none" strike="noStrike" cap="none">
                    <a:solidFill>
                      <a:srgbClr val="FF0000"/>
                    </a:solidFill>
                    <a:latin typeface="Arial"/>
                    <a:ea typeface="Arial"/>
                    <a:cs typeface="Arial"/>
                    <a:sym typeface="Arial"/>
                  </a:endParaRPr>
                </a:p>
              </p:txBody>
            </p:sp>
          </p:grpSp>
        </p:grpSp>
        <p:grpSp>
          <p:nvGrpSpPr>
            <p:cNvPr id="1591" name="Google Shape;1591;p48"/>
            <p:cNvGrpSpPr/>
            <p:nvPr/>
          </p:nvGrpSpPr>
          <p:grpSpPr>
            <a:xfrm>
              <a:off x="1426941" y="6042189"/>
              <a:ext cx="2400706" cy="399154"/>
              <a:chOff x="1345154" y="6166650"/>
              <a:chExt cx="2400706" cy="399154"/>
            </a:xfrm>
          </p:grpSpPr>
          <p:sp>
            <p:nvSpPr>
              <p:cNvPr id="1592" name="Google Shape;1592;p48"/>
              <p:cNvSpPr/>
              <p:nvPr/>
            </p:nvSpPr>
            <p:spPr>
              <a:xfrm>
                <a:off x="1345154" y="6166650"/>
                <a:ext cx="2400706"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1593" name="Google Shape;1593;p48"/>
              <p:cNvGrpSpPr/>
              <p:nvPr/>
            </p:nvGrpSpPr>
            <p:grpSpPr>
              <a:xfrm>
                <a:off x="1430448" y="6221739"/>
                <a:ext cx="2185237" cy="292347"/>
                <a:chOff x="1598171" y="6204867"/>
                <a:chExt cx="2185238" cy="292347"/>
              </a:xfrm>
            </p:grpSpPr>
            <p:sp>
              <p:nvSpPr>
                <p:cNvPr id="1594" name="Google Shape;1594;p48"/>
                <p:cNvSpPr txBox="1"/>
                <p:nvPr/>
              </p:nvSpPr>
              <p:spPr>
                <a:xfrm>
                  <a:off x="1598171" y="6204867"/>
                  <a:ext cx="2031030" cy="2923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ja-JP" sz="1300" b="0" i="0" u="none" strike="noStrike" cap="none">
                      <a:solidFill>
                        <a:schemeClr val="lt1"/>
                      </a:solidFill>
                      <a:latin typeface="Arial"/>
                      <a:ea typeface="Arial"/>
                      <a:cs typeface="Arial"/>
                      <a:sym typeface="Arial"/>
                    </a:rPr>
                    <a:t>もう一度チャレンジする</a:t>
                  </a:r>
                  <a:endParaRPr sz="1300" b="0" i="0" u="none" strike="noStrike" cap="none">
                    <a:solidFill>
                      <a:schemeClr val="lt1"/>
                    </a:solidFill>
                    <a:latin typeface="Arial"/>
                    <a:ea typeface="Arial"/>
                    <a:cs typeface="Arial"/>
                    <a:sym typeface="Arial"/>
                  </a:endParaRPr>
                </a:p>
              </p:txBody>
            </p:sp>
            <p:sp>
              <p:nvSpPr>
                <p:cNvPr id="1595" name="Google Shape;1595;p48"/>
                <p:cNvSpPr/>
                <p:nvPr/>
              </p:nvSpPr>
              <p:spPr>
                <a:xfrm rot="5400000">
                  <a:off x="3572757" y="6251834"/>
                  <a:ext cx="226255" cy="195048"/>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grpSp>
      </p:grpSp>
      <p:sp>
        <p:nvSpPr>
          <p:cNvPr id="1596" name="Google Shape;1596;p48">
            <a:hlinkClick r:id="rId6" action="ppaction://hlinksldjump"/>
          </p:cNvPr>
          <p:cNvSpPr/>
          <p:nvPr/>
        </p:nvSpPr>
        <p:spPr>
          <a:xfrm>
            <a:off x="1320465" y="6036817"/>
            <a:ext cx="2400705" cy="404526"/>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1597" name="Google Shape;1597;p48"/>
          <p:cNvGrpSpPr/>
          <p:nvPr/>
        </p:nvGrpSpPr>
        <p:grpSpPr>
          <a:xfrm>
            <a:off x="142185" y="191285"/>
            <a:ext cx="11907630" cy="830956"/>
            <a:chOff x="142185" y="191285"/>
            <a:chExt cx="11907630" cy="830956"/>
          </a:xfrm>
        </p:grpSpPr>
        <p:pic>
          <p:nvPicPr>
            <p:cNvPr id="1598" name="Google Shape;1598;p48"/>
            <p:cNvPicPr preferRelativeResize="0"/>
            <p:nvPr/>
          </p:nvPicPr>
          <p:blipFill rotWithShape="1">
            <a:blip r:embed="rId7">
              <a:alphaModFix/>
            </a:blip>
            <a:srcRect/>
            <a:stretch/>
          </p:blipFill>
          <p:spPr>
            <a:xfrm>
              <a:off x="142185" y="223545"/>
              <a:ext cx="11907630" cy="755970"/>
            </a:xfrm>
            <a:prstGeom prst="rect">
              <a:avLst/>
            </a:prstGeom>
            <a:noFill/>
            <a:ln>
              <a:noFill/>
            </a:ln>
          </p:spPr>
        </p:pic>
        <p:sp>
          <p:nvSpPr>
            <p:cNvPr id="1599" name="Google Shape;1599;p48"/>
            <p:cNvSpPr txBox="1"/>
            <p:nvPr/>
          </p:nvSpPr>
          <p:spPr>
            <a:xfrm>
              <a:off x="201954" y="191285"/>
              <a:ext cx="1208145"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4800"/>
                <a:buFont typeface="Arial"/>
                <a:buNone/>
              </a:pPr>
              <a:r>
                <a:rPr lang="ja-JP" sz="4800" b="1" i="0" u="none" strike="noStrike" cap="none">
                  <a:solidFill>
                    <a:schemeClr val="lt1"/>
                  </a:solidFill>
                  <a:latin typeface="Arial"/>
                  <a:ea typeface="Arial"/>
                  <a:cs typeface="Arial"/>
                  <a:sym typeface="Arial"/>
                </a:rPr>
                <a:t>4</a:t>
              </a:r>
              <a:endParaRPr sz="4800" b="1" i="0" u="none" strike="noStrike" cap="none">
                <a:solidFill>
                  <a:schemeClr val="lt1"/>
                </a:solidFill>
                <a:latin typeface="Arial"/>
                <a:ea typeface="Arial"/>
                <a:cs typeface="Arial"/>
                <a:sym typeface="Arial"/>
              </a:endParaRPr>
            </a:p>
          </p:txBody>
        </p:sp>
        <p:sp>
          <p:nvSpPr>
            <p:cNvPr id="1600" name="Google Shape;1600;p48"/>
            <p:cNvSpPr txBox="1"/>
            <p:nvPr/>
          </p:nvSpPr>
          <p:spPr>
            <a:xfrm>
              <a:off x="1566872" y="340431"/>
              <a:ext cx="95724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200"/>
                <a:buFont typeface="Arial"/>
                <a:buNone/>
              </a:pPr>
              <a:r>
                <a:rPr lang="ja-JP" sz="3200" b="1" i="0" u="none" strike="noStrike" cap="none">
                  <a:solidFill>
                    <a:schemeClr val="lt1"/>
                  </a:solidFill>
                  <a:latin typeface="Arial"/>
                  <a:ea typeface="Arial"/>
                  <a:cs typeface="Arial"/>
                  <a:sym typeface="Arial"/>
                </a:rPr>
                <a:t>税金にはどのような種類があるのだろう？</a:t>
              </a:r>
              <a:endParaRPr sz="1400" b="0" i="0" u="none" strike="noStrike" cap="none">
                <a:solidFill>
                  <a:srgbClr val="000000"/>
                </a:solidFill>
                <a:latin typeface="Arial"/>
                <a:ea typeface="Arial"/>
                <a:cs typeface="Arial"/>
                <a:sym typeface="Arial"/>
              </a:endParaRPr>
            </a:p>
          </p:txBody>
        </p:sp>
      </p:grpSp>
      <p:sp>
        <p:nvSpPr>
          <p:cNvPr id="1601" name="Google Shape;1601;p48"/>
          <p:cNvSpPr/>
          <p:nvPr/>
        </p:nvSpPr>
        <p:spPr>
          <a:xfrm>
            <a:off x="1222672" y="2653384"/>
            <a:ext cx="2596293" cy="2596293"/>
          </a:xfrm>
          <a:prstGeom prst="mathMultiply">
            <a:avLst>
              <a:gd name="adj1" fmla="val 8197"/>
            </a:avLst>
          </a:prstGeom>
          <a:solidFill>
            <a:srgbClr val="FF0000">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606"/>
        <p:cNvGrpSpPr/>
        <p:nvPr/>
      </p:nvGrpSpPr>
      <p:grpSpPr>
        <a:xfrm>
          <a:off x="0" y="0"/>
          <a:ext cx="0" cy="0"/>
          <a:chOff x="0" y="0"/>
          <a:chExt cx="0" cy="0"/>
        </a:xfrm>
      </p:grpSpPr>
      <p:sp>
        <p:nvSpPr>
          <p:cNvPr id="1607" name="Google Shape;1607;p49"/>
          <p:cNvSpPr txBox="1"/>
          <p:nvPr/>
        </p:nvSpPr>
        <p:spPr>
          <a:xfrm>
            <a:off x="733766" y="1082556"/>
            <a:ext cx="136287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a:solidFill>
                  <a:schemeClr val="dk1"/>
                </a:solidFill>
                <a:latin typeface="Arial"/>
                <a:ea typeface="Arial"/>
                <a:cs typeface="Arial"/>
                <a:sym typeface="Arial"/>
              </a:rPr>
              <a:t>税金クイズ</a:t>
            </a:r>
            <a:endParaRPr sz="1400" b="0" i="0" u="none" strike="noStrike" cap="none">
              <a:solidFill>
                <a:srgbClr val="000000"/>
              </a:solidFill>
              <a:latin typeface="Arial"/>
              <a:ea typeface="Arial"/>
              <a:cs typeface="Arial"/>
              <a:sym typeface="Arial"/>
            </a:endParaRPr>
          </a:p>
        </p:txBody>
      </p:sp>
      <p:grpSp>
        <p:nvGrpSpPr>
          <p:cNvPr id="1608" name="Google Shape;1608;p49"/>
          <p:cNvGrpSpPr/>
          <p:nvPr/>
        </p:nvGrpSpPr>
        <p:grpSpPr>
          <a:xfrm>
            <a:off x="142185" y="191285"/>
            <a:ext cx="11907630" cy="830956"/>
            <a:chOff x="142185" y="191285"/>
            <a:chExt cx="11907630" cy="830956"/>
          </a:xfrm>
        </p:grpSpPr>
        <p:pic>
          <p:nvPicPr>
            <p:cNvPr id="1609" name="Google Shape;1609;p49"/>
            <p:cNvPicPr preferRelativeResize="0"/>
            <p:nvPr/>
          </p:nvPicPr>
          <p:blipFill rotWithShape="1">
            <a:blip r:embed="rId3">
              <a:alphaModFix/>
            </a:blip>
            <a:srcRect/>
            <a:stretch/>
          </p:blipFill>
          <p:spPr>
            <a:xfrm>
              <a:off x="142185" y="223545"/>
              <a:ext cx="11907630" cy="755970"/>
            </a:xfrm>
            <a:prstGeom prst="rect">
              <a:avLst/>
            </a:prstGeom>
            <a:noFill/>
            <a:ln>
              <a:noFill/>
            </a:ln>
          </p:spPr>
        </p:pic>
        <p:sp>
          <p:nvSpPr>
            <p:cNvPr id="1610" name="Google Shape;1610;p49"/>
            <p:cNvSpPr txBox="1"/>
            <p:nvPr/>
          </p:nvSpPr>
          <p:spPr>
            <a:xfrm>
              <a:off x="201954" y="191285"/>
              <a:ext cx="1208145"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4800"/>
                <a:buFont typeface="Arial"/>
                <a:buNone/>
              </a:pPr>
              <a:r>
                <a:rPr lang="ja-JP" sz="4800" b="1" i="0" u="none" strike="noStrike" cap="none">
                  <a:solidFill>
                    <a:schemeClr val="lt1"/>
                  </a:solidFill>
                  <a:latin typeface="Arial"/>
                  <a:ea typeface="Arial"/>
                  <a:cs typeface="Arial"/>
                  <a:sym typeface="Arial"/>
                </a:rPr>
                <a:t>4</a:t>
              </a:r>
              <a:endParaRPr sz="4800" b="1" i="0" u="none" strike="noStrike" cap="none">
                <a:solidFill>
                  <a:schemeClr val="lt1"/>
                </a:solidFill>
                <a:latin typeface="Arial"/>
                <a:ea typeface="Arial"/>
                <a:cs typeface="Arial"/>
                <a:sym typeface="Arial"/>
              </a:endParaRPr>
            </a:p>
          </p:txBody>
        </p:sp>
        <p:sp>
          <p:nvSpPr>
            <p:cNvPr id="1611" name="Google Shape;1611;p49"/>
            <p:cNvSpPr txBox="1"/>
            <p:nvPr/>
          </p:nvSpPr>
          <p:spPr>
            <a:xfrm>
              <a:off x="1566872" y="340431"/>
              <a:ext cx="95724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200"/>
                <a:buFont typeface="Arial"/>
                <a:buNone/>
              </a:pPr>
              <a:r>
                <a:rPr lang="ja-JP" sz="3200" b="1" i="0" u="none" strike="noStrike" cap="none">
                  <a:solidFill>
                    <a:schemeClr val="lt1"/>
                  </a:solidFill>
                  <a:latin typeface="Arial"/>
                  <a:ea typeface="Arial"/>
                  <a:cs typeface="Arial"/>
                  <a:sym typeface="Arial"/>
                </a:rPr>
                <a:t>税金にはどのような種類があるのだろう？</a:t>
              </a:r>
              <a:endParaRPr sz="1400" b="0" i="0" u="none" strike="noStrike" cap="none">
                <a:solidFill>
                  <a:srgbClr val="000000"/>
                </a:solidFill>
                <a:latin typeface="Arial"/>
                <a:ea typeface="Arial"/>
                <a:cs typeface="Arial"/>
                <a:sym typeface="Arial"/>
              </a:endParaRPr>
            </a:p>
          </p:txBody>
        </p:sp>
      </p:grpSp>
      <p:grpSp>
        <p:nvGrpSpPr>
          <p:cNvPr id="1612" name="Google Shape;1612;p49"/>
          <p:cNvGrpSpPr/>
          <p:nvPr/>
        </p:nvGrpSpPr>
        <p:grpSpPr>
          <a:xfrm>
            <a:off x="653442" y="1587324"/>
            <a:ext cx="10885117" cy="4314058"/>
            <a:chOff x="653442" y="1587324"/>
            <a:chExt cx="10885117" cy="4314058"/>
          </a:xfrm>
        </p:grpSpPr>
        <p:grpSp>
          <p:nvGrpSpPr>
            <p:cNvPr id="1613" name="Google Shape;1613;p49"/>
            <p:cNvGrpSpPr/>
            <p:nvPr/>
          </p:nvGrpSpPr>
          <p:grpSpPr>
            <a:xfrm>
              <a:off x="653442" y="1587324"/>
              <a:ext cx="10885117" cy="4314058"/>
              <a:chOff x="653442" y="1657083"/>
              <a:chExt cx="10885117" cy="4065332"/>
            </a:xfrm>
          </p:grpSpPr>
          <p:grpSp>
            <p:nvGrpSpPr>
              <p:cNvPr id="1614" name="Google Shape;1614;p49"/>
              <p:cNvGrpSpPr/>
              <p:nvPr/>
            </p:nvGrpSpPr>
            <p:grpSpPr>
              <a:xfrm>
                <a:off x="653442" y="1657083"/>
                <a:ext cx="10885117" cy="4065332"/>
                <a:chOff x="653442" y="1657083"/>
                <a:chExt cx="10885117" cy="4065332"/>
              </a:xfrm>
            </p:grpSpPr>
            <p:sp>
              <p:nvSpPr>
                <p:cNvPr id="1615" name="Google Shape;1615;p49"/>
                <p:cNvSpPr/>
                <p:nvPr/>
              </p:nvSpPr>
              <p:spPr>
                <a:xfrm>
                  <a:off x="653442" y="1661531"/>
                  <a:ext cx="10885117" cy="755780"/>
                </a:xfrm>
                <a:custGeom>
                  <a:avLst/>
                  <a:gdLst/>
                  <a:ahLst/>
                  <a:cxnLst/>
                  <a:rect l="l" t="t" r="r" b="b"/>
                  <a:pathLst>
                    <a:path w="9603308" h="677311" extrusionOk="0">
                      <a:moveTo>
                        <a:pt x="257616" y="0"/>
                      </a:moveTo>
                      <a:lnTo>
                        <a:pt x="9345692" y="0"/>
                      </a:lnTo>
                      <a:cubicBezTo>
                        <a:pt x="9487969" y="0"/>
                        <a:pt x="9603308" y="115339"/>
                        <a:pt x="9603308" y="257616"/>
                      </a:cubicBezTo>
                      <a:lnTo>
                        <a:pt x="9603308" y="677301"/>
                      </a:lnTo>
                      <a:lnTo>
                        <a:pt x="9603306" y="677311"/>
                      </a:lnTo>
                      <a:lnTo>
                        <a:pt x="9603306" y="649814"/>
                      </a:lnTo>
                      <a:lnTo>
                        <a:pt x="0" y="649814"/>
                      </a:lnTo>
                      <a:lnTo>
                        <a:pt x="0" y="257616"/>
                      </a:lnTo>
                      <a:cubicBezTo>
                        <a:pt x="0" y="115339"/>
                        <a:pt x="115339" y="0"/>
                        <a:pt x="257616" y="0"/>
                      </a:cubicBezTo>
                      <a:close/>
                    </a:path>
                  </a:pathLst>
                </a:custGeom>
                <a:solidFill>
                  <a:srgbClr val="F2A98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16" name="Google Shape;1616;p49"/>
                <p:cNvSpPr/>
                <p:nvPr/>
              </p:nvSpPr>
              <p:spPr>
                <a:xfrm>
                  <a:off x="653442" y="1657083"/>
                  <a:ext cx="10885117" cy="4065332"/>
                </a:xfrm>
                <a:prstGeom prst="roundRect">
                  <a:avLst>
                    <a:gd name="adj" fmla="val 7693"/>
                  </a:avLst>
                </a:prstGeom>
                <a:no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grpSp>
            <p:nvGrpSpPr>
              <p:cNvPr id="1617" name="Google Shape;1617;p49"/>
              <p:cNvGrpSpPr/>
              <p:nvPr/>
            </p:nvGrpSpPr>
            <p:grpSpPr>
              <a:xfrm>
                <a:off x="2230409" y="1780487"/>
                <a:ext cx="610576" cy="517865"/>
                <a:chOff x="408318" y="2484221"/>
                <a:chExt cx="659456" cy="559323"/>
              </a:xfrm>
            </p:grpSpPr>
            <p:sp>
              <p:nvSpPr>
                <p:cNvPr id="1618" name="Google Shape;1618;p49"/>
                <p:cNvSpPr/>
                <p:nvPr/>
              </p:nvSpPr>
              <p:spPr>
                <a:xfrm>
                  <a:off x="458392" y="2484221"/>
                  <a:ext cx="559323" cy="559323"/>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19" name="Google Shape;1619;p49"/>
                <p:cNvSpPr txBox="1"/>
                <p:nvPr/>
              </p:nvSpPr>
              <p:spPr>
                <a:xfrm>
                  <a:off x="408318" y="2547833"/>
                  <a:ext cx="659456" cy="4320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AAC8D"/>
                    </a:buClr>
                    <a:buSzPts val="1800"/>
                    <a:buFont typeface="Arial"/>
                    <a:buNone/>
                  </a:pPr>
                  <a:r>
                    <a:rPr lang="ja-JP" sz="1800" b="1" i="0" u="none" strike="noStrike" cap="none">
                      <a:solidFill>
                        <a:srgbClr val="2AAC8D"/>
                      </a:solidFill>
                      <a:latin typeface="Arial"/>
                      <a:ea typeface="Arial"/>
                      <a:cs typeface="Arial"/>
                      <a:sym typeface="Arial"/>
                    </a:rPr>
                    <a:t>Q</a:t>
                  </a:r>
                  <a:r>
                    <a:rPr lang="ja-JP" sz="2000" b="1" i="0" u="none" strike="noStrike" cap="none">
                      <a:solidFill>
                        <a:srgbClr val="2AAC8D"/>
                      </a:solidFill>
                      <a:latin typeface="Arial"/>
                      <a:ea typeface="Arial"/>
                      <a:cs typeface="Arial"/>
                      <a:sym typeface="Arial"/>
                    </a:rPr>
                    <a:t>2</a:t>
                  </a:r>
                  <a:endParaRPr sz="2800" b="1" i="0" u="none" strike="noStrike" cap="none">
                    <a:solidFill>
                      <a:srgbClr val="2AAC8D"/>
                    </a:solidFill>
                    <a:latin typeface="Arial"/>
                    <a:ea typeface="Arial"/>
                    <a:cs typeface="Arial"/>
                    <a:sym typeface="Arial"/>
                  </a:endParaRPr>
                </a:p>
              </p:txBody>
            </p:sp>
          </p:grpSp>
          <p:sp>
            <p:nvSpPr>
              <p:cNvPr id="1620" name="Google Shape;1620;p49"/>
              <p:cNvSpPr txBox="1"/>
              <p:nvPr/>
            </p:nvSpPr>
            <p:spPr>
              <a:xfrm>
                <a:off x="2887350" y="1833090"/>
                <a:ext cx="7358700" cy="377100"/>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chemeClr val="dk1"/>
                  </a:buClr>
                  <a:buSzPts val="2000"/>
                  <a:buFont typeface="Arial"/>
                  <a:buNone/>
                </a:pPr>
                <a:r>
                  <a:rPr lang="ja-JP" sz="2000" b="1" i="0" u="none" strike="noStrike" cap="none">
                    <a:solidFill>
                      <a:schemeClr val="dk1"/>
                    </a:solidFill>
                    <a:latin typeface="Arial"/>
                    <a:ea typeface="Arial"/>
                    <a:cs typeface="Arial"/>
                    <a:sym typeface="Arial"/>
                  </a:rPr>
                  <a:t>次のうち、税金がかかる正しい組み合わせはどれでしょう。</a:t>
                </a:r>
                <a:endParaRPr sz="1400" b="0" i="0" u="none" strike="noStrike" cap="none">
                  <a:solidFill>
                    <a:srgbClr val="000000"/>
                  </a:solidFill>
                  <a:latin typeface="Arial"/>
                  <a:ea typeface="Arial"/>
                  <a:cs typeface="Arial"/>
                  <a:sym typeface="Arial"/>
                </a:endParaRPr>
              </a:p>
            </p:txBody>
          </p:sp>
        </p:grpSp>
        <p:grpSp>
          <p:nvGrpSpPr>
            <p:cNvPr id="1621" name="Google Shape;1621;p49"/>
            <p:cNvGrpSpPr/>
            <p:nvPr/>
          </p:nvGrpSpPr>
          <p:grpSpPr>
            <a:xfrm>
              <a:off x="848242" y="2749816"/>
              <a:ext cx="10500587" cy="2769735"/>
              <a:chOff x="848242" y="2749816"/>
              <a:chExt cx="10500587" cy="2769735"/>
            </a:xfrm>
          </p:grpSpPr>
          <p:sp>
            <p:nvSpPr>
              <p:cNvPr id="1622" name="Google Shape;1622;p49"/>
              <p:cNvSpPr/>
              <p:nvPr/>
            </p:nvSpPr>
            <p:spPr>
              <a:xfrm>
                <a:off x="848242" y="2749816"/>
                <a:ext cx="3345152" cy="2769735"/>
              </a:xfrm>
              <a:prstGeom prst="roundRect">
                <a:avLst>
                  <a:gd name="adj" fmla="val 5406"/>
                </a:avLst>
              </a:prstGeom>
              <a:solidFill>
                <a:srgbClr val="FBFBE9"/>
              </a:solidFill>
              <a:ln w="19050" cap="flat" cmpd="sng">
                <a:solidFill>
                  <a:srgbClr val="F2AA8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23" name="Google Shape;1623;p49"/>
              <p:cNvSpPr txBox="1"/>
              <p:nvPr/>
            </p:nvSpPr>
            <p:spPr>
              <a:xfrm>
                <a:off x="848242" y="2853415"/>
                <a:ext cx="3345152" cy="86789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chemeClr val="dk1"/>
                  </a:buClr>
                  <a:buSzPts val="2400"/>
                  <a:buFont typeface="Arial"/>
                  <a:buNone/>
                </a:pPr>
                <a:r>
                  <a:rPr lang="ja-JP" sz="2400" b="1" i="0" u="none" strike="noStrike" cap="none">
                    <a:solidFill>
                      <a:schemeClr val="dk1"/>
                    </a:solidFill>
                    <a:latin typeface="Arial"/>
                    <a:ea typeface="Arial"/>
                    <a:cs typeface="Arial"/>
                    <a:sym typeface="Arial"/>
                  </a:rPr>
                  <a:t>①</a:t>
                </a:r>
                <a:endParaRPr sz="2400" b="1" i="0" u="none" strike="noStrike" cap="none">
                  <a:solidFill>
                    <a:schemeClr val="dk1"/>
                  </a:solidFill>
                  <a:latin typeface="Arial"/>
                  <a:ea typeface="Arial"/>
                  <a:cs typeface="Arial"/>
                  <a:sym typeface="Arial"/>
                </a:endParaRPr>
              </a:p>
              <a:p>
                <a:pPr marL="0" marR="0" lvl="0" indent="0" algn="ctr" rtl="0">
                  <a:lnSpc>
                    <a:spcPct val="120000"/>
                  </a:lnSpc>
                  <a:spcBef>
                    <a:spcPts val="0"/>
                  </a:spcBef>
                  <a:spcAft>
                    <a:spcPts val="0"/>
                  </a:spcAft>
                  <a:buClr>
                    <a:schemeClr val="dk1"/>
                  </a:buClr>
                  <a:buSzPts val="1800"/>
                  <a:buFont typeface="Arial"/>
                  <a:buNone/>
                </a:pPr>
                <a:r>
                  <a:rPr lang="ja-JP" sz="1800" b="1" i="0" u="none" strike="noStrike" cap="none">
                    <a:solidFill>
                      <a:schemeClr val="dk1"/>
                    </a:solidFill>
                    <a:latin typeface="Arial"/>
                    <a:ea typeface="Arial"/>
                    <a:cs typeface="Arial"/>
                    <a:sym typeface="Arial"/>
                  </a:rPr>
                  <a:t>自動車を持つ／自転車を持つ</a:t>
                </a:r>
                <a:endParaRPr sz="1400" b="0" i="0" u="none" strike="noStrike" cap="none">
                  <a:solidFill>
                    <a:srgbClr val="000000"/>
                  </a:solidFill>
                  <a:latin typeface="Arial"/>
                  <a:ea typeface="Arial"/>
                  <a:cs typeface="Arial"/>
                  <a:sym typeface="Arial"/>
                </a:endParaRPr>
              </a:p>
            </p:txBody>
          </p:sp>
          <p:sp>
            <p:nvSpPr>
              <p:cNvPr id="1624" name="Google Shape;1624;p49"/>
              <p:cNvSpPr/>
              <p:nvPr/>
            </p:nvSpPr>
            <p:spPr>
              <a:xfrm>
                <a:off x="4426711" y="2749816"/>
                <a:ext cx="3344400" cy="2769735"/>
              </a:xfrm>
              <a:prstGeom prst="roundRect">
                <a:avLst>
                  <a:gd name="adj" fmla="val 5406"/>
                </a:avLst>
              </a:prstGeom>
              <a:solidFill>
                <a:srgbClr val="FBFBE9"/>
              </a:solidFill>
              <a:ln w="19050" cap="flat" cmpd="sng">
                <a:solidFill>
                  <a:srgbClr val="F2AA8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25" name="Google Shape;1625;p49"/>
              <p:cNvSpPr/>
              <p:nvPr/>
            </p:nvSpPr>
            <p:spPr>
              <a:xfrm>
                <a:off x="8004429" y="2749816"/>
                <a:ext cx="3344400" cy="2769735"/>
              </a:xfrm>
              <a:prstGeom prst="roundRect">
                <a:avLst>
                  <a:gd name="adj" fmla="val 5406"/>
                </a:avLst>
              </a:prstGeom>
              <a:solidFill>
                <a:srgbClr val="FBFBE9"/>
              </a:solidFill>
              <a:ln w="19050" cap="flat" cmpd="sng">
                <a:solidFill>
                  <a:srgbClr val="F2AA8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626" name="Google Shape;1626;p49" descr="アイコン&#10;&#10;自動的に生成された説明"/>
              <p:cNvPicPr preferRelativeResize="0"/>
              <p:nvPr/>
            </p:nvPicPr>
            <p:blipFill rotWithShape="1">
              <a:blip r:embed="rId4">
                <a:alphaModFix/>
              </a:blip>
              <a:srcRect/>
              <a:stretch/>
            </p:blipFill>
            <p:spPr>
              <a:xfrm>
                <a:off x="1043551" y="3611419"/>
                <a:ext cx="1388519" cy="1294750"/>
              </a:xfrm>
              <a:prstGeom prst="rect">
                <a:avLst/>
              </a:prstGeom>
              <a:noFill/>
              <a:ln>
                <a:noFill/>
              </a:ln>
            </p:spPr>
          </p:pic>
          <p:pic>
            <p:nvPicPr>
              <p:cNvPr id="1627" name="Google Shape;1627;p49" descr="自転車の絵&#10;&#10;AI 生成コンテンツは誤りを含む可能性があります。"/>
              <p:cNvPicPr preferRelativeResize="0"/>
              <p:nvPr/>
            </p:nvPicPr>
            <p:blipFill rotWithShape="1">
              <a:blip r:embed="rId5">
                <a:alphaModFix/>
              </a:blip>
              <a:srcRect/>
              <a:stretch/>
            </p:blipFill>
            <p:spPr>
              <a:xfrm>
                <a:off x="2470162" y="3589798"/>
                <a:ext cx="1527923" cy="1527923"/>
              </a:xfrm>
              <a:prstGeom prst="rect">
                <a:avLst/>
              </a:prstGeom>
              <a:noFill/>
              <a:ln>
                <a:noFill/>
              </a:ln>
            </p:spPr>
          </p:pic>
          <p:sp>
            <p:nvSpPr>
              <p:cNvPr id="1628" name="Google Shape;1628;p49"/>
              <p:cNvSpPr txBox="1"/>
              <p:nvPr/>
            </p:nvSpPr>
            <p:spPr>
              <a:xfrm>
                <a:off x="4426711" y="2853415"/>
                <a:ext cx="3345152" cy="86789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chemeClr val="dk1"/>
                  </a:buClr>
                  <a:buSzPts val="2400"/>
                  <a:buFont typeface="Arial"/>
                  <a:buNone/>
                </a:pPr>
                <a:r>
                  <a:rPr lang="ja-JP" sz="2400" b="1" i="0" u="none" strike="noStrike" cap="none">
                    <a:solidFill>
                      <a:schemeClr val="dk1"/>
                    </a:solidFill>
                    <a:latin typeface="Arial"/>
                    <a:ea typeface="Arial"/>
                    <a:cs typeface="Arial"/>
                    <a:sym typeface="Arial"/>
                  </a:rPr>
                  <a:t>②</a:t>
                </a:r>
                <a:endParaRPr sz="2400" b="1" i="0" u="none" strike="noStrike" cap="none">
                  <a:solidFill>
                    <a:schemeClr val="dk1"/>
                  </a:solidFill>
                  <a:latin typeface="Arial"/>
                  <a:ea typeface="Arial"/>
                  <a:cs typeface="Arial"/>
                  <a:sym typeface="Arial"/>
                </a:endParaRPr>
              </a:p>
              <a:p>
                <a:pPr marL="0" marR="0" lvl="0" indent="0" algn="ctr" rtl="0">
                  <a:lnSpc>
                    <a:spcPct val="120000"/>
                  </a:lnSpc>
                  <a:spcBef>
                    <a:spcPts val="0"/>
                  </a:spcBef>
                  <a:spcAft>
                    <a:spcPts val="0"/>
                  </a:spcAft>
                  <a:buClr>
                    <a:schemeClr val="dk1"/>
                  </a:buClr>
                  <a:buSzPts val="1800"/>
                  <a:buFont typeface="Arial"/>
                  <a:buNone/>
                </a:pPr>
                <a:r>
                  <a:rPr lang="ja-JP" sz="1800" b="1" i="0" u="none" strike="noStrike" cap="none">
                    <a:solidFill>
                      <a:schemeClr val="dk1"/>
                    </a:solidFill>
                    <a:latin typeface="Arial"/>
                    <a:ea typeface="Arial"/>
                    <a:cs typeface="Arial"/>
                    <a:sym typeface="Arial"/>
                  </a:rPr>
                  <a:t>自動車を持つ／家を持つ</a:t>
                </a:r>
                <a:endParaRPr sz="1400" b="0" i="0" u="none" strike="noStrike" cap="none">
                  <a:solidFill>
                    <a:srgbClr val="000000"/>
                  </a:solidFill>
                  <a:latin typeface="Arial"/>
                  <a:ea typeface="Arial"/>
                  <a:cs typeface="Arial"/>
                  <a:sym typeface="Arial"/>
                </a:endParaRPr>
              </a:p>
            </p:txBody>
          </p:sp>
          <p:pic>
            <p:nvPicPr>
              <p:cNvPr id="1629" name="Google Shape;1629;p49" descr="図形&#10;&#10;自動的に生成された説明"/>
              <p:cNvPicPr preferRelativeResize="0"/>
              <p:nvPr/>
            </p:nvPicPr>
            <p:blipFill rotWithShape="1">
              <a:blip r:embed="rId6">
                <a:alphaModFix/>
              </a:blip>
              <a:srcRect/>
              <a:stretch/>
            </p:blipFill>
            <p:spPr>
              <a:xfrm>
                <a:off x="5944393" y="3742291"/>
                <a:ext cx="1692297" cy="1163878"/>
              </a:xfrm>
              <a:prstGeom prst="rect">
                <a:avLst/>
              </a:prstGeom>
              <a:noFill/>
              <a:ln>
                <a:noFill/>
              </a:ln>
            </p:spPr>
          </p:pic>
          <p:pic>
            <p:nvPicPr>
              <p:cNvPr id="1630" name="Google Shape;1630;p49" descr="アイコン&#10;&#10;自動的に生成された説明"/>
              <p:cNvPicPr preferRelativeResize="0"/>
              <p:nvPr/>
            </p:nvPicPr>
            <p:blipFill rotWithShape="1">
              <a:blip r:embed="rId4">
                <a:alphaModFix/>
              </a:blip>
              <a:srcRect/>
              <a:stretch/>
            </p:blipFill>
            <p:spPr>
              <a:xfrm>
                <a:off x="4561133" y="3611419"/>
                <a:ext cx="1388519" cy="1294750"/>
              </a:xfrm>
              <a:prstGeom prst="rect">
                <a:avLst/>
              </a:prstGeom>
              <a:noFill/>
              <a:ln>
                <a:noFill/>
              </a:ln>
            </p:spPr>
          </p:pic>
          <p:sp>
            <p:nvSpPr>
              <p:cNvPr id="1631" name="Google Shape;1631;p49"/>
              <p:cNvSpPr txBox="1"/>
              <p:nvPr/>
            </p:nvSpPr>
            <p:spPr>
              <a:xfrm>
                <a:off x="8003677" y="2853415"/>
                <a:ext cx="3345152" cy="86789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chemeClr val="dk1"/>
                  </a:buClr>
                  <a:buSzPts val="2400"/>
                  <a:buFont typeface="Arial"/>
                  <a:buNone/>
                </a:pPr>
                <a:r>
                  <a:rPr lang="ja-JP" sz="2400" b="1" i="0" u="none" strike="noStrike" cap="none">
                    <a:solidFill>
                      <a:schemeClr val="dk1"/>
                    </a:solidFill>
                    <a:latin typeface="Arial"/>
                    <a:ea typeface="Arial"/>
                    <a:cs typeface="Arial"/>
                    <a:sym typeface="Arial"/>
                  </a:rPr>
                  <a:t>③</a:t>
                </a:r>
                <a:endParaRPr sz="2400" b="1" i="0" u="none" strike="noStrike" cap="none">
                  <a:solidFill>
                    <a:schemeClr val="dk1"/>
                  </a:solidFill>
                  <a:latin typeface="Arial"/>
                  <a:ea typeface="Arial"/>
                  <a:cs typeface="Arial"/>
                  <a:sym typeface="Arial"/>
                </a:endParaRPr>
              </a:p>
              <a:p>
                <a:pPr marL="0" marR="0" lvl="0" indent="0" algn="ctr" rtl="0">
                  <a:lnSpc>
                    <a:spcPct val="120000"/>
                  </a:lnSpc>
                  <a:spcBef>
                    <a:spcPts val="0"/>
                  </a:spcBef>
                  <a:spcAft>
                    <a:spcPts val="0"/>
                  </a:spcAft>
                  <a:buClr>
                    <a:schemeClr val="dk1"/>
                  </a:buClr>
                  <a:buSzPts val="1800"/>
                  <a:buFont typeface="Arial"/>
                  <a:buNone/>
                </a:pPr>
                <a:r>
                  <a:rPr lang="ja-JP" sz="1800" b="1" i="0" u="none" strike="noStrike" cap="none">
                    <a:solidFill>
                      <a:schemeClr val="dk1"/>
                    </a:solidFill>
                    <a:latin typeface="Arial"/>
                    <a:ea typeface="Arial"/>
                    <a:cs typeface="Arial"/>
                    <a:sym typeface="Arial"/>
                  </a:rPr>
                  <a:t>自転車を持つ／家を持つ</a:t>
                </a:r>
                <a:endParaRPr sz="1400" b="0" i="0" u="none" strike="noStrike" cap="none">
                  <a:solidFill>
                    <a:srgbClr val="000000"/>
                  </a:solidFill>
                  <a:latin typeface="Arial"/>
                  <a:ea typeface="Arial"/>
                  <a:cs typeface="Arial"/>
                  <a:sym typeface="Arial"/>
                </a:endParaRPr>
              </a:p>
            </p:txBody>
          </p:sp>
          <p:pic>
            <p:nvPicPr>
              <p:cNvPr id="1632" name="Google Shape;1632;p49" descr="図形&#10;&#10;自動的に生成された説明"/>
              <p:cNvPicPr preferRelativeResize="0"/>
              <p:nvPr/>
            </p:nvPicPr>
            <p:blipFill rotWithShape="1">
              <a:blip r:embed="rId6">
                <a:alphaModFix/>
              </a:blip>
              <a:srcRect/>
              <a:stretch/>
            </p:blipFill>
            <p:spPr>
              <a:xfrm>
                <a:off x="9543882" y="3742291"/>
                <a:ext cx="1692297" cy="1163878"/>
              </a:xfrm>
              <a:prstGeom prst="rect">
                <a:avLst/>
              </a:prstGeom>
              <a:noFill/>
              <a:ln>
                <a:noFill/>
              </a:ln>
            </p:spPr>
          </p:pic>
          <p:pic>
            <p:nvPicPr>
              <p:cNvPr id="1633" name="Google Shape;1633;p49" descr="自転車の絵&#10;&#10;AI 生成コンテンツは誤りを含む可能性があります。"/>
              <p:cNvPicPr preferRelativeResize="0"/>
              <p:nvPr/>
            </p:nvPicPr>
            <p:blipFill rotWithShape="1">
              <a:blip r:embed="rId5">
                <a:alphaModFix/>
              </a:blip>
              <a:srcRect/>
              <a:stretch/>
            </p:blipFill>
            <p:spPr>
              <a:xfrm>
                <a:off x="8117080" y="3589798"/>
                <a:ext cx="1527923" cy="1527923"/>
              </a:xfrm>
              <a:prstGeom prst="rect">
                <a:avLst/>
              </a:prstGeom>
              <a:noFill/>
              <a:ln>
                <a:noFill/>
              </a:ln>
            </p:spPr>
          </p:pic>
          <p:grpSp>
            <p:nvGrpSpPr>
              <p:cNvPr id="1634" name="Google Shape;1634;p49"/>
              <p:cNvGrpSpPr/>
              <p:nvPr/>
            </p:nvGrpSpPr>
            <p:grpSpPr>
              <a:xfrm>
                <a:off x="1951444" y="4993552"/>
                <a:ext cx="1138749" cy="399154"/>
                <a:chOff x="2168516" y="4944409"/>
                <a:chExt cx="1138749" cy="399154"/>
              </a:xfrm>
            </p:grpSpPr>
            <p:sp>
              <p:nvSpPr>
                <p:cNvPr id="1635" name="Google Shape;1635;p49"/>
                <p:cNvSpPr/>
                <p:nvPr/>
              </p:nvSpPr>
              <p:spPr>
                <a:xfrm>
                  <a:off x="2168516" y="4944409"/>
                  <a:ext cx="1138749" cy="399154"/>
                </a:xfrm>
                <a:prstGeom prst="roundRect">
                  <a:avLst>
                    <a:gd name="adj" fmla="val 50000"/>
                  </a:avLst>
                </a:prstGeom>
                <a:solidFill>
                  <a:srgbClr val="FF0000">
                    <a:alpha val="5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36" name="Google Shape;1636;p49"/>
                <p:cNvSpPr txBox="1"/>
                <p:nvPr/>
              </p:nvSpPr>
              <p:spPr>
                <a:xfrm>
                  <a:off x="2342291" y="4987047"/>
                  <a:ext cx="647766"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600"/>
                    <a:buFont typeface="Arial"/>
                    <a:buNone/>
                  </a:pPr>
                  <a:r>
                    <a:rPr lang="ja-JP" sz="1600" b="0" i="0" u="none" strike="noStrike" cap="none">
                      <a:solidFill>
                        <a:schemeClr val="lt1"/>
                      </a:solidFill>
                      <a:latin typeface="Arial"/>
                      <a:ea typeface="Arial"/>
                      <a:cs typeface="Arial"/>
                      <a:sym typeface="Arial"/>
                    </a:rPr>
                    <a:t>選ぶ</a:t>
                  </a:r>
                  <a:endParaRPr sz="1600" b="0" i="0" u="none" strike="noStrike" cap="none">
                    <a:solidFill>
                      <a:schemeClr val="lt1"/>
                    </a:solidFill>
                    <a:latin typeface="Arial"/>
                    <a:ea typeface="Arial"/>
                    <a:cs typeface="Arial"/>
                    <a:sym typeface="Arial"/>
                  </a:endParaRPr>
                </a:p>
              </p:txBody>
            </p:sp>
            <p:sp>
              <p:nvSpPr>
                <p:cNvPr id="1637" name="Google Shape;1637;p49"/>
                <p:cNvSpPr/>
                <p:nvPr/>
              </p:nvSpPr>
              <p:spPr>
                <a:xfrm rot="5400000">
                  <a:off x="2974454" y="5046462"/>
                  <a:ext cx="226255" cy="195048"/>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grpSp>
            <p:nvGrpSpPr>
              <p:cNvPr id="1638" name="Google Shape;1638;p49"/>
              <p:cNvGrpSpPr/>
              <p:nvPr/>
            </p:nvGrpSpPr>
            <p:grpSpPr>
              <a:xfrm>
                <a:off x="5529537" y="4993552"/>
                <a:ext cx="1138749" cy="399154"/>
                <a:chOff x="2168516" y="4944409"/>
                <a:chExt cx="1138749" cy="399154"/>
              </a:xfrm>
            </p:grpSpPr>
            <p:sp>
              <p:nvSpPr>
                <p:cNvPr id="1639" name="Google Shape;1639;p49"/>
                <p:cNvSpPr/>
                <p:nvPr/>
              </p:nvSpPr>
              <p:spPr>
                <a:xfrm>
                  <a:off x="2168516" y="4944409"/>
                  <a:ext cx="1138749" cy="399154"/>
                </a:xfrm>
                <a:prstGeom prst="roundRect">
                  <a:avLst>
                    <a:gd name="adj" fmla="val 50000"/>
                  </a:avLst>
                </a:prstGeom>
                <a:solidFill>
                  <a:srgbClr val="FF0000">
                    <a:alpha val="5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40" name="Google Shape;1640;p49"/>
                <p:cNvSpPr txBox="1"/>
                <p:nvPr/>
              </p:nvSpPr>
              <p:spPr>
                <a:xfrm>
                  <a:off x="2342291" y="4987047"/>
                  <a:ext cx="647766"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600"/>
                    <a:buFont typeface="Arial"/>
                    <a:buNone/>
                  </a:pPr>
                  <a:r>
                    <a:rPr lang="ja-JP" sz="1600" b="0" i="0" u="none" strike="noStrike" cap="none">
                      <a:solidFill>
                        <a:schemeClr val="lt1"/>
                      </a:solidFill>
                      <a:latin typeface="Arial"/>
                      <a:ea typeface="Arial"/>
                      <a:cs typeface="Arial"/>
                      <a:sym typeface="Arial"/>
                    </a:rPr>
                    <a:t>選ぶ</a:t>
                  </a:r>
                  <a:endParaRPr sz="1600" b="0" i="0" u="none" strike="noStrike" cap="none">
                    <a:solidFill>
                      <a:schemeClr val="lt1"/>
                    </a:solidFill>
                    <a:latin typeface="Arial"/>
                    <a:ea typeface="Arial"/>
                    <a:cs typeface="Arial"/>
                    <a:sym typeface="Arial"/>
                  </a:endParaRPr>
                </a:p>
              </p:txBody>
            </p:sp>
            <p:sp>
              <p:nvSpPr>
                <p:cNvPr id="1641" name="Google Shape;1641;p49"/>
                <p:cNvSpPr/>
                <p:nvPr/>
              </p:nvSpPr>
              <p:spPr>
                <a:xfrm rot="5400000">
                  <a:off x="2974454" y="5046462"/>
                  <a:ext cx="226255" cy="195048"/>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grpSp>
            <p:nvGrpSpPr>
              <p:cNvPr id="1642" name="Google Shape;1642;p49"/>
              <p:cNvGrpSpPr/>
              <p:nvPr/>
            </p:nvGrpSpPr>
            <p:grpSpPr>
              <a:xfrm>
                <a:off x="9107255" y="4993552"/>
                <a:ext cx="1138749" cy="399154"/>
                <a:chOff x="2168516" y="4944409"/>
                <a:chExt cx="1138749" cy="399154"/>
              </a:xfrm>
            </p:grpSpPr>
            <p:sp>
              <p:nvSpPr>
                <p:cNvPr id="1643" name="Google Shape;1643;p49"/>
                <p:cNvSpPr/>
                <p:nvPr/>
              </p:nvSpPr>
              <p:spPr>
                <a:xfrm>
                  <a:off x="2168516" y="4944409"/>
                  <a:ext cx="1138749" cy="399154"/>
                </a:xfrm>
                <a:prstGeom prst="roundRect">
                  <a:avLst>
                    <a:gd name="adj" fmla="val 50000"/>
                  </a:avLst>
                </a:prstGeom>
                <a:solidFill>
                  <a:srgbClr val="FF0000">
                    <a:alpha val="5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44" name="Google Shape;1644;p49"/>
                <p:cNvSpPr txBox="1"/>
                <p:nvPr/>
              </p:nvSpPr>
              <p:spPr>
                <a:xfrm>
                  <a:off x="2342291" y="4987047"/>
                  <a:ext cx="647766"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600"/>
                    <a:buFont typeface="Arial"/>
                    <a:buNone/>
                  </a:pPr>
                  <a:r>
                    <a:rPr lang="ja-JP" sz="1600" b="0" i="0" u="none" strike="noStrike" cap="none">
                      <a:solidFill>
                        <a:schemeClr val="lt1"/>
                      </a:solidFill>
                      <a:latin typeface="Arial"/>
                      <a:ea typeface="Arial"/>
                      <a:cs typeface="Arial"/>
                      <a:sym typeface="Arial"/>
                    </a:rPr>
                    <a:t>選ぶ</a:t>
                  </a:r>
                  <a:endParaRPr sz="1600" b="0" i="0" u="none" strike="noStrike" cap="none">
                    <a:solidFill>
                      <a:schemeClr val="lt1"/>
                    </a:solidFill>
                    <a:latin typeface="Arial"/>
                    <a:ea typeface="Arial"/>
                    <a:cs typeface="Arial"/>
                    <a:sym typeface="Arial"/>
                  </a:endParaRPr>
                </a:p>
              </p:txBody>
            </p:sp>
            <p:sp>
              <p:nvSpPr>
                <p:cNvPr id="1645" name="Google Shape;1645;p49"/>
                <p:cNvSpPr/>
                <p:nvPr/>
              </p:nvSpPr>
              <p:spPr>
                <a:xfrm rot="5400000">
                  <a:off x="2974454" y="5046462"/>
                  <a:ext cx="226255" cy="195048"/>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grpSp>
      </p:grpSp>
      <p:sp>
        <p:nvSpPr>
          <p:cNvPr id="1646" name="Google Shape;1646;p49">
            <a:hlinkClick r:id="rId7" action="ppaction://hlinksldjump"/>
          </p:cNvPr>
          <p:cNvSpPr/>
          <p:nvPr/>
        </p:nvSpPr>
        <p:spPr>
          <a:xfrm>
            <a:off x="1955028" y="4993552"/>
            <a:ext cx="1144981" cy="399154"/>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47" name="Google Shape;1647;p49">
            <a:hlinkClick r:id="rId8" action="ppaction://hlinksldjump"/>
          </p:cNvPr>
          <p:cNvSpPr/>
          <p:nvPr/>
        </p:nvSpPr>
        <p:spPr>
          <a:xfrm>
            <a:off x="5542028" y="4993552"/>
            <a:ext cx="1144981" cy="399154"/>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48" name="Google Shape;1648;p49">
            <a:hlinkClick r:id="rId9" action="ppaction://hlinksldjump"/>
          </p:cNvPr>
          <p:cNvSpPr/>
          <p:nvPr/>
        </p:nvSpPr>
        <p:spPr>
          <a:xfrm>
            <a:off x="9104607" y="4993552"/>
            <a:ext cx="1144981" cy="399154"/>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653"/>
        <p:cNvGrpSpPr/>
        <p:nvPr/>
      </p:nvGrpSpPr>
      <p:grpSpPr>
        <a:xfrm>
          <a:off x="0" y="0"/>
          <a:ext cx="0" cy="0"/>
          <a:chOff x="0" y="0"/>
          <a:chExt cx="0" cy="0"/>
        </a:xfrm>
      </p:grpSpPr>
      <p:sp>
        <p:nvSpPr>
          <p:cNvPr id="1654" name="Google Shape;1654;p50"/>
          <p:cNvSpPr/>
          <p:nvPr/>
        </p:nvSpPr>
        <p:spPr>
          <a:xfrm>
            <a:off x="848242" y="2749816"/>
            <a:ext cx="3345152" cy="2769735"/>
          </a:xfrm>
          <a:prstGeom prst="roundRect">
            <a:avLst>
              <a:gd name="adj" fmla="val 5406"/>
            </a:avLst>
          </a:prstGeom>
          <a:solidFill>
            <a:srgbClr val="FBFBE9"/>
          </a:solidFill>
          <a:ln w="19050" cap="flat" cmpd="sng">
            <a:solidFill>
              <a:srgbClr val="F2AA8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55" name="Google Shape;1655;p50"/>
          <p:cNvSpPr txBox="1"/>
          <p:nvPr/>
        </p:nvSpPr>
        <p:spPr>
          <a:xfrm>
            <a:off x="848242" y="2853415"/>
            <a:ext cx="3345152" cy="86789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chemeClr val="dk1"/>
              </a:buClr>
              <a:buSzPts val="2400"/>
              <a:buFont typeface="Arial"/>
              <a:buNone/>
            </a:pPr>
            <a:r>
              <a:rPr lang="ja-JP" sz="2400" b="1" i="0" u="none" strike="noStrike" cap="none">
                <a:solidFill>
                  <a:schemeClr val="dk1"/>
                </a:solidFill>
                <a:latin typeface="Arial"/>
                <a:ea typeface="Arial"/>
                <a:cs typeface="Arial"/>
                <a:sym typeface="Arial"/>
              </a:rPr>
              <a:t>①</a:t>
            </a:r>
            <a:endParaRPr sz="2400" b="1" i="0" u="none" strike="noStrike" cap="none">
              <a:solidFill>
                <a:schemeClr val="dk1"/>
              </a:solidFill>
              <a:latin typeface="Arial"/>
              <a:ea typeface="Arial"/>
              <a:cs typeface="Arial"/>
              <a:sym typeface="Arial"/>
            </a:endParaRPr>
          </a:p>
          <a:p>
            <a:pPr marL="0" marR="0" lvl="0" indent="0" algn="ctr" rtl="0">
              <a:lnSpc>
                <a:spcPct val="120000"/>
              </a:lnSpc>
              <a:spcBef>
                <a:spcPts val="0"/>
              </a:spcBef>
              <a:spcAft>
                <a:spcPts val="0"/>
              </a:spcAft>
              <a:buClr>
                <a:schemeClr val="dk1"/>
              </a:buClr>
              <a:buSzPts val="1800"/>
              <a:buFont typeface="Arial"/>
              <a:buNone/>
            </a:pPr>
            <a:r>
              <a:rPr lang="ja-JP" sz="1800" b="1" i="0" u="none" strike="noStrike" cap="none">
                <a:solidFill>
                  <a:schemeClr val="dk1"/>
                </a:solidFill>
                <a:latin typeface="Arial"/>
                <a:ea typeface="Arial"/>
                <a:cs typeface="Arial"/>
                <a:sym typeface="Arial"/>
              </a:rPr>
              <a:t>自動車を持つ／自転車を持つ</a:t>
            </a:r>
            <a:endParaRPr sz="1400" b="0" i="0" u="none" strike="noStrike" cap="none">
              <a:solidFill>
                <a:srgbClr val="000000"/>
              </a:solidFill>
              <a:latin typeface="Arial"/>
              <a:ea typeface="Arial"/>
              <a:cs typeface="Arial"/>
              <a:sym typeface="Arial"/>
            </a:endParaRPr>
          </a:p>
        </p:txBody>
      </p:sp>
      <p:sp>
        <p:nvSpPr>
          <p:cNvPr id="1656" name="Google Shape;1656;p50"/>
          <p:cNvSpPr/>
          <p:nvPr/>
        </p:nvSpPr>
        <p:spPr>
          <a:xfrm>
            <a:off x="4426711" y="2749816"/>
            <a:ext cx="3344400" cy="2769735"/>
          </a:xfrm>
          <a:prstGeom prst="roundRect">
            <a:avLst>
              <a:gd name="adj" fmla="val 5406"/>
            </a:avLst>
          </a:prstGeom>
          <a:solidFill>
            <a:srgbClr val="FBFBE9"/>
          </a:solidFill>
          <a:ln w="19050" cap="flat" cmpd="sng">
            <a:solidFill>
              <a:srgbClr val="F2AA8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57" name="Google Shape;1657;p50"/>
          <p:cNvSpPr/>
          <p:nvPr/>
        </p:nvSpPr>
        <p:spPr>
          <a:xfrm>
            <a:off x="8004429" y="2749816"/>
            <a:ext cx="3344400" cy="2769735"/>
          </a:xfrm>
          <a:prstGeom prst="roundRect">
            <a:avLst>
              <a:gd name="adj" fmla="val 5406"/>
            </a:avLst>
          </a:prstGeom>
          <a:solidFill>
            <a:srgbClr val="FBFBE9"/>
          </a:solidFill>
          <a:ln w="19050" cap="flat" cmpd="sng">
            <a:solidFill>
              <a:srgbClr val="F2AA8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1658" name="Google Shape;1658;p50"/>
          <p:cNvGrpSpPr/>
          <p:nvPr/>
        </p:nvGrpSpPr>
        <p:grpSpPr>
          <a:xfrm>
            <a:off x="653442" y="1587324"/>
            <a:ext cx="10885117" cy="4314058"/>
            <a:chOff x="653442" y="1657083"/>
            <a:chExt cx="10885117" cy="4065332"/>
          </a:xfrm>
        </p:grpSpPr>
        <p:grpSp>
          <p:nvGrpSpPr>
            <p:cNvPr id="1659" name="Google Shape;1659;p50"/>
            <p:cNvGrpSpPr/>
            <p:nvPr/>
          </p:nvGrpSpPr>
          <p:grpSpPr>
            <a:xfrm>
              <a:off x="653442" y="1657083"/>
              <a:ext cx="10885117" cy="4065332"/>
              <a:chOff x="653442" y="1657083"/>
              <a:chExt cx="10885117" cy="4065332"/>
            </a:xfrm>
          </p:grpSpPr>
          <p:sp>
            <p:nvSpPr>
              <p:cNvPr id="1660" name="Google Shape;1660;p50"/>
              <p:cNvSpPr/>
              <p:nvPr/>
            </p:nvSpPr>
            <p:spPr>
              <a:xfrm>
                <a:off x="653442" y="1661531"/>
                <a:ext cx="10885117" cy="755780"/>
              </a:xfrm>
              <a:custGeom>
                <a:avLst/>
                <a:gdLst/>
                <a:ahLst/>
                <a:cxnLst/>
                <a:rect l="l" t="t" r="r" b="b"/>
                <a:pathLst>
                  <a:path w="9603308" h="677311" extrusionOk="0">
                    <a:moveTo>
                      <a:pt x="257616" y="0"/>
                    </a:moveTo>
                    <a:lnTo>
                      <a:pt x="9345692" y="0"/>
                    </a:lnTo>
                    <a:cubicBezTo>
                      <a:pt x="9487969" y="0"/>
                      <a:pt x="9603308" y="115339"/>
                      <a:pt x="9603308" y="257616"/>
                    </a:cubicBezTo>
                    <a:lnTo>
                      <a:pt x="9603308" y="677301"/>
                    </a:lnTo>
                    <a:lnTo>
                      <a:pt x="9603306" y="677311"/>
                    </a:lnTo>
                    <a:lnTo>
                      <a:pt x="9603306" y="649814"/>
                    </a:lnTo>
                    <a:lnTo>
                      <a:pt x="0" y="649814"/>
                    </a:lnTo>
                    <a:lnTo>
                      <a:pt x="0" y="257616"/>
                    </a:lnTo>
                    <a:cubicBezTo>
                      <a:pt x="0" y="115339"/>
                      <a:pt x="115339" y="0"/>
                      <a:pt x="257616" y="0"/>
                    </a:cubicBezTo>
                    <a:close/>
                  </a:path>
                </a:pathLst>
              </a:custGeom>
              <a:solidFill>
                <a:srgbClr val="F2A98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61" name="Google Shape;1661;p50"/>
              <p:cNvSpPr/>
              <p:nvPr/>
            </p:nvSpPr>
            <p:spPr>
              <a:xfrm>
                <a:off x="653442" y="1657083"/>
                <a:ext cx="10885117" cy="4065332"/>
              </a:xfrm>
              <a:prstGeom prst="roundRect">
                <a:avLst>
                  <a:gd name="adj" fmla="val 7693"/>
                </a:avLst>
              </a:prstGeom>
              <a:no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grpSp>
          <p:nvGrpSpPr>
            <p:cNvPr id="1662" name="Google Shape;1662;p50"/>
            <p:cNvGrpSpPr/>
            <p:nvPr/>
          </p:nvGrpSpPr>
          <p:grpSpPr>
            <a:xfrm>
              <a:off x="2230409" y="1780487"/>
              <a:ext cx="610576" cy="517865"/>
              <a:chOff x="408318" y="2484221"/>
              <a:chExt cx="659456" cy="559323"/>
            </a:xfrm>
          </p:grpSpPr>
          <p:sp>
            <p:nvSpPr>
              <p:cNvPr id="1663" name="Google Shape;1663;p50"/>
              <p:cNvSpPr/>
              <p:nvPr/>
            </p:nvSpPr>
            <p:spPr>
              <a:xfrm>
                <a:off x="458392" y="2484221"/>
                <a:ext cx="559323" cy="559323"/>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64" name="Google Shape;1664;p50"/>
              <p:cNvSpPr txBox="1"/>
              <p:nvPr/>
            </p:nvSpPr>
            <p:spPr>
              <a:xfrm>
                <a:off x="408318" y="2547833"/>
                <a:ext cx="659456" cy="4320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AAC8D"/>
                  </a:buClr>
                  <a:buSzPts val="1800"/>
                  <a:buFont typeface="Arial"/>
                  <a:buNone/>
                </a:pPr>
                <a:r>
                  <a:rPr lang="ja-JP" sz="1800" b="1" i="0" u="none" strike="noStrike" cap="none">
                    <a:solidFill>
                      <a:srgbClr val="2AAC8D"/>
                    </a:solidFill>
                    <a:latin typeface="Arial"/>
                    <a:ea typeface="Arial"/>
                    <a:cs typeface="Arial"/>
                    <a:sym typeface="Arial"/>
                  </a:rPr>
                  <a:t>Q</a:t>
                </a:r>
                <a:r>
                  <a:rPr lang="ja-JP" sz="2000" b="1" i="0" u="none" strike="noStrike" cap="none">
                    <a:solidFill>
                      <a:srgbClr val="2AAC8D"/>
                    </a:solidFill>
                    <a:latin typeface="Arial"/>
                    <a:ea typeface="Arial"/>
                    <a:cs typeface="Arial"/>
                    <a:sym typeface="Arial"/>
                  </a:rPr>
                  <a:t>2</a:t>
                </a:r>
                <a:endParaRPr sz="2800" b="1" i="0" u="none" strike="noStrike" cap="none">
                  <a:solidFill>
                    <a:srgbClr val="2AAC8D"/>
                  </a:solidFill>
                  <a:latin typeface="Arial"/>
                  <a:ea typeface="Arial"/>
                  <a:cs typeface="Arial"/>
                  <a:sym typeface="Arial"/>
                </a:endParaRPr>
              </a:p>
            </p:txBody>
          </p:sp>
        </p:grpSp>
        <p:sp>
          <p:nvSpPr>
            <p:cNvPr id="1665" name="Google Shape;1665;p50"/>
            <p:cNvSpPr txBox="1"/>
            <p:nvPr/>
          </p:nvSpPr>
          <p:spPr>
            <a:xfrm>
              <a:off x="2887350" y="1833090"/>
              <a:ext cx="7314000" cy="377100"/>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chemeClr val="dk1"/>
                </a:buClr>
                <a:buSzPts val="2000"/>
                <a:buFont typeface="Arial"/>
                <a:buNone/>
              </a:pPr>
              <a:r>
                <a:rPr lang="ja-JP" sz="2000" b="1" i="0" u="none" strike="noStrike" cap="none">
                  <a:solidFill>
                    <a:schemeClr val="dk1"/>
                  </a:solidFill>
                  <a:latin typeface="Arial"/>
                  <a:ea typeface="Arial"/>
                  <a:cs typeface="Arial"/>
                  <a:sym typeface="Arial"/>
                </a:rPr>
                <a:t>次のうち、税金がかかる正しい組み合わせはどれでしょう。</a:t>
              </a:r>
              <a:endParaRPr sz="1400" b="0" i="0" u="none" strike="noStrike" cap="none">
                <a:solidFill>
                  <a:srgbClr val="000000"/>
                </a:solidFill>
                <a:latin typeface="Arial"/>
                <a:ea typeface="Arial"/>
                <a:cs typeface="Arial"/>
                <a:sym typeface="Arial"/>
              </a:endParaRPr>
            </a:p>
          </p:txBody>
        </p:sp>
      </p:grpSp>
      <p:sp>
        <p:nvSpPr>
          <p:cNvPr id="1666" name="Google Shape;1666;p50"/>
          <p:cNvSpPr txBox="1"/>
          <p:nvPr/>
        </p:nvSpPr>
        <p:spPr>
          <a:xfrm>
            <a:off x="733766" y="1082556"/>
            <a:ext cx="136287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a:solidFill>
                  <a:schemeClr val="dk1"/>
                </a:solidFill>
                <a:latin typeface="Arial"/>
                <a:ea typeface="Arial"/>
                <a:cs typeface="Arial"/>
                <a:sym typeface="Arial"/>
              </a:rPr>
              <a:t>税金クイズ</a:t>
            </a:r>
            <a:endParaRPr sz="1400" b="0" i="0" u="none" strike="noStrike" cap="none">
              <a:solidFill>
                <a:srgbClr val="000000"/>
              </a:solidFill>
              <a:latin typeface="Arial"/>
              <a:ea typeface="Arial"/>
              <a:cs typeface="Arial"/>
              <a:sym typeface="Arial"/>
            </a:endParaRPr>
          </a:p>
        </p:txBody>
      </p:sp>
      <p:pic>
        <p:nvPicPr>
          <p:cNvPr id="1667" name="Google Shape;1667;p50" descr="アイコン&#10;&#10;自動的に生成された説明"/>
          <p:cNvPicPr preferRelativeResize="0"/>
          <p:nvPr/>
        </p:nvPicPr>
        <p:blipFill rotWithShape="1">
          <a:blip r:embed="rId3">
            <a:alphaModFix/>
          </a:blip>
          <a:srcRect/>
          <a:stretch/>
        </p:blipFill>
        <p:spPr>
          <a:xfrm>
            <a:off x="1043551" y="3611419"/>
            <a:ext cx="1388519" cy="1294750"/>
          </a:xfrm>
          <a:prstGeom prst="rect">
            <a:avLst/>
          </a:prstGeom>
          <a:noFill/>
          <a:ln>
            <a:noFill/>
          </a:ln>
        </p:spPr>
      </p:pic>
      <p:pic>
        <p:nvPicPr>
          <p:cNvPr id="1668" name="Google Shape;1668;p50" descr="自転車の絵&#10;&#10;AI 生成コンテンツは誤りを含む可能性があります。"/>
          <p:cNvPicPr preferRelativeResize="0"/>
          <p:nvPr/>
        </p:nvPicPr>
        <p:blipFill rotWithShape="1">
          <a:blip r:embed="rId4">
            <a:alphaModFix/>
          </a:blip>
          <a:srcRect/>
          <a:stretch/>
        </p:blipFill>
        <p:spPr>
          <a:xfrm>
            <a:off x="2470162" y="3589798"/>
            <a:ext cx="1527923" cy="1527923"/>
          </a:xfrm>
          <a:prstGeom prst="rect">
            <a:avLst/>
          </a:prstGeom>
          <a:noFill/>
          <a:ln>
            <a:noFill/>
          </a:ln>
        </p:spPr>
      </p:pic>
      <p:sp>
        <p:nvSpPr>
          <p:cNvPr id="1669" name="Google Shape;1669;p50"/>
          <p:cNvSpPr txBox="1"/>
          <p:nvPr/>
        </p:nvSpPr>
        <p:spPr>
          <a:xfrm>
            <a:off x="4426711" y="2853415"/>
            <a:ext cx="3345152" cy="86789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chemeClr val="dk1"/>
              </a:buClr>
              <a:buSzPts val="2400"/>
              <a:buFont typeface="Arial"/>
              <a:buNone/>
            </a:pPr>
            <a:r>
              <a:rPr lang="ja-JP" sz="2400" b="1" i="0" u="none" strike="noStrike" cap="none">
                <a:solidFill>
                  <a:schemeClr val="dk1"/>
                </a:solidFill>
                <a:latin typeface="Arial"/>
                <a:ea typeface="Arial"/>
                <a:cs typeface="Arial"/>
                <a:sym typeface="Arial"/>
              </a:rPr>
              <a:t>②</a:t>
            </a:r>
            <a:endParaRPr sz="2400" b="1" i="0" u="none" strike="noStrike" cap="none">
              <a:solidFill>
                <a:schemeClr val="dk1"/>
              </a:solidFill>
              <a:latin typeface="Arial"/>
              <a:ea typeface="Arial"/>
              <a:cs typeface="Arial"/>
              <a:sym typeface="Arial"/>
            </a:endParaRPr>
          </a:p>
          <a:p>
            <a:pPr marL="0" marR="0" lvl="0" indent="0" algn="ctr" rtl="0">
              <a:lnSpc>
                <a:spcPct val="120000"/>
              </a:lnSpc>
              <a:spcBef>
                <a:spcPts val="0"/>
              </a:spcBef>
              <a:spcAft>
                <a:spcPts val="0"/>
              </a:spcAft>
              <a:buClr>
                <a:schemeClr val="dk1"/>
              </a:buClr>
              <a:buSzPts val="1800"/>
              <a:buFont typeface="Arial"/>
              <a:buNone/>
            </a:pPr>
            <a:r>
              <a:rPr lang="ja-JP" sz="1800" b="1" i="0" u="none" strike="noStrike" cap="none">
                <a:solidFill>
                  <a:schemeClr val="dk1"/>
                </a:solidFill>
                <a:latin typeface="Arial"/>
                <a:ea typeface="Arial"/>
                <a:cs typeface="Arial"/>
                <a:sym typeface="Arial"/>
              </a:rPr>
              <a:t>自動車を持つ／家を持つ</a:t>
            </a:r>
            <a:endParaRPr sz="1400" b="0" i="0" u="none" strike="noStrike" cap="none">
              <a:solidFill>
                <a:srgbClr val="000000"/>
              </a:solidFill>
              <a:latin typeface="Arial"/>
              <a:ea typeface="Arial"/>
              <a:cs typeface="Arial"/>
              <a:sym typeface="Arial"/>
            </a:endParaRPr>
          </a:p>
        </p:txBody>
      </p:sp>
      <p:pic>
        <p:nvPicPr>
          <p:cNvPr id="1670" name="Google Shape;1670;p50" descr="図形&#10;&#10;自動的に生成された説明"/>
          <p:cNvPicPr preferRelativeResize="0"/>
          <p:nvPr/>
        </p:nvPicPr>
        <p:blipFill rotWithShape="1">
          <a:blip r:embed="rId5">
            <a:alphaModFix/>
          </a:blip>
          <a:srcRect/>
          <a:stretch/>
        </p:blipFill>
        <p:spPr>
          <a:xfrm>
            <a:off x="5944393" y="3742291"/>
            <a:ext cx="1692297" cy="1163878"/>
          </a:xfrm>
          <a:prstGeom prst="rect">
            <a:avLst/>
          </a:prstGeom>
          <a:noFill/>
          <a:ln>
            <a:noFill/>
          </a:ln>
        </p:spPr>
      </p:pic>
      <p:pic>
        <p:nvPicPr>
          <p:cNvPr id="1671" name="Google Shape;1671;p50" descr="アイコン&#10;&#10;自動的に生成された説明"/>
          <p:cNvPicPr preferRelativeResize="0"/>
          <p:nvPr/>
        </p:nvPicPr>
        <p:blipFill rotWithShape="1">
          <a:blip r:embed="rId3">
            <a:alphaModFix/>
          </a:blip>
          <a:srcRect/>
          <a:stretch/>
        </p:blipFill>
        <p:spPr>
          <a:xfrm>
            <a:off x="4561133" y="3611419"/>
            <a:ext cx="1388519" cy="1294750"/>
          </a:xfrm>
          <a:prstGeom prst="rect">
            <a:avLst/>
          </a:prstGeom>
          <a:noFill/>
          <a:ln>
            <a:noFill/>
          </a:ln>
        </p:spPr>
      </p:pic>
      <p:sp>
        <p:nvSpPr>
          <p:cNvPr id="1672" name="Google Shape;1672;p50"/>
          <p:cNvSpPr txBox="1"/>
          <p:nvPr/>
        </p:nvSpPr>
        <p:spPr>
          <a:xfrm>
            <a:off x="8003677" y="2853415"/>
            <a:ext cx="3345152" cy="86789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chemeClr val="dk1"/>
              </a:buClr>
              <a:buSzPts val="2400"/>
              <a:buFont typeface="Arial"/>
              <a:buNone/>
            </a:pPr>
            <a:r>
              <a:rPr lang="ja-JP" sz="2400" b="1" i="0" u="none" strike="noStrike" cap="none">
                <a:solidFill>
                  <a:schemeClr val="dk1"/>
                </a:solidFill>
                <a:latin typeface="Arial"/>
                <a:ea typeface="Arial"/>
                <a:cs typeface="Arial"/>
                <a:sym typeface="Arial"/>
              </a:rPr>
              <a:t>③</a:t>
            </a:r>
            <a:endParaRPr sz="2400" b="1" i="0" u="none" strike="noStrike" cap="none">
              <a:solidFill>
                <a:schemeClr val="dk1"/>
              </a:solidFill>
              <a:latin typeface="Arial"/>
              <a:ea typeface="Arial"/>
              <a:cs typeface="Arial"/>
              <a:sym typeface="Arial"/>
            </a:endParaRPr>
          </a:p>
          <a:p>
            <a:pPr marL="0" marR="0" lvl="0" indent="0" algn="ctr" rtl="0">
              <a:lnSpc>
                <a:spcPct val="120000"/>
              </a:lnSpc>
              <a:spcBef>
                <a:spcPts val="0"/>
              </a:spcBef>
              <a:spcAft>
                <a:spcPts val="0"/>
              </a:spcAft>
              <a:buClr>
                <a:schemeClr val="dk1"/>
              </a:buClr>
              <a:buSzPts val="1800"/>
              <a:buFont typeface="Arial"/>
              <a:buNone/>
            </a:pPr>
            <a:r>
              <a:rPr lang="ja-JP" sz="1800" b="1" i="0" u="none" strike="noStrike" cap="none">
                <a:solidFill>
                  <a:schemeClr val="dk1"/>
                </a:solidFill>
                <a:latin typeface="Arial"/>
                <a:ea typeface="Arial"/>
                <a:cs typeface="Arial"/>
                <a:sym typeface="Arial"/>
              </a:rPr>
              <a:t>自転車を持つ／家を持つ</a:t>
            </a:r>
            <a:endParaRPr sz="1400" b="0" i="0" u="none" strike="noStrike" cap="none">
              <a:solidFill>
                <a:srgbClr val="000000"/>
              </a:solidFill>
              <a:latin typeface="Arial"/>
              <a:ea typeface="Arial"/>
              <a:cs typeface="Arial"/>
              <a:sym typeface="Arial"/>
            </a:endParaRPr>
          </a:p>
        </p:txBody>
      </p:sp>
      <p:pic>
        <p:nvPicPr>
          <p:cNvPr id="1673" name="Google Shape;1673;p50" descr="図形&#10;&#10;自動的に生成された説明"/>
          <p:cNvPicPr preferRelativeResize="0"/>
          <p:nvPr/>
        </p:nvPicPr>
        <p:blipFill rotWithShape="1">
          <a:blip r:embed="rId5">
            <a:alphaModFix/>
          </a:blip>
          <a:srcRect/>
          <a:stretch/>
        </p:blipFill>
        <p:spPr>
          <a:xfrm>
            <a:off x="9543882" y="3742291"/>
            <a:ext cx="1692297" cy="1163878"/>
          </a:xfrm>
          <a:prstGeom prst="rect">
            <a:avLst/>
          </a:prstGeom>
          <a:noFill/>
          <a:ln>
            <a:noFill/>
          </a:ln>
        </p:spPr>
      </p:pic>
      <p:pic>
        <p:nvPicPr>
          <p:cNvPr id="1674" name="Google Shape;1674;p50" descr="自転車の絵&#10;&#10;AI 生成コンテンツは誤りを含む可能性があります。"/>
          <p:cNvPicPr preferRelativeResize="0"/>
          <p:nvPr/>
        </p:nvPicPr>
        <p:blipFill rotWithShape="1">
          <a:blip r:embed="rId4">
            <a:alphaModFix/>
          </a:blip>
          <a:srcRect/>
          <a:stretch/>
        </p:blipFill>
        <p:spPr>
          <a:xfrm>
            <a:off x="8117080" y="3589798"/>
            <a:ext cx="1527923" cy="1527923"/>
          </a:xfrm>
          <a:prstGeom prst="rect">
            <a:avLst/>
          </a:prstGeom>
          <a:noFill/>
          <a:ln>
            <a:noFill/>
          </a:ln>
        </p:spPr>
      </p:pic>
      <p:sp>
        <p:nvSpPr>
          <p:cNvPr id="1675" name="Google Shape;1675;p50"/>
          <p:cNvSpPr/>
          <p:nvPr/>
        </p:nvSpPr>
        <p:spPr>
          <a:xfrm>
            <a:off x="733426" y="2667001"/>
            <a:ext cx="3524467" cy="2963008"/>
          </a:xfrm>
          <a:prstGeom prst="rect">
            <a:avLst/>
          </a:prstGeom>
          <a:solidFill>
            <a:schemeClr val="lt1">
              <a:alpha val="85098"/>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76" name="Google Shape;1676;p50"/>
          <p:cNvSpPr/>
          <p:nvPr/>
        </p:nvSpPr>
        <p:spPr>
          <a:xfrm>
            <a:off x="4333767" y="2667001"/>
            <a:ext cx="3524467" cy="2963008"/>
          </a:xfrm>
          <a:prstGeom prst="rect">
            <a:avLst/>
          </a:prstGeom>
          <a:solidFill>
            <a:schemeClr val="lt1">
              <a:alpha val="85098"/>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1677" name="Google Shape;1677;p50"/>
          <p:cNvGrpSpPr/>
          <p:nvPr/>
        </p:nvGrpSpPr>
        <p:grpSpPr>
          <a:xfrm>
            <a:off x="8362477" y="4927808"/>
            <a:ext cx="2628305" cy="1621124"/>
            <a:chOff x="1313142" y="4927808"/>
            <a:chExt cx="2628305" cy="1621124"/>
          </a:xfrm>
        </p:grpSpPr>
        <p:grpSp>
          <p:nvGrpSpPr>
            <p:cNvPr id="1678" name="Google Shape;1678;p50"/>
            <p:cNvGrpSpPr/>
            <p:nvPr/>
          </p:nvGrpSpPr>
          <p:grpSpPr>
            <a:xfrm>
              <a:off x="1313142" y="4927808"/>
              <a:ext cx="2628305" cy="1621124"/>
              <a:chOff x="1626744" y="4942466"/>
              <a:chExt cx="2628305" cy="1621124"/>
            </a:xfrm>
          </p:grpSpPr>
          <p:sp>
            <p:nvSpPr>
              <p:cNvPr id="1679" name="Google Shape;1679;p50"/>
              <p:cNvSpPr/>
              <p:nvPr/>
            </p:nvSpPr>
            <p:spPr>
              <a:xfrm>
                <a:off x="1626744" y="4942466"/>
                <a:ext cx="2628305" cy="1621124"/>
              </a:xfrm>
              <a:prstGeom prst="roundRect">
                <a:avLst>
                  <a:gd name="adj" fmla="val 4281"/>
                </a:avLst>
              </a:prstGeom>
              <a:solidFill>
                <a:schemeClr val="lt1"/>
              </a:solid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1680" name="Google Shape;1680;p50"/>
              <p:cNvGrpSpPr/>
              <p:nvPr/>
            </p:nvGrpSpPr>
            <p:grpSpPr>
              <a:xfrm>
                <a:off x="2021611" y="4978792"/>
                <a:ext cx="1858464" cy="992918"/>
                <a:chOff x="2021611" y="4978792"/>
                <a:chExt cx="1858464" cy="992918"/>
              </a:xfrm>
            </p:grpSpPr>
            <p:sp>
              <p:nvSpPr>
                <p:cNvPr id="1681" name="Google Shape;1681;p50"/>
                <p:cNvSpPr txBox="1"/>
                <p:nvPr/>
              </p:nvSpPr>
              <p:spPr>
                <a:xfrm>
                  <a:off x="2594251" y="4978792"/>
                  <a:ext cx="693291"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ja-JP" sz="2000" b="0" i="0" u="none" strike="noStrike" cap="none">
                      <a:solidFill>
                        <a:schemeClr val="dk1"/>
                      </a:solidFill>
                      <a:latin typeface="Arial"/>
                      <a:ea typeface="Arial"/>
                      <a:cs typeface="Arial"/>
                      <a:sym typeface="Arial"/>
                    </a:rPr>
                    <a:t>答え</a:t>
                  </a:r>
                  <a:endParaRPr sz="2000" b="0" i="0" u="none" strike="noStrike" cap="none">
                    <a:solidFill>
                      <a:schemeClr val="dk1"/>
                    </a:solidFill>
                    <a:latin typeface="Arial"/>
                    <a:ea typeface="Arial"/>
                    <a:cs typeface="Arial"/>
                    <a:sym typeface="Arial"/>
                  </a:endParaRPr>
                </a:p>
              </p:txBody>
            </p:sp>
            <p:sp>
              <p:nvSpPr>
                <p:cNvPr id="1682" name="Google Shape;1682;p50"/>
                <p:cNvSpPr txBox="1"/>
                <p:nvPr/>
              </p:nvSpPr>
              <p:spPr>
                <a:xfrm>
                  <a:off x="2021611" y="5325379"/>
                  <a:ext cx="1858464"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ja-JP" sz="3600" b="1" i="0" u="none" strike="noStrike" cap="none">
                      <a:solidFill>
                        <a:srgbClr val="FF0000"/>
                      </a:solidFill>
                      <a:latin typeface="Arial"/>
                      <a:ea typeface="Arial"/>
                      <a:cs typeface="Arial"/>
                      <a:sym typeface="Arial"/>
                    </a:rPr>
                    <a:t>不正解</a:t>
                  </a:r>
                  <a:endParaRPr sz="3600" b="1" i="0" u="none" strike="noStrike" cap="none">
                    <a:solidFill>
                      <a:srgbClr val="FF0000"/>
                    </a:solidFill>
                    <a:latin typeface="Arial"/>
                    <a:ea typeface="Arial"/>
                    <a:cs typeface="Arial"/>
                    <a:sym typeface="Arial"/>
                  </a:endParaRPr>
                </a:p>
              </p:txBody>
            </p:sp>
          </p:grpSp>
        </p:grpSp>
        <p:grpSp>
          <p:nvGrpSpPr>
            <p:cNvPr id="1683" name="Google Shape;1683;p50"/>
            <p:cNvGrpSpPr/>
            <p:nvPr/>
          </p:nvGrpSpPr>
          <p:grpSpPr>
            <a:xfrm>
              <a:off x="1426941" y="6042189"/>
              <a:ext cx="2400706" cy="399154"/>
              <a:chOff x="1345154" y="6166650"/>
              <a:chExt cx="2400706" cy="399154"/>
            </a:xfrm>
          </p:grpSpPr>
          <p:sp>
            <p:nvSpPr>
              <p:cNvPr id="1684" name="Google Shape;1684;p50"/>
              <p:cNvSpPr/>
              <p:nvPr/>
            </p:nvSpPr>
            <p:spPr>
              <a:xfrm>
                <a:off x="1345154" y="6166650"/>
                <a:ext cx="2400706"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1685" name="Google Shape;1685;p50"/>
              <p:cNvGrpSpPr/>
              <p:nvPr/>
            </p:nvGrpSpPr>
            <p:grpSpPr>
              <a:xfrm>
                <a:off x="1430448" y="6221739"/>
                <a:ext cx="2185237" cy="292347"/>
                <a:chOff x="1598171" y="6204867"/>
                <a:chExt cx="2185238" cy="292347"/>
              </a:xfrm>
            </p:grpSpPr>
            <p:sp>
              <p:nvSpPr>
                <p:cNvPr id="1686" name="Google Shape;1686;p50"/>
                <p:cNvSpPr txBox="1"/>
                <p:nvPr/>
              </p:nvSpPr>
              <p:spPr>
                <a:xfrm>
                  <a:off x="1598171" y="6204867"/>
                  <a:ext cx="2031030" cy="2923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ja-JP" sz="1300" b="0" i="0" u="none" strike="noStrike" cap="none">
                      <a:solidFill>
                        <a:schemeClr val="lt1"/>
                      </a:solidFill>
                      <a:latin typeface="Arial"/>
                      <a:ea typeface="Arial"/>
                      <a:cs typeface="Arial"/>
                      <a:sym typeface="Arial"/>
                    </a:rPr>
                    <a:t>もう一度チャレンジする</a:t>
                  </a:r>
                  <a:endParaRPr sz="1300" b="0" i="0" u="none" strike="noStrike" cap="none">
                    <a:solidFill>
                      <a:schemeClr val="lt1"/>
                    </a:solidFill>
                    <a:latin typeface="Arial"/>
                    <a:ea typeface="Arial"/>
                    <a:cs typeface="Arial"/>
                    <a:sym typeface="Arial"/>
                  </a:endParaRPr>
                </a:p>
              </p:txBody>
            </p:sp>
            <p:sp>
              <p:nvSpPr>
                <p:cNvPr id="1687" name="Google Shape;1687;p50"/>
                <p:cNvSpPr/>
                <p:nvPr/>
              </p:nvSpPr>
              <p:spPr>
                <a:xfrm rot="5400000">
                  <a:off x="3572757" y="6251834"/>
                  <a:ext cx="226255" cy="195048"/>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grpSp>
      </p:grpSp>
      <p:sp>
        <p:nvSpPr>
          <p:cNvPr id="1688" name="Google Shape;1688;p50">
            <a:hlinkClick r:id="rId6" action="ppaction://hlinksldjump"/>
          </p:cNvPr>
          <p:cNvSpPr/>
          <p:nvPr/>
        </p:nvSpPr>
        <p:spPr>
          <a:xfrm>
            <a:off x="8475900" y="6039503"/>
            <a:ext cx="2400706" cy="404526"/>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1689" name="Google Shape;1689;p50"/>
          <p:cNvGrpSpPr/>
          <p:nvPr/>
        </p:nvGrpSpPr>
        <p:grpSpPr>
          <a:xfrm>
            <a:off x="142185" y="191285"/>
            <a:ext cx="11907630" cy="830956"/>
            <a:chOff x="142185" y="191285"/>
            <a:chExt cx="11907630" cy="830956"/>
          </a:xfrm>
        </p:grpSpPr>
        <p:pic>
          <p:nvPicPr>
            <p:cNvPr id="1690" name="Google Shape;1690;p50"/>
            <p:cNvPicPr preferRelativeResize="0"/>
            <p:nvPr/>
          </p:nvPicPr>
          <p:blipFill rotWithShape="1">
            <a:blip r:embed="rId7">
              <a:alphaModFix/>
            </a:blip>
            <a:srcRect/>
            <a:stretch/>
          </p:blipFill>
          <p:spPr>
            <a:xfrm>
              <a:off x="142185" y="223545"/>
              <a:ext cx="11907630" cy="755970"/>
            </a:xfrm>
            <a:prstGeom prst="rect">
              <a:avLst/>
            </a:prstGeom>
            <a:noFill/>
            <a:ln>
              <a:noFill/>
            </a:ln>
          </p:spPr>
        </p:pic>
        <p:sp>
          <p:nvSpPr>
            <p:cNvPr id="1691" name="Google Shape;1691;p50"/>
            <p:cNvSpPr txBox="1"/>
            <p:nvPr/>
          </p:nvSpPr>
          <p:spPr>
            <a:xfrm>
              <a:off x="201954" y="191285"/>
              <a:ext cx="1208145"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4800"/>
                <a:buFont typeface="Arial"/>
                <a:buNone/>
              </a:pPr>
              <a:r>
                <a:rPr lang="ja-JP" sz="4800" b="1" i="0" u="none" strike="noStrike" cap="none">
                  <a:solidFill>
                    <a:schemeClr val="lt1"/>
                  </a:solidFill>
                  <a:latin typeface="Arial"/>
                  <a:ea typeface="Arial"/>
                  <a:cs typeface="Arial"/>
                  <a:sym typeface="Arial"/>
                </a:rPr>
                <a:t>4</a:t>
              </a:r>
              <a:endParaRPr sz="4800" b="1" i="0" u="none" strike="noStrike" cap="none">
                <a:solidFill>
                  <a:schemeClr val="lt1"/>
                </a:solidFill>
                <a:latin typeface="Arial"/>
                <a:ea typeface="Arial"/>
                <a:cs typeface="Arial"/>
                <a:sym typeface="Arial"/>
              </a:endParaRPr>
            </a:p>
          </p:txBody>
        </p:sp>
        <p:sp>
          <p:nvSpPr>
            <p:cNvPr id="1692" name="Google Shape;1692;p50"/>
            <p:cNvSpPr txBox="1"/>
            <p:nvPr/>
          </p:nvSpPr>
          <p:spPr>
            <a:xfrm>
              <a:off x="1566872" y="340431"/>
              <a:ext cx="95724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200"/>
                <a:buFont typeface="Arial"/>
                <a:buNone/>
              </a:pPr>
              <a:r>
                <a:rPr lang="ja-JP" sz="3200" b="1" i="0" u="none" strike="noStrike" cap="none">
                  <a:solidFill>
                    <a:schemeClr val="lt1"/>
                  </a:solidFill>
                  <a:latin typeface="Arial"/>
                  <a:ea typeface="Arial"/>
                  <a:cs typeface="Arial"/>
                  <a:sym typeface="Arial"/>
                </a:rPr>
                <a:t>税金にはどのような種類があるのだろう？</a:t>
              </a:r>
              <a:endParaRPr sz="1400" b="0" i="0" u="none" strike="noStrike" cap="none">
                <a:solidFill>
                  <a:srgbClr val="000000"/>
                </a:solidFill>
                <a:latin typeface="Arial"/>
                <a:ea typeface="Arial"/>
                <a:cs typeface="Arial"/>
                <a:sym typeface="Arial"/>
              </a:endParaRPr>
            </a:p>
          </p:txBody>
        </p:sp>
      </p:grpSp>
      <p:sp>
        <p:nvSpPr>
          <p:cNvPr id="1693" name="Google Shape;1693;p50"/>
          <p:cNvSpPr/>
          <p:nvPr/>
        </p:nvSpPr>
        <p:spPr>
          <a:xfrm>
            <a:off x="8378483" y="2653384"/>
            <a:ext cx="2596293" cy="2596293"/>
          </a:xfrm>
          <a:prstGeom prst="mathMultiply">
            <a:avLst>
              <a:gd name="adj1" fmla="val 8197"/>
            </a:avLst>
          </a:prstGeom>
          <a:solidFill>
            <a:srgbClr val="FF0000">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698"/>
        <p:cNvGrpSpPr/>
        <p:nvPr/>
      </p:nvGrpSpPr>
      <p:grpSpPr>
        <a:xfrm>
          <a:off x="0" y="0"/>
          <a:ext cx="0" cy="0"/>
          <a:chOff x="0" y="0"/>
          <a:chExt cx="0" cy="0"/>
        </a:xfrm>
      </p:grpSpPr>
      <p:sp>
        <p:nvSpPr>
          <p:cNvPr id="1699" name="Google Shape;1699;p51"/>
          <p:cNvSpPr txBox="1"/>
          <p:nvPr/>
        </p:nvSpPr>
        <p:spPr>
          <a:xfrm>
            <a:off x="733766" y="1082556"/>
            <a:ext cx="136287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a:solidFill>
                  <a:schemeClr val="dk1"/>
                </a:solidFill>
                <a:latin typeface="Arial"/>
                <a:ea typeface="Arial"/>
                <a:cs typeface="Arial"/>
                <a:sym typeface="Arial"/>
              </a:rPr>
              <a:t>税金クイズ</a:t>
            </a:r>
            <a:endParaRPr sz="1400" b="0" i="0" u="none" strike="noStrike" cap="none">
              <a:solidFill>
                <a:srgbClr val="000000"/>
              </a:solidFill>
              <a:latin typeface="Arial"/>
              <a:ea typeface="Arial"/>
              <a:cs typeface="Arial"/>
              <a:sym typeface="Arial"/>
            </a:endParaRPr>
          </a:p>
        </p:txBody>
      </p:sp>
      <p:grpSp>
        <p:nvGrpSpPr>
          <p:cNvPr id="1700" name="Google Shape;1700;p51"/>
          <p:cNvGrpSpPr/>
          <p:nvPr/>
        </p:nvGrpSpPr>
        <p:grpSpPr>
          <a:xfrm>
            <a:off x="142185" y="191285"/>
            <a:ext cx="11907630" cy="830956"/>
            <a:chOff x="142185" y="191285"/>
            <a:chExt cx="11907630" cy="830956"/>
          </a:xfrm>
        </p:grpSpPr>
        <p:pic>
          <p:nvPicPr>
            <p:cNvPr id="1701" name="Google Shape;1701;p51"/>
            <p:cNvPicPr preferRelativeResize="0"/>
            <p:nvPr/>
          </p:nvPicPr>
          <p:blipFill rotWithShape="1">
            <a:blip r:embed="rId3">
              <a:alphaModFix/>
            </a:blip>
            <a:srcRect/>
            <a:stretch/>
          </p:blipFill>
          <p:spPr>
            <a:xfrm>
              <a:off x="142185" y="223545"/>
              <a:ext cx="11907630" cy="755970"/>
            </a:xfrm>
            <a:prstGeom prst="rect">
              <a:avLst/>
            </a:prstGeom>
            <a:noFill/>
            <a:ln>
              <a:noFill/>
            </a:ln>
          </p:spPr>
        </p:pic>
        <p:sp>
          <p:nvSpPr>
            <p:cNvPr id="1702" name="Google Shape;1702;p51"/>
            <p:cNvSpPr txBox="1"/>
            <p:nvPr/>
          </p:nvSpPr>
          <p:spPr>
            <a:xfrm>
              <a:off x="201954" y="191285"/>
              <a:ext cx="1208145"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4800"/>
                <a:buFont typeface="Arial"/>
                <a:buNone/>
              </a:pPr>
              <a:r>
                <a:rPr lang="ja-JP" sz="4800" b="1" i="0" u="none" strike="noStrike" cap="none">
                  <a:solidFill>
                    <a:schemeClr val="lt1"/>
                  </a:solidFill>
                  <a:latin typeface="Arial"/>
                  <a:ea typeface="Arial"/>
                  <a:cs typeface="Arial"/>
                  <a:sym typeface="Arial"/>
                </a:rPr>
                <a:t>4</a:t>
              </a:r>
              <a:endParaRPr sz="4800" b="1" i="0" u="none" strike="noStrike" cap="none">
                <a:solidFill>
                  <a:schemeClr val="lt1"/>
                </a:solidFill>
                <a:latin typeface="Arial"/>
                <a:ea typeface="Arial"/>
                <a:cs typeface="Arial"/>
                <a:sym typeface="Arial"/>
              </a:endParaRPr>
            </a:p>
          </p:txBody>
        </p:sp>
        <p:sp>
          <p:nvSpPr>
            <p:cNvPr id="1703" name="Google Shape;1703;p51"/>
            <p:cNvSpPr txBox="1"/>
            <p:nvPr/>
          </p:nvSpPr>
          <p:spPr>
            <a:xfrm>
              <a:off x="1566872" y="340431"/>
              <a:ext cx="95724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200"/>
                <a:buFont typeface="Arial"/>
                <a:buNone/>
              </a:pPr>
              <a:r>
                <a:rPr lang="ja-JP" sz="3200" b="1" i="0" u="none" strike="noStrike" cap="none">
                  <a:solidFill>
                    <a:schemeClr val="lt1"/>
                  </a:solidFill>
                  <a:latin typeface="Arial"/>
                  <a:ea typeface="Arial"/>
                  <a:cs typeface="Arial"/>
                  <a:sym typeface="Arial"/>
                </a:rPr>
                <a:t>税金にはどのような種類があるのだろう？</a:t>
              </a:r>
              <a:endParaRPr sz="1400" b="0" i="0" u="none" strike="noStrike" cap="none">
                <a:solidFill>
                  <a:srgbClr val="000000"/>
                </a:solidFill>
                <a:latin typeface="Arial"/>
                <a:ea typeface="Arial"/>
                <a:cs typeface="Arial"/>
                <a:sym typeface="Arial"/>
              </a:endParaRPr>
            </a:p>
          </p:txBody>
        </p:sp>
      </p:grpSp>
      <p:grpSp>
        <p:nvGrpSpPr>
          <p:cNvPr id="1704" name="Google Shape;1704;p51"/>
          <p:cNvGrpSpPr/>
          <p:nvPr/>
        </p:nvGrpSpPr>
        <p:grpSpPr>
          <a:xfrm>
            <a:off x="653442" y="1587324"/>
            <a:ext cx="10885117" cy="4314058"/>
            <a:chOff x="653442" y="1587324"/>
            <a:chExt cx="10885117" cy="4314058"/>
          </a:xfrm>
        </p:grpSpPr>
        <p:grpSp>
          <p:nvGrpSpPr>
            <p:cNvPr id="1705" name="Google Shape;1705;p51"/>
            <p:cNvGrpSpPr/>
            <p:nvPr/>
          </p:nvGrpSpPr>
          <p:grpSpPr>
            <a:xfrm>
              <a:off x="653442" y="1587324"/>
              <a:ext cx="10885117" cy="4314058"/>
              <a:chOff x="653442" y="1657083"/>
              <a:chExt cx="10885117" cy="4065332"/>
            </a:xfrm>
          </p:grpSpPr>
          <p:grpSp>
            <p:nvGrpSpPr>
              <p:cNvPr id="1706" name="Google Shape;1706;p51"/>
              <p:cNvGrpSpPr/>
              <p:nvPr/>
            </p:nvGrpSpPr>
            <p:grpSpPr>
              <a:xfrm>
                <a:off x="653442" y="1657083"/>
                <a:ext cx="10885117" cy="4065332"/>
                <a:chOff x="653442" y="1657083"/>
                <a:chExt cx="10885117" cy="4065332"/>
              </a:xfrm>
            </p:grpSpPr>
            <p:sp>
              <p:nvSpPr>
                <p:cNvPr id="1707" name="Google Shape;1707;p51"/>
                <p:cNvSpPr/>
                <p:nvPr/>
              </p:nvSpPr>
              <p:spPr>
                <a:xfrm>
                  <a:off x="653442" y="1661531"/>
                  <a:ext cx="10885117" cy="755780"/>
                </a:xfrm>
                <a:custGeom>
                  <a:avLst/>
                  <a:gdLst/>
                  <a:ahLst/>
                  <a:cxnLst/>
                  <a:rect l="l" t="t" r="r" b="b"/>
                  <a:pathLst>
                    <a:path w="9603308" h="677311" extrusionOk="0">
                      <a:moveTo>
                        <a:pt x="257616" y="0"/>
                      </a:moveTo>
                      <a:lnTo>
                        <a:pt x="9345692" y="0"/>
                      </a:lnTo>
                      <a:cubicBezTo>
                        <a:pt x="9487969" y="0"/>
                        <a:pt x="9603308" y="115339"/>
                        <a:pt x="9603308" y="257616"/>
                      </a:cubicBezTo>
                      <a:lnTo>
                        <a:pt x="9603308" y="677301"/>
                      </a:lnTo>
                      <a:lnTo>
                        <a:pt x="9603306" y="677311"/>
                      </a:lnTo>
                      <a:lnTo>
                        <a:pt x="9603306" y="649814"/>
                      </a:lnTo>
                      <a:lnTo>
                        <a:pt x="0" y="649814"/>
                      </a:lnTo>
                      <a:lnTo>
                        <a:pt x="0" y="257616"/>
                      </a:lnTo>
                      <a:cubicBezTo>
                        <a:pt x="0" y="115339"/>
                        <a:pt x="115339" y="0"/>
                        <a:pt x="257616" y="0"/>
                      </a:cubicBezTo>
                      <a:close/>
                    </a:path>
                  </a:pathLst>
                </a:custGeom>
                <a:solidFill>
                  <a:srgbClr val="F2A98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08" name="Google Shape;1708;p51"/>
                <p:cNvSpPr/>
                <p:nvPr/>
              </p:nvSpPr>
              <p:spPr>
                <a:xfrm>
                  <a:off x="653442" y="1657083"/>
                  <a:ext cx="10885117" cy="4065332"/>
                </a:xfrm>
                <a:prstGeom prst="roundRect">
                  <a:avLst>
                    <a:gd name="adj" fmla="val 7693"/>
                  </a:avLst>
                </a:prstGeom>
                <a:no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grpSp>
            <p:nvGrpSpPr>
              <p:cNvPr id="1709" name="Google Shape;1709;p51"/>
              <p:cNvGrpSpPr/>
              <p:nvPr/>
            </p:nvGrpSpPr>
            <p:grpSpPr>
              <a:xfrm>
                <a:off x="2230409" y="1780487"/>
                <a:ext cx="610576" cy="517865"/>
                <a:chOff x="408318" y="2484221"/>
                <a:chExt cx="659456" cy="559323"/>
              </a:xfrm>
            </p:grpSpPr>
            <p:sp>
              <p:nvSpPr>
                <p:cNvPr id="1710" name="Google Shape;1710;p51"/>
                <p:cNvSpPr/>
                <p:nvPr/>
              </p:nvSpPr>
              <p:spPr>
                <a:xfrm>
                  <a:off x="458392" y="2484221"/>
                  <a:ext cx="559323" cy="559323"/>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11" name="Google Shape;1711;p51"/>
                <p:cNvSpPr txBox="1"/>
                <p:nvPr/>
              </p:nvSpPr>
              <p:spPr>
                <a:xfrm>
                  <a:off x="408318" y="2547833"/>
                  <a:ext cx="659456" cy="4320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AAC8D"/>
                    </a:buClr>
                    <a:buSzPts val="1800"/>
                    <a:buFont typeface="Arial"/>
                    <a:buNone/>
                  </a:pPr>
                  <a:r>
                    <a:rPr lang="ja-JP" sz="1800" b="1" i="0" u="none" strike="noStrike" cap="none">
                      <a:solidFill>
                        <a:srgbClr val="2AAC8D"/>
                      </a:solidFill>
                      <a:latin typeface="Arial"/>
                      <a:ea typeface="Arial"/>
                      <a:cs typeface="Arial"/>
                      <a:sym typeface="Arial"/>
                    </a:rPr>
                    <a:t>Q</a:t>
                  </a:r>
                  <a:r>
                    <a:rPr lang="ja-JP" sz="2000" b="1" i="0" u="none" strike="noStrike" cap="none">
                      <a:solidFill>
                        <a:srgbClr val="2AAC8D"/>
                      </a:solidFill>
                      <a:latin typeface="Arial"/>
                      <a:ea typeface="Arial"/>
                      <a:cs typeface="Arial"/>
                      <a:sym typeface="Arial"/>
                    </a:rPr>
                    <a:t>2</a:t>
                  </a:r>
                  <a:endParaRPr sz="2800" b="1" i="0" u="none" strike="noStrike" cap="none">
                    <a:solidFill>
                      <a:srgbClr val="2AAC8D"/>
                    </a:solidFill>
                    <a:latin typeface="Arial"/>
                    <a:ea typeface="Arial"/>
                    <a:cs typeface="Arial"/>
                    <a:sym typeface="Arial"/>
                  </a:endParaRPr>
                </a:p>
              </p:txBody>
            </p:sp>
          </p:grpSp>
          <p:sp>
            <p:nvSpPr>
              <p:cNvPr id="1712" name="Google Shape;1712;p51"/>
              <p:cNvSpPr txBox="1"/>
              <p:nvPr/>
            </p:nvSpPr>
            <p:spPr>
              <a:xfrm>
                <a:off x="2887350" y="1833090"/>
                <a:ext cx="7236600" cy="377100"/>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chemeClr val="dk1"/>
                  </a:buClr>
                  <a:buSzPts val="2000"/>
                  <a:buFont typeface="Arial"/>
                  <a:buNone/>
                </a:pPr>
                <a:r>
                  <a:rPr lang="ja-JP" sz="2000" b="1" i="0" u="none" strike="noStrike" cap="none">
                    <a:solidFill>
                      <a:schemeClr val="dk1"/>
                    </a:solidFill>
                    <a:latin typeface="Arial"/>
                    <a:ea typeface="Arial"/>
                    <a:cs typeface="Arial"/>
                    <a:sym typeface="Arial"/>
                  </a:rPr>
                  <a:t>次のうち、税金がかかる正しい組み合わせはどれでしょう。</a:t>
                </a:r>
                <a:endParaRPr sz="1400" b="0" i="0" u="none" strike="noStrike" cap="none">
                  <a:solidFill>
                    <a:srgbClr val="000000"/>
                  </a:solidFill>
                  <a:latin typeface="Arial"/>
                  <a:ea typeface="Arial"/>
                  <a:cs typeface="Arial"/>
                  <a:sym typeface="Arial"/>
                </a:endParaRPr>
              </a:p>
            </p:txBody>
          </p:sp>
        </p:grpSp>
        <p:grpSp>
          <p:nvGrpSpPr>
            <p:cNvPr id="1713" name="Google Shape;1713;p51"/>
            <p:cNvGrpSpPr/>
            <p:nvPr/>
          </p:nvGrpSpPr>
          <p:grpSpPr>
            <a:xfrm>
              <a:off x="848242" y="2749816"/>
              <a:ext cx="10500587" cy="2769735"/>
              <a:chOff x="848242" y="2749816"/>
              <a:chExt cx="10500587" cy="2769735"/>
            </a:xfrm>
          </p:grpSpPr>
          <p:sp>
            <p:nvSpPr>
              <p:cNvPr id="1714" name="Google Shape;1714;p51"/>
              <p:cNvSpPr/>
              <p:nvPr/>
            </p:nvSpPr>
            <p:spPr>
              <a:xfrm>
                <a:off x="848242" y="2749816"/>
                <a:ext cx="3345152" cy="2769735"/>
              </a:xfrm>
              <a:prstGeom prst="roundRect">
                <a:avLst>
                  <a:gd name="adj" fmla="val 5406"/>
                </a:avLst>
              </a:prstGeom>
              <a:solidFill>
                <a:srgbClr val="FBFBE9"/>
              </a:solidFill>
              <a:ln w="19050" cap="flat" cmpd="sng">
                <a:solidFill>
                  <a:srgbClr val="F2AA8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15" name="Google Shape;1715;p51"/>
              <p:cNvSpPr txBox="1"/>
              <p:nvPr/>
            </p:nvSpPr>
            <p:spPr>
              <a:xfrm>
                <a:off x="848242" y="2853415"/>
                <a:ext cx="3345152" cy="86789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chemeClr val="dk1"/>
                  </a:buClr>
                  <a:buSzPts val="2400"/>
                  <a:buFont typeface="Arial"/>
                  <a:buNone/>
                </a:pPr>
                <a:r>
                  <a:rPr lang="ja-JP" sz="2400" b="1" i="0" u="none" strike="noStrike" cap="none">
                    <a:solidFill>
                      <a:schemeClr val="dk1"/>
                    </a:solidFill>
                    <a:latin typeface="Arial"/>
                    <a:ea typeface="Arial"/>
                    <a:cs typeface="Arial"/>
                    <a:sym typeface="Arial"/>
                  </a:rPr>
                  <a:t>①</a:t>
                </a:r>
                <a:endParaRPr sz="2400" b="1" i="0" u="none" strike="noStrike" cap="none">
                  <a:solidFill>
                    <a:schemeClr val="dk1"/>
                  </a:solidFill>
                  <a:latin typeface="Arial"/>
                  <a:ea typeface="Arial"/>
                  <a:cs typeface="Arial"/>
                  <a:sym typeface="Arial"/>
                </a:endParaRPr>
              </a:p>
              <a:p>
                <a:pPr marL="0" marR="0" lvl="0" indent="0" algn="ctr" rtl="0">
                  <a:lnSpc>
                    <a:spcPct val="120000"/>
                  </a:lnSpc>
                  <a:spcBef>
                    <a:spcPts val="0"/>
                  </a:spcBef>
                  <a:spcAft>
                    <a:spcPts val="0"/>
                  </a:spcAft>
                  <a:buClr>
                    <a:schemeClr val="dk1"/>
                  </a:buClr>
                  <a:buSzPts val="1800"/>
                  <a:buFont typeface="Arial"/>
                  <a:buNone/>
                </a:pPr>
                <a:r>
                  <a:rPr lang="ja-JP" sz="1800" b="1" i="0" u="none" strike="noStrike" cap="none">
                    <a:solidFill>
                      <a:schemeClr val="dk1"/>
                    </a:solidFill>
                    <a:latin typeface="Arial"/>
                    <a:ea typeface="Arial"/>
                    <a:cs typeface="Arial"/>
                    <a:sym typeface="Arial"/>
                  </a:rPr>
                  <a:t>自動車を持つ／自転車を持つ</a:t>
                </a:r>
                <a:endParaRPr sz="1400" b="0" i="0" u="none" strike="noStrike" cap="none">
                  <a:solidFill>
                    <a:srgbClr val="000000"/>
                  </a:solidFill>
                  <a:latin typeface="Arial"/>
                  <a:ea typeface="Arial"/>
                  <a:cs typeface="Arial"/>
                  <a:sym typeface="Arial"/>
                </a:endParaRPr>
              </a:p>
            </p:txBody>
          </p:sp>
          <p:sp>
            <p:nvSpPr>
              <p:cNvPr id="1716" name="Google Shape;1716;p51"/>
              <p:cNvSpPr/>
              <p:nvPr/>
            </p:nvSpPr>
            <p:spPr>
              <a:xfrm>
                <a:off x="4426711" y="2749816"/>
                <a:ext cx="3344400" cy="2769735"/>
              </a:xfrm>
              <a:prstGeom prst="roundRect">
                <a:avLst>
                  <a:gd name="adj" fmla="val 5406"/>
                </a:avLst>
              </a:prstGeom>
              <a:solidFill>
                <a:srgbClr val="FBFBE9"/>
              </a:solidFill>
              <a:ln w="19050" cap="flat" cmpd="sng">
                <a:solidFill>
                  <a:srgbClr val="F2AA8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17" name="Google Shape;1717;p51"/>
              <p:cNvSpPr/>
              <p:nvPr/>
            </p:nvSpPr>
            <p:spPr>
              <a:xfrm>
                <a:off x="8004429" y="2749816"/>
                <a:ext cx="3344400" cy="2769735"/>
              </a:xfrm>
              <a:prstGeom prst="roundRect">
                <a:avLst>
                  <a:gd name="adj" fmla="val 5406"/>
                </a:avLst>
              </a:prstGeom>
              <a:solidFill>
                <a:srgbClr val="FBFBE9"/>
              </a:solidFill>
              <a:ln w="19050" cap="flat" cmpd="sng">
                <a:solidFill>
                  <a:srgbClr val="F2AA8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718" name="Google Shape;1718;p51" descr="アイコン&#10;&#10;自動的に生成された説明"/>
              <p:cNvPicPr preferRelativeResize="0"/>
              <p:nvPr/>
            </p:nvPicPr>
            <p:blipFill rotWithShape="1">
              <a:blip r:embed="rId4">
                <a:alphaModFix/>
              </a:blip>
              <a:srcRect/>
              <a:stretch/>
            </p:blipFill>
            <p:spPr>
              <a:xfrm>
                <a:off x="1043551" y="3611419"/>
                <a:ext cx="1388519" cy="1294750"/>
              </a:xfrm>
              <a:prstGeom prst="rect">
                <a:avLst/>
              </a:prstGeom>
              <a:noFill/>
              <a:ln>
                <a:noFill/>
              </a:ln>
            </p:spPr>
          </p:pic>
          <p:pic>
            <p:nvPicPr>
              <p:cNvPr id="1719" name="Google Shape;1719;p51" descr="自転車の絵&#10;&#10;AI 生成コンテンツは誤りを含む可能性があります。"/>
              <p:cNvPicPr preferRelativeResize="0"/>
              <p:nvPr/>
            </p:nvPicPr>
            <p:blipFill rotWithShape="1">
              <a:blip r:embed="rId5">
                <a:alphaModFix/>
              </a:blip>
              <a:srcRect/>
              <a:stretch/>
            </p:blipFill>
            <p:spPr>
              <a:xfrm>
                <a:off x="2470162" y="3589798"/>
                <a:ext cx="1527923" cy="1527923"/>
              </a:xfrm>
              <a:prstGeom prst="rect">
                <a:avLst/>
              </a:prstGeom>
              <a:noFill/>
              <a:ln>
                <a:noFill/>
              </a:ln>
            </p:spPr>
          </p:pic>
          <p:sp>
            <p:nvSpPr>
              <p:cNvPr id="1720" name="Google Shape;1720;p51"/>
              <p:cNvSpPr txBox="1"/>
              <p:nvPr/>
            </p:nvSpPr>
            <p:spPr>
              <a:xfrm>
                <a:off x="4426711" y="2853415"/>
                <a:ext cx="3345152" cy="86789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chemeClr val="dk1"/>
                  </a:buClr>
                  <a:buSzPts val="2400"/>
                  <a:buFont typeface="Arial"/>
                  <a:buNone/>
                </a:pPr>
                <a:r>
                  <a:rPr lang="ja-JP" sz="2400" b="1" i="0" u="none" strike="noStrike" cap="none">
                    <a:solidFill>
                      <a:schemeClr val="dk1"/>
                    </a:solidFill>
                    <a:latin typeface="Arial"/>
                    <a:ea typeface="Arial"/>
                    <a:cs typeface="Arial"/>
                    <a:sym typeface="Arial"/>
                  </a:rPr>
                  <a:t>②</a:t>
                </a:r>
                <a:endParaRPr sz="2400" b="1" i="0" u="none" strike="noStrike" cap="none">
                  <a:solidFill>
                    <a:schemeClr val="dk1"/>
                  </a:solidFill>
                  <a:latin typeface="Arial"/>
                  <a:ea typeface="Arial"/>
                  <a:cs typeface="Arial"/>
                  <a:sym typeface="Arial"/>
                </a:endParaRPr>
              </a:p>
              <a:p>
                <a:pPr marL="0" marR="0" lvl="0" indent="0" algn="ctr" rtl="0">
                  <a:lnSpc>
                    <a:spcPct val="120000"/>
                  </a:lnSpc>
                  <a:spcBef>
                    <a:spcPts val="0"/>
                  </a:spcBef>
                  <a:spcAft>
                    <a:spcPts val="0"/>
                  </a:spcAft>
                  <a:buClr>
                    <a:schemeClr val="dk1"/>
                  </a:buClr>
                  <a:buSzPts val="1800"/>
                  <a:buFont typeface="Arial"/>
                  <a:buNone/>
                </a:pPr>
                <a:r>
                  <a:rPr lang="ja-JP" sz="1800" b="1" i="0" u="none" strike="noStrike" cap="none">
                    <a:solidFill>
                      <a:schemeClr val="dk1"/>
                    </a:solidFill>
                    <a:latin typeface="Arial"/>
                    <a:ea typeface="Arial"/>
                    <a:cs typeface="Arial"/>
                    <a:sym typeface="Arial"/>
                  </a:rPr>
                  <a:t>自動車を持つ／家を持つ</a:t>
                </a:r>
                <a:endParaRPr sz="1400" b="0" i="0" u="none" strike="noStrike" cap="none">
                  <a:solidFill>
                    <a:srgbClr val="000000"/>
                  </a:solidFill>
                  <a:latin typeface="Arial"/>
                  <a:ea typeface="Arial"/>
                  <a:cs typeface="Arial"/>
                  <a:sym typeface="Arial"/>
                </a:endParaRPr>
              </a:p>
            </p:txBody>
          </p:sp>
          <p:pic>
            <p:nvPicPr>
              <p:cNvPr id="1721" name="Google Shape;1721;p51" descr="図形&#10;&#10;自動的に生成された説明"/>
              <p:cNvPicPr preferRelativeResize="0"/>
              <p:nvPr/>
            </p:nvPicPr>
            <p:blipFill rotWithShape="1">
              <a:blip r:embed="rId6">
                <a:alphaModFix/>
              </a:blip>
              <a:srcRect/>
              <a:stretch/>
            </p:blipFill>
            <p:spPr>
              <a:xfrm>
                <a:off x="5944393" y="3742291"/>
                <a:ext cx="1692297" cy="1163878"/>
              </a:xfrm>
              <a:prstGeom prst="rect">
                <a:avLst/>
              </a:prstGeom>
              <a:noFill/>
              <a:ln>
                <a:noFill/>
              </a:ln>
            </p:spPr>
          </p:pic>
          <p:pic>
            <p:nvPicPr>
              <p:cNvPr id="1722" name="Google Shape;1722;p51" descr="アイコン&#10;&#10;自動的に生成された説明"/>
              <p:cNvPicPr preferRelativeResize="0"/>
              <p:nvPr/>
            </p:nvPicPr>
            <p:blipFill rotWithShape="1">
              <a:blip r:embed="rId4">
                <a:alphaModFix/>
              </a:blip>
              <a:srcRect/>
              <a:stretch/>
            </p:blipFill>
            <p:spPr>
              <a:xfrm>
                <a:off x="4561133" y="3611419"/>
                <a:ext cx="1388519" cy="1294750"/>
              </a:xfrm>
              <a:prstGeom prst="rect">
                <a:avLst/>
              </a:prstGeom>
              <a:noFill/>
              <a:ln>
                <a:noFill/>
              </a:ln>
            </p:spPr>
          </p:pic>
          <p:sp>
            <p:nvSpPr>
              <p:cNvPr id="1723" name="Google Shape;1723;p51"/>
              <p:cNvSpPr txBox="1"/>
              <p:nvPr/>
            </p:nvSpPr>
            <p:spPr>
              <a:xfrm>
                <a:off x="8003677" y="2853415"/>
                <a:ext cx="3345152" cy="86789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chemeClr val="dk1"/>
                  </a:buClr>
                  <a:buSzPts val="2400"/>
                  <a:buFont typeface="Arial"/>
                  <a:buNone/>
                </a:pPr>
                <a:r>
                  <a:rPr lang="ja-JP" sz="2400" b="1" i="0" u="none" strike="noStrike" cap="none">
                    <a:solidFill>
                      <a:schemeClr val="dk1"/>
                    </a:solidFill>
                    <a:latin typeface="Arial"/>
                    <a:ea typeface="Arial"/>
                    <a:cs typeface="Arial"/>
                    <a:sym typeface="Arial"/>
                  </a:rPr>
                  <a:t>③</a:t>
                </a:r>
                <a:endParaRPr sz="2400" b="1" i="0" u="none" strike="noStrike" cap="none">
                  <a:solidFill>
                    <a:schemeClr val="dk1"/>
                  </a:solidFill>
                  <a:latin typeface="Arial"/>
                  <a:ea typeface="Arial"/>
                  <a:cs typeface="Arial"/>
                  <a:sym typeface="Arial"/>
                </a:endParaRPr>
              </a:p>
              <a:p>
                <a:pPr marL="0" marR="0" lvl="0" indent="0" algn="ctr" rtl="0">
                  <a:lnSpc>
                    <a:spcPct val="120000"/>
                  </a:lnSpc>
                  <a:spcBef>
                    <a:spcPts val="0"/>
                  </a:spcBef>
                  <a:spcAft>
                    <a:spcPts val="0"/>
                  </a:spcAft>
                  <a:buClr>
                    <a:schemeClr val="dk1"/>
                  </a:buClr>
                  <a:buSzPts val="1800"/>
                  <a:buFont typeface="Arial"/>
                  <a:buNone/>
                </a:pPr>
                <a:r>
                  <a:rPr lang="ja-JP" sz="1800" b="1" i="0" u="none" strike="noStrike" cap="none">
                    <a:solidFill>
                      <a:schemeClr val="dk1"/>
                    </a:solidFill>
                    <a:latin typeface="Arial"/>
                    <a:ea typeface="Arial"/>
                    <a:cs typeface="Arial"/>
                    <a:sym typeface="Arial"/>
                  </a:rPr>
                  <a:t>自転車を持つ／家を持つ</a:t>
                </a:r>
                <a:endParaRPr sz="1400" b="0" i="0" u="none" strike="noStrike" cap="none">
                  <a:solidFill>
                    <a:srgbClr val="000000"/>
                  </a:solidFill>
                  <a:latin typeface="Arial"/>
                  <a:ea typeface="Arial"/>
                  <a:cs typeface="Arial"/>
                  <a:sym typeface="Arial"/>
                </a:endParaRPr>
              </a:p>
            </p:txBody>
          </p:sp>
          <p:pic>
            <p:nvPicPr>
              <p:cNvPr id="1724" name="Google Shape;1724;p51" descr="図形&#10;&#10;自動的に生成された説明"/>
              <p:cNvPicPr preferRelativeResize="0"/>
              <p:nvPr/>
            </p:nvPicPr>
            <p:blipFill rotWithShape="1">
              <a:blip r:embed="rId6">
                <a:alphaModFix/>
              </a:blip>
              <a:srcRect/>
              <a:stretch/>
            </p:blipFill>
            <p:spPr>
              <a:xfrm>
                <a:off x="9543882" y="3742291"/>
                <a:ext cx="1692297" cy="1163878"/>
              </a:xfrm>
              <a:prstGeom prst="rect">
                <a:avLst/>
              </a:prstGeom>
              <a:noFill/>
              <a:ln>
                <a:noFill/>
              </a:ln>
            </p:spPr>
          </p:pic>
          <p:pic>
            <p:nvPicPr>
              <p:cNvPr id="1725" name="Google Shape;1725;p51" descr="自転車の絵&#10;&#10;AI 生成コンテンツは誤りを含む可能性があります。"/>
              <p:cNvPicPr preferRelativeResize="0"/>
              <p:nvPr/>
            </p:nvPicPr>
            <p:blipFill rotWithShape="1">
              <a:blip r:embed="rId5">
                <a:alphaModFix/>
              </a:blip>
              <a:srcRect/>
              <a:stretch/>
            </p:blipFill>
            <p:spPr>
              <a:xfrm>
                <a:off x="8117080" y="3589798"/>
                <a:ext cx="1527923" cy="1527923"/>
              </a:xfrm>
              <a:prstGeom prst="rect">
                <a:avLst/>
              </a:prstGeom>
              <a:noFill/>
              <a:ln>
                <a:noFill/>
              </a:ln>
            </p:spPr>
          </p:pic>
          <p:grpSp>
            <p:nvGrpSpPr>
              <p:cNvPr id="1726" name="Google Shape;1726;p51"/>
              <p:cNvGrpSpPr/>
              <p:nvPr/>
            </p:nvGrpSpPr>
            <p:grpSpPr>
              <a:xfrm>
                <a:off x="1951444" y="4993552"/>
                <a:ext cx="1138749" cy="399154"/>
                <a:chOff x="2168516" y="4944409"/>
                <a:chExt cx="1138749" cy="399154"/>
              </a:xfrm>
            </p:grpSpPr>
            <p:sp>
              <p:nvSpPr>
                <p:cNvPr id="1727" name="Google Shape;1727;p51"/>
                <p:cNvSpPr/>
                <p:nvPr/>
              </p:nvSpPr>
              <p:spPr>
                <a:xfrm>
                  <a:off x="2168516" y="4944409"/>
                  <a:ext cx="1138749" cy="399154"/>
                </a:xfrm>
                <a:prstGeom prst="roundRect">
                  <a:avLst>
                    <a:gd name="adj" fmla="val 50000"/>
                  </a:avLst>
                </a:prstGeom>
                <a:solidFill>
                  <a:srgbClr val="FF0000">
                    <a:alpha val="5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28" name="Google Shape;1728;p51"/>
                <p:cNvSpPr txBox="1"/>
                <p:nvPr/>
              </p:nvSpPr>
              <p:spPr>
                <a:xfrm>
                  <a:off x="2342291" y="4987047"/>
                  <a:ext cx="647766"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600"/>
                    <a:buFont typeface="Arial"/>
                    <a:buNone/>
                  </a:pPr>
                  <a:r>
                    <a:rPr lang="ja-JP" sz="1600" b="0" i="0" u="none" strike="noStrike" cap="none">
                      <a:solidFill>
                        <a:schemeClr val="lt1"/>
                      </a:solidFill>
                      <a:latin typeface="Arial"/>
                      <a:ea typeface="Arial"/>
                      <a:cs typeface="Arial"/>
                      <a:sym typeface="Arial"/>
                    </a:rPr>
                    <a:t>選ぶ</a:t>
                  </a:r>
                  <a:endParaRPr sz="1600" b="0" i="0" u="none" strike="noStrike" cap="none">
                    <a:solidFill>
                      <a:schemeClr val="lt1"/>
                    </a:solidFill>
                    <a:latin typeface="Arial"/>
                    <a:ea typeface="Arial"/>
                    <a:cs typeface="Arial"/>
                    <a:sym typeface="Arial"/>
                  </a:endParaRPr>
                </a:p>
              </p:txBody>
            </p:sp>
            <p:sp>
              <p:nvSpPr>
                <p:cNvPr id="1729" name="Google Shape;1729;p51"/>
                <p:cNvSpPr/>
                <p:nvPr/>
              </p:nvSpPr>
              <p:spPr>
                <a:xfrm rot="5400000">
                  <a:off x="2974454" y="5046462"/>
                  <a:ext cx="226255" cy="195048"/>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grpSp>
            <p:nvGrpSpPr>
              <p:cNvPr id="1730" name="Google Shape;1730;p51"/>
              <p:cNvGrpSpPr/>
              <p:nvPr/>
            </p:nvGrpSpPr>
            <p:grpSpPr>
              <a:xfrm>
                <a:off x="5529537" y="4993552"/>
                <a:ext cx="1138749" cy="399154"/>
                <a:chOff x="2168516" y="4944409"/>
                <a:chExt cx="1138749" cy="399154"/>
              </a:xfrm>
            </p:grpSpPr>
            <p:sp>
              <p:nvSpPr>
                <p:cNvPr id="1731" name="Google Shape;1731;p51"/>
                <p:cNvSpPr/>
                <p:nvPr/>
              </p:nvSpPr>
              <p:spPr>
                <a:xfrm>
                  <a:off x="2168516" y="4944409"/>
                  <a:ext cx="1138749" cy="399154"/>
                </a:xfrm>
                <a:prstGeom prst="roundRect">
                  <a:avLst>
                    <a:gd name="adj" fmla="val 50000"/>
                  </a:avLst>
                </a:prstGeom>
                <a:solidFill>
                  <a:srgbClr val="FF0000">
                    <a:alpha val="5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32" name="Google Shape;1732;p51"/>
                <p:cNvSpPr txBox="1"/>
                <p:nvPr/>
              </p:nvSpPr>
              <p:spPr>
                <a:xfrm>
                  <a:off x="2342291" y="4987047"/>
                  <a:ext cx="647766"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600"/>
                    <a:buFont typeface="Arial"/>
                    <a:buNone/>
                  </a:pPr>
                  <a:r>
                    <a:rPr lang="ja-JP" sz="1600" b="0" i="0" u="none" strike="noStrike" cap="none">
                      <a:solidFill>
                        <a:schemeClr val="lt1"/>
                      </a:solidFill>
                      <a:latin typeface="Arial"/>
                      <a:ea typeface="Arial"/>
                      <a:cs typeface="Arial"/>
                      <a:sym typeface="Arial"/>
                    </a:rPr>
                    <a:t>選ぶ</a:t>
                  </a:r>
                  <a:endParaRPr sz="1600" b="0" i="0" u="none" strike="noStrike" cap="none">
                    <a:solidFill>
                      <a:schemeClr val="lt1"/>
                    </a:solidFill>
                    <a:latin typeface="Arial"/>
                    <a:ea typeface="Arial"/>
                    <a:cs typeface="Arial"/>
                    <a:sym typeface="Arial"/>
                  </a:endParaRPr>
                </a:p>
              </p:txBody>
            </p:sp>
            <p:sp>
              <p:nvSpPr>
                <p:cNvPr id="1733" name="Google Shape;1733;p51"/>
                <p:cNvSpPr/>
                <p:nvPr/>
              </p:nvSpPr>
              <p:spPr>
                <a:xfrm rot="5400000">
                  <a:off x="2974454" y="5046462"/>
                  <a:ext cx="226255" cy="195048"/>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grpSp>
            <p:nvGrpSpPr>
              <p:cNvPr id="1734" name="Google Shape;1734;p51"/>
              <p:cNvGrpSpPr/>
              <p:nvPr/>
            </p:nvGrpSpPr>
            <p:grpSpPr>
              <a:xfrm>
                <a:off x="9107255" y="4993552"/>
                <a:ext cx="1138749" cy="399154"/>
                <a:chOff x="2168516" y="4944409"/>
                <a:chExt cx="1138749" cy="399154"/>
              </a:xfrm>
            </p:grpSpPr>
            <p:sp>
              <p:nvSpPr>
                <p:cNvPr id="1735" name="Google Shape;1735;p51"/>
                <p:cNvSpPr/>
                <p:nvPr/>
              </p:nvSpPr>
              <p:spPr>
                <a:xfrm>
                  <a:off x="2168516" y="4944409"/>
                  <a:ext cx="1138749" cy="399154"/>
                </a:xfrm>
                <a:prstGeom prst="roundRect">
                  <a:avLst>
                    <a:gd name="adj" fmla="val 50000"/>
                  </a:avLst>
                </a:prstGeom>
                <a:solidFill>
                  <a:srgbClr val="FF0000">
                    <a:alpha val="5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36" name="Google Shape;1736;p51"/>
                <p:cNvSpPr txBox="1"/>
                <p:nvPr/>
              </p:nvSpPr>
              <p:spPr>
                <a:xfrm>
                  <a:off x="2342291" y="4987047"/>
                  <a:ext cx="647766"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600"/>
                    <a:buFont typeface="Arial"/>
                    <a:buNone/>
                  </a:pPr>
                  <a:r>
                    <a:rPr lang="ja-JP" sz="1600" b="0" i="0" u="none" strike="noStrike" cap="none">
                      <a:solidFill>
                        <a:schemeClr val="lt1"/>
                      </a:solidFill>
                      <a:latin typeface="Arial"/>
                      <a:ea typeface="Arial"/>
                      <a:cs typeface="Arial"/>
                      <a:sym typeface="Arial"/>
                    </a:rPr>
                    <a:t>選ぶ</a:t>
                  </a:r>
                  <a:endParaRPr sz="1600" b="0" i="0" u="none" strike="noStrike" cap="none">
                    <a:solidFill>
                      <a:schemeClr val="lt1"/>
                    </a:solidFill>
                    <a:latin typeface="Arial"/>
                    <a:ea typeface="Arial"/>
                    <a:cs typeface="Arial"/>
                    <a:sym typeface="Arial"/>
                  </a:endParaRPr>
                </a:p>
              </p:txBody>
            </p:sp>
            <p:sp>
              <p:nvSpPr>
                <p:cNvPr id="1737" name="Google Shape;1737;p51"/>
                <p:cNvSpPr/>
                <p:nvPr/>
              </p:nvSpPr>
              <p:spPr>
                <a:xfrm rot="5400000">
                  <a:off x="2974454" y="5046462"/>
                  <a:ext cx="226255" cy="195048"/>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grpSp>
      </p:grpSp>
      <p:sp>
        <p:nvSpPr>
          <p:cNvPr id="1738" name="Google Shape;1738;p51">
            <a:hlinkClick r:id="rId7" action="ppaction://hlinksldjump"/>
          </p:cNvPr>
          <p:cNvSpPr/>
          <p:nvPr/>
        </p:nvSpPr>
        <p:spPr>
          <a:xfrm>
            <a:off x="1955028" y="4993552"/>
            <a:ext cx="1144981" cy="399154"/>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39" name="Google Shape;1739;p51">
            <a:hlinkClick r:id="rId8" action="ppaction://hlinksldjump"/>
          </p:cNvPr>
          <p:cNvSpPr/>
          <p:nvPr/>
        </p:nvSpPr>
        <p:spPr>
          <a:xfrm>
            <a:off x="5542028" y="4993552"/>
            <a:ext cx="1144981" cy="399154"/>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40" name="Google Shape;1740;p51">
            <a:hlinkClick r:id="rId9" action="ppaction://hlinksldjump"/>
          </p:cNvPr>
          <p:cNvSpPr/>
          <p:nvPr/>
        </p:nvSpPr>
        <p:spPr>
          <a:xfrm>
            <a:off x="9104607" y="4993552"/>
            <a:ext cx="1144981" cy="399154"/>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16"/>
          <p:cNvSpPr/>
          <p:nvPr/>
        </p:nvSpPr>
        <p:spPr>
          <a:xfrm>
            <a:off x="7260479" y="2254930"/>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86" name="Google Shape;286;p16">
            <a:hlinkClick r:id="rId3" action="ppaction://hlinksldjump"/>
          </p:cNvPr>
          <p:cNvSpPr/>
          <p:nvPr/>
        </p:nvSpPr>
        <p:spPr>
          <a:xfrm>
            <a:off x="10913791" y="317657"/>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287" name="Google Shape;287;p16"/>
          <p:cNvGrpSpPr/>
          <p:nvPr/>
        </p:nvGrpSpPr>
        <p:grpSpPr>
          <a:xfrm>
            <a:off x="3501299" y="1739467"/>
            <a:ext cx="5189402" cy="4310210"/>
            <a:chOff x="3501299" y="1739467"/>
            <a:chExt cx="5189402" cy="4310210"/>
          </a:xfrm>
        </p:grpSpPr>
        <p:sp>
          <p:nvSpPr>
            <p:cNvPr id="288" name="Google Shape;288;p16"/>
            <p:cNvSpPr/>
            <p:nvPr/>
          </p:nvSpPr>
          <p:spPr>
            <a:xfrm>
              <a:off x="3501299" y="1739467"/>
              <a:ext cx="5189402" cy="4310210"/>
            </a:xfrm>
            <a:prstGeom prst="rect">
              <a:avLst/>
            </a:prstGeom>
            <a:solidFill>
              <a:schemeClr val="lt1"/>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289" name="Google Shape;289;p16"/>
            <p:cNvGrpSpPr/>
            <p:nvPr/>
          </p:nvGrpSpPr>
          <p:grpSpPr>
            <a:xfrm>
              <a:off x="3631661" y="4813675"/>
              <a:ext cx="4928679" cy="981744"/>
              <a:chOff x="3631661" y="4813675"/>
              <a:chExt cx="4928679" cy="981744"/>
            </a:xfrm>
          </p:grpSpPr>
          <p:sp>
            <p:nvSpPr>
              <p:cNvPr id="290" name="Google Shape;290;p16"/>
              <p:cNvSpPr txBox="1"/>
              <p:nvPr/>
            </p:nvSpPr>
            <p:spPr>
              <a:xfrm>
                <a:off x="3631661" y="4927529"/>
                <a:ext cx="4928679" cy="867890"/>
              </a:xfrm>
              <a:prstGeom prst="rect">
                <a:avLst/>
              </a:prstGeom>
              <a:noFill/>
              <a:ln>
                <a:noFill/>
              </a:ln>
            </p:spPr>
            <p:txBody>
              <a:bodyPr spcFirstLastPara="1" wrap="square" lIns="91425" tIns="45700" rIns="91425" bIns="45700" anchor="t" anchorCtr="0">
                <a:spAutoFit/>
              </a:bodyPr>
              <a:lstStyle/>
              <a:p>
                <a:pPr marL="0" marR="0" lvl="0" indent="0" algn="ctr" rtl="0">
                  <a:lnSpc>
                    <a:spcPct val="140000"/>
                  </a:lnSpc>
                  <a:spcBef>
                    <a:spcPts val="0"/>
                  </a:spcBef>
                  <a:spcAft>
                    <a:spcPts val="0"/>
                  </a:spcAft>
                  <a:buClr>
                    <a:schemeClr val="dk1"/>
                  </a:buClr>
                  <a:buSzPts val="1800"/>
                  <a:buFont typeface="Arial"/>
                  <a:buNone/>
                </a:pPr>
                <a:r>
                  <a:rPr lang="ja-JP" sz="1800" b="1" i="0" u="none" strike="noStrike" cap="none">
                    <a:solidFill>
                      <a:schemeClr val="dk1"/>
                    </a:solidFill>
                    <a:latin typeface="Arial"/>
                    <a:ea typeface="Arial"/>
                    <a:cs typeface="Arial"/>
                    <a:sym typeface="Arial"/>
                  </a:rPr>
                  <a:t>北九州空港</a:t>
                </a:r>
                <a:endParaRPr sz="1800" b="1" i="0" u="none" strike="noStrike" cap="none">
                  <a:solidFill>
                    <a:schemeClr val="dk1"/>
                  </a:solidFill>
                  <a:latin typeface="Arial"/>
                  <a:ea typeface="Arial"/>
                  <a:cs typeface="Arial"/>
                  <a:sym typeface="Arial"/>
                </a:endParaRPr>
              </a:p>
              <a:p>
                <a:pPr marL="0" marR="0" lvl="0" indent="0" algn="ctr" rtl="0">
                  <a:lnSpc>
                    <a:spcPct val="140000"/>
                  </a:lnSpc>
                  <a:spcBef>
                    <a:spcPts val="0"/>
                  </a:spcBef>
                  <a:spcAft>
                    <a:spcPts val="0"/>
                  </a:spcAft>
                  <a:buClr>
                    <a:schemeClr val="dk1"/>
                  </a:buClr>
                  <a:buSzPts val="1800"/>
                  <a:buFont typeface="Arial"/>
                  <a:buNone/>
                </a:pPr>
                <a:r>
                  <a:rPr lang="ja-JP" sz="1800" b="1" i="0" u="none" strike="noStrike" cap="none">
                    <a:solidFill>
                      <a:schemeClr val="dk1"/>
                    </a:solidFill>
                    <a:latin typeface="Arial"/>
                    <a:ea typeface="Arial"/>
                    <a:cs typeface="Arial"/>
                    <a:sym typeface="Arial"/>
                  </a:rPr>
                  <a:t>（北九州市・苅田町）</a:t>
                </a:r>
                <a:endParaRPr sz="2400" b="1" i="0" u="none" strike="noStrike" cap="none">
                  <a:solidFill>
                    <a:schemeClr val="dk1"/>
                  </a:solidFill>
                  <a:latin typeface="Arial"/>
                  <a:ea typeface="Arial"/>
                  <a:cs typeface="Arial"/>
                  <a:sym typeface="Arial"/>
                </a:endParaRPr>
              </a:p>
            </p:txBody>
          </p:sp>
          <p:sp>
            <p:nvSpPr>
              <p:cNvPr id="291" name="Google Shape;291;p16"/>
              <p:cNvSpPr txBox="1"/>
              <p:nvPr/>
            </p:nvSpPr>
            <p:spPr>
              <a:xfrm>
                <a:off x="5293955" y="4813675"/>
                <a:ext cx="1206000" cy="215400"/>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chemeClr val="dk1"/>
                  </a:buClr>
                  <a:buSzPts val="800"/>
                  <a:buFont typeface="Arial"/>
                  <a:buNone/>
                </a:pPr>
                <a:r>
                  <a:rPr lang="ja-JP" sz="800" b="0" i="0" u="none" strike="noStrike" cap="none">
                    <a:solidFill>
                      <a:schemeClr val="dk1"/>
                    </a:solidFill>
                    <a:latin typeface="Arial"/>
                    <a:ea typeface="Arial"/>
                    <a:cs typeface="Arial"/>
                    <a:sym typeface="Arial"/>
                  </a:rPr>
                  <a:t>きたきゅうしゅう</a:t>
                </a:r>
                <a:endParaRPr sz="800" b="0" i="0" u="none" strike="noStrike" cap="none">
                  <a:solidFill>
                    <a:schemeClr val="dk1"/>
                  </a:solidFill>
                  <a:latin typeface="Arial"/>
                  <a:ea typeface="Arial"/>
                  <a:cs typeface="Arial"/>
                  <a:sym typeface="Arial"/>
                </a:endParaRPr>
              </a:p>
            </p:txBody>
          </p:sp>
          <p:sp>
            <p:nvSpPr>
              <p:cNvPr id="292" name="Google Shape;292;p16"/>
              <p:cNvSpPr txBox="1"/>
              <p:nvPr/>
            </p:nvSpPr>
            <p:spPr>
              <a:xfrm>
                <a:off x="6213931" y="4813679"/>
                <a:ext cx="635700" cy="215400"/>
              </a:xfrm>
              <a:prstGeom prst="rect">
                <a:avLst/>
              </a:prstGeom>
              <a:noFill/>
              <a:ln>
                <a:noFill/>
              </a:ln>
            </p:spPr>
            <p:txBody>
              <a:bodyPr spcFirstLastPara="1" wrap="square" lIns="91425" tIns="45700" rIns="91425" bIns="45700" anchor="t" anchorCtr="0">
                <a:spAutoFit/>
              </a:bodyPr>
              <a:lstStyle/>
              <a:p>
                <a:pPr marL="0" marR="0" lvl="0" indent="0" algn="just" rtl="0">
                  <a:lnSpc>
                    <a:spcPct val="130000"/>
                  </a:lnSpc>
                  <a:spcBef>
                    <a:spcPts val="0"/>
                  </a:spcBef>
                  <a:spcAft>
                    <a:spcPts val="0"/>
                  </a:spcAft>
                  <a:buClr>
                    <a:schemeClr val="dk1"/>
                  </a:buClr>
                  <a:buSzPts val="800"/>
                  <a:buFont typeface="Arial"/>
                  <a:buNone/>
                </a:pPr>
                <a:r>
                  <a:rPr lang="ja-JP" sz="800" b="0" i="0" u="none" strike="noStrike" cap="none">
                    <a:solidFill>
                      <a:schemeClr val="dk1"/>
                    </a:solidFill>
                    <a:latin typeface="Arial"/>
                    <a:ea typeface="Arial"/>
                    <a:cs typeface="Arial"/>
                    <a:sym typeface="Arial"/>
                  </a:rPr>
                  <a:t>くうこう</a:t>
                </a:r>
                <a:endParaRPr sz="800" b="0" i="0" u="none" strike="noStrike" cap="none">
                  <a:solidFill>
                    <a:schemeClr val="dk1"/>
                  </a:solidFill>
                  <a:latin typeface="Arial"/>
                  <a:ea typeface="Arial"/>
                  <a:cs typeface="Arial"/>
                  <a:sym typeface="Arial"/>
                </a:endParaRPr>
              </a:p>
            </p:txBody>
          </p:sp>
          <p:sp>
            <p:nvSpPr>
              <p:cNvPr id="293" name="Google Shape;293;p16"/>
              <p:cNvSpPr txBox="1"/>
              <p:nvPr/>
            </p:nvSpPr>
            <p:spPr>
              <a:xfrm>
                <a:off x="5075034" y="5201150"/>
                <a:ext cx="1110000" cy="215400"/>
              </a:xfrm>
              <a:prstGeom prst="rect">
                <a:avLst/>
              </a:prstGeom>
              <a:noFill/>
              <a:ln>
                <a:noFill/>
              </a:ln>
            </p:spPr>
            <p:txBody>
              <a:bodyPr spcFirstLastPara="1" wrap="square" lIns="91425" tIns="45700" rIns="91425" bIns="45700" anchor="t" anchorCtr="0">
                <a:spAutoFit/>
              </a:bodyPr>
              <a:lstStyle/>
              <a:p>
                <a:pPr marL="0" marR="0" lvl="0" indent="0" algn="just" rtl="0">
                  <a:lnSpc>
                    <a:spcPct val="130000"/>
                  </a:lnSpc>
                  <a:spcBef>
                    <a:spcPts val="0"/>
                  </a:spcBef>
                  <a:spcAft>
                    <a:spcPts val="0"/>
                  </a:spcAft>
                  <a:buClr>
                    <a:schemeClr val="dk1"/>
                  </a:buClr>
                  <a:buSzPts val="800"/>
                  <a:buFont typeface="Arial"/>
                  <a:buNone/>
                </a:pPr>
                <a:r>
                  <a:rPr lang="ja-JP" sz="800" b="0" i="0" u="none" strike="noStrike" cap="none">
                    <a:solidFill>
                      <a:schemeClr val="dk1"/>
                    </a:solidFill>
                    <a:latin typeface="Arial"/>
                    <a:ea typeface="Arial"/>
                    <a:cs typeface="Arial"/>
                    <a:sym typeface="Arial"/>
                  </a:rPr>
                  <a:t>きたきゅうしゅうし</a:t>
                </a:r>
                <a:endParaRPr sz="800" b="0" i="0" u="none" strike="noStrike" cap="none">
                  <a:solidFill>
                    <a:schemeClr val="dk1"/>
                  </a:solidFill>
                  <a:latin typeface="Arial"/>
                  <a:ea typeface="Arial"/>
                  <a:cs typeface="Arial"/>
                  <a:sym typeface="Arial"/>
                </a:endParaRPr>
              </a:p>
            </p:txBody>
          </p:sp>
          <p:sp>
            <p:nvSpPr>
              <p:cNvPr id="294" name="Google Shape;294;p16"/>
              <p:cNvSpPr txBox="1"/>
              <p:nvPr/>
            </p:nvSpPr>
            <p:spPr>
              <a:xfrm>
                <a:off x="6211058" y="5201146"/>
                <a:ext cx="904800" cy="215400"/>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chemeClr val="dk1"/>
                  </a:buClr>
                  <a:buSzPts val="800"/>
                  <a:buFont typeface="Arial"/>
                  <a:buNone/>
                </a:pPr>
                <a:r>
                  <a:rPr lang="ja-JP" sz="800" b="0" i="0" u="none" strike="noStrike" cap="none">
                    <a:solidFill>
                      <a:schemeClr val="dk1"/>
                    </a:solidFill>
                    <a:latin typeface="Arial"/>
                    <a:ea typeface="Arial"/>
                    <a:cs typeface="Arial"/>
                    <a:sym typeface="Arial"/>
                  </a:rPr>
                  <a:t>か ん だ ま ち</a:t>
                </a:r>
                <a:endParaRPr sz="800" b="0" i="0" u="none" strike="noStrike" cap="none">
                  <a:solidFill>
                    <a:schemeClr val="dk1"/>
                  </a:solidFill>
                  <a:latin typeface="Arial"/>
                  <a:ea typeface="Arial"/>
                  <a:cs typeface="Arial"/>
                  <a:sym typeface="Arial"/>
                </a:endParaRPr>
              </a:p>
            </p:txBody>
          </p:sp>
        </p:grpSp>
        <p:pic>
          <p:nvPicPr>
            <p:cNvPr id="295" name="Google Shape;295;p16"/>
            <p:cNvPicPr preferRelativeResize="0"/>
            <p:nvPr/>
          </p:nvPicPr>
          <p:blipFill rotWithShape="1">
            <a:blip r:embed="rId4">
              <a:alphaModFix/>
            </a:blip>
            <a:srcRect l="1935" t="4185" r="1035" b="12858"/>
            <a:stretch/>
          </p:blipFill>
          <p:spPr>
            <a:xfrm>
              <a:off x="3600824" y="1853430"/>
              <a:ext cx="4990353" cy="2818370"/>
            </a:xfrm>
            <a:prstGeom prst="rect">
              <a:avLst/>
            </a:prstGeom>
            <a:noFill/>
            <a:ln>
              <a:noFill/>
            </a:ln>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87"/>
                                        </p:tgtEl>
                                        <p:attrNameLst>
                                          <p:attrName>style.visibility</p:attrName>
                                        </p:attrNameLst>
                                      </p:cBhvr>
                                      <p:to>
                                        <p:strVal val="visible"/>
                                      </p:to>
                                    </p:set>
                                    <p:anim calcmode="lin" valueType="num">
                                      <p:cBhvr additive="base">
                                        <p:cTn id="7" dur="500"/>
                                        <p:tgtEl>
                                          <p:spTgt spid="287"/>
                                        </p:tgtEl>
                                        <p:attrNameLst>
                                          <p:attrName>ppt_w</p:attrName>
                                        </p:attrNameLst>
                                      </p:cBhvr>
                                      <p:tavLst>
                                        <p:tav tm="0">
                                          <p:val>
                                            <p:strVal val="0"/>
                                          </p:val>
                                        </p:tav>
                                        <p:tav tm="100000">
                                          <p:val>
                                            <p:strVal val="#ppt_w"/>
                                          </p:val>
                                        </p:tav>
                                      </p:tavLst>
                                    </p:anim>
                                    <p:anim calcmode="lin" valueType="num">
                                      <p:cBhvr additive="base">
                                        <p:cTn id="8" dur="500"/>
                                        <p:tgtEl>
                                          <p:spTgt spid="287"/>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745"/>
        <p:cNvGrpSpPr/>
        <p:nvPr/>
      </p:nvGrpSpPr>
      <p:grpSpPr>
        <a:xfrm>
          <a:off x="0" y="0"/>
          <a:ext cx="0" cy="0"/>
          <a:chOff x="0" y="0"/>
          <a:chExt cx="0" cy="0"/>
        </a:xfrm>
      </p:grpSpPr>
      <p:sp>
        <p:nvSpPr>
          <p:cNvPr id="1746" name="Google Shape;1746;p52"/>
          <p:cNvSpPr/>
          <p:nvPr/>
        </p:nvSpPr>
        <p:spPr>
          <a:xfrm>
            <a:off x="848242" y="2749816"/>
            <a:ext cx="3345152" cy="2769735"/>
          </a:xfrm>
          <a:prstGeom prst="roundRect">
            <a:avLst>
              <a:gd name="adj" fmla="val 5406"/>
            </a:avLst>
          </a:prstGeom>
          <a:solidFill>
            <a:srgbClr val="FBFBE9"/>
          </a:solidFill>
          <a:ln w="19050" cap="flat" cmpd="sng">
            <a:solidFill>
              <a:srgbClr val="F2AA8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47" name="Google Shape;1747;p52"/>
          <p:cNvSpPr txBox="1"/>
          <p:nvPr/>
        </p:nvSpPr>
        <p:spPr>
          <a:xfrm>
            <a:off x="848242" y="2853415"/>
            <a:ext cx="3345152" cy="86789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chemeClr val="dk1"/>
              </a:buClr>
              <a:buSzPts val="2400"/>
              <a:buFont typeface="Arial"/>
              <a:buNone/>
            </a:pPr>
            <a:r>
              <a:rPr lang="ja-JP" sz="2400" b="1" i="0" u="none" strike="noStrike" cap="none">
                <a:solidFill>
                  <a:schemeClr val="dk1"/>
                </a:solidFill>
                <a:latin typeface="Arial"/>
                <a:ea typeface="Arial"/>
                <a:cs typeface="Arial"/>
                <a:sym typeface="Arial"/>
              </a:rPr>
              <a:t>①</a:t>
            </a:r>
            <a:endParaRPr sz="2400" b="1" i="0" u="none" strike="noStrike" cap="none">
              <a:solidFill>
                <a:schemeClr val="dk1"/>
              </a:solidFill>
              <a:latin typeface="Arial"/>
              <a:ea typeface="Arial"/>
              <a:cs typeface="Arial"/>
              <a:sym typeface="Arial"/>
            </a:endParaRPr>
          </a:p>
          <a:p>
            <a:pPr marL="0" marR="0" lvl="0" indent="0" algn="ctr" rtl="0">
              <a:lnSpc>
                <a:spcPct val="120000"/>
              </a:lnSpc>
              <a:spcBef>
                <a:spcPts val="0"/>
              </a:spcBef>
              <a:spcAft>
                <a:spcPts val="0"/>
              </a:spcAft>
              <a:buClr>
                <a:schemeClr val="dk1"/>
              </a:buClr>
              <a:buSzPts val="1800"/>
              <a:buFont typeface="Arial"/>
              <a:buNone/>
            </a:pPr>
            <a:r>
              <a:rPr lang="ja-JP" sz="1800" b="1" i="0" u="none" strike="noStrike" cap="none">
                <a:solidFill>
                  <a:schemeClr val="dk1"/>
                </a:solidFill>
                <a:latin typeface="Arial"/>
                <a:ea typeface="Arial"/>
                <a:cs typeface="Arial"/>
                <a:sym typeface="Arial"/>
              </a:rPr>
              <a:t>自動車を持つ／自転車を持つ</a:t>
            </a:r>
            <a:endParaRPr sz="1400" b="0" i="0" u="none" strike="noStrike" cap="none">
              <a:solidFill>
                <a:srgbClr val="000000"/>
              </a:solidFill>
              <a:latin typeface="Arial"/>
              <a:ea typeface="Arial"/>
              <a:cs typeface="Arial"/>
              <a:sym typeface="Arial"/>
            </a:endParaRPr>
          </a:p>
        </p:txBody>
      </p:sp>
      <p:sp>
        <p:nvSpPr>
          <p:cNvPr id="1748" name="Google Shape;1748;p52"/>
          <p:cNvSpPr/>
          <p:nvPr/>
        </p:nvSpPr>
        <p:spPr>
          <a:xfrm>
            <a:off x="4426711" y="2749816"/>
            <a:ext cx="3344400" cy="2769735"/>
          </a:xfrm>
          <a:prstGeom prst="roundRect">
            <a:avLst>
              <a:gd name="adj" fmla="val 5406"/>
            </a:avLst>
          </a:prstGeom>
          <a:solidFill>
            <a:srgbClr val="FBFBE9"/>
          </a:solidFill>
          <a:ln w="19050" cap="flat" cmpd="sng">
            <a:solidFill>
              <a:srgbClr val="F2AA8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49" name="Google Shape;1749;p52"/>
          <p:cNvSpPr/>
          <p:nvPr/>
        </p:nvSpPr>
        <p:spPr>
          <a:xfrm>
            <a:off x="8004429" y="2749816"/>
            <a:ext cx="3344400" cy="2769735"/>
          </a:xfrm>
          <a:prstGeom prst="roundRect">
            <a:avLst>
              <a:gd name="adj" fmla="val 5406"/>
            </a:avLst>
          </a:prstGeom>
          <a:solidFill>
            <a:srgbClr val="FBFBE9"/>
          </a:solidFill>
          <a:ln w="19050" cap="flat" cmpd="sng">
            <a:solidFill>
              <a:srgbClr val="F2AA8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1750" name="Google Shape;1750;p52"/>
          <p:cNvGrpSpPr/>
          <p:nvPr/>
        </p:nvGrpSpPr>
        <p:grpSpPr>
          <a:xfrm>
            <a:off x="653442" y="1587324"/>
            <a:ext cx="10885117" cy="4314058"/>
            <a:chOff x="653442" y="1657083"/>
            <a:chExt cx="10885117" cy="4065332"/>
          </a:xfrm>
        </p:grpSpPr>
        <p:grpSp>
          <p:nvGrpSpPr>
            <p:cNvPr id="1751" name="Google Shape;1751;p52"/>
            <p:cNvGrpSpPr/>
            <p:nvPr/>
          </p:nvGrpSpPr>
          <p:grpSpPr>
            <a:xfrm>
              <a:off x="653442" y="1657083"/>
              <a:ext cx="10885117" cy="4065332"/>
              <a:chOff x="653442" y="1657083"/>
              <a:chExt cx="10885117" cy="4065332"/>
            </a:xfrm>
          </p:grpSpPr>
          <p:sp>
            <p:nvSpPr>
              <p:cNvPr id="1752" name="Google Shape;1752;p52"/>
              <p:cNvSpPr/>
              <p:nvPr/>
            </p:nvSpPr>
            <p:spPr>
              <a:xfrm>
                <a:off x="653442" y="1661531"/>
                <a:ext cx="10885117" cy="755780"/>
              </a:xfrm>
              <a:custGeom>
                <a:avLst/>
                <a:gdLst/>
                <a:ahLst/>
                <a:cxnLst/>
                <a:rect l="l" t="t" r="r" b="b"/>
                <a:pathLst>
                  <a:path w="9603308" h="677311" extrusionOk="0">
                    <a:moveTo>
                      <a:pt x="257616" y="0"/>
                    </a:moveTo>
                    <a:lnTo>
                      <a:pt x="9345692" y="0"/>
                    </a:lnTo>
                    <a:cubicBezTo>
                      <a:pt x="9487969" y="0"/>
                      <a:pt x="9603308" y="115339"/>
                      <a:pt x="9603308" y="257616"/>
                    </a:cubicBezTo>
                    <a:lnTo>
                      <a:pt x="9603308" y="677301"/>
                    </a:lnTo>
                    <a:lnTo>
                      <a:pt x="9603306" y="677311"/>
                    </a:lnTo>
                    <a:lnTo>
                      <a:pt x="9603306" y="649814"/>
                    </a:lnTo>
                    <a:lnTo>
                      <a:pt x="0" y="649814"/>
                    </a:lnTo>
                    <a:lnTo>
                      <a:pt x="0" y="257616"/>
                    </a:lnTo>
                    <a:cubicBezTo>
                      <a:pt x="0" y="115339"/>
                      <a:pt x="115339" y="0"/>
                      <a:pt x="257616" y="0"/>
                    </a:cubicBezTo>
                    <a:close/>
                  </a:path>
                </a:pathLst>
              </a:custGeom>
              <a:solidFill>
                <a:srgbClr val="F2A98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53" name="Google Shape;1753;p52"/>
              <p:cNvSpPr/>
              <p:nvPr/>
            </p:nvSpPr>
            <p:spPr>
              <a:xfrm>
                <a:off x="653442" y="1657083"/>
                <a:ext cx="10885117" cy="4065332"/>
              </a:xfrm>
              <a:prstGeom prst="roundRect">
                <a:avLst>
                  <a:gd name="adj" fmla="val 7693"/>
                </a:avLst>
              </a:prstGeom>
              <a:no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grpSp>
          <p:nvGrpSpPr>
            <p:cNvPr id="1754" name="Google Shape;1754;p52"/>
            <p:cNvGrpSpPr/>
            <p:nvPr/>
          </p:nvGrpSpPr>
          <p:grpSpPr>
            <a:xfrm>
              <a:off x="2230409" y="1780487"/>
              <a:ext cx="610576" cy="517865"/>
              <a:chOff x="408318" y="2484221"/>
              <a:chExt cx="659456" cy="559323"/>
            </a:xfrm>
          </p:grpSpPr>
          <p:sp>
            <p:nvSpPr>
              <p:cNvPr id="1755" name="Google Shape;1755;p52"/>
              <p:cNvSpPr/>
              <p:nvPr/>
            </p:nvSpPr>
            <p:spPr>
              <a:xfrm>
                <a:off x="458392" y="2484221"/>
                <a:ext cx="559323" cy="559323"/>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56" name="Google Shape;1756;p52"/>
              <p:cNvSpPr txBox="1"/>
              <p:nvPr/>
            </p:nvSpPr>
            <p:spPr>
              <a:xfrm>
                <a:off x="408318" y="2547833"/>
                <a:ext cx="659456" cy="4320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AAC8D"/>
                  </a:buClr>
                  <a:buSzPts val="1800"/>
                  <a:buFont typeface="Arial"/>
                  <a:buNone/>
                </a:pPr>
                <a:r>
                  <a:rPr lang="ja-JP" sz="1800" b="1" i="0" u="none" strike="noStrike" cap="none">
                    <a:solidFill>
                      <a:srgbClr val="2AAC8D"/>
                    </a:solidFill>
                    <a:latin typeface="Arial"/>
                    <a:ea typeface="Arial"/>
                    <a:cs typeface="Arial"/>
                    <a:sym typeface="Arial"/>
                  </a:rPr>
                  <a:t>Q</a:t>
                </a:r>
                <a:r>
                  <a:rPr lang="ja-JP" sz="2000" b="1" i="0" u="none" strike="noStrike" cap="none">
                    <a:solidFill>
                      <a:srgbClr val="2AAC8D"/>
                    </a:solidFill>
                    <a:latin typeface="Arial"/>
                    <a:ea typeface="Arial"/>
                    <a:cs typeface="Arial"/>
                    <a:sym typeface="Arial"/>
                  </a:rPr>
                  <a:t>2</a:t>
                </a:r>
                <a:endParaRPr sz="2800" b="1" i="0" u="none" strike="noStrike" cap="none">
                  <a:solidFill>
                    <a:srgbClr val="2AAC8D"/>
                  </a:solidFill>
                  <a:latin typeface="Arial"/>
                  <a:ea typeface="Arial"/>
                  <a:cs typeface="Arial"/>
                  <a:sym typeface="Arial"/>
                </a:endParaRPr>
              </a:p>
            </p:txBody>
          </p:sp>
        </p:grpSp>
        <p:sp>
          <p:nvSpPr>
            <p:cNvPr id="1757" name="Google Shape;1757;p52"/>
            <p:cNvSpPr txBox="1"/>
            <p:nvPr/>
          </p:nvSpPr>
          <p:spPr>
            <a:xfrm>
              <a:off x="2887350" y="1833090"/>
              <a:ext cx="7275900" cy="377100"/>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chemeClr val="dk1"/>
                </a:buClr>
                <a:buSzPts val="2000"/>
                <a:buFont typeface="Arial"/>
                <a:buNone/>
              </a:pPr>
              <a:r>
                <a:rPr lang="ja-JP" sz="2000" b="1" i="0" u="none" strike="noStrike" cap="none">
                  <a:solidFill>
                    <a:schemeClr val="dk1"/>
                  </a:solidFill>
                  <a:latin typeface="Arial"/>
                  <a:ea typeface="Arial"/>
                  <a:cs typeface="Arial"/>
                  <a:sym typeface="Arial"/>
                </a:rPr>
                <a:t>次のうち、税金がかかる正しい組み合わせはどれでしょう。</a:t>
              </a:r>
              <a:endParaRPr sz="1400" b="0" i="0" u="none" strike="noStrike" cap="none">
                <a:solidFill>
                  <a:srgbClr val="000000"/>
                </a:solidFill>
                <a:latin typeface="Arial"/>
                <a:ea typeface="Arial"/>
                <a:cs typeface="Arial"/>
                <a:sym typeface="Arial"/>
              </a:endParaRPr>
            </a:p>
          </p:txBody>
        </p:sp>
      </p:grpSp>
      <p:sp>
        <p:nvSpPr>
          <p:cNvPr id="1758" name="Google Shape;1758;p52"/>
          <p:cNvSpPr txBox="1"/>
          <p:nvPr/>
        </p:nvSpPr>
        <p:spPr>
          <a:xfrm>
            <a:off x="733766" y="1082556"/>
            <a:ext cx="136287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a:solidFill>
                  <a:schemeClr val="dk1"/>
                </a:solidFill>
                <a:latin typeface="Arial"/>
                <a:ea typeface="Arial"/>
                <a:cs typeface="Arial"/>
                <a:sym typeface="Arial"/>
              </a:rPr>
              <a:t>税金クイズ</a:t>
            </a:r>
            <a:endParaRPr sz="1400" b="0" i="0" u="none" strike="noStrike" cap="none">
              <a:solidFill>
                <a:srgbClr val="000000"/>
              </a:solidFill>
              <a:latin typeface="Arial"/>
              <a:ea typeface="Arial"/>
              <a:cs typeface="Arial"/>
              <a:sym typeface="Arial"/>
            </a:endParaRPr>
          </a:p>
        </p:txBody>
      </p:sp>
      <p:pic>
        <p:nvPicPr>
          <p:cNvPr id="1759" name="Google Shape;1759;p52" descr="アイコン&#10;&#10;自動的に生成された説明"/>
          <p:cNvPicPr preferRelativeResize="0"/>
          <p:nvPr/>
        </p:nvPicPr>
        <p:blipFill rotWithShape="1">
          <a:blip r:embed="rId3">
            <a:alphaModFix/>
          </a:blip>
          <a:srcRect/>
          <a:stretch/>
        </p:blipFill>
        <p:spPr>
          <a:xfrm>
            <a:off x="1043551" y="3611419"/>
            <a:ext cx="1388519" cy="1294750"/>
          </a:xfrm>
          <a:prstGeom prst="rect">
            <a:avLst/>
          </a:prstGeom>
          <a:noFill/>
          <a:ln>
            <a:noFill/>
          </a:ln>
        </p:spPr>
      </p:pic>
      <p:pic>
        <p:nvPicPr>
          <p:cNvPr id="1760" name="Google Shape;1760;p52" descr="自転車の絵&#10;&#10;AI 生成コンテンツは誤りを含む可能性があります。"/>
          <p:cNvPicPr preferRelativeResize="0"/>
          <p:nvPr/>
        </p:nvPicPr>
        <p:blipFill rotWithShape="1">
          <a:blip r:embed="rId4">
            <a:alphaModFix/>
          </a:blip>
          <a:srcRect/>
          <a:stretch/>
        </p:blipFill>
        <p:spPr>
          <a:xfrm>
            <a:off x="2470162" y="3589798"/>
            <a:ext cx="1527923" cy="1527923"/>
          </a:xfrm>
          <a:prstGeom prst="rect">
            <a:avLst/>
          </a:prstGeom>
          <a:noFill/>
          <a:ln>
            <a:noFill/>
          </a:ln>
        </p:spPr>
      </p:pic>
      <p:sp>
        <p:nvSpPr>
          <p:cNvPr id="1761" name="Google Shape;1761;p52"/>
          <p:cNvSpPr txBox="1"/>
          <p:nvPr/>
        </p:nvSpPr>
        <p:spPr>
          <a:xfrm>
            <a:off x="4426711" y="2853415"/>
            <a:ext cx="3345152" cy="86789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chemeClr val="dk1"/>
              </a:buClr>
              <a:buSzPts val="2400"/>
              <a:buFont typeface="Arial"/>
              <a:buNone/>
            </a:pPr>
            <a:r>
              <a:rPr lang="ja-JP" sz="2400" b="1" i="0" u="none" strike="noStrike" cap="none">
                <a:solidFill>
                  <a:schemeClr val="dk1"/>
                </a:solidFill>
                <a:latin typeface="Arial"/>
                <a:ea typeface="Arial"/>
                <a:cs typeface="Arial"/>
                <a:sym typeface="Arial"/>
              </a:rPr>
              <a:t>②</a:t>
            </a:r>
            <a:endParaRPr sz="2400" b="1" i="0" u="none" strike="noStrike" cap="none">
              <a:solidFill>
                <a:schemeClr val="dk1"/>
              </a:solidFill>
              <a:latin typeface="Arial"/>
              <a:ea typeface="Arial"/>
              <a:cs typeface="Arial"/>
              <a:sym typeface="Arial"/>
            </a:endParaRPr>
          </a:p>
          <a:p>
            <a:pPr marL="0" marR="0" lvl="0" indent="0" algn="ctr" rtl="0">
              <a:lnSpc>
                <a:spcPct val="120000"/>
              </a:lnSpc>
              <a:spcBef>
                <a:spcPts val="0"/>
              </a:spcBef>
              <a:spcAft>
                <a:spcPts val="0"/>
              </a:spcAft>
              <a:buClr>
                <a:schemeClr val="dk1"/>
              </a:buClr>
              <a:buSzPts val="1800"/>
              <a:buFont typeface="Arial"/>
              <a:buNone/>
            </a:pPr>
            <a:r>
              <a:rPr lang="ja-JP" sz="1800" b="1" i="0" u="none" strike="noStrike" cap="none">
                <a:solidFill>
                  <a:schemeClr val="dk1"/>
                </a:solidFill>
                <a:latin typeface="Arial"/>
                <a:ea typeface="Arial"/>
                <a:cs typeface="Arial"/>
                <a:sym typeface="Arial"/>
              </a:rPr>
              <a:t>自動車を持つ／家を持つ</a:t>
            </a:r>
            <a:endParaRPr sz="1400" b="0" i="0" u="none" strike="noStrike" cap="none">
              <a:solidFill>
                <a:srgbClr val="000000"/>
              </a:solidFill>
              <a:latin typeface="Arial"/>
              <a:ea typeface="Arial"/>
              <a:cs typeface="Arial"/>
              <a:sym typeface="Arial"/>
            </a:endParaRPr>
          </a:p>
        </p:txBody>
      </p:sp>
      <p:pic>
        <p:nvPicPr>
          <p:cNvPr id="1762" name="Google Shape;1762;p52" descr="図形&#10;&#10;自動的に生成された説明"/>
          <p:cNvPicPr preferRelativeResize="0"/>
          <p:nvPr/>
        </p:nvPicPr>
        <p:blipFill rotWithShape="1">
          <a:blip r:embed="rId5">
            <a:alphaModFix/>
          </a:blip>
          <a:srcRect/>
          <a:stretch/>
        </p:blipFill>
        <p:spPr>
          <a:xfrm>
            <a:off x="5944393" y="3742291"/>
            <a:ext cx="1692297" cy="1163878"/>
          </a:xfrm>
          <a:prstGeom prst="rect">
            <a:avLst/>
          </a:prstGeom>
          <a:noFill/>
          <a:ln>
            <a:noFill/>
          </a:ln>
        </p:spPr>
      </p:pic>
      <p:pic>
        <p:nvPicPr>
          <p:cNvPr id="1763" name="Google Shape;1763;p52" descr="アイコン&#10;&#10;自動的に生成された説明"/>
          <p:cNvPicPr preferRelativeResize="0"/>
          <p:nvPr/>
        </p:nvPicPr>
        <p:blipFill rotWithShape="1">
          <a:blip r:embed="rId3">
            <a:alphaModFix/>
          </a:blip>
          <a:srcRect/>
          <a:stretch/>
        </p:blipFill>
        <p:spPr>
          <a:xfrm>
            <a:off x="4561133" y="3611419"/>
            <a:ext cx="1388519" cy="1294750"/>
          </a:xfrm>
          <a:prstGeom prst="rect">
            <a:avLst/>
          </a:prstGeom>
          <a:noFill/>
          <a:ln>
            <a:noFill/>
          </a:ln>
        </p:spPr>
      </p:pic>
      <p:sp>
        <p:nvSpPr>
          <p:cNvPr id="1764" name="Google Shape;1764;p52"/>
          <p:cNvSpPr txBox="1"/>
          <p:nvPr/>
        </p:nvSpPr>
        <p:spPr>
          <a:xfrm>
            <a:off x="8003677" y="2853415"/>
            <a:ext cx="3345152" cy="86789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chemeClr val="dk1"/>
              </a:buClr>
              <a:buSzPts val="2400"/>
              <a:buFont typeface="Arial"/>
              <a:buNone/>
            </a:pPr>
            <a:r>
              <a:rPr lang="ja-JP" sz="2400" b="1" i="0" u="none" strike="noStrike" cap="none">
                <a:solidFill>
                  <a:schemeClr val="dk1"/>
                </a:solidFill>
                <a:latin typeface="Arial"/>
                <a:ea typeface="Arial"/>
                <a:cs typeface="Arial"/>
                <a:sym typeface="Arial"/>
              </a:rPr>
              <a:t>③</a:t>
            </a:r>
            <a:endParaRPr sz="2400" b="1" i="0" u="none" strike="noStrike" cap="none">
              <a:solidFill>
                <a:schemeClr val="dk1"/>
              </a:solidFill>
              <a:latin typeface="Arial"/>
              <a:ea typeface="Arial"/>
              <a:cs typeface="Arial"/>
              <a:sym typeface="Arial"/>
            </a:endParaRPr>
          </a:p>
          <a:p>
            <a:pPr marL="0" marR="0" lvl="0" indent="0" algn="ctr" rtl="0">
              <a:lnSpc>
                <a:spcPct val="120000"/>
              </a:lnSpc>
              <a:spcBef>
                <a:spcPts val="0"/>
              </a:spcBef>
              <a:spcAft>
                <a:spcPts val="0"/>
              </a:spcAft>
              <a:buClr>
                <a:schemeClr val="dk1"/>
              </a:buClr>
              <a:buSzPts val="1800"/>
              <a:buFont typeface="Arial"/>
              <a:buNone/>
            </a:pPr>
            <a:r>
              <a:rPr lang="ja-JP" sz="1800" b="1" i="0" u="none" strike="noStrike" cap="none">
                <a:solidFill>
                  <a:schemeClr val="dk1"/>
                </a:solidFill>
                <a:latin typeface="Arial"/>
                <a:ea typeface="Arial"/>
                <a:cs typeface="Arial"/>
                <a:sym typeface="Arial"/>
              </a:rPr>
              <a:t>自転車を持つ／家を持つ</a:t>
            </a:r>
            <a:endParaRPr sz="1400" b="0" i="0" u="none" strike="noStrike" cap="none">
              <a:solidFill>
                <a:srgbClr val="000000"/>
              </a:solidFill>
              <a:latin typeface="Arial"/>
              <a:ea typeface="Arial"/>
              <a:cs typeface="Arial"/>
              <a:sym typeface="Arial"/>
            </a:endParaRPr>
          </a:p>
        </p:txBody>
      </p:sp>
      <p:pic>
        <p:nvPicPr>
          <p:cNvPr id="1765" name="Google Shape;1765;p52" descr="図形&#10;&#10;自動的に生成された説明"/>
          <p:cNvPicPr preferRelativeResize="0"/>
          <p:nvPr/>
        </p:nvPicPr>
        <p:blipFill rotWithShape="1">
          <a:blip r:embed="rId5">
            <a:alphaModFix/>
          </a:blip>
          <a:srcRect/>
          <a:stretch/>
        </p:blipFill>
        <p:spPr>
          <a:xfrm>
            <a:off x="9543882" y="3742291"/>
            <a:ext cx="1692297" cy="1163878"/>
          </a:xfrm>
          <a:prstGeom prst="rect">
            <a:avLst/>
          </a:prstGeom>
          <a:noFill/>
          <a:ln>
            <a:noFill/>
          </a:ln>
        </p:spPr>
      </p:pic>
      <p:pic>
        <p:nvPicPr>
          <p:cNvPr id="1766" name="Google Shape;1766;p52" descr="自転車の絵&#10;&#10;AI 生成コンテンツは誤りを含む可能性があります。"/>
          <p:cNvPicPr preferRelativeResize="0"/>
          <p:nvPr/>
        </p:nvPicPr>
        <p:blipFill rotWithShape="1">
          <a:blip r:embed="rId4">
            <a:alphaModFix/>
          </a:blip>
          <a:srcRect/>
          <a:stretch/>
        </p:blipFill>
        <p:spPr>
          <a:xfrm>
            <a:off x="8117080" y="3589798"/>
            <a:ext cx="1527923" cy="1527923"/>
          </a:xfrm>
          <a:prstGeom prst="rect">
            <a:avLst/>
          </a:prstGeom>
          <a:noFill/>
          <a:ln>
            <a:noFill/>
          </a:ln>
        </p:spPr>
      </p:pic>
      <p:sp>
        <p:nvSpPr>
          <p:cNvPr id="1767" name="Google Shape;1767;p52"/>
          <p:cNvSpPr/>
          <p:nvPr/>
        </p:nvSpPr>
        <p:spPr>
          <a:xfrm>
            <a:off x="7905532" y="2667001"/>
            <a:ext cx="3524467" cy="2963008"/>
          </a:xfrm>
          <a:prstGeom prst="rect">
            <a:avLst/>
          </a:prstGeom>
          <a:solidFill>
            <a:schemeClr val="lt1">
              <a:alpha val="85098"/>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68" name="Google Shape;1768;p52"/>
          <p:cNvSpPr/>
          <p:nvPr/>
        </p:nvSpPr>
        <p:spPr>
          <a:xfrm>
            <a:off x="733426" y="2667001"/>
            <a:ext cx="3524467" cy="2963008"/>
          </a:xfrm>
          <a:prstGeom prst="rect">
            <a:avLst/>
          </a:prstGeom>
          <a:solidFill>
            <a:schemeClr val="lt1">
              <a:alpha val="85098"/>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1769" name="Google Shape;1769;p52"/>
          <p:cNvGrpSpPr/>
          <p:nvPr/>
        </p:nvGrpSpPr>
        <p:grpSpPr>
          <a:xfrm>
            <a:off x="4784759" y="4927808"/>
            <a:ext cx="2628305" cy="1621124"/>
            <a:chOff x="8157950" y="4927808"/>
            <a:chExt cx="2628305" cy="1621124"/>
          </a:xfrm>
        </p:grpSpPr>
        <p:grpSp>
          <p:nvGrpSpPr>
            <p:cNvPr id="1770" name="Google Shape;1770;p52"/>
            <p:cNvGrpSpPr/>
            <p:nvPr/>
          </p:nvGrpSpPr>
          <p:grpSpPr>
            <a:xfrm>
              <a:off x="8157950" y="4927808"/>
              <a:ext cx="2628305" cy="1621124"/>
              <a:chOff x="1626744" y="4942466"/>
              <a:chExt cx="2628305" cy="1621124"/>
            </a:xfrm>
          </p:grpSpPr>
          <p:sp>
            <p:nvSpPr>
              <p:cNvPr id="1771" name="Google Shape;1771;p52"/>
              <p:cNvSpPr/>
              <p:nvPr/>
            </p:nvSpPr>
            <p:spPr>
              <a:xfrm>
                <a:off x="1626744" y="4942466"/>
                <a:ext cx="2628305" cy="1621124"/>
              </a:xfrm>
              <a:prstGeom prst="roundRect">
                <a:avLst>
                  <a:gd name="adj" fmla="val 4281"/>
                </a:avLst>
              </a:prstGeom>
              <a:solidFill>
                <a:schemeClr val="lt1"/>
              </a:solidFill>
              <a:ln w="1905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1772" name="Google Shape;1772;p52"/>
              <p:cNvGrpSpPr/>
              <p:nvPr/>
            </p:nvGrpSpPr>
            <p:grpSpPr>
              <a:xfrm>
                <a:off x="2021611" y="4978792"/>
                <a:ext cx="1858464" cy="992918"/>
                <a:chOff x="2021611" y="4978792"/>
                <a:chExt cx="1858464" cy="992918"/>
              </a:xfrm>
            </p:grpSpPr>
            <p:sp>
              <p:nvSpPr>
                <p:cNvPr id="1773" name="Google Shape;1773;p52"/>
                <p:cNvSpPr txBox="1"/>
                <p:nvPr/>
              </p:nvSpPr>
              <p:spPr>
                <a:xfrm>
                  <a:off x="2581310" y="4978792"/>
                  <a:ext cx="719172"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ja-JP" sz="2000" b="0" i="0" u="none" strike="noStrike" cap="none">
                      <a:solidFill>
                        <a:schemeClr val="dk1"/>
                      </a:solidFill>
                      <a:latin typeface="Arial"/>
                      <a:ea typeface="Arial"/>
                      <a:cs typeface="Arial"/>
                      <a:sym typeface="Arial"/>
                    </a:rPr>
                    <a:t>答え</a:t>
                  </a:r>
                  <a:endParaRPr sz="2000" b="0" i="0" u="none" strike="noStrike" cap="none">
                    <a:solidFill>
                      <a:schemeClr val="dk1"/>
                    </a:solidFill>
                    <a:latin typeface="Arial"/>
                    <a:ea typeface="Arial"/>
                    <a:cs typeface="Arial"/>
                    <a:sym typeface="Arial"/>
                  </a:endParaRPr>
                </a:p>
              </p:txBody>
            </p:sp>
            <p:sp>
              <p:nvSpPr>
                <p:cNvPr id="1774" name="Google Shape;1774;p52"/>
                <p:cNvSpPr txBox="1"/>
                <p:nvPr/>
              </p:nvSpPr>
              <p:spPr>
                <a:xfrm>
                  <a:off x="2021611" y="5325379"/>
                  <a:ext cx="1858464"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ja-JP" sz="3600" b="1" i="0" u="none" strike="noStrike" cap="none">
                      <a:solidFill>
                        <a:srgbClr val="0070C0"/>
                      </a:solidFill>
                      <a:latin typeface="Arial"/>
                      <a:ea typeface="Arial"/>
                      <a:cs typeface="Arial"/>
                      <a:sym typeface="Arial"/>
                    </a:rPr>
                    <a:t>正解</a:t>
                  </a:r>
                  <a:endParaRPr sz="3600" b="1" i="0" u="none" strike="noStrike" cap="none">
                    <a:solidFill>
                      <a:srgbClr val="0070C0"/>
                    </a:solidFill>
                    <a:latin typeface="Arial"/>
                    <a:ea typeface="Arial"/>
                    <a:cs typeface="Arial"/>
                    <a:sym typeface="Arial"/>
                  </a:endParaRPr>
                </a:p>
              </p:txBody>
            </p:sp>
          </p:grpSp>
        </p:grpSp>
        <p:grpSp>
          <p:nvGrpSpPr>
            <p:cNvPr id="1775" name="Google Shape;1775;p52"/>
            <p:cNvGrpSpPr/>
            <p:nvPr/>
          </p:nvGrpSpPr>
          <p:grpSpPr>
            <a:xfrm>
              <a:off x="8729569" y="6042189"/>
              <a:ext cx="1485066" cy="399154"/>
              <a:chOff x="1763542" y="6166650"/>
              <a:chExt cx="1485066" cy="399154"/>
            </a:xfrm>
          </p:grpSpPr>
          <p:sp>
            <p:nvSpPr>
              <p:cNvPr id="1776" name="Google Shape;1776;p52"/>
              <p:cNvSpPr/>
              <p:nvPr/>
            </p:nvSpPr>
            <p:spPr>
              <a:xfrm>
                <a:off x="1763542" y="6166650"/>
                <a:ext cx="1485066"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1777" name="Google Shape;1777;p52"/>
              <p:cNvGrpSpPr/>
              <p:nvPr/>
            </p:nvGrpSpPr>
            <p:grpSpPr>
              <a:xfrm>
                <a:off x="1853061" y="6200457"/>
                <a:ext cx="1237184" cy="338514"/>
                <a:chOff x="2020784" y="6183585"/>
                <a:chExt cx="1237184" cy="338514"/>
              </a:xfrm>
            </p:grpSpPr>
            <p:sp>
              <p:nvSpPr>
                <p:cNvPr id="1778" name="Google Shape;1778;p52"/>
                <p:cNvSpPr txBox="1"/>
                <p:nvPr/>
              </p:nvSpPr>
              <p:spPr>
                <a:xfrm>
                  <a:off x="2020784" y="6183585"/>
                  <a:ext cx="113966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600"/>
                    <a:buFont typeface="Arial"/>
                    <a:buNone/>
                  </a:pPr>
                  <a:r>
                    <a:rPr lang="ja-JP" sz="1600" b="0" i="0" u="none" strike="noStrike" cap="none">
                      <a:solidFill>
                        <a:schemeClr val="lt1"/>
                      </a:solidFill>
                      <a:latin typeface="Arial"/>
                      <a:ea typeface="Arial"/>
                      <a:cs typeface="Arial"/>
                      <a:sym typeface="Arial"/>
                    </a:rPr>
                    <a:t>次に進む</a:t>
                  </a:r>
                  <a:endParaRPr sz="1600" b="0" i="0" u="none" strike="noStrike" cap="none">
                    <a:solidFill>
                      <a:schemeClr val="lt1"/>
                    </a:solidFill>
                    <a:latin typeface="Arial"/>
                    <a:ea typeface="Arial"/>
                    <a:cs typeface="Arial"/>
                    <a:sym typeface="Arial"/>
                  </a:endParaRPr>
                </a:p>
              </p:txBody>
            </p:sp>
            <p:sp>
              <p:nvSpPr>
                <p:cNvPr id="1779" name="Google Shape;1779;p52"/>
                <p:cNvSpPr/>
                <p:nvPr/>
              </p:nvSpPr>
              <p:spPr>
                <a:xfrm rot="5400000">
                  <a:off x="3047317" y="6251835"/>
                  <a:ext cx="226255" cy="195048"/>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grpSp>
      </p:grpSp>
      <p:sp>
        <p:nvSpPr>
          <p:cNvPr id="1780" name="Google Shape;1780;p52">
            <a:hlinkClick r:id="rId6" action="ppaction://hlinksldjump"/>
          </p:cNvPr>
          <p:cNvSpPr/>
          <p:nvPr/>
        </p:nvSpPr>
        <p:spPr>
          <a:xfrm>
            <a:off x="5356378" y="6042189"/>
            <a:ext cx="1487871" cy="399154"/>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1781" name="Google Shape;1781;p52"/>
          <p:cNvGrpSpPr/>
          <p:nvPr/>
        </p:nvGrpSpPr>
        <p:grpSpPr>
          <a:xfrm>
            <a:off x="142185" y="191285"/>
            <a:ext cx="11907630" cy="830956"/>
            <a:chOff x="142185" y="191285"/>
            <a:chExt cx="11907630" cy="830956"/>
          </a:xfrm>
        </p:grpSpPr>
        <p:pic>
          <p:nvPicPr>
            <p:cNvPr id="1782" name="Google Shape;1782;p52"/>
            <p:cNvPicPr preferRelativeResize="0"/>
            <p:nvPr/>
          </p:nvPicPr>
          <p:blipFill rotWithShape="1">
            <a:blip r:embed="rId7">
              <a:alphaModFix/>
            </a:blip>
            <a:srcRect/>
            <a:stretch/>
          </p:blipFill>
          <p:spPr>
            <a:xfrm>
              <a:off x="142185" y="223545"/>
              <a:ext cx="11907630" cy="755970"/>
            </a:xfrm>
            <a:prstGeom prst="rect">
              <a:avLst/>
            </a:prstGeom>
            <a:noFill/>
            <a:ln>
              <a:noFill/>
            </a:ln>
          </p:spPr>
        </p:pic>
        <p:sp>
          <p:nvSpPr>
            <p:cNvPr id="1783" name="Google Shape;1783;p52"/>
            <p:cNvSpPr txBox="1"/>
            <p:nvPr/>
          </p:nvSpPr>
          <p:spPr>
            <a:xfrm>
              <a:off x="201954" y="191285"/>
              <a:ext cx="1208145"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4800"/>
                <a:buFont typeface="Arial"/>
                <a:buNone/>
              </a:pPr>
              <a:r>
                <a:rPr lang="ja-JP" sz="4800" b="1" i="0" u="none" strike="noStrike" cap="none">
                  <a:solidFill>
                    <a:schemeClr val="lt1"/>
                  </a:solidFill>
                  <a:latin typeface="Arial"/>
                  <a:ea typeface="Arial"/>
                  <a:cs typeface="Arial"/>
                  <a:sym typeface="Arial"/>
                </a:rPr>
                <a:t>4</a:t>
              </a:r>
              <a:endParaRPr sz="4800" b="1" i="0" u="none" strike="noStrike" cap="none">
                <a:solidFill>
                  <a:schemeClr val="lt1"/>
                </a:solidFill>
                <a:latin typeface="Arial"/>
                <a:ea typeface="Arial"/>
                <a:cs typeface="Arial"/>
                <a:sym typeface="Arial"/>
              </a:endParaRPr>
            </a:p>
          </p:txBody>
        </p:sp>
        <p:sp>
          <p:nvSpPr>
            <p:cNvPr id="1784" name="Google Shape;1784;p52"/>
            <p:cNvSpPr txBox="1"/>
            <p:nvPr/>
          </p:nvSpPr>
          <p:spPr>
            <a:xfrm>
              <a:off x="1566872" y="340431"/>
              <a:ext cx="95724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200"/>
                <a:buFont typeface="Arial"/>
                <a:buNone/>
              </a:pPr>
              <a:r>
                <a:rPr lang="ja-JP" sz="3200" b="1" i="0" u="none" strike="noStrike" cap="none">
                  <a:solidFill>
                    <a:schemeClr val="lt1"/>
                  </a:solidFill>
                  <a:latin typeface="Arial"/>
                  <a:ea typeface="Arial"/>
                  <a:cs typeface="Arial"/>
                  <a:sym typeface="Arial"/>
                </a:rPr>
                <a:t>税金にはどのような種類があるのだろう？</a:t>
              </a:r>
              <a:endParaRPr sz="1400" b="0" i="0" u="none" strike="noStrike" cap="none">
                <a:solidFill>
                  <a:srgbClr val="000000"/>
                </a:solidFill>
                <a:latin typeface="Arial"/>
                <a:ea typeface="Arial"/>
                <a:cs typeface="Arial"/>
                <a:sym typeface="Arial"/>
              </a:endParaRPr>
            </a:p>
          </p:txBody>
        </p:sp>
      </p:grpSp>
      <p:grpSp>
        <p:nvGrpSpPr>
          <p:cNvPr id="1785" name="Google Shape;1785;p52"/>
          <p:cNvGrpSpPr/>
          <p:nvPr/>
        </p:nvGrpSpPr>
        <p:grpSpPr>
          <a:xfrm>
            <a:off x="10835734" y="430905"/>
            <a:ext cx="1084631" cy="358231"/>
            <a:chOff x="7808118" y="231384"/>
            <a:chExt cx="1084631" cy="358231"/>
          </a:xfrm>
        </p:grpSpPr>
        <p:sp>
          <p:nvSpPr>
            <p:cNvPr id="1786" name="Google Shape;1786;p52"/>
            <p:cNvSpPr/>
            <p:nvPr/>
          </p:nvSpPr>
          <p:spPr>
            <a:xfrm>
              <a:off x="7808118" y="231384"/>
              <a:ext cx="1084631" cy="358231"/>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1787" name="Google Shape;1787;p52"/>
            <p:cNvGrpSpPr/>
            <p:nvPr/>
          </p:nvGrpSpPr>
          <p:grpSpPr>
            <a:xfrm>
              <a:off x="8003932" y="267789"/>
              <a:ext cx="693003" cy="261610"/>
              <a:chOff x="8111396" y="267789"/>
              <a:chExt cx="693003" cy="261610"/>
            </a:xfrm>
          </p:grpSpPr>
          <p:sp>
            <p:nvSpPr>
              <p:cNvPr id="1788" name="Google Shape;1788;p52"/>
              <p:cNvSpPr txBox="1"/>
              <p:nvPr/>
            </p:nvSpPr>
            <p:spPr>
              <a:xfrm>
                <a:off x="8111396" y="267789"/>
                <a:ext cx="604653" cy="26161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3F3F3F"/>
                  </a:buClr>
                  <a:buSzPts val="1100"/>
                  <a:buFont typeface="Arial"/>
                  <a:buNone/>
                </a:pPr>
                <a:r>
                  <a:rPr lang="ja-JP" sz="1100" b="0" i="0" u="none" strike="noStrike" cap="none">
                    <a:solidFill>
                      <a:srgbClr val="3F3F3F"/>
                    </a:solidFill>
                    <a:latin typeface="Arial"/>
                    <a:ea typeface="Arial"/>
                    <a:cs typeface="Arial"/>
                    <a:sym typeface="Arial"/>
                  </a:rPr>
                  <a:t>目次へ</a:t>
                </a:r>
                <a:endParaRPr sz="1800" b="0" i="0" u="none" strike="noStrike" cap="none">
                  <a:solidFill>
                    <a:schemeClr val="dk1"/>
                  </a:solidFill>
                  <a:latin typeface="Arial"/>
                  <a:ea typeface="Arial"/>
                  <a:cs typeface="Arial"/>
                  <a:sym typeface="Arial"/>
                </a:endParaRPr>
              </a:p>
            </p:txBody>
          </p:sp>
          <p:sp>
            <p:nvSpPr>
              <p:cNvPr id="1789" name="Google Shape;1789;p52"/>
              <p:cNvSpPr/>
              <p:nvPr/>
            </p:nvSpPr>
            <p:spPr>
              <a:xfrm rot="5400000">
                <a:off x="8682384" y="354011"/>
                <a:ext cx="131053" cy="112977"/>
              </a:xfrm>
              <a:prstGeom prst="triangle">
                <a:avLst>
                  <a:gd name="adj" fmla="val 50000"/>
                </a:avLst>
              </a:prstGeom>
              <a:solidFill>
                <a:srgbClr val="3F3F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grpSp>
      <p:sp>
        <p:nvSpPr>
          <p:cNvPr id="1790" name="Google Shape;1790;p52">
            <a:hlinkClick r:id="rId8" action="ppaction://hlinksldjump"/>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91" name="Google Shape;1791;p52"/>
          <p:cNvSpPr/>
          <p:nvPr/>
        </p:nvSpPr>
        <p:spPr>
          <a:xfrm>
            <a:off x="5170679" y="3014922"/>
            <a:ext cx="1857216" cy="1857216"/>
          </a:xfrm>
          <a:prstGeom prst="donut">
            <a:avLst>
              <a:gd name="adj" fmla="val 11639"/>
            </a:avLst>
          </a:prstGeom>
          <a:solidFill>
            <a:srgbClr val="0070C0">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796"/>
        <p:cNvGrpSpPr/>
        <p:nvPr/>
      </p:nvGrpSpPr>
      <p:grpSpPr>
        <a:xfrm>
          <a:off x="0" y="0"/>
          <a:ext cx="0" cy="0"/>
          <a:chOff x="0" y="0"/>
          <a:chExt cx="0" cy="0"/>
        </a:xfrm>
      </p:grpSpPr>
      <p:grpSp>
        <p:nvGrpSpPr>
          <p:cNvPr id="1797" name="Google Shape;1797;p53"/>
          <p:cNvGrpSpPr/>
          <p:nvPr/>
        </p:nvGrpSpPr>
        <p:grpSpPr>
          <a:xfrm>
            <a:off x="196468" y="1408843"/>
            <a:ext cx="11800800" cy="5264516"/>
            <a:chOff x="196468" y="1408843"/>
            <a:chExt cx="11800800" cy="5264516"/>
          </a:xfrm>
        </p:grpSpPr>
        <p:grpSp>
          <p:nvGrpSpPr>
            <p:cNvPr id="1798" name="Google Shape;1798;p53"/>
            <p:cNvGrpSpPr/>
            <p:nvPr/>
          </p:nvGrpSpPr>
          <p:grpSpPr>
            <a:xfrm>
              <a:off x="196468" y="1408843"/>
              <a:ext cx="11799065" cy="5264516"/>
              <a:chOff x="196468" y="1408843"/>
              <a:chExt cx="11799065" cy="5264516"/>
            </a:xfrm>
          </p:grpSpPr>
          <p:sp>
            <p:nvSpPr>
              <p:cNvPr id="1799" name="Google Shape;1799;p53"/>
              <p:cNvSpPr/>
              <p:nvPr/>
            </p:nvSpPr>
            <p:spPr>
              <a:xfrm>
                <a:off x="196468" y="1410159"/>
                <a:ext cx="11799065" cy="5261884"/>
              </a:xfrm>
              <a:prstGeom prst="rect">
                <a:avLst/>
              </a:prstGeom>
              <a:solidFill>
                <a:srgbClr val="CCF1F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1800" name="Google Shape;1800;p53"/>
              <p:cNvCxnSpPr/>
              <p:nvPr/>
            </p:nvCxnSpPr>
            <p:spPr>
              <a:xfrm>
                <a:off x="196468" y="1410159"/>
                <a:ext cx="0" cy="5263200"/>
              </a:xfrm>
              <a:prstGeom prst="straightConnector1">
                <a:avLst/>
              </a:prstGeom>
              <a:noFill/>
              <a:ln w="38100" cap="rnd" cmpd="sng">
                <a:solidFill>
                  <a:srgbClr val="5ECBF4"/>
                </a:solidFill>
                <a:prstDash val="solid"/>
                <a:miter lim="800000"/>
                <a:headEnd type="none" w="sm" len="sm"/>
                <a:tailEnd type="none" w="sm" len="sm"/>
              </a:ln>
            </p:spPr>
          </p:cxnSp>
          <p:cxnSp>
            <p:nvCxnSpPr>
              <p:cNvPr id="1801" name="Google Shape;1801;p53"/>
              <p:cNvCxnSpPr/>
              <p:nvPr/>
            </p:nvCxnSpPr>
            <p:spPr>
              <a:xfrm>
                <a:off x="11995533" y="1408843"/>
                <a:ext cx="0" cy="5263200"/>
              </a:xfrm>
              <a:prstGeom prst="straightConnector1">
                <a:avLst/>
              </a:prstGeom>
              <a:noFill/>
              <a:ln w="38100" cap="rnd" cmpd="sng">
                <a:solidFill>
                  <a:srgbClr val="5ECBF4"/>
                </a:solidFill>
                <a:prstDash val="solid"/>
                <a:miter lim="800000"/>
                <a:headEnd type="none" w="sm" len="sm"/>
                <a:tailEnd type="none" w="sm" len="sm"/>
              </a:ln>
            </p:spPr>
          </p:cxnSp>
          <p:cxnSp>
            <p:nvCxnSpPr>
              <p:cNvPr id="1802" name="Google Shape;1802;p53"/>
              <p:cNvCxnSpPr/>
              <p:nvPr/>
            </p:nvCxnSpPr>
            <p:spPr>
              <a:xfrm rot="10800000">
                <a:off x="196468" y="1410159"/>
                <a:ext cx="356266" cy="0"/>
              </a:xfrm>
              <a:prstGeom prst="straightConnector1">
                <a:avLst/>
              </a:prstGeom>
              <a:noFill/>
              <a:ln w="38100" cap="rnd" cmpd="sng">
                <a:solidFill>
                  <a:srgbClr val="5ECBF4"/>
                </a:solidFill>
                <a:prstDash val="solid"/>
                <a:miter lim="800000"/>
                <a:headEnd type="none" w="sm" len="sm"/>
                <a:tailEnd type="none" w="sm" len="sm"/>
              </a:ln>
            </p:spPr>
          </p:cxnSp>
          <p:cxnSp>
            <p:nvCxnSpPr>
              <p:cNvPr id="1803" name="Google Shape;1803;p53"/>
              <p:cNvCxnSpPr/>
              <p:nvPr/>
            </p:nvCxnSpPr>
            <p:spPr>
              <a:xfrm rot="10800000">
                <a:off x="7555230" y="1410159"/>
                <a:ext cx="4440303" cy="0"/>
              </a:xfrm>
              <a:prstGeom prst="straightConnector1">
                <a:avLst/>
              </a:prstGeom>
              <a:noFill/>
              <a:ln w="38100" cap="rnd" cmpd="sng">
                <a:solidFill>
                  <a:srgbClr val="5ECBF4"/>
                </a:solidFill>
                <a:prstDash val="solid"/>
                <a:miter lim="800000"/>
                <a:headEnd type="none" w="sm" len="sm"/>
                <a:tailEnd type="none" w="sm" len="sm"/>
              </a:ln>
            </p:spPr>
          </p:cxnSp>
        </p:grpSp>
        <p:cxnSp>
          <p:nvCxnSpPr>
            <p:cNvPr id="1804" name="Google Shape;1804;p53"/>
            <p:cNvCxnSpPr/>
            <p:nvPr/>
          </p:nvCxnSpPr>
          <p:spPr>
            <a:xfrm>
              <a:off x="196468" y="6672043"/>
              <a:ext cx="11800800" cy="0"/>
            </a:xfrm>
            <a:prstGeom prst="straightConnector1">
              <a:avLst/>
            </a:prstGeom>
            <a:noFill/>
            <a:ln w="38100" cap="rnd" cmpd="sng">
              <a:solidFill>
                <a:srgbClr val="5ECBF4"/>
              </a:solidFill>
              <a:prstDash val="solid"/>
              <a:miter lim="800000"/>
              <a:headEnd type="none" w="sm" len="sm"/>
              <a:tailEnd type="none" w="sm" len="sm"/>
            </a:ln>
          </p:spPr>
        </p:cxnSp>
      </p:grpSp>
      <p:sp>
        <p:nvSpPr>
          <p:cNvPr id="1805" name="Google Shape;1805;p53"/>
          <p:cNvSpPr txBox="1"/>
          <p:nvPr/>
        </p:nvSpPr>
        <p:spPr>
          <a:xfrm>
            <a:off x="1026380" y="1122780"/>
            <a:ext cx="6465231"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ja-JP" sz="2800" b="1" i="0" u="none" strike="noStrike" cap="none">
                <a:solidFill>
                  <a:schemeClr val="accent1"/>
                </a:solidFill>
                <a:latin typeface="Arial"/>
                <a:ea typeface="Arial"/>
                <a:cs typeface="Arial"/>
                <a:sym typeface="Arial"/>
              </a:rPr>
              <a:t>教育や科学技術をさかんにするために</a:t>
            </a:r>
            <a:endParaRPr sz="2800" b="1" i="0" u="none" strike="noStrike" cap="none">
              <a:solidFill>
                <a:schemeClr val="accent1"/>
              </a:solidFill>
              <a:latin typeface="Arial"/>
              <a:ea typeface="Arial"/>
              <a:cs typeface="Arial"/>
              <a:sym typeface="Arial"/>
            </a:endParaRPr>
          </a:p>
        </p:txBody>
      </p:sp>
      <p:sp>
        <p:nvSpPr>
          <p:cNvPr id="1806" name="Google Shape;1806;p53"/>
          <p:cNvSpPr/>
          <p:nvPr/>
        </p:nvSpPr>
        <p:spPr>
          <a:xfrm rot="5400000">
            <a:off x="686726" y="1255240"/>
            <a:ext cx="362951" cy="312889"/>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1807" name="Google Shape;1807;p53"/>
          <p:cNvGrpSpPr/>
          <p:nvPr/>
        </p:nvGrpSpPr>
        <p:grpSpPr>
          <a:xfrm>
            <a:off x="6640420" y="5447841"/>
            <a:ext cx="3876684" cy="1140956"/>
            <a:chOff x="6640420" y="5447841"/>
            <a:chExt cx="3876684" cy="1140956"/>
          </a:xfrm>
        </p:grpSpPr>
        <p:sp>
          <p:nvSpPr>
            <p:cNvPr id="1808" name="Google Shape;1808;p53"/>
            <p:cNvSpPr/>
            <p:nvPr/>
          </p:nvSpPr>
          <p:spPr>
            <a:xfrm>
              <a:off x="6640420" y="5447841"/>
              <a:ext cx="3876684" cy="1140956"/>
            </a:xfrm>
            <a:prstGeom prst="wedgeRoundRectCallout">
              <a:avLst>
                <a:gd name="adj1" fmla="val 55354"/>
                <a:gd name="adj2" fmla="val 8486"/>
                <a:gd name="adj3" fmla="val 16667"/>
              </a:avLst>
            </a:prstGeom>
            <a:solidFill>
              <a:schemeClr val="lt1"/>
            </a:solidFill>
            <a:ln w="127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09" name="Google Shape;1809;p53"/>
            <p:cNvSpPr txBox="1"/>
            <p:nvPr/>
          </p:nvSpPr>
          <p:spPr>
            <a:xfrm>
              <a:off x="6866741" y="5491909"/>
              <a:ext cx="3459983" cy="1089489"/>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800"/>
                <a:buFont typeface="Arial"/>
                <a:buNone/>
              </a:pPr>
              <a:r>
                <a:rPr lang="ja-JP" sz="1800" b="0" i="0" u="none" strike="noStrike" cap="none">
                  <a:solidFill>
                    <a:schemeClr val="dk1"/>
                  </a:solidFill>
                  <a:latin typeface="Arial"/>
                  <a:ea typeface="Arial"/>
                  <a:cs typeface="Arial"/>
                  <a:sym typeface="Arial"/>
                </a:rPr>
                <a:t>へぇー、ぼくたち小学生は、</a:t>
              </a:r>
              <a:endParaRPr sz="1800" b="0" i="0" u="none" strike="noStrike" cap="none">
                <a:solidFill>
                  <a:schemeClr val="dk1"/>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800"/>
                <a:buFont typeface="Arial"/>
                <a:buNone/>
              </a:pPr>
              <a:r>
                <a:rPr lang="ja-JP" sz="1800" b="0" i="0" u="none" strike="noStrike" cap="none">
                  <a:solidFill>
                    <a:schemeClr val="dk1"/>
                  </a:solidFill>
                  <a:latin typeface="Arial"/>
                  <a:ea typeface="Arial"/>
                  <a:cs typeface="Arial"/>
                  <a:sym typeface="Arial"/>
                </a:rPr>
                <a:t>1日あたり</a:t>
              </a:r>
              <a:r>
                <a:rPr lang="ja-JP" sz="1800" b="1" i="0" u="none" strike="noStrike" cap="none">
                  <a:solidFill>
                    <a:srgbClr val="FF0000"/>
                  </a:solidFill>
                  <a:latin typeface="Arial"/>
                  <a:ea typeface="Arial"/>
                  <a:cs typeface="Arial"/>
                  <a:sym typeface="Arial"/>
                </a:rPr>
                <a:t>約2,600円</a:t>
              </a:r>
              <a:r>
                <a:rPr lang="ja-JP" sz="1800" b="0" i="0" u="none" strike="noStrike" cap="none">
                  <a:solidFill>
                    <a:schemeClr val="dk1"/>
                  </a:solidFill>
                  <a:latin typeface="Arial"/>
                  <a:ea typeface="Arial"/>
                  <a:cs typeface="Arial"/>
                  <a:sym typeface="Arial"/>
                </a:rPr>
                <a:t>の税金を</a:t>
              </a:r>
              <a:endParaRPr sz="1800" b="0" i="0" u="none" strike="noStrike" cap="none">
                <a:solidFill>
                  <a:schemeClr val="dk1"/>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800"/>
                <a:buFont typeface="Arial"/>
                <a:buNone/>
              </a:pPr>
              <a:r>
                <a:rPr lang="ja-JP" sz="1800" b="0" i="0" u="none" strike="noStrike" cap="none">
                  <a:solidFill>
                    <a:schemeClr val="dk1"/>
                  </a:solidFill>
                  <a:latin typeface="Arial"/>
                  <a:ea typeface="Arial"/>
                  <a:cs typeface="Arial"/>
                  <a:sym typeface="Arial"/>
                </a:rPr>
                <a:t>使って学習しているんだね。</a:t>
              </a:r>
              <a:endParaRPr sz="1400" b="0" i="0" u="none" strike="noStrike" cap="none">
                <a:solidFill>
                  <a:srgbClr val="000000"/>
                </a:solidFill>
                <a:latin typeface="Arial"/>
                <a:ea typeface="Arial"/>
                <a:cs typeface="Arial"/>
                <a:sym typeface="Arial"/>
              </a:endParaRPr>
            </a:p>
          </p:txBody>
        </p:sp>
      </p:grpSp>
      <p:grpSp>
        <p:nvGrpSpPr>
          <p:cNvPr id="1810" name="Google Shape;1810;p53"/>
          <p:cNvGrpSpPr/>
          <p:nvPr/>
        </p:nvGrpSpPr>
        <p:grpSpPr>
          <a:xfrm>
            <a:off x="142185" y="191285"/>
            <a:ext cx="11907630" cy="830956"/>
            <a:chOff x="142185" y="191285"/>
            <a:chExt cx="11907630" cy="830956"/>
          </a:xfrm>
        </p:grpSpPr>
        <p:pic>
          <p:nvPicPr>
            <p:cNvPr id="1811" name="Google Shape;1811;p53"/>
            <p:cNvPicPr preferRelativeResize="0"/>
            <p:nvPr/>
          </p:nvPicPr>
          <p:blipFill rotWithShape="1">
            <a:blip r:embed="rId3">
              <a:alphaModFix/>
            </a:blip>
            <a:srcRect/>
            <a:stretch/>
          </p:blipFill>
          <p:spPr>
            <a:xfrm>
              <a:off x="142185" y="223545"/>
              <a:ext cx="11907630" cy="755970"/>
            </a:xfrm>
            <a:prstGeom prst="rect">
              <a:avLst/>
            </a:prstGeom>
            <a:noFill/>
            <a:ln>
              <a:noFill/>
            </a:ln>
          </p:spPr>
        </p:pic>
        <p:sp>
          <p:nvSpPr>
            <p:cNvPr id="1812" name="Google Shape;1812;p53"/>
            <p:cNvSpPr txBox="1"/>
            <p:nvPr/>
          </p:nvSpPr>
          <p:spPr>
            <a:xfrm>
              <a:off x="201954" y="191285"/>
              <a:ext cx="1208145"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4800"/>
                <a:buFont typeface="Arial"/>
                <a:buNone/>
              </a:pPr>
              <a:r>
                <a:rPr lang="ja-JP" sz="4800" b="1" i="0" u="none" strike="noStrike" cap="none">
                  <a:solidFill>
                    <a:schemeClr val="lt1"/>
                  </a:solidFill>
                  <a:latin typeface="Arial"/>
                  <a:ea typeface="Arial"/>
                  <a:cs typeface="Arial"/>
                  <a:sym typeface="Arial"/>
                </a:rPr>
                <a:t>5</a:t>
              </a:r>
              <a:endParaRPr sz="4800" b="1" i="0" u="none" strike="noStrike" cap="none">
                <a:solidFill>
                  <a:schemeClr val="lt1"/>
                </a:solidFill>
                <a:latin typeface="Arial"/>
                <a:ea typeface="Arial"/>
                <a:cs typeface="Arial"/>
                <a:sym typeface="Arial"/>
              </a:endParaRPr>
            </a:p>
          </p:txBody>
        </p:sp>
        <p:sp>
          <p:nvSpPr>
            <p:cNvPr id="1813" name="Google Shape;1813;p53"/>
            <p:cNvSpPr txBox="1"/>
            <p:nvPr/>
          </p:nvSpPr>
          <p:spPr>
            <a:xfrm>
              <a:off x="1566872" y="340431"/>
              <a:ext cx="95724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200"/>
                <a:buFont typeface="Arial"/>
                <a:buNone/>
              </a:pPr>
              <a:r>
                <a:rPr lang="ja-JP" sz="3200" b="1" i="0" u="none" strike="noStrike" cap="none">
                  <a:solidFill>
                    <a:schemeClr val="lt1"/>
                  </a:solidFill>
                  <a:latin typeface="Arial"/>
                  <a:ea typeface="Arial"/>
                  <a:cs typeface="Arial"/>
                  <a:sym typeface="Arial"/>
                </a:rPr>
                <a:t>税金はどんなことに使われているのだろう？</a:t>
              </a:r>
              <a:endParaRPr sz="1400" b="0" i="0" u="none" strike="noStrike" cap="none">
                <a:solidFill>
                  <a:srgbClr val="000000"/>
                </a:solidFill>
                <a:latin typeface="Arial"/>
                <a:ea typeface="Arial"/>
                <a:cs typeface="Arial"/>
                <a:sym typeface="Arial"/>
              </a:endParaRPr>
            </a:p>
          </p:txBody>
        </p:sp>
      </p:grpSp>
      <p:grpSp>
        <p:nvGrpSpPr>
          <p:cNvPr id="1814" name="Google Shape;1814;p53"/>
          <p:cNvGrpSpPr/>
          <p:nvPr/>
        </p:nvGrpSpPr>
        <p:grpSpPr>
          <a:xfrm>
            <a:off x="6514411" y="1760340"/>
            <a:ext cx="5322010" cy="3559315"/>
            <a:chOff x="6514411" y="1760340"/>
            <a:chExt cx="5322010" cy="3559315"/>
          </a:xfrm>
        </p:grpSpPr>
        <p:grpSp>
          <p:nvGrpSpPr>
            <p:cNvPr id="1815" name="Google Shape;1815;p53"/>
            <p:cNvGrpSpPr/>
            <p:nvPr/>
          </p:nvGrpSpPr>
          <p:grpSpPr>
            <a:xfrm>
              <a:off x="6514411" y="1760340"/>
              <a:ext cx="5322010" cy="3559315"/>
              <a:chOff x="6514411" y="1760340"/>
              <a:chExt cx="5322010" cy="3559315"/>
            </a:xfrm>
          </p:grpSpPr>
          <p:sp>
            <p:nvSpPr>
              <p:cNvPr id="1816" name="Google Shape;1816;p53"/>
              <p:cNvSpPr/>
              <p:nvPr/>
            </p:nvSpPr>
            <p:spPr>
              <a:xfrm>
                <a:off x="6514411" y="1760340"/>
                <a:ext cx="5322010" cy="3559315"/>
              </a:xfrm>
              <a:prstGeom prst="rect">
                <a:avLst/>
              </a:prstGeom>
              <a:solidFill>
                <a:schemeClr val="lt1"/>
              </a:solidFill>
              <a:ln w="254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817" name="Google Shape;1817;p53"/>
              <p:cNvPicPr preferRelativeResize="0"/>
              <p:nvPr/>
            </p:nvPicPr>
            <p:blipFill rotWithShape="1">
              <a:blip r:embed="rId4">
                <a:alphaModFix/>
              </a:blip>
              <a:srcRect/>
              <a:stretch/>
            </p:blipFill>
            <p:spPr>
              <a:xfrm>
                <a:off x="10535576" y="2553500"/>
                <a:ext cx="827117" cy="1990647"/>
              </a:xfrm>
              <a:prstGeom prst="rect">
                <a:avLst/>
              </a:prstGeom>
              <a:noFill/>
              <a:ln>
                <a:noFill/>
              </a:ln>
            </p:spPr>
          </p:pic>
          <p:pic>
            <p:nvPicPr>
              <p:cNvPr id="1818" name="Google Shape;1818;p53"/>
              <p:cNvPicPr preferRelativeResize="0"/>
              <p:nvPr/>
            </p:nvPicPr>
            <p:blipFill rotWithShape="1">
              <a:blip r:embed="rId5">
                <a:alphaModFix/>
              </a:blip>
              <a:srcRect/>
              <a:stretch/>
            </p:blipFill>
            <p:spPr>
              <a:xfrm>
                <a:off x="8825531" y="2816022"/>
                <a:ext cx="705878" cy="1770344"/>
              </a:xfrm>
              <a:prstGeom prst="rect">
                <a:avLst/>
              </a:prstGeom>
              <a:noFill/>
              <a:ln>
                <a:noFill/>
              </a:ln>
            </p:spPr>
          </p:pic>
          <p:pic>
            <p:nvPicPr>
              <p:cNvPr id="1819" name="Google Shape;1819;p53"/>
              <p:cNvPicPr preferRelativeResize="0"/>
              <p:nvPr/>
            </p:nvPicPr>
            <p:blipFill rotWithShape="1">
              <a:blip r:embed="rId6">
                <a:alphaModFix/>
              </a:blip>
              <a:srcRect/>
              <a:stretch/>
            </p:blipFill>
            <p:spPr>
              <a:xfrm>
                <a:off x="7010332" y="3155713"/>
                <a:ext cx="793570" cy="1366797"/>
              </a:xfrm>
              <a:prstGeom prst="rect">
                <a:avLst/>
              </a:prstGeom>
              <a:noFill/>
              <a:ln>
                <a:noFill/>
              </a:ln>
            </p:spPr>
          </p:pic>
          <p:sp>
            <p:nvSpPr>
              <p:cNvPr id="1820" name="Google Shape;1820;p53"/>
              <p:cNvSpPr/>
              <p:nvPr/>
            </p:nvSpPr>
            <p:spPr>
              <a:xfrm>
                <a:off x="6642117" y="4545462"/>
                <a:ext cx="1530000" cy="286064"/>
              </a:xfrm>
              <a:prstGeom prst="rect">
                <a:avLst/>
              </a:prstGeom>
              <a:solidFill>
                <a:schemeClr val="lt1"/>
              </a:solidFill>
              <a:ln w="12700" cap="flat" cmpd="sng">
                <a:solidFill>
                  <a:srgbClr val="F287B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21" name="Google Shape;1821;p53"/>
              <p:cNvSpPr/>
              <p:nvPr/>
            </p:nvSpPr>
            <p:spPr>
              <a:xfrm>
                <a:off x="6797292" y="1835270"/>
                <a:ext cx="4756248" cy="733116"/>
              </a:xfrm>
              <a:prstGeom prst="roundRect">
                <a:avLst>
                  <a:gd name="adj" fmla="val 13632"/>
                </a:avLst>
              </a:prstGeom>
              <a:solidFill>
                <a:srgbClr val="F287B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22" name="Google Shape;1822;p53"/>
              <p:cNvSpPr txBox="1"/>
              <p:nvPr/>
            </p:nvSpPr>
            <p:spPr>
              <a:xfrm>
                <a:off x="8064566" y="1877494"/>
                <a:ext cx="2262158"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ja-JP" sz="1600" b="0" i="0" u="none" strike="noStrike" cap="none">
                    <a:solidFill>
                      <a:schemeClr val="lt1"/>
                    </a:solidFill>
                    <a:latin typeface="Arial"/>
                    <a:ea typeface="Arial"/>
                    <a:cs typeface="Arial"/>
                    <a:sym typeface="Arial"/>
                  </a:rPr>
                  <a:t>公立学校の児童・生徒</a:t>
                </a:r>
                <a:endParaRPr sz="1400" b="0" i="0" u="none" strike="noStrike" cap="none">
                  <a:solidFill>
                    <a:srgbClr val="000000"/>
                  </a:solidFill>
                  <a:latin typeface="Arial"/>
                  <a:ea typeface="Arial"/>
                  <a:cs typeface="Arial"/>
                  <a:sym typeface="Arial"/>
                </a:endParaRPr>
              </a:p>
            </p:txBody>
          </p:sp>
          <p:sp>
            <p:nvSpPr>
              <p:cNvPr id="1823" name="Google Shape;1823;p53"/>
              <p:cNvSpPr txBox="1"/>
              <p:nvPr/>
            </p:nvSpPr>
            <p:spPr>
              <a:xfrm>
                <a:off x="7457638" y="2211391"/>
                <a:ext cx="3435556"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ja-JP" sz="1600" b="0" i="0" u="none" strike="noStrike" cap="none">
                    <a:solidFill>
                      <a:schemeClr val="lt1"/>
                    </a:solidFill>
                    <a:latin typeface="Arial"/>
                    <a:ea typeface="Arial"/>
                    <a:cs typeface="Arial"/>
                    <a:sym typeface="Arial"/>
                  </a:rPr>
                  <a:t>１人あたりの年間教育費の負担額</a:t>
                </a:r>
                <a:endParaRPr sz="1400" b="0" i="0" u="none" strike="noStrike" cap="none">
                  <a:solidFill>
                    <a:srgbClr val="000000"/>
                  </a:solidFill>
                  <a:latin typeface="Arial"/>
                  <a:ea typeface="Arial"/>
                  <a:cs typeface="Arial"/>
                  <a:sym typeface="Arial"/>
                </a:endParaRPr>
              </a:p>
            </p:txBody>
          </p:sp>
          <p:sp>
            <p:nvSpPr>
              <p:cNvPr id="1824" name="Google Shape;1824;p53"/>
              <p:cNvSpPr/>
              <p:nvPr/>
            </p:nvSpPr>
            <p:spPr>
              <a:xfrm>
                <a:off x="8413470" y="4545462"/>
                <a:ext cx="1530000" cy="286064"/>
              </a:xfrm>
              <a:prstGeom prst="rect">
                <a:avLst/>
              </a:prstGeom>
              <a:solidFill>
                <a:schemeClr val="lt1"/>
              </a:solidFill>
              <a:ln w="12700" cap="flat" cmpd="sng">
                <a:solidFill>
                  <a:srgbClr val="F287B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25" name="Google Shape;1825;p53"/>
              <p:cNvSpPr/>
              <p:nvPr/>
            </p:nvSpPr>
            <p:spPr>
              <a:xfrm>
                <a:off x="10184823" y="4545462"/>
                <a:ext cx="1528623" cy="286064"/>
              </a:xfrm>
              <a:prstGeom prst="rect">
                <a:avLst/>
              </a:prstGeom>
              <a:solidFill>
                <a:schemeClr val="lt1"/>
              </a:solidFill>
              <a:ln w="12700" cap="flat" cmpd="sng">
                <a:solidFill>
                  <a:srgbClr val="F287B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26" name="Google Shape;1826;p53"/>
              <p:cNvSpPr txBox="1"/>
              <p:nvPr/>
            </p:nvSpPr>
            <p:spPr>
              <a:xfrm>
                <a:off x="7026244" y="4533757"/>
                <a:ext cx="761747"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小学生</a:t>
                </a:r>
                <a:endParaRPr sz="1400" b="0" i="0" u="none" strike="noStrike" cap="none">
                  <a:solidFill>
                    <a:srgbClr val="000000"/>
                  </a:solidFill>
                  <a:latin typeface="Arial"/>
                  <a:ea typeface="Arial"/>
                  <a:cs typeface="Arial"/>
                  <a:sym typeface="Arial"/>
                </a:endParaRPr>
              </a:p>
            </p:txBody>
          </p:sp>
          <p:sp>
            <p:nvSpPr>
              <p:cNvPr id="1827" name="Google Shape;1827;p53"/>
              <p:cNvSpPr txBox="1"/>
              <p:nvPr/>
            </p:nvSpPr>
            <p:spPr>
              <a:xfrm>
                <a:off x="8797597" y="4533757"/>
                <a:ext cx="761747"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中学生</a:t>
                </a:r>
                <a:endParaRPr sz="1400" b="0" i="0" u="none" strike="noStrike" cap="none">
                  <a:solidFill>
                    <a:srgbClr val="000000"/>
                  </a:solidFill>
                  <a:latin typeface="Arial"/>
                  <a:ea typeface="Arial"/>
                  <a:cs typeface="Arial"/>
                  <a:sym typeface="Arial"/>
                </a:endParaRPr>
              </a:p>
            </p:txBody>
          </p:sp>
          <p:sp>
            <p:nvSpPr>
              <p:cNvPr id="1828" name="Google Shape;1828;p53"/>
              <p:cNvSpPr txBox="1"/>
              <p:nvPr/>
            </p:nvSpPr>
            <p:spPr>
              <a:xfrm>
                <a:off x="10218376" y="4533757"/>
                <a:ext cx="1485022"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高校生</a:t>
                </a:r>
                <a:r>
                  <a:rPr lang="ja-JP" sz="1200" b="0" i="0" u="none" strike="noStrike" cap="none">
                    <a:solidFill>
                      <a:schemeClr val="dk1"/>
                    </a:solidFill>
                    <a:latin typeface="Arial"/>
                    <a:ea typeface="Arial"/>
                    <a:cs typeface="Arial"/>
                    <a:sym typeface="Arial"/>
                  </a:rPr>
                  <a:t>（全日制）</a:t>
                </a:r>
                <a:endParaRPr sz="1400" b="0" i="0" u="none" strike="noStrike" cap="none">
                  <a:solidFill>
                    <a:schemeClr val="dk1"/>
                  </a:solidFill>
                  <a:latin typeface="Arial"/>
                  <a:ea typeface="Arial"/>
                  <a:cs typeface="Arial"/>
                  <a:sym typeface="Arial"/>
                </a:endParaRPr>
              </a:p>
            </p:txBody>
          </p:sp>
          <p:sp>
            <p:nvSpPr>
              <p:cNvPr id="1829" name="Google Shape;1829;p53"/>
              <p:cNvSpPr txBox="1"/>
              <p:nvPr/>
            </p:nvSpPr>
            <p:spPr>
              <a:xfrm>
                <a:off x="6676884" y="4853239"/>
                <a:ext cx="1463862"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a:solidFill>
                      <a:srgbClr val="FF0000"/>
                    </a:solidFill>
                    <a:latin typeface="Arial"/>
                    <a:ea typeface="Arial"/>
                    <a:cs typeface="Arial"/>
                    <a:sym typeface="Arial"/>
                  </a:rPr>
                  <a:t>約</a:t>
                </a:r>
                <a:r>
                  <a:rPr lang="ja-JP" sz="1600" b="1" i="0" u="none" strike="noStrike" cap="none">
                    <a:solidFill>
                      <a:srgbClr val="FF0000"/>
                    </a:solidFill>
                    <a:latin typeface="Arial"/>
                    <a:ea typeface="Arial"/>
                    <a:cs typeface="Arial"/>
                    <a:sym typeface="Arial"/>
                  </a:rPr>
                  <a:t>941,000</a:t>
                </a:r>
                <a:r>
                  <a:rPr lang="ja-JP" sz="1200" b="1" i="0" u="none" strike="noStrike" cap="none">
                    <a:solidFill>
                      <a:srgbClr val="FF0000"/>
                    </a:solidFill>
                    <a:latin typeface="Arial"/>
                    <a:ea typeface="Arial"/>
                    <a:cs typeface="Arial"/>
                    <a:sym typeface="Arial"/>
                  </a:rPr>
                  <a:t>円</a:t>
                </a:r>
                <a:endParaRPr sz="1600" b="1" i="0" u="none" strike="noStrike" cap="none">
                  <a:solidFill>
                    <a:srgbClr val="FF0000"/>
                  </a:solidFill>
                  <a:latin typeface="Arial"/>
                  <a:ea typeface="Arial"/>
                  <a:cs typeface="Arial"/>
                  <a:sym typeface="Arial"/>
                </a:endParaRPr>
              </a:p>
            </p:txBody>
          </p:sp>
          <p:sp>
            <p:nvSpPr>
              <p:cNvPr id="1830" name="Google Shape;1830;p53"/>
              <p:cNvSpPr txBox="1"/>
              <p:nvPr/>
            </p:nvSpPr>
            <p:spPr>
              <a:xfrm>
                <a:off x="8229484" y="2573809"/>
                <a:ext cx="1891865"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ja-JP" sz="1200" b="0" i="0" u="none" strike="noStrike" cap="none">
                    <a:solidFill>
                      <a:schemeClr val="dk1"/>
                    </a:solidFill>
                    <a:latin typeface="Arial"/>
                    <a:ea typeface="Arial"/>
                    <a:cs typeface="Arial"/>
                    <a:sym typeface="Arial"/>
                  </a:rPr>
                  <a:t>（令和4年度 全国平均）</a:t>
                </a:r>
                <a:endParaRPr sz="1400" b="0" i="0" u="none" strike="noStrike" cap="none">
                  <a:solidFill>
                    <a:srgbClr val="000000"/>
                  </a:solidFill>
                  <a:latin typeface="Arial"/>
                  <a:ea typeface="Arial"/>
                  <a:cs typeface="Arial"/>
                  <a:sym typeface="Arial"/>
                </a:endParaRPr>
              </a:p>
            </p:txBody>
          </p:sp>
          <p:sp>
            <p:nvSpPr>
              <p:cNvPr id="1831" name="Google Shape;1831;p53"/>
              <p:cNvSpPr txBox="1"/>
              <p:nvPr/>
            </p:nvSpPr>
            <p:spPr>
              <a:xfrm>
                <a:off x="8332683" y="4853239"/>
                <a:ext cx="1689886"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a:solidFill>
                      <a:srgbClr val="FF0000"/>
                    </a:solidFill>
                    <a:latin typeface="Arial"/>
                    <a:ea typeface="Arial"/>
                    <a:cs typeface="Arial"/>
                    <a:sym typeface="Arial"/>
                  </a:rPr>
                  <a:t>約</a:t>
                </a:r>
                <a:r>
                  <a:rPr lang="ja-JP" sz="1600" b="1" i="0" u="none" strike="noStrike" cap="none">
                    <a:solidFill>
                      <a:srgbClr val="FF0000"/>
                    </a:solidFill>
                    <a:latin typeface="Arial"/>
                    <a:ea typeface="Arial"/>
                    <a:cs typeface="Arial"/>
                    <a:sym typeface="Arial"/>
                  </a:rPr>
                  <a:t>1,086,000</a:t>
                </a:r>
                <a:r>
                  <a:rPr lang="ja-JP" sz="1200" b="1" i="0" u="none" strike="noStrike" cap="none">
                    <a:solidFill>
                      <a:srgbClr val="FF0000"/>
                    </a:solidFill>
                    <a:latin typeface="Arial"/>
                    <a:ea typeface="Arial"/>
                    <a:cs typeface="Arial"/>
                    <a:sym typeface="Arial"/>
                  </a:rPr>
                  <a:t>円</a:t>
                </a:r>
                <a:endParaRPr sz="1600" b="1" i="0" u="none" strike="noStrike" cap="none">
                  <a:solidFill>
                    <a:srgbClr val="FF0000"/>
                  </a:solidFill>
                  <a:latin typeface="Arial"/>
                  <a:ea typeface="Arial"/>
                  <a:cs typeface="Arial"/>
                  <a:sym typeface="Arial"/>
                </a:endParaRPr>
              </a:p>
            </p:txBody>
          </p:sp>
          <p:sp>
            <p:nvSpPr>
              <p:cNvPr id="1832" name="Google Shape;1832;p53"/>
              <p:cNvSpPr txBox="1"/>
              <p:nvPr/>
            </p:nvSpPr>
            <p:spPr>
              <a:xfrm>
                <a:off x="10118860" y="4853239"/>
                <a:ext cx="1664238"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a:solidFill>
                      <a:srgbClr val="FF0000"/>
                    </a:solidFill>
                    <a:latin typeface="Arial"/>
                    <a:ea typeface="Arial"/>
                    <a:cs typeface="Arial"/>
                    <a:sym typeface="Arial"/>
                  </a:rPr>
                  <a:t>約</a:t>
                </a:r>
                <a:r>
                  <a:rPr lang="ja-JP" sz="1600" b="1" i="0" u="none" strike="noStrike" cap="none">
                    <a:solidFill>
                      <a:srgbClr val="FF0000"/>
                    </a:solidFill>
                    <a:latin typeface="Arial"/>
                    <a:ea typeface="Arial"/>
                    <a:cs typeface="Arial"/>
                    <a:sym typeface="Arial"/>
                  </a:rPr>
                  <a:t>1,127,000</a:t>
                </a:r>
                <a:r>
                  <a:rPr lang="ja-JP" sz="1200" b="1" i="0" u="none" strike="noStrike" cap="none">
                    <a:solidFill>
                      <a:srgbClr val="FF0000"/>
                    </a:solidFill>
                    <a:latin typeface="Arial"/>
                    <a:ea typeface="Arial"/>
                    <a:cs typeface="Arial"/>
                    <a:sym typeface="Arial"/>
                  </a:rPr>
                  <a:t>円</a:t>
                </a:r>
                <a:endParaRPr sz="1600" b="1" i="0" u="none" strike="noStrike" cap="none">
                  <a:solidFill>
                    <a:srgbClr val="FF0000"/>
                  </a:solidFill>
                  <a:latin typeface="Arial"/>
                  <a:ea typeface="Arial"/>
                  <a:cs typeface="Arial"/>
                  <a:sym typeface="Arial"/>
                </a:endParaRPr>
              </a:p>
            </p:txBody>
          </p:sp>
        </p:grpSp>
        <p:sp>
          <p:nvSpPr>
            <p:cNvPr id="1833" name="Google Shape;1833;p53"/>
            <p:cNvSpPr txBox="1"/>
            <p:nvPr/>
          </p:nvSpPr>
          <p:spPr>
            <a:xfrm>
              <a:off x="8083815" y="1809355"/>
              <a:ext cx="567624" cy="18466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ja-JP" sz="600" b="0" i="0" u="none" strike="noStrike" cap="none">
                  <a:solidFill>
                    <a:schemeClr val="lt1"/>
                  </a:solidFill>
                  <a:latin typeface="Arial"/>
                  <a:ea typeface="Arial"/>
                  <a:cs typeface="Arial"/>
                  <a:sym typeface="Arial"/>
                </a:rPr>
                <a:t>こ う り つ</a:t>
              </a:r>
              <a:endParaRPr sz="1400" b="0" i="0" u="none" strike="noStrike" cap="none">
                <a:solidFill>
                  <a:srgbClr val="000000"/>
                </a:solidFill>
                <a:latin typeface="Arial"/>
                <a:ea typeface="Arial"/>
                <a:cs typeface="Arial"/>
                <a:sym typeface="Arial"/>
              </a:endParaRPr>
            </a:p>
          </p:txBody>
        </p:sp>
        <p:sp>
          <p:nvSpPr>
            <p:cNvPr id="1834" name="Google Shape;1834;p53"/>
            <p:cNvSpPr txBox="1"/>
            <p:nvPr/>
          </p:nvSpPr>
          <p:spPr>
            <a:xfrm>
              <a:off x="9950531" y="2126378"/>
              <a:ext cx="516900" cy="184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ja-JP" sz="600" b="0" i="0" u="none" strike="noStrike" cap="none">
                  <a:solidFill>
                    <a:schemeClr val="lt1"/>
                  </a:solidFill>
                  <a:latin typeface="Arial"/>
                  <a:ea typeface="Arial"/>
                  <a:cs typeface="Arial"/>
                  <a:sym typeface="Arial"/>
                </a:rPr>
                <a:t>ふ  た  ん</a:t>
              </a:r>
              <a:endParaRPr sz="600" b="0" i="0" u="none" strike="noStrike" cap="none">
                <a:solidFill>
                  <a:schemeClr val="lt1"/>
                </a:solidFill>
                <a:latin typeface="Arial"/>
                <a:ea typeface="Arial"/>
                <a:cs typeface="Arial"/>
                <a:sym typeface="Arial"/>
              </a:endParaRPr>
            </a:p>
          </p:txBody>
        </p:sp>
      </p:grpSp>
      <p:pic>
        <p:nvPicPr>
          <p:cNvPr id="1835" name="Google Shape;1835;p53"/>
          <p:cNvPicPr preferRelativeResize="0"/>
          <p:nvPr/>
        </p:nvPicPr>
        <p:blipFill rotWithShape="1">
          <a:blip r:embed="rId7">
            <a:alphaModFix/>
          </a:blip>
          <a:srcRect b="53596"/>
          <a:stretch/>
        </p:blipFill>
        <p:spPr>
          <a:xfrm>
            <a:off x="10535577" y="5100341"/>
            <a:ext cx="1239050" cy="1608367"/>
          </a:xfrm>
          <a:prstGeom prst="rect">
            <a:avLst/>
          </a:prstGeom>
          <a:noFill/>
          <a:ln>
            <a:noFill/>
          </a:ln>
        </p:spPr>
      </p:pic>
      <p:grpSp>
        <p:nvGrpSpPr>
          <p:cNvPr id="1836" name="Google Shape;1836;p53"/>
          <p:cNvGrpSpPr/>
          <p:nvPr/>
        </p:nvGrpSpPr>
        <p:grpSpPr>
          <a:xfrm>
            <a:off x="320337" y="1760340"/>
            <a:ext cx="6020376" cy="4888824"/>
            <a:chOff x="320337" y="1760340"/>
            <a:chExt cx="6020376" cy="4888824"/>
          </a:xfrm>
        </p:grpSpPr>
        <p:grpSp>
          <p:nvGrpSpPr>
            <p:cNvPr id="1837" name="Google Shape;1837;p53"/>
            <p:cNvGrpSpPr/>
            <p:nvPr/>
          </p:nvGrpSpPr>
          <p:grpSpPr>
            <a:xfrm>
              <a:off x="320337" y="1760340"/>
              <a:ext cx="6020376" cy="4888824"/>
              <a:chOff x="320337" y="1760340"/>
              <a:chExt cx="6020376" cy="4888824"/>
            </a:xfrm>
          </p:grpSpPr>
          <p:pic>
            <p:nvPicPr>
              <p:cNvPr id="1838" name="Google Shape;1838;p53"/>
              <p:cNvPicPr preferRelativeResize="0"/>
              <p:nvPr/>
            </p:nvPicPr>
            <p:blipFill rotWithShape="1">
              <a:blip r:embed="rId8">
                <a:alphaModFix/>
              </a:blip>
              <a:srcRect/>
              <a:stretch/>
            </p:blipFill>
            <p:spPr>
              <a:xfrm>
                <a:off x="372212" y="1760340"/>
                <a:ext cx="5968501" cy="2639797"/>
              </a:xfrm>
              <a:prstGeom prst="rect">
                <a:avLst/>
              </a:prstGeom>
              <a:noFill/>
              <a:ln>
                <a:noFill/>
              </a:ln>
            </p:spPr>
          </p:pic>
          <p:pic>
            <p:nvPicPr>
              <p:cNvPr id="1839" name="Google Shape;1839;p53"/>
              <p:cNvPicPr preferRelativeResize="0"/>
              <p:nvPr/>
            </p:nvPicPr>
            <p:blipFill rotWithShape="1">
              <a:blip r:embed="rId9">
                <a:alphaModFix/>
              </a:blip>
              <a:srcRect/>
              <a:stretch/>
            </p:blipFill>
            <p:spPr>
              <a:xfrm>
                <a:off x="1009468" y="4897811"/>
                <a:ext cx="1662437" cy="1144043"/>
              </a:xfrm>
              <a:prstGeom prst="rect">
                <a:avLst/>
              </a:prstGeom>
              <a:noFill/>
              <a:ln>
                <a:noFill/>
              </a:ln>
            </p:spPr>
          </p:pic>
          <p:sp>
            <p:nvSpPr>
              <p:cNvPr id="1840" name="Google Shape;1840;p53"/>
              <p:cNvSpPr txBox="1"/>
              <p:nvPr/>
            </p:nvSpPr>
            <p:spPr>
              <a:xfrm>
                <a:off x="3628879" y="1919770"/>
                <a:ext cx="269515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lt1"/>
                    </a:solidFill>
                    <a:latin typeface="Arial"/>
                    <a:ea typeface="Arial"/>
                    <a:cs typeface="Arial"/>
                    <a:sym typeface="Arial"/>
                  </a:rPr>
                  <a:t>（宮若市立宮若西小・中学校）</a:t>
                </a:r>
                <a:endParaRPr sz="1400" b="0" i="0" u="none" strike="noStrike" cap="none">
                  <a:solidFill>
                    <a:schemeClr val="lt1"/>
                  </a:solidFill>
                  <a:latin typeface="Arial"/>
                  <a:ea typeface="Arial"/>
                  <a:cs typeface="Arial"/>
                  <a:sym typeface="Arial"/>
                </a:endParaRPr>
              </a:p>
            </p:txBody>
          </p:sp>
          <p:sp>
            <p:nvSpPr>
              <p:cNvPr id="1841" name="Google Shape;1841;p53"/>
              <p:cNvSpPr txBox="1"/>
              <p:nvPr/>
            </p:nvSpPr>
            <p:spPr>
              <a:xfrm>
                <a:off x="1598987" y="4411082"/>
                <a:ext cx="372429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学校や教室の整備などに使われています。</a:t>
                </a:r>
                <a:endParaRPr sz="1400" b="0" i="0" u="none" strike="noStrike" cap="none">
                  <a:solidFill>
                    <a:schemeClr val="dk1"/>
                  </a:solidFill>
                  <a:latin typeface="Arial"/>
                  <a:ea typeface="Arial"/>
                  <a:cs typeface="Arial"/>
                  <a:sym typeface="Arial"/>
                </a:endParaRPr>
              </a:p>
            </p:txBody>
          </p:sp>
          <p:sp>
            <p:nvSpPr>
              <p:cNvPr id="1842" name="Google Shape;1842;p53"/>
              <p:cNvSpPr txBox="1"/>
              <p:nvPr/>
            </p:nvSpPr>
            <p:spPr>
              <a:xfrm>
                <a:off x="552734" y="4821542"/>
                <a:ext cx="838691"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ja-JP" sz="1600" b="1" i="0" u="none" strike="noStrike" cap="none">
                    <a:solidFill>
                      <a:schemeClr val="dk1"/>
                    </a:solidFill>
                    <a:latin typeface="Arial"/>
                    <a:ea typeface="Arial"/>
                    <a:cs typeface="Arial"/>
                    <a:sym typeface="Arial"/>
                  </a:rPr>
                  <a:t>小学校</a:t>
                </a:r>
                <a:endParaRPr sz="1400" b="0" i="0" u="none" strike="noStrike" cap="none">
                  <a:solidFill>
                    <a:srgbClr val="000000"/>
                  </a:solidFill>
                  <a:latin typeface="Arial"/>
                  <a:ea typeface="Arial"/>
                  <a:cs typeface="Arial"/>
                  <a:sym typeface="Arial"/>
                </a:endParaRPr>
              </a:p>
            </p:txBody>
          </p:sp>
          <p:sp>
            <p:nvSpPr>
              <p:cNvPr id="1843" name="Google Shape;1843;p53"/>
              <p:cNvSpPr txBox="1"/>
              <p:nvPr/>
            </p:nvSpPr>
            <p:spPr>
              <a:xfrm>
                <a:off x="3628880" y="4821542"/>
                <a:ext cx="838691"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ja-JP" sz="1600" b="1" i="0" u="none" strike="noStrike" cap="none">
                    <a:solidFill>
                      <a:schemeClr val="dk1"/>
                    </a:solidFill>
                    <a:latin typeface="Arial"/>
                    <a:ea typeface="Arial"/>
                    <a:cs typeface="Arial"/>
                    <a:sym typeface="Arial"/>
                  </a:rPr>
                  <a:t>教科書</a:t>
                </a:r>
                <a:endParaRPr sz="1400" b="0" i="0" u="none" strike="noStrike" cap="none">
                  <a:solidFill>
                    <a:srgbClr val="000000"/>
                  </a:solidFill>
                  <a:latin typeface="Arial"/>
                  <a:ea typeface="Arial"/>
                  <a:cs typeface="Arial"/>
                  <a:sym typeface="Arial"/>
                </a:endParaRPr>
              </a:p>
            </p:txBody>
          </p:sp>
          <p:sp>
            <p:nvSpPr>
              <p:cNvPr id="1844" name="Google Shape;1844;p53"/>
              <p:cNvSpPr txBox="1"/>
              <p:nvPr/>
            </p:nvSpPr>
            <p:spPr>
              <a:xfrm>
                <a:off x="320337" y="6064388"/>
                <a:ext cx="2973308"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全学年で24クラスの学校をつくる場合、</a:t>
                </a:r>
                <a:r>
                  <a:rPr lang="ja-JP" sz="1600" b="1" i="0" u="none" strike="noStrike" cap="none">
                    <a:solidFill>
                      <a:srgbClr val="FF0000"/>
                    </a:solidFill>
                    <a:latin typeface="Arial"/>
                    <a:ea typeface="Arial"/>
                    <a:cs typeface="Arial"/>
                    <a:sym typeface="Arial"/>
                  </a:rPr>
                  <a:t>約11億円</a:t>
                </a:r>
                <a:r>
                  <a:rPr lang="ja-JP" sz="1400" b="0" i="0" u="none" strike="noStrike" cap="none">
                    <a:solidFill>
                      <a:schemeClr val="dk1"/>
                    </a:solidFill>
                    <a:latin typeface="Arial"/>
                    <a:ea typeface="Arial"/>
                    <a:cs typeface="Arial"/>
                    <a:sym typeface="Arial"/>
                  </a:rPr>
                  <a:t>かかります。</a:t>
                </a:r>
                <a:endParaRPr sz="1400" b="0" i="0" u="none" strike="noStrike" cap="none">
                  <a:solidFill>
                    <a:schemeClr val="dk1"/>
                  </a:solidFill>
                  <a:latin typeface="Arial"/>
                  <a:ea typeface="Arial"/>
                  <a:cs typeface="Arial"/>
                  <a:sym typeface="Arial"/>
                </a:endParaRPr>
              </a:p>
            </p:txBody>
          </p:sp>
          <p:grpSp>
            <p:nvGrpSpPr>
              <p:cNvPr id="1845" name="Google Shape;1845;p53"/>
              <p:cNvGrpSpPr/>
              <p:nvPr/>
            </p:nvGrpSpPr>
            <p:grpSpPr>
              <a:xfrm>
                <a:off x="4063232" y="4897811"/>
                <a:ext cx="1617453" cy="1196040"/>
                <a:chOff x="4225886" y="4897811"/>
                <a:chExt cx="1665967" cy="1231914"/>
              </a:xfrm>
            </p:grpSpPr>
            <p:pic>
              <p:nvPicPr>
                <p:cNvPr id="1846" name="Google Shape;1846;p53"/>
                <p:cNvPicPr preferRelativeResize="0"/>
                <p:nvPr/>
              </p:nvPicPr>
              <p:blipFill rotWithShape="1">
                <a:blip r:embed="rId10">
                  <a:alphaModFix/>
                </a:blip>
                <a:srcRect/>
                <a:stretch/>
              </p:blipFill>
              <p:spPr>
                <a:xfrm>
                  <a:off x="4225886" y="5170860"/>
                  <a:ext cx="774991" cy="933512"/>
                </a:xfrm>
                <a:prstGeom prst="rect">
                  <a:avLst/>
                </a:prstGeom>
                <a:noFill/>
                <a:ln>
                  <a:noFill/>
                </a:ln>
              </p:spPr>
            </p:pic>
            <p:pic>
              <p:nvPicPr>
                <p:cNvPr id="1847" name="Google Shape;1847;p53"/>
                <p:cNvPicPr preferRelativeResize="0"/>
                <p:nvPr/>
              </p:nvPicPr>
              <p:blipFill rotWithShape="1">
                <a:blip r:embed="rId11">
                  <a:alphaModFix/>
                </a:blip>
                <a:srcRect/>
                <a:stretch/>
              </p:blipFill>
              <p:spPr>
                <a:xfrm>
                  <a:off x="4877123" y="4897811"/>
                  <a:ext cx="1014730" cy="523220"/>
                </a:xfrm>
                <a:prstGeom prst="rect">
                  <a:avLst/>
                </a:prstGeom>
                <a:noFill/>
                <a:ln>
                  <a:noFill/>
                </a:ln>
              </p:spPr>
            </p:pic>
            <p:pic>
              <p:nvPicPr>
                <p:cNvPr id="1848" name="Google Shape;1848;p53" descr="図形 が含まれている画像&#10;&#10;AI 生成コンテンツは誤りを含む可能性があります。"/>
                <p:cNvPicPr preferRelativeResize="0"/>
                <p:nvPr/>
              </p:nvPicPr>
              <p:blipFill rotWithShape="1">
                <a:blip r:embed="rId12">
                  <a:alphaModFix/>
                </a:blip>
                <a:srcRect/>
                <a:stretch/>
              </p:blipFill>
              <p:spPr>
                <a:xfrm>
                  <a:off x="4924209" y="5196212"/>
                  <a:ext cx="933513" cy="933513"/>
                </a:xfrm>
                <a:prstGeom prst="rect">
                  <a:avLst/>
                </a:prstGeom>
                <a:noFill/>
                <a:ln>
                  <a:noFill/>
                </a:ln>
              </p:spPr>
            </p:pic>
          </p:grpSp>
          <p:sp>
            <p:nvSpPr>
              <p:cNvPr id="1849" name="Google Shape;1849;p53"/>
              <p:cNvSpPr txBox="1"/>
              <p:nvPr/>
            </p:nvSpPr>
            <p:spPr>
              <a:xfrm>
                <a:off x="3681035" y="6095166"/>
                <a:ext cx="2381846"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小・中学校の教科書は</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ja-JP" sz="1600" b="0" i="0" u="none" strike="noStrike" cap="none">
                    <a:solidFill>
                      <a:srgbClr val="FF0000"/>
                    </a:solidFill>
                    <a:latin typeface="Arial"/>
                    <a:ea typeface="Arial"/>
                    <a:cs typeface="Arial"/>
                    <a:sym typeface="Arial"/>
                  </a:rPr>
                  <a:t>無償</a:t>
                </a:r>
                <a:r>
                  <a:rPr lang="ja-JP" sz="1400" b="0" i="0" u="none" strike="noStrike" cap="none">
                    <a:solidFill>
                      <a:schemeClr val="dk1"/>
                    </a:solidFill>
                    <a:latin typeface="Arial"/>
                    <a:ea typeface="Arial"/>
                    <a:cs typeface="Arial"/>
                    <a:sym typeface="Arial"/>
                  </a:rPr>
                  <a:t>で配布されています。</a:t>
                </a:r>
                <a:endParaRPr sz="1400" b="0" i="0" u="none" strike="noStrike" cap="none">
                  <a:solidFill>
                    <a:schemeClr val="dk1"/>
                  </a:solidFill>
                  <a:latin typeface="Arial"/>
                  <a:ea typeface="Arial"/>
                  <a:cs typeface="Arial"/>
                  <a:sym typeface="Arial"/>
                </a:endParaRPr>
              </a:p>
            </p:txBody>
          </p:sp>
          <p:cxnSp>
            <p:nvCxnSpPr>
              <p:cNvPr id="1850" name="Google Shape;1850;p53"/>
              <p:cNvCxnSpPr/>
              <p:nvPr/>
            </p:nvCxnSpPr>
            <p:spPr>
              <a:xfrm>
                <a:off x="3355439" y="4897811"/>
                <a:ext cx="0" cy="1620492"/>
              </a:xfrm>
              <a:prstGeom prst="straightConnector1">
                <a:avLst/>
              </a:prstGeom>
              <a:noFill/>
              <a:ln w="12700" cap="flat" cmpd="sng">
                <a:solidFill>
                  <a:srgbClr val="5ECBF4"/>
                </a:solidFill>
                <a:prstDash val="solid"/>
                <a:miter lim="800000"/>
                <a:headEnd type="none" w="sm" len="sm"/>
                <a:tailEnd type="none" w="sm" len="sm"/>
              </a:ln>
            </p:spPr>
          </p:cxnSp>
        </p:grpSp>
        <p:sp>
          <p:nvSpPr>
            <p:cNvPr id="1851" name="Google Shape;1851;p53"/>
            <p:cNvSpPr txBox="1"/>
            <p:nvPr/>
          </p:nvSpPr>
          <p:spPr>
            <a:xfrm>
              <a:off x="3798984" y="1839727"/>
              <a:ext cx="551700" cy="184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ja-JP" sz="600" b="0" i="0" u="none" strike="noStrike" cap="none">
                  <a:solidFill>
                    <a:schemeClr val="lt1"/>
                  </a:solidFill>
                  <a:latin typeface="Arial"/>
                  <a:ea typeface="Arial"/>
                  <a:cs typeface="Arial"/>
                  <a:sym typeface="Arial"/>
                </a:rPr>
                <a:t>みやわか</a:t>
              </a:r>
              <a:endParaRPr sz="1400" b="0" i="0" u="none" strike="noStrike" cap="none">
                <a:solidFill>
                  <a:srgbClr val="000000"/>
                </a:solidFill>
                <a:latin typeface="Arial"/>
                <a:ea typeface="Arial"/>
                <a:cs typeface="Arial"/>
                <a:sym typeface="Arial"/>
              </a:endParaRPr>
            </a:p>
          </p:txBody>
        </p:sp>
        <p:sp>
          <p:nvSpPr>
            <p:cNvPr id="1852" name="Google Shape;1852;p53"/>
            <p:cNvSpPr txBox="1"/>
            <p:nvPr/>
          </p:nvSpPr>
          <p:spPr>
            <a:xfrm>
              <a:off x="4518112" y="1839727"/>
              <a:ext cx="708300" cy="184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ja-JP" sz="600" b="0" i="0" u="none" strike="noStrike" cap="none">
                  <a:solidFill>
                    <a:schemeClr val="lt1"/>
                  </a:solidFill>
                  <a:latin typeface="Arial"/>
                  <a:ea typeface="Arial"/>
                  <a:cs typeface="Arial"/>
                  <a:sym typeface="Arial"/>
                </a:rPr>
                <a:t>みやわかにし</a:t>
              </a:r>
              <a:endParaRPr sz="1400" b="0" i="0" u="none" strike="noStrike" cap="none">
                <a:solidFill>
                  <a:srgbClr val="000000"/>
                </a:solidFill>
                <a:latin typeface="Arial"/>
                <a:ea typeface="Arial"/>
                <a:cs typeface="Arial"/>
                <a:sym typeface="Arial"/>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10"/>
                                        </p:tgtEl>
                                        <p:attrNameLst>
                                          <p:attrName>style.visibility</p:attrName>
                                        </p:attrNameLst>
                                      </p:cBhvr>
                                      <p:to>
                                        <p:strVal val="visible"/>
                                      </p:to>
                                    </p:set>
                                    <p:animEffect transition="in" filter="fade">
                                      <p:cBhvr>
                                        <p:cTn id="7" dur="500"/>
                                        <p:tgtEl>
                                          <p:spTgt spid="18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05"/>
                                        </p:tgtEl>
                                        <p:attrNameLst>
                                          <p:attrName>style.visibility</p:attrName>
                                        </p:attrNameLst>
                                      </p:cBhvr>
                                      <p:to>
                                        <p:strVal val="visible"/>
                                      </p:to>
                                    </p:set>
                                    <p:animEffect transition="in" filter="fade">
                                      <p:cBhvr>
                                        <p:cTn id="12" dur="500"/>
                                        <p:tgtEl>
                                          <p:spTgt spid="1805"/>
                                        </p:tgtEl>
                                      </p:cBhvr>
                                    </p:animEffect>
                                  </p:childTnLst>
                                </p:cTn>
                              </p:par>
                              <p:par>
                                <p:cTn id="13" presetID="10" presetClass="entr" presetSubtype="0" fill="hold" nodeType="withEffect">
                                  <p:stCondLst>
                                    <p:cond delay="0"/>
                                  </p:stCondLst>
                                  <p:childTnLst>
                                    <p:set>
                                      <p:cBhvr>
                                        <p:cTn id="14" dur="1" fill="hold">
                                          <p:stCondLst>
                                            <p:cond delay="0"/>
                                          </p:stCondLst>
                                        </p:cTn>
                                        <p:tgtEl>
                                          <p:spTgt spid="1806"/>
                                        </p:tgtEl>
                                        <p:attrNameLst>
                                          <p:attrName>style.visibility</p:attrName>
                                        </p:attrNameLst>
                                      </p:cBhvr>
                                      <p:to>
                                        <p:strVal val="visible"/>
                                      </p:to>
                                    </p:set>
                                    <p:animEffect transition="in" filter="fade">
                                      <p:cBhvr>
                                        <p:cTn id="15" dur="500"/>
                                        <p:tgtEl>
                                          <p:spTgt spid="1806"/>
                                        </p:tgtEl>
                                      </p:cBhvr>
                                    </p:animEffect>
                                  </p:childTnLst>
                                </p:cTn>
                              </p:par>
                              <p:par>
                                <p:cTn id="16" presetID="10" presetClass="entr" presetSubtype="0" fill="hold" nodeType="withEffect">
                                  <p:stCondLst>
                                    <p:cond delay="0"/>
                                  </p:stCondLst>
                                  <p:childTnLst>
                                    <p:set>
                                      <p:cBhvr>
                                        <p:cTn id="17" dur="1" fill="hold">
                                          <p:stCondLst>
                                            <p:cond delay="0"/>
                                          </p:stCondLst>
                                        </p:cTn>
                                        <p:tgtEl>
                                          <p:spTgt spid="1797"/>
                                        </p:tgtEl>
                                        <p:attrNameLst>
                                          <p:attrName>style.visibility</p:attrName>
                                        </p:attrNameLst>
                                      </p:cBhvr>
                                      <p:to>
                                        <p:strVal val="visible"/>
                                      </p:to>
                                    </p:set>
                                    <p:animEffect transition="in" filter="fade">
                                      <p:cBhvr>
                                        <p:cTn id="18" dur="500"/>
                                        <p:tgtEl>
                                          <p:spTgt spid="179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836"/>
                                        </p:tgtEl>
                                        <p:attrNameLst>
                                          <p:attrName>style.visibility</p:attrName>
                                        </p:attrNameLst>
                                      </p:cBhvr>
                                      <p:to>
                                        <p:strVal val="visible"/>
                                      </p:to>
                                    </p:set>
                                    <p:animEffect transition="in" filter="fade">
                                      <p:cBhvr>
                                        <p:cTn id="23" dur="500"/>
                                        <p:tgtEl>
                                          <p:spTgt spid="183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814"/>
                                        </p:tgtEl>
                                        <p:attrNameLst>
                                          <p:attrName>style.visibility</p:attrName>
                                        </p:attrNameLst>
                                      </p:cBhvr>
                                      <p:to>
                                        <p:strVal val="visible"/>
                                      </p:to>
                                    </p:set>
                                    <p:animEffect transition="in" filter="fade">
                                      <p:cBhvr>
                                        <p:cTn id="28" dur="500"/>
                                        <p:tgtEl>
                                          <p:spTgt spid="18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807"/>
                                        </p:tgtEl>
                                        <p:attrNameLst>
                                          <p:attrName>style.visibility</p:attrName>
                                        </p:attrNameLst>
                                      </p:cBhvr>
                                      <p:to>
                                        <p:strVal val="visible"/>
                                      </p:to>
                                    </p:set>
                                    <p:animEffect transition="in" filter="fade">
                                      <p:cBhvr>
                                        <p:cTn id="33" dur="500"/>
                                        <p:tgtEl>
                                          <p:spTgt spid="1807"/>
                                        </p:tgtEl>
                                      </p:cBhvr>
                                    </p:animEffect>
                                  </p:childTnLst>
                                </p:cTn>
                              </p:par>
                              <p:par>
                                <p:cTn id="34" presetID="10" presetClass="entr" presetSubtype="0" fill="hold" nodeType="withEffect">
                                  <p:stCondLst>
                                    <p:cond delay="0"/>
                                  </p:stCondLst>
                                  <p:childTnLst>
                                    <p:set>
                                      <p:cBhvr>
                                        <p:cTn id="35" dur="1" fill="hold">
                                          <p:stCondLst>
                                            <p:cond delay="0"/>
                                          </p:stCondLst>
                                        </p:cTn>
                                        <p:tgtEl>
                                          <p:spTgt spid="1835"/>
                                        </p:tgtEl>
                                        <p:attrNameLst>
                                          <p:attrName>style.visibility</p:attrName>
                                        </p:attrNameLst>
                                      </p:cBhvr>
                                      <p:to>
                                        <p:strVal val="visible"/>
                                      </p:to>
                                    </p:set>
                                    <p:animEffect transition="in" filter="fade">
                                      <p:cBhvr>
                                        <p:cTn id="36" dur="500"/>
                                        <p:tgtEl>
                                          <p:spTgt spid="18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857"/>
        <p:cNvGrpSpPr/>
        <p:nvPr/>
      </p:nvGrpSpPr>
      <p:grpSpPr>
        <a:xfrm>
          <a:off x="0" y="0"/>
          <a:ext cx="0" cy="0"/>
          <a:chOff x="0" y="0"/>
          <a:chExt cx="0" cy="0"/>
        </a:xfrm>
      </p:grpSpPr>
      <p:grpSp>
        <p:nvGrpSpPr>
          <p:cNvPr id="1858" name="Google Shape;1858;p54"/>
          <p:cNvGrpSpPr/>
          <p:nvPr/>
        </p:nvGrpSpPr>
        <p:grpSpPr>
          <a:xfrm>
            <a:off x="196468" y="4203563"/>
            <a:ext cx="11800800" cy="2557318"/>
            <a:chOff x="196468" y="4203563"/>
            <a:chExt cx="11800800" cy="2557318"/>
          </a:xfrm>
        </p:grpSpPr>
        <p:sp>
          <p:nvSpPr>
            <p:cNvPr id="1859" name="Google Shape;1859;p54"/>
            <p:cNvSpPr/>
            <p:nvPr/>
          </p:nvSpPr>
          <p:spPr>
            <a:xfrm>
              <a:off x="196468" y="4204881"/>
              <a:ext cx="11799065" cy="2556000"/>
            </a:xfrm>
            <a:prstGeom prst="rect">
              <a:avLst/>
            </a:prstGeom>
            <a:solidFill>
              <a:srgbClr val="D9F1F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1860" name="Google Shape;1860;p54"/>
            <p:cNvGrpSpPr/>
            <p:nvPr/>
          </p:nvGrpSpPr>
          <p:grpSpPr>
            <a:xfrm>
              <a:off x="196468" y="4203563"/>
              <a:ext cx="11800800" cy="2557317"/>
              <a:chOff x="196468" y="1408843"/>
              <a:chExt cx="11800800" cy="5264516"/>
            </a:xfrm>
          </p:grpSpPr>
          <p:cxnSp>
            <p:nvCxnSpPr>
              <p:cNvPr id="1861" name="Google Shape;1861;p54"/>
              <p:cNvCxnSpPr/>
              <p:nvPr/>
            </p:nvCxnSpPr>
            <p:spPr>
              <a:xfrm>
                <a:off x="196468" y="1410159"/>
                <a:ext cx="0" cy="5263200"/>
              </a:xfrm>
              <a:prstGeom prst="straightConnector1">
                <a:avLst/>
              </a:prstGeom>
              <a:noFill/>
              <a:ln w="38100" cap="rnd" cmpd="sng">
                <a:solidFill>
                  <a:srgbClr val="73B0E0"/>
                </a:solidFill>
                <a:prstDash val="solid"/>
                <a:miter lim="800000"/>
                <a:headEnd type="none" w="sm" len="sm"/>
                <a:tailEnd type="none" w="sm" len="sm"/>
              </a:ln>
            </p:spPr>
          </p:cxnSp>
          <p:cxnSp>
            <p:nvCxnSpPr>
              <p:cNvPr id="1862" name="Google Shape;1862;p54"/>
              <p:cNvCxnSpPr/>
              <p:nvPr/>
            </p:nvCxnSpPr>
            <p:spPr>
              <a:xfrm>
                <a:off x="11995533" y="1408843"/>
                <a:ext cx="0" cy="5263201"/>
              </a:xfrm>
              <a:prstGeom prst="straightConnector1">
                <a:avLst/>
              </a:prstGeom>
              <a:noFill/>
              <a:ln w="38100" cap="rnd" cmpd="sng">
                <a:solidFill>
                  <a:srgbClr val="73B0E0"/>
                </a:solidFill>
                <a:prstDash val="solid"/>
                <a:miter lim="800000"/>
                <a:headEnd type="none" w="sm" len="sm"/>
                <a:tailEnd type="none" w="sm" len="sm"/>
              </a:ln>
            </p:spPr>
          </p:cxnSp>
          <p:cxnSp>
            <p:nvCxnSpPr>
              <p:cNvPr id="1863" name="Google Shape;1863;p54"/>
              <p:cNvCxnSpPr/>
              <p:nvPr/>
            </p:nvCxnSpPr>
            <p:spPr>
              <a:xfrm rot="10800000">
                <a:off x="196468" y="1410159"/>
                <a:ext cx="356266" cy="0"/>
              </a:xfrm>
              <a:prstGeom prst="straightConnector1">
                <a:avLst/>
              </a:prstGeom>
              <a:noFill/>
              <a:ln w="38100" cap="rnd" cmpd="sng">
                <a:solidFill>
                  <a:srgbClr val="73B0E0"/>
                </a:solidFill>
                <a:prstDash val="solid"/>
                <a:miter lim="800000"/>
                <a:headEnd type="none" w="sm" len="sm"/>
                <a:tailEnd type="none" w="sm" len="sm"/>
              </a:ln>
            </p:spPr>
          </p:cxnSp>
          <p:cxnSp>
            <p:nvCxnSpPr>
              <p:cNvPr id="1864" name="Google Shape;1864;p54"/>
              <p:cNvCxnSpPr/>
              <p:nvPr/>
            </p:nvCxnSpPr>
            <p:spPr>
              <a:xfrm rot="10800000">
                <a:off x="7099533" y="1410158"/>
                <a:ext cx="4896000" cy="0"/>
              </a:xfrm>
              <a:prstGeom prst="straightConnector1">
                <a:avLst/>
              </a:prstGeom>
              <a:noFill/>
              <a:ln w="38100" cap="rnd" cmpd="sng">
                <a:solidFill>
                  <a:srgbClr val="73B0E0"/>
                </a:solidFill>
                <a:prstDash val="solid"/>
                <a:miter lim="800000"/>
                <a:headEnd type="none" w="sm" len="sm"/>
                <a:tailEnd type="none" w="sm" len="sm"/>
              </a:ln>
            </p:spPr>
          </p:cxnSp>
          <p:cxnSp>
            <p:nvCxnSpPr>
              <p:cNvPr id="1865" name="Google Shape;1865;p54"/>
              <p:cNvCxnSpPr/>
              <p:nvPr/>
            </p:nvCxnSpPr>
            <p:spPr>
              <a:xfrm>
                <a:off x="196468" y="6672043"/>
                <a:ext cx="11800800" cy="0"/>
              </a:xfrm>
              <a:prstGeom prst="straightConnector1">
                <a:avLst/>
              </a:prstGeom>
              <a:noFill/>
              <a:ln w="38100" cap="rnd" cmpd="sng">
                <a:solidFill>
                  <a:srgbClr val="73B0E0"/>
                </a:solidFill>
                <a:prstDash val="solid"/>
                <a:miter lim="800000"/>
                <a:headEnd type="none" w="sm" len="sm"/>
                <a:tailEnd type="none" w="sm" len="sm"/>
              </a:ln>
            </p:spPr>
          </p:cxnSp>
        </p:grpSp>
      </p:grpSp>
      <p:grpSp>
        <p:nvGrpSpPr>
          <p:cNvPr id="1866" name="Google Shape;1866;p54"/>
          <p:cNvGrpSpPr/>
          <p:nvPr/>
        </p:nvGrpSpPr>
        <p:grpSpPr>
          <a:xfrm>
            <a:off x="196468" y="1294542"/>
            <a:ext cx="11800800" cy="2557318"/>
            <a:chOff x="196468" y="1294542"/>
            <a:chExt cx="11800800" cy="2557318"/>
          </a:xfrm>
        </p:grpSpPr>
        <p:sp>
          <p:nvSpPr>
            <p:cNvPr id="1867" name="Google Shape;1867;p54"/>
            <p:cNvSpPr/>
            <p:nvPr/>
          </p:nvSpPr>
          <p:spPr>
            <a:xfrm>
              <a:off x="196468" y="1295860"/>
              <a:ext cx="11799065" cy="2556000"/>
            </a:xfrm>
            <a:prstGeom prst="rect">
              <a:avLst/>
            </a:prstGeom>
            <a:solidFill>
              <a:srgbClr val="FFFC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1868" name="Google Shape;1868;p54"/>
            <p:cNvGrpSpPr/>
            <p:nvPr/>
          </p:nvGrpSpPr>
          <p:grpSpPr>
            <a:xfrm>
              <a:off x="196468" y="1294542"/>
              <a:ext cx="11800800" cy="2557317"/>
              <a:chOff x="196468" y="1408843"/>
              <a:chExt cx="11800800" cy="5264516"/>
            </a:xfrm>
          </p:grpSpPr>
          <p:cxnSp>
            <p:nvCxnSpPr>
              <p:cNvPr id="1869" name="Google Shape;1869;p54"/>
              <p:cNvCxnSpPr/>
              <p:nvPr/>
            </p:nvCxnSpPr>
            <p:spPr>
              <a:xfrm>
                <a:off x="196468" y="1410159"/>
                <a:ext cx="0" cy="5263200"/>
              </a:xfrm>
              <a:prstGeom prst="straightConnector1">
                <a:avLst/>
              </a:prstGeom>
              <a:noFill/>
              <a:ln w="38100" cap="rnd" cmpd="sng">
                <a:solidFill>
                  <a:srgbClr val="FDE077"/>
                </a:solidFill>
                <a:prstDash val="solid"/>
                <a:miter lim="800000"/>
                <a:headEnd type="none" w="sm" len="sm"/>
                <a:tailEnd type="none" w="sm" len="sm"/>
              </a:ln>
            </p:spPr>
          </p:cxnSp>
          <p:cxnSp>
            <p:nvCxnSpPr>
              <p:cNvPr id="1870" name="Google Shape;1870;p54"/>
              <p:cNvCxnSpPr/>
              <p:nvPr/>
            </p:nvCxnSpPr>
            <p:spPr>
              <a:xfrm>
                <a:off x="11995533" y="1408843"/>
                <a:ext cx="0" cy="5263200"/>
              </a:xfrm>
              <a:prstGeom prst="straightConnector1">
                <a:avLst/>
              </a:prstGeom>
              <a:noFill/>
              <a:ln w="38100" cap="rnd" cmpd="sng">
                <a:solidFill>
                  <a:srgbClr val="FDE077"/>
                </a:solidFill>
                <a:prstDash val="solid"/>
                <a:miter lim="800000"/>
                <a:headEnd type="none" w="sm" len="sm"/>
                <a:tailEnd type="none" w="sm" len="sm"/>
              </a:ln>
            </p:spPr>
          </p:cxnSp>
          <p:cxnSp>
            <p:nvCxnSpPr>
              <p:cNvPr id="1871" name="Google Shape;1871;p54"/>
              <p:cNvCxnSpPr/>
              <p:nvPr/>
            </p:nvCxnSpPr>
            <p:spPr>
              <a:xfrm rot="10800000">
                <a:off x="196468" y="1410159"/>
                <a:ext cx="356266" cy="0"/>
              </a:xfrm>
              <a:prstGeom prst="straightConnector1">
                <a:avLst/>
              </a:prstGeom>
              <a:noFill/>
              <a:ln w="38100" cap="rnd" cmpd="sng">
                <a:solidFill>
                  <a:srgbClr val="FDE077"/>
                </a:solidFill>
                <a:prstDash val="solid"/>
                <a:miter lim="800000"/>
                <a:headEnd type="none" w="sm" len="sm"/>
                <a:tailEnd type="none" w="sm" len="sm"/>
              </a:ln>
            </p:spPr>
          </p:cxnSp>
          <p:cxnSp>
            <p:nvCxnSpPr>
              <p:cNvPr id="1872" name="Google Shape;1872;p54"/>
              <p:cNvCxnSpPr/>
              <p:nvPr/>
            </p:nvCxnSpPr>
            <p:spPr>
              <a:xfrm rot="10800000">
                <a:off x="7555230" y="1410159"/>
                <a:ext cx="4440303" cy="0"/>
              </a:xfrm>
              <a:prstGeom prst="straightConnector1">
                <a:avLst/>
              </a:prstGeom>
              <a:noFill/>
              <a:ln w="38100" cap="rnd" cmpd="sng">
                <a:solidFill>
                  <a:srgbClr val="FDE077"/>
                </a:solidFill>
                <a:prstDash val="solid"/>
                <a:miter lim="800000"/>
                <a:headEnd type="none" w="sm" len="sm"/>
                <a:tailEnd type="none" w="sm" len="sm"/>
              </a:ln>
            </p:spPr>
          </p:cxnSp>
          <p:cxnSp>
            <p:nvCxnSpPr>
              <p:cNvPr id="1873" name="Google Shape;1873;p54"/>
              <p:cNvCxnSpPr/>
              <p:nvPr/>
            </p:nvCxnSpPr>
            <p:spPr>
              <a:xfrm>
                <a:off x="196468" y="6672043"/>
                <a:ext cx="11800800" cy="0"/>
              </a:xfrm>
              <a:prstGeom prst="straightConnector1">
                <a:avLst/>
              </a:prstGeom>
              <a:noFill/>
              <a:ln w="38100" cap="rnd" cmpd="sng">
                <a:solidFill>
                  <a:srgbClr val="FDE077"/>
                </a:solidFill>
                <a:prstDash val="solid"/>
                <a:miter lim="800000"/>
                <a:headEnd type="none" w="sm" len="sm"/>
                <a:tailEnd type="none" w="sm" len="sm"/>
              </a:ln>
            </p:spPr>
          </p:cxnSp>
        </p:grpSp>
      </p:grpSp>
      <p:grpSp>
        <p:nvGrpSpPr>
          <p:cNvPr id="1874" name="Google Shape;1874;p54"/>
          <p:cNvGrpSpPr/>
          <p:nvPr/>
        </p:nvGrpSpPr>
        <p:grpSpPr>
          <a:xfrm>
            <a:off x="142185" y="191285"/>
            <a:ext cx="11907630" cy="830956"/>
            <a:chOff x="142185" y="191285"/>
            <a:chExt cx="11907630" cy="830956"/>
          </a:xfrm>
        </p:grpSpPr>
        <p:pic>
          <p:nvPicPr>
            <p:cNvPr id="1875" name="Google Shape;1875;p54"/>
            <p:cNvPicPr preferRelativeResize="0"/>
            <p:nvPr/>
          </p:nvPicPr>
          <p:blipFill rotWithShape="1">
            <a:blip r:embed="rId3">
              <a:alphaModFix/>
            </a:blip>
            <a:srcRect/>
            <a:stretch/>
          </p:blipFill>
          <p:spPr>
            <a:xfrm>
              <a:off x="142185" y="223545"/>
              <a:ext cx="11907630" cy="755970"/>
            </a:xfrm>
            <a:prstGeom prst="rect">
              <a:avLst/>
            </a:prstGeom>
            <a:noFill/>
            <a:ln>
              <a:noFill/>
            </a:ln>
          </p:spPr>
        </p:pic>
        <p:sp>
          <p:nvSpPr>
            <p:cNvPr id="1876" name="Google Shape;1876;p54"/>
            <p:cNvSpPr txBox="1"/>
            <p:nvPr/>
          </p:nvSpPr>
          <p:spPr>
            <a:xfrm>
              <a:off x="201954" y="191285"/>
              <a:ext cx="1208145"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4800"/>
                <a:buFont typeface="Arial"/>
                <a:buNone/>
              </a:pPr>
              <a:r>
                <a:rPr lang="ja-JP" sz="4800" b="1" i="0" u="none" strike="noStrike" cap="none">
                  <a:solidFill>
                    <a:schemeClr val="lt1"/>
                  </a:solidFill>
                  <a:latin typeface="Arial"/>
                  <a:ea typeface="Arial"/>
                  <a:cs typeface="Arial"/>
                  <a:sym typeface="Arial"/>
                </a:rPr>
                <a:t>5</a:t>
              </a:r>
              <a:endParaRPr sz="4800" b="1" i="0" u="none" strike="noStrike" cap="none">
                <a:solidFill>
                  <a:schemeClr val="lt1"/>
                </a:solidFill>
                <a:latin typeface="Arial"/>
                <a:ea typeface="Arial"/>
                <a:cs typeface="Arial"/>
                <a:sym typeface="Arial"/>
              </a:endParaRPr>
            </a:p>
          </p:txBody>
        </p:sp>
        <p:sp>
          <p:nvSpPr>
            <p:cNvPr id="1877" name="Google Shape;1877;p54"/>
            <p:cNvSpPr txBox="1"/>
            <p:nvPr/>
          </p:nvSpPr>
          <p:spPr>
            <a:xfrm>
              <a:off x="1566872" y="340431"/>
              <a:ext cx="95724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200"/>
                <a:buFont typeface="Arial"/>
                <a:buNone/>
              </a:pPr>
              <a:r>
                <a:rPr lang="ja-JP" sz="3200" b="1" i="0" u="none" strike="noStrike" cap="none">
                  <a:solidFill>
                    <a:schemeClr val="lt1"/>
                  </a:solidFill>
                  <a:latin typeface="Arial"/>
                  <a:ea typeface="Arial"/>
                  <a:cs typeface="Arial"/>
                  <a:sym typeface="Arial"/>
                </a:rPr>
                <a:t>税金はどんなことに使われているのだろう？</a:t>
              </a:r>
              <a:endParaRPr sz="1400" b="0" i="0" u="none" strike="noStrike" cap="none">
                <a:solidFill>
                  <a:srgbClr val="000000"/>
                </a:solidFill>
                <a:latin typeface="Arial"/>
                <a:ea typeface="Arial"/>
                <a:cs typeface="Arial"/>
                <a:sym typeface="Arial"/>
              </a:endParaRPr>
            </a:p>
          </p:txBody>
        </p:sp>
      </p:grpSp>
      <p:sp>
        <p:nvSpPr>
          <p:cNvPr id="1878" name="Google Shape;1878;p54"/>
          <p:cNvSpPr txBox="1"/>
          <p:nvPr/>
        </p:nvSpPr>
        <p:spPr>
          <a:xfrm>
            <a:off x="1026380" y="1008480"/>
            <a:ext cx="6465231"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ja-JP" sz="2800" b="1" i="0" u="none" strike="noStrike" cap="none">
                <a:solidFill>
                  <a:schemeClr val="accent1"/>
                </a:solidFill>
                <a:latin typeface="Arial"/>
                <a:ea typeface="Arial"/>
                <a:cs typeface="Arial"/>
                <a:sym typeface="Arial"/>
              </a:rPr>
              <a:t>わたしたちの健康や生活を守るために</a:t>
            </a:r>
            <a:endParaRPr sz="2800" b="1" i="0" u="none" strike="noStrike" cap="none">
              <a:solidFill>
                <a:schemeClr val="accent1"/>
              </a:solidFill>
              <a:latin typeface="Arial"/>
              <a:ea typeface="Arial"/>
              <a:cs typeface="Arial"/>
              <a:sym typeface="Arial"/>
            </a:endParaRPr>
          </a:p>
        </p:txBody>
      </p:sp>
      <p:sp>
        <p:nvSpPr>
          <p:cNvPr id="1879" name="Google Shape;1879;p54"/>
          <p:cNvSpPr/>
          <p:nvPr/>
        </p:nvSpPr>
        <p:spPr>
          <a:xfrm rot="5400000">
            <a:off x="686726" y="1140940"/>
            <a:ext cx="362951" cy="312889"/>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1890" name="Google Shape;1890;p54"/>
          <p:cNvGrpSpPr/>
          <p:nvPr/>
        </p:nvGrpSpPr>
        <p:grpSpPr>
          <a:xfrm>
            <a:off x="6994550" y="1742585"/>
            <a:ext cx="3943725" cy="841194"/>
            <a:chOff x="6994550" y="1742585"/>
            <a:chExt cx="3943725" cy="841194"/>
          </a:xfrm>
        </p:grpSpPr>
        <p:sp>
          <p:nvSpPr>
            <p:cNvPr id="1891" name="Google Shape;1891;p54"/>
            <p:cNvSpPr/>
            <p:nvPr/>
          </p:nvSpPr>
          <p:spPr>
            <a:xfrm>
              <a:off x="6994550" y="1742585"/>
              <a:ext cx="3876684" cy="841194"/>
            </a:xfrm>
            <a:prstGeom prst="wedgeRoundRectCallout">
              <a:avLst>
                <a:gd name="adj1" fmla="val 44445"/>
                <a:gd name="adj2" fmla="val 70990"/>
                <a:gd name="adj3" fmla="val 16667"/>
              </a:avLst>
            </a:prstGeom>
            <a:solidFill>
              <a:schemeClr val="lt1"/>
            </a:solidFill>
            <a:ln w="127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92" name="Google Shape;1892;p54"/>
            <p:cNvSpPr txBox="1"/>
            <p:nvPr/>
          </p:nvSpPr>
          <p:spPr>
            <a:xfrm>
              <a:off x="7061675" y="1809375"/>
              <a:ext cx="3876600" cy="70200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800"/>
                <a:buFont typeface="Arial"/>
                <a:buNone/>
              </a:pPr>
              <a:r>
                <a:rPr lang="ja-JP" sz="1800" b="0" i="0" u="none" strike="noStrike" cap="none">
                  <a:solidFill>
                    <a:schemeClr val="dk1"/>
                  </a:solidFill>
                  <a:latin typeface="Arial"/>
                  <a:ea typeface="Arial"/>
                  <a:cs typeface="Arial"/>
                  <a:sym typeface="Arial"/>
                </a:rPr>
                <a:t>わたしたちがけがや病気をしても、安心して病院に行けるのね。</a:t>
              </a:r>
              <a:endParaRPr sz="1400" b="0" i="0" u="none" strike="noStrike" cap="none">
                <a:solidFill>
                  <a:srgbClr val="000000"/>
                </a:solidFill>
                <a:latin typeface="Arial"/>
                <a:ea typeface="Arial"/>
                <a:cs typeface="Arial"/>
                <a:sym typeface="Arial"/>
              </a:endParaRPr>
            </a:p>
          </p:txBody>
        </p:sp>
      </p:grpSp>
      <p:pic>
        <p:nvPicPr>
          <p:cNvPr id="1893" name="Google Shape;1893;p54"/>
          <p:cNvPicPr preferRelativeResize="0"/>
          <p:nvPr/>
        </p:nvPicPr>
        <p:blipFill rotWithShape="1">
          <a:blip r:embed="rId4">
            <a:alphaModFix/>
          </a:blip>
          <a:srcRect b="34481"/>
          <a:stretch/>
        </p:blipFill>
        <p:spPr>
          <a:xfrm>
            <a:off x="10751789" y="2245451"/>
            <a:ext cx="1333108" cy="1468959"/>
          </a:xfrm>
          <a:prstGeom prst="rect">
            <a:avLst/>
          </a:prstGeom>
          <a:noFill/>
          <a:ln>
            <a:noFill/>
          </a:ln>
        </p:spPr>
      </p:pic>
      <p:sp>
        <p:nvSpPr>
          <p:cNvPr id="1894" name="Google Shape;1894;p54"/>
          <p:cNvSpPr txBox="1"/>
          <p:nvPr/>
        </p:nvSpPr>
        <p:spPr>
          <a:xfrm>
            <a:off x="1026380" y="3917501"/>
            <a:ext cx="5993949"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ja-JP" sz="2800" b="1" i="0" u="none" strike="noStrike" cap="none">
                <a:solidFill>
                  <a:schemeClr val="accent1"/>
                </a:solidFill>
                <a:latin typeface="Arial"/>
                <a:ea typeface="Arial"/>
                <a:cs typeface="Arial"/>
                <a:sym typeface="Arial"/>
              </a:rPr>
              <a:t>みんなの安全やくらしを守るために</a:t>
            </a:r>
            <a:endParaRPr sz="2800" b="1" i="0" u="none" strike="noStrike" cap="none">
              <a:solidFill>
                <a:schemeClr val="accent1"/>
              </a:solidFill>
              <a:latin typeface="Arial"/>
              <a:ea typeface="Arial"/>
              <a:cs typeface="Arial"/>
              <a:sym typeface="Arial"/>
            </a:endParaRPr>
          </a:p>
        </p:txBody>
      </p:sp>
      <p:sp>
        <p:nvSpPr>
          <p:cNvPr id="1895" name="Google Shape;1895;p54"/>
          <p:cNvSpPr/>
          <p:nvPr/>
        </p:nvSpPr>
        <p:spPr>
          <a:xfrm rot="5400000">
            <a:off x="686726" y="4049961"/>
            <a:ext cx="362951" cy="312889"/>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13" name="グループ化 12">
            <a:extLst>
              <a:ext uri="{FF2B5EF4-FFF2-40B4-BE49-F238E27FC236}">
                <a16:creationId xmlns:a16="http://schemas.microsoft.com/office/drawing/2014/main" id="{7AFE915C-3AAA-B100-8D38-ECF510EC48CA}"/>
              </a:ext>
            </a:extLst>
          </p:cNvPr>
          <p:cNvGrpSpPr/>
          <p:nvPr/>
        </p:nvGrpSpPr>
        <p:grpSpPr>
          <a:xfrm>
            <a:off x="711757" y="1468410"/>
            <a:ext cx="7161957" cy="2222562"/>
            <a:chOff x="711757" y="1468410"/>
            <a:chExt cx="7161957" cy="2222562"/>
          </a:xfrm>
        </p:grpSpPr>
        <p:grpSp>
          <p:nvGrpSpPr>
            <p:cNvPr id="1882" name="Google Shape;1882;p54"/>
            <p:cNvGrpSpPr/>
            <p:nvPr/>
          </p:nvGrpSpPr>
          <p:grpSpPr>
            <a:xfrm>
              <a:off x="711757" y="1468410"/>
              <a:ext cx="7161957" cy="2076840"/>
              <a:chOff x="711757" y="1468410"/>
              <a:chExt cx="7161957" cy="2076840"/>
            </a:xfrm>
          </p:grpSpPr>
          <p:grpSp>
            <p:nvGrpSpPr>
              <p:cNvPr id="1883" name="Google Shape;1883;p54"/>
              <p:cNvGrpSpPr/>
              <p:nvPr/>
            </p:nvGrpSpPr>
            <p:grpSpPr>
              <a:xfrm>
                <a:off x="711757" y="1468410"/>
                <a:ext cx="5054671" cy="402989"/>
                <a:chOff x="1410099" y="1572289"/>
                <a:chExt cx="5054671" cy="402989"/>
              </a:xfrm>
            </p:grpSpPr>
            <p:sp>
              <p:nvSpPr>
                <p:cNvPr id="1884" name="Google Shape;1884;p54"/>
                <p:cNvSpPr txBox="1"/>
                <p:nvPr/>
              </p:nvSpPr>
              <p:spPr>
                <a:xfrm>
                  <a:off x="1410099" y="1667501"/>
                  <a:ext cx="505467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dirty="0">
                      <a:solidFill>
                        <a:schemeClr val="dk1"/>
                      </a:solidFill>
                      <a:latin typeface="Arial"/>
                      <a:ea typeface="Arial"/>
                      <a:cs typeface="Arial"/>
                      <a:sym typeface="Arial"/>
                    </a:rPr>
                    <a:t>わたしたちが医療を受けるときの費用を援助しています。</a:t>
                  </a:r>
                  <a:endParaRPr sz="1400" b="0" i="0" u="none" strike="noStrike" cap="none" dirty="0">
                    <a:solidFill>
                      <a:schemeClr val="dk1"/>
                    </a:solidFill>
                    <a:latin typeface="Arial"/>
                    <a:ea typeface="Arial"/>
                    <a:cs typeface="Arial"/>
                    <a:sym typeface="Arial"/>
                  </a:endParaRPr>
                </a:p>
              </p:txBody>
            </p:sp>
            <p:sp>
              <p:nvSpPr>
                <p:cNvPr id="1885" name="Google Shape;1885;p54"/>
                <p:cNvSpPr txBox="1"/>
                <p:nvPr/>
              </p:nvSpPr>
              <p:spPr>
                <a:xfrm>
                  <a:off x="2498969" y="1572289"/>
                  <a:ext cx="515100" cy="184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ja-JP" sz="600" b="0" i="0" u="none" strike="noStrike" cap="none">
                      <a:solidFill>
                        <a:schemeClr val="dk1"/>
                      </a:solidFill>
                      <a:latin typeface="Arial"/>
                      <a:ea typeface="Arial"/>
                      <a:cs typeface="Arial"/>
                      <a:sym typeface="Arial"/>
                    </a:rPr>
                    <a:t>いりょう</a:t>
                  </a:r>
                  <a:endParaRPr sz="1400" b="0" i="0" u="none" strike="noStrike" cap="none">
                    <a:solidFill>
                      <a:srgbClr val="000000"/>
                    </a:solidFill>
                    <a:latin typeface="Arial"/>
                    <a:ea typeface="Arial"/>
                    <a:cs typeface="Arial"/>
                    <a:sym typeface="Arial"/>
                  </a:endParaRPr>
                </a:p>
              </p:txBody>
            </p:sp>
            <p:sp>
              <p:nvSpPr>
                <p:cNvPr id="1886" name="Google Shape;1886;p54"/>
                <p:cNvSpPr txBox="1"/>
                <p:nvPr/>
              </p:nvSpPr>
              <p:spPr>
                <a:xfrm>
                  <a:off x="4607096" y="1572289"/>
                  <a:ext cx="551531" cy="18466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ja-JP" sz="600" b="0" i="0" u="none" strike="noStrike" cap="none" dirty="0">
                      <a:solidFill>
                        <a:schemeClr val="dk1"/>
                      </a:solidFill>
                      <a:latin typeface="Arial"/>
                      <a:ea typeface="Arial"/>
                      <a:cs typeface="Arial"/>
                      <a:sym typeface="Arial"/>
                    </a:rPr>
                    <a:t>えんじょ</a:t>
                  </a:r>
                  <a:endParaRPr sz="1400" b="0" i="0" u="none" strike="noStrike" cap="none" dirty="0">
                    <a:solidFill>
                      <a:srgbClr val="000000"/>
                    </a:solidFill>
                    <a:latin typeface="Arial"/>
                    <a:ea typeface="Arial"/>
                    <a:cs typeface="Arial"/>
                    <a:sym typeface="Arial"/>
                  </a:endParaRPr>
                </a:p>
              </p:txBody>
            </p:sp>
          </p:grpSp>
          <p:sp>
            <p:nvSpPr>
              <p:cNvPr id="1887" name="Google Shape;1887;p54"/>
              <p:cNvSpPr txBox="1"/>
              <p:nvPr/>
            </p:nvSpPr>
            <p:spPr>
              <a:xfrm>
                <a:off x="4607818" y="2391127"/>
                <a:ext cx="3015633"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ja-JP" sz="1600" b="0" i="0" u="none" strike="noStrike" cap="none">
                    <a:solidFill>
                      <a:schemeClr val="dk1"/>
                    </a:solidFill>
                    <a:latin typeface="Arial"/>
                    <a:ea typeface="Arial"/>
                    <a:cs typeface="Arial"/>
                    <a:sym typeface="Arial"/>
                  </a:rPr>
                  <a:t>医療費に使われる税金</a:t>
                </a:r>
                <a:endParaRPr sz="1600" b="0" i="0" u="none" strike="noStrike" cap="none">
                  <a:solidFill>
                    <a:schemeClr val="dk1"/>
                  </a:solidFill>
                  <a:latin typeface="Arial"/>
                  <a:ea typeface="Arial"/>
                  <a:cs typeface="Arial"/>
                  <a:sym typeface="Arial"/>
                </a:endParaRPr>
              </a:p>
            </p:txBody>
          </p:sp>
          <p:sp>
            <p:nvSpPr>
              <p:cNvPr id="1888" name="Google Shape;1888;p54"/>
              <p:cNvSpPr txBox="1"/>
              <p:nvPr/>
            </p:nvSpPr>
            <p:spPr>
              <a:xfrm>
                <a:off x="4607818" y="2795962"/>
                <a:ext cx="3015633"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ja-JP" sz="1600" b="0" i="0" u="none" strike="noStrike" cap="none" dirty="0">
                    <a:solidFill>
                      <a:schemeClr val="dk1"/>
                    </a:solidFill>
                    <a:latin typeface="Arial"/>
                    <a:ea typeface="Arial"/>
                    <a:cs typeface="Arial"/>
                    <a:sym typeface="Arial"/>
                  </a:rPr>
                  <a:t>国民１人あたり （１年間）</a:t>
                </a:r>
                <a:endParaRPr sz="1600" b="0" i="0" u="none" strike="noStrike" cap="none" dirty="0">
                  <a:solidFill>
                    <a:schemeClr val="dk1"/>
                  </a:solidFill>
                  <a:latin typeface="Arial"/>
                  <a:ea typeface="Arial"/>
                  <a:cs typeface="Arial"/>
                  <a:sym typeface="Arial"/>
                </a:endParaRPr>
              </a:p>
            </p:txBody>
          </p:sp>
          <p:sp>
            <p:nvSpPr>
              <p:cNvPr id="1889" name="Google Shape;1889;p54"/>
              <p:cNvSpPr txBox="1"/>
              <p:nvPr/>
            </p:nvSpPr>
            <p:spPr>
              <a:xfrm>
                <a:off x="4607819" y="3175918"/>
                <a:ext cx="326589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1" i="0" u="none" strike="noStrike" cap="none" dirty="0">
                    <a:solidFill>
                      <a:srgbClr val="FF0000"/>
                    </a:solidFill>
                    <a:latin typeface="Arial"/>
                    <a:ea typeface="Arial"/>
                    <a:cs typeface="Arial"/>
                    <a:sym typeface="Arial"/>
                  </a:rPr>
                  <a:t>約142,000円 </a:t>
                </a:r>
                <a:r>
                  <a:rPr lang="ja-JP" sz="1400" b="0" i="0" u="none" strike="noStrike" cap="none" dirty="0">
                    <a:solidFill>
                      <a:schemeClr val="dk1"/>
                    </a:solidFill>
                    <a:latin typeface="Arial"/>
                    <a:ea typeface="Arial"/>
                    <a:cs typeface="Arial"/>
                    <a:sym typeface="Arial"/>
                  </a:rPr>
                  <a:t>（令和4年度）</a:t>
                </a:r>
                <a:endParaRPr sz="1800" b="0" i="0" u="none" strike="noStrike" cap="none" dirty="0">
                  <a:solidFill>
                    <a:schemeClr val="dk1"/>
                  </a:solidFill>
                  <a:latin typeface="Arial"/>
                  <a:ea typeface="Arial"/>
                  <a:cs typeface="Arial"/>
                  <a:sym typeface="Arial"/>
                </a:endParaRPr>
              </a:p>
            </p:txBody>
          </p:sp>
        </p:grpSp>
        <p:pic>
          <p:nvPicPr>
            <p:cNvPr id="2" name="図 1">
              <a:extLst>
                <a:ext uri="{FF2B5EF4-FFF2-40B4-BE49-F238E27FC236}">
                  <a16:creationId xmlns:a16="http://schemas.microsoft.com/office/drawing/2014/main" id="{897442FF-3B6D-7772-3CEF-6B818B52A605}"/>
                </a:ext>
              </a:extLst>
            </p:cNvPr>
            <p:cNvPicPr>
              <a:picLocks noChangeAspect="1"/>
            </p:cNvPicPr>
            <p:nvPr/>
          </p:nvPicPr>
          <p:blipFill>
            <a:blip r:embed="rId5"/>
            <a:stretch>
              <a:fillRect/>
            </a:stretch>
          </p:blipFill>
          <p:spPr>
            <a:xfrm>
              <a:off x="813600" y="1886400"/>
              <a:ext cx="3737172" cy="1804572"/>
            </a:xfrm>
            <a:prstGeom prst="rect">
              <a:avLst/>
            </a:prstGeom>
          </p:spPr>
        </p:pic>
      </p:grpSp>
      <p:grpSp>
        <p:nvGrpSpPr>
          <p:cNvPr id="28" name="グループ化 27">
            <a:extLst>
              <a:ext uri="{FF2B5EF4-FFF2-40B4-BE49-F238E27FC236}">
                <a16:creationId xmlns:a16="http://schemas.microsoft.com/office/drawing/2014/main" id="{20F82481-09F7-DBD4-B59F-C8A385074B3E}"/>
              </a:ext>
            </a:extLst>
          </p:cNvPr>
          <p:cNvGrpSpPr/>
          <p:nvPr/>
        </p:nvGrpSpPr>
        <p:grpSpPr>
          <a:xfrm>
            <a:off x="814020" y="4396155"/>
            <a:ext cx="7702623" cy="2356167"/>
            <a:chOff x="814020" y="4396155"/>
            <a:chExt cx="7702623" cy="2356167"/>
          </a:xfrm>
        </p:grpSpPr>
        <p:grpSp>
          <p:nvGrpSpPr>
            <p:cNvPr id="1905" name="Google Shape;1905;p54"/>
            <p:cNvGrpSpPr/>
            <p:nvPr/>
          </p:nvGrpSpPr>
          <p:grpSpPr>
            <a:xfrm>
              <a:off x="814020" y="4396155"/>
              <a:ext cx="7702623" cy="2356167"/>
              <a:chOff x="814020" y="4396155"/>
              <a:chExt cx="7702623" cy="2356167"/>
            </a:xfrm>
          </p:grpSpPr>
          <p:grpSp>
            <p:nvGrpSpPr>
              <p:cNvPr id="1909" name="Google Shape;1909;p54"/>
              <p:cNvGrpSpPr/>
              <p:nvPr/>
            </p:nvGrpSpPr>
            <p:grpSpPr>
              <a:xfrm>
                <a:off x="814020" y="4396155"/>
                <a:ext cx="7702623" cy="2295289"/>
                <a:chOff x="814020" y="4396155"/>
                <a:chExt cx="7702623" cy="2295289"/>
              </a:xfrm>
            </p:grpSpPr>
            <p:sp>
              <p:nvSpPr>
                <p:cNvPr id="1910" name="Google Shape;1910;p54"/>
                <p:cNvSpPr txBox="1"/>
                <p:nvPr/>
              </p:nvSpPr>
              <p:spPr>
                <a:xfrm>
                  <a:off x="814020" y="4396155"/>
                  <a:ext cx="301563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1" i="0" u="none" strike="noStrike" cap="none">
                      <a:solidFill>
                        <a:schemeClr val="dk1"/>
                      </a:solidFill>
                      <a:latin typeface="Arial"/>
                      <a:ea typeface="Arial"/>
                      <a:cs typeface="Arial"/>
                      <a:sym typeface="Arial"/>
                    </a:rPr>
                    <a:t>安全なくらしのために</a:t>
                  </a:r>
                  <a:endParaRPr sz="1400" b="1" i="0" u="none" strike="noStrike" cap="none">
                    <a:solidFill>
                      <a:schemeClr val="dk1"/>
                    </a:solidFill>
                    <a:latin typeface="Arial"/>
                    <a:ea typeface="Arial"/>
                    <a:cs typeface="Arial"/>
                    <a:sym typeface="Arial"/>
                  </a:endParaRPr>
                </a:p>
              </p:txBody>
            </p:sp>
            <p:grpSp>
              <p:nvGrpSpPr>
                <p:cNvPr id="1911" name="Google Shape;1911;p54"/>
                <p:cNvGrpSpPr/>
                <p:nvPr/>
              </p:nvGrpSpPr>
              <p:grpSpPr>
                <a:xfrm>
                  <a:off x="5472456" y="5789486"/>
                  <a:ext cx="3044187" cy="901958"/>
                  <a:chOff x="5472456" y="5576553"/>
                  <a:chExt cx="3044187" cy="901958"/>
                </a:xfrm>
              </p:grpSpPr>
              <p:sp>
                <p:nvSpPr>
                  <p:cNvPr id="1912" name="Google Shape;1912;p54"/>
                  <p:cNvSpPr txBox="1"/>
                  <p:nvPr/>
                </p:nvSpPr>
                <p:spPr>
                  <a:xfrm>
                    <a:off x="5472456" y="5904821"/>
                    <a:ext cx="301563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国民１人あたり （１年間）</a:t>
                    </a:r>
                    <a:endParaRPr sz="1400" b="0" i="0" u="none" strike="noStrike" cap="none">
                      <a:solidFill>
                        <a:schemeClr val="dk1"/>
                      </a:solidFill>
                      <a:latin typeface="Arial"/>
                      <a:ea typeface="Arial"/>
                      <a:cs typeface="Arial"/>
                      <a:sym typeface="Arial"/>
                    </a:endParaRPr>
                  </a:p>
                </p:txBody>
              </p:sp>
              <p:sp>
                <p:nvSpPr>
                  <p:cNvPr id="1913" name="Google Shape;1913;p54"/>
                  <p:cNvSpPr txBox="1"/>
                  <p:nvPr/>
                </p:nvSpPr>
                <p:spPr>
                  <a:xfrm>
                    <a:off x="5472457" y="6139957"/>
                    <a:ext cx="3044186"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ja-JP" sz="1600" b="1" i="0" u="none" strike="noStrike" cap="none">
                        <a:solidFill>
                          <a:srgbClr val="FF0000"/>
                        </a:solidFill>
                        <a:latin typeface="Arial"/>
                        <a:ea typeface="Arial"/>
                        <a:cs typeface="Arial"/>
                        <a:sym typeface="Arial"/>
                      </a:rPr>
                      <a:t>約43,000円 </a:t>
                    </a:r>
                    <a:r>
                      <a:rPr lang="ja-JP" sz="1200" b="0" i="0" u="none" strike="noStrike" cap="none">
                        <a:solidFill>
                          <a:schemeClr val="dk1"/>
                        </a:solidFill>
                        <a:latin typeface="Arial"/>
                        <a:ea typeface="Arial"/>
                        <a:cs typeface="Arial"/>
                        <a:sym typeface="Arial"/>
                      </a:rPr>
                      <a:t>（令和4年度）</a:t>
                    </a:r>
                    <a:endParaRPr sz="1600" b="0" i="0" u="none" strike="noStrike" cap="none">
                      <a:solidFill>
                        <a:schemeClr val="dk1"/>
                      </a:solidFill>
                      <a:latin typeface="Arial"/>
                      <a:ea typeface="Arial"/>
                      <a:cs typeface="Arial"/>
                      <a:sym typeface="Arial"/>
                    </a:endParaRPr>
                  </a:p>
                </p:txBody>
              </p:sp>
              <p:sp>
                <p:nvSpPr>
                  <p:cNvPr id="1914" name="Google Shape;1914;p54"/>
                  <p:cNvSpPr txBox="1"/>
                  <p:nvPr/>
                </p:nvSpPr>
                <p:spPr>
                  <a:xfrm>
                    <a:off x="5472456" y="5669686"/>
                    <a:ext cx="301563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警察や消防に使われる税金</a:t>
                    </a:r>
                    <a:endParaRPr sz="1400" b="0" i="0" u="none" strike="noStrike" cap="none">
                      <a:solidFill>
                        <a:schemeClr val="dk1"/>
                      </a:solidFill>
                      <a:latin typeface="Arial"/>
                      <a:ea typeface="Arial"/>
                      <a:cs typeface="Arial"/>
                      <a:sym typeface="Arial"/>
                    </a:endParaRPr>
                  </a:p>
                </p:txBody>
              </p:sp>
              <p:sp>
                <p:nvSpPr>
                  <p:cNvPr id="1915" name="Google Shape;1915;p54"/>
                  <p:cNvSpPr txBox="1"/>
                  <p:nvPr/>
                </p:nvSpPr>
                <p:spPr>
                  <a:xfrm>
                    <a:off x="5987096" y="5576553"/>
                    <a:ext cx="601915" cy="18466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600"/>
                      <a:buFont typeface="Arial"/>
                      <a:buNone/>
                    </a:pPr>
                    <a:r>
                      <a:rPr lang="ja-JP" sz="600" b="0" i="0" u="none" strike="noStrike" cap="none">
                        <a:solidFill>
                          <a:schemeClr val="dk1"/>
                        </a:solidFill>
                        <a:latin typeface="Arial"/>
                        <a:ea typeface="Arial"/>
                        <a:cs typeface="Arial"/>
                        <a:sym typeface="Arial"/>
                      </a:rPr>
                      <a:t>しょうぼう</a:t>
                    </a:r>
                    <a:endParaRPr sz="1400" b="0" i="0" u="none" strike="noStrike" cap="none">
                      <a:solidFill>
                        <a:srgbClr val="000000"/>
                      </a:solidFill>
                      <a:latin typeface="Arial"/>
                      <a:ea typeface="Arial"/>
                      <a:cs typeface="Arial"/>
                      <a:sym typeface="Arial"/>
                    </a:endParaRPr>
                  </a:p>
                </p:txBody>
              </p:sp>
            </p:grpSp>
            <p:sp>
              <p:nvSpPr>
                <p:cNvPr id="1916" name="Google Shape;1916;p54"/>
                <p:cNvSpPr txBox="1"/>
                <p:nvPr/>
              </p:nvSpPr>
              <p:spPr>
                <a:xfrm>
                  <a:off x="5472450" y="4769900"/>
                  <a:ext cx="2776200" cy="56640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災害のときには人命救助や</a:t>
                  </a:r>
                  <a:endParaRPr sz="1400" b="0" i="0" u="none" strike="noStrike" cap="none">
                    <a:solidFill>
                      <a:schemeClr val="dk1"/>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必要な物資を届けたりします。</a:t>
                  </a:r>
                  <a:endParaRPr sz="1400" b="0" i="0" u="none" strike="noStrike" cap="none">
                    <a:solidFill>
                      <a:schemeClr val="dk1"/>
                    </a:solidFill>
                    <a:latin typeface="Arial"/>
                    <a:ea typeface="Arial"/>
                    <a:cs typeface="Arial"/>
                    <a:sym typeface="Arial"/>
                  </a:endParaRPr>
                </a:p>
              </p:txBody>
            </p:sp>
          </p:grpSp>
          <p:sp>
            <p:nvSpPr>
              <p:cNvPr id="1917" name="Google Shape;1917;p54"/>
              <p:cNvSpPr txBox="1"/>
              <p:nvPr/>
            </p:nvSpPr>
            <p:spPr>
              <a:xfrm>
                <a:off x="4023354" y="6552267"/>
                <a:ext cx="1256337" cy="20005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写真提供：防衛省広報室</a:t>
                </a:r>
                <a:endParaRPr sz="700" b="0" i="0" u="none" strike="noStrike" cap="none">
                  <a:solidFill>
                    <a:schemeClr val="dk1"/>
                  </a:solidFill>
                  <a:latin typeface="Arial"/>
                  <a:ea typeface="Arial"/>
                  <a:cs typeface="Arial"/>
                  <a:sym typeface="Arial"/>
                </a:endParaRPr>
              </a:p>
            </p:txBody>
          </p:sp>
        </p:grpSp>
        <p:pic>
          <p:nvPicPr>
            <p:cNvPr id="27" name="図 26">
              <a:extLst>
                <a:ext uri="{FF2B5EF4-FFF2-40B4-BE49-F238E27FC236}">
                  <a16:creationId xmlns:a16="http://schemas.microsoft.com/office/drawing/2014/main" id="{DD907024-4720-F0DC-11F0-41CC04A51D01}"/>
                </a:ext>
              </a:extLst>
            </p:cNvPr>
            <p:cNvPicPr>
              <a:picLocks noChangeAspect="1"/>
            </p:cNvPicPr>
            <p:nvPr/>
          </p:nvPicPr>
          <p:blipFill>
            <a:blip r:embed="rId6"/>
            <a:stretch>
              <a:fillRect/>
            </a:stretch>
          </p:blipFill>
          <p:spPr>
            <a:xfrm>
              <a:off x="842400" y="4712400"/>
              <a:ext cx="4566300" cy="1889924"/>
            </a:xfrm>
            <a:prstGeom prst="rect">
              <a:avLst/>
            </a:prstGeom>
          </p:spPr>
        </p:pic>
      </p:grpSp>
      <p:grpSp>
        <p:nvGrpSpPr>
          <p:cNvPr id="39" name="グループ化 38">
            <a:extLst>
              <a:ext uri="{FF2B5EF4-FFF2-40B4-BE49-F238E27FC236}">
                <a16:creationId xmlns:a16="http://schemas.microsoft.com/office/drawing/2014/main" id="{37F0FB93-7D0D-16C3-E30A-B1723F552CB5}"/>
              </a:ext>
            </a:extLst>
          </p:cNvPr>
          <p:cNvGrpSpPr/>
          <p:nvPr/>
        </p:nvGrpSpPr>
        <p:grpSpPr>
          <a:xfrm>
            <a:off x="8614501" y="4396155"/>
            <a:ext cx="3046881" cy="2295289"/>
            <a:chOff x="8614501" y="4396155"/>
            <a:chExt cx="3046881" cy="2295289"/>
          </a:xfrm>
        </p:grpSpPr>
        <p:grpSp>
          <p:nvGrpSpPr>
            <p:cNvPr id="1897" name="Google Shape;1897;p54"/>
            <p:cNvGrpSpPr/>
            <p:nvPr/>
          </p:nvGrpSpPr>
          <p:grpSpPr>
            <a:xfrm>
              <a:off x="8614501" y="4396155"/>
              <a:ext cx="3044187" cy="2295289"/>
              <a:chOff x="7609327" y="4396155"/>
              <a:chExt cx="3044187" cy="2295289"/>
            </a:xfrm>
          </p:grpSpPr>
          <p:sp>
            <p:nvSpPr>
              <p:cNvPr id="1898" name="Google Shape;1898;p54"/>
              <p:cNvSpPr txBox="1"/>
              <p:nvPr/>
            </p:nvSpPr>
            <p:spPr>
              <a:xfrm>
                <a:off x="7609327" y="6117754"/>
                <a:ext cx="301563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国民１人あたり （１年間）</a:t>
                </a:r>
                <a:endParaRPr sz="1400" b="0" i="0" u="none" strike="noStrike" cap="none">
                  <a:solidFill>
                    <a:schemeClr val="dk1"/>
                  </a:solidFill>
                  <a:latin typeface="Arial"/>
                  <a:ea typeface="Arial"/>
                  <a:cs typeface="Arial"/>
                  <a:sym typeface="Arial"/>
                </a:endParaRPr>
              </a:p>
            </p:txBody>
          </p:sp>
          <p:sp>
            <p:nvSpPr>
              <p:cNvPr id="1899" name="Google Shape;1899;p54"/>
              <p:cNvSpPr txBox="1"/>
              <p:nvPr/>
            </p:nvSpPr>
            <p:spPr>
              <a:xfrm>
                <a:off x="7609327" y="6352890"/>
                <a:ext cx="3044187"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ja-JP" sz="1600" b="1" i="0" u="none" strike="noStrike" cap="none">
                    <a:solidFill>
                      <a:srgbClr val="FF0000"/>
                    </a:solidFill>
                    <a:latin typeface="Arial"/>
                    <a:ea typeface="Arial"/>
                    <a:cs typeface="Arial"/>
                    <a:sym typeface="Arial"/>
                  </a:rPr>
                  <a:t>約20,000円 </a:t>
                </a:r>
                <a:r>
                  <a:rPr lang="ja-JP" sz="1200" b="0" i="0" u="none" strike="noStrike" cap="none">
                    <a:solidFill>
                      <a:schemeClr val="dk1"/>
                    </a:solidFill>
                    <a:latin typeface="Arial"/>
                    <a:ea typeface="Arial"/>
                    <a:cs typeface="Arial"/>
                    <a:sym typeface="Arial"/>
                  </a:rPr>
                  <a:t>（令和4年度）</a:t>
                </a:r>
                <a:endParaRPr sz="1600" b="0" i="0" u="none" strike="noStrike" cap="none">
                  <a:solidFill>
                    <a:schemeClr val="dk1"/>
                  </a:solidFill>
                  <a:latin typeface="Arial"/>
                  <a:ea typeface="Arial"/>
                  <a:cs typeface="Arial"/>
                  <a:sym typeface="Arial"/>
                </a:endParaRPr>
              </a:p>
            </p:txBody>
          </p:sp>
          <p:grpSp>
            <p:nvGrpSpPr>
              <p:cNvPr id="1900" name="Google Shape;1900;p54"/>
              <p:cNvGrpSpPr/>
              <p:nvPr/>
            </p:nvGrpSpPr>
            <p:grpSpPr>
              <a:xfrm>
                <a:off x="7609327" y="5789486"/>
                <a:ext cx="3015633" cy="400910"/>
                <a:chOff x="674612" y="5838914"/>
                <a:chExt cx="3015633" cy="400910"/>
              </a:xfrm>
            </p:grpSpPr>
            <p:sp>
              <p:nvSpPr>
                <p:cNvPr id="1901" name="Google Shape;1901;p54"/>
                <p:cNvSpPr txBox="1"/>
                <p:nvPr/>
              </p:nvSpPr>
              <p:spPr>
                <a:xfrm>
                  <a:off x="674612" y="5932047"/>
                  <a:ext cx="301563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ごみ処理費用にかかる税金</a:t>
                  </a:r>
                  <a:endParaRPr sz="1400" b="0" i="0" u="none" strike="noStrike" cap="none">
                    <a:solidFill>
                      <a:schemeClr val="dk1"/>
                    </a:solidFill>
                    <a:latin typeface="Arial"/>
                    <a:ea typeface="Arial"/>
                    <a:cs typeface="Arial"/>
                    <a:sym typeface="Arial"/>
                  </a:endParaRPr>
                </a:p>
              </p:txBody>
            </p:sp>
            <p:sp>
              <p:nvSpPr>
                <p:cNvPr id="1902" name="Google Shape;1902;p54"/>
                <p:cNvSpPr txBox="1"/>
                <p:nvPr/>
              </p:nvSpPr>
              <p:spPr>
                <a:xfrm>
                  <a:off x="1074011" y="5838914"/>
                  <a:ext cx="481875" cy="18466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600"/>
                    <a:buFont typeface="Arial"/>
                    <a:buNone/>
                  </a:pPr>
                  <a:r>
                    <a:rPr lang="ja-JP" sz="600" b="0" i="0" u="none" strike="noStrike" cap="none">
                      <a:solidFill>
                        <a:schemeClr val="dk1"/>
                      </a:solidFill>
                      <a:latin typeface="Arial"/>
                      <a:ea typeface="Arial"/>
                      <a:cs typeface="Arial"/>
                      <a:sym typeface="Arial"/>
                    </a:rPr>
                    <a:t>しょり</a:t>
                  </a:r>
                  <a:endParaRPr sz="1400" b="0" i="0" u="none" strike="noStrike" cap="none">
                    <a:solidFill>
                      <a:srgbClr val="000000"/>
                    </a:solidFill>
                    <a:latin typeface="Arial"/>
                    <a:ea typeface="Arial"/>
                    <a:cs typeface="Arial"/>
                    <a:sym typeface="Arial"/>
                  </a:endParaRPr>
                </a:p>
              </p:txBody>
            </p:sp>
          </p:grpSp>
          <p:sp>
            <p:nvSpPr>
              <p:cNvPr id="1903" name="Google Shape;1903;p54"/>
              <p:cNvSpPr txBox="1"/>
              <p:nvPr/>
            </p:nvSpPr>
            <p:spPr>
              <a:xfrm>
                <a:off x="7609327" y="4396155"/>
                <a:ext cx="301563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1" i="0" u="none" strike="noStrike" cap="none">
                    <a:solidFill>
                      <a:schemeClr val="dk1"/>
                    </a:solidFill>
                    <a:latin typeface="Arial"/>
                    <a:ea typeface="Arial"/>
                    <a:cs typeface="Arial"/>
                    <a:sym typeface="Arial"/>
                  </a:rPr>
                  <a:t>快適なくらしのために</a:t>
                </a:r>
                <a:endParaRPr sz="1400" b="1" i="0" u="none" strike="noStrike" cap="none">
                  <a:solidFill>
                    <a:schemeClr val="dk1"/>
                  </a:solidFill>
                  <a:latin typeface="Arial"/>
                  <a:ea typeface="Arial"/>
                  <a:cs typeface="Arial"/>
                  <a:sym typeface="Arial"/>
                </a:endParaRPr>
              </a:p>
            </p:txBody>
          </p:sp>
        </p:grpSp>
        <p:pic>
          <p:nvPicPr>
            <p:cNvPr id="38" name="図 37">
              <a:extLst>
                <a:ext uri="{FF2B5EF4-FFF2-40B4-BE49-F238E27FC236}">
                  <a16:creationId xmlns:a16="http://schemas.microsoft.com/office/drawing/2014/main" id="{ED0C4C87-08E2-AF3F-CDC0-D3B792AA6913}"/>
                </a:ext>
              </a:extLst>
            </p:cNvPr>
            <p:cNvPicPr>
              <a:picLocks noChangeAspect="1"/>
            </p:cNvPicPr>
            <p:nvPr/>
          </p:nvPicPr>
          <p:blipFill>
            <a:blip r:embed="rId7"/>
            <a:stretch>
              <a:fillRect/>
            </a:stretch>
          </p:blipFill>
          <p:spPr>
            <a:xfrm>
              <a:off x="8643600" y="4712400"/>
              <a:ext cx="3017782" cy="1109568"/>
            </a:xfrm>
            <a:prstGeom prst="rect">
              <a:avLst/>
            </a:prstGeom>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78"/>
                                        </p:tgtEl>
                                        <p:attrNameLst>
                                          <p:attrName>style.visibility</p:attrName>
                                        </p:attrNameLst>
                                      </p:cBhvr>
                                      <p:to>
                                        <p:strVal val="visible"/>
                                      </p:to>
                                    </p:set>
                                    <p:animEffect transition="in" filter="fade">
                                      <p:cBhvr>
                                        <p:cTn id="7" dur="500"/>
                                        <p:tgtEl>
                                          <p:spTgt spid="1878"/>
                                        </p:tgtEl>
                                      </p:cBhvr>
                                    </p:animEffect>
                                  </p:childTnLst>
                                </p:cTn>
                              </p:par>
                              <p:par>
                                <p:cTn id="8" presetID="10" presetClass="entr" presetSubtype="0" fill="hold" nodeType="withEffect">
                                  <p:stCondLst>
                                    <p:cond delay="0"/>
                                  </p:stCondLst>
                                  <p:childTnLst>
                                    <p:set>
                                      <p:cBhvr>
                                        <p:cTn id="9" dur="1" fill="hold">
                                          <p:stCondLst>
                                            <p:cond delay="0"/>
                                          </p:stCondLst>
                                        </p:cTn>
                                        <p:tgtEl>
                                          <p:spTgt spid="1879"/>
                                        </p:tgtEl>
                                        <p:attrNameLst>
                                          <p:attrName>style.visibility</p:attrName>
                                        </p:attrNameLst>
                                      </p:cBhvr>
                                      <p:to>
                                        <p:strVal val="visible"/>
                                      </p:to>
                                    </p:set>
                                    <p:animEffect transition="in" filter="fade">
                                      <p:cBhvr>
                                        <p:cTn id="10" dur="500"/>
                                        <p:tgtEl>
                                          <p:spTgt spid="1879"/>
                                        </p:tgtEl>
                                      </p:cBhvr>
                                    </p:animEffect>
                                  </p:childTnLst>
                                </p:cTn>
                              </p:par>
                              <p:par>
                                <p:cTn id="11" presetID="10" presetClass="entr" presetSubtype="0" fill="hold" nodeType="withEffect">
                                  <p:stCondLst>
                                    <p:cond delay="0"/>
                                  </p:stCondLst>
                                  <p:childTnLst>
                                    <p:set>
                                      <p:cBhvr>
                                        <p:cTn id="12" dur="1" fill="hold">
                                          <p:stCondLst>
                                            <p:cond delay="0"/>
                                          </p:stCondLst>
                                        </p:cTn>
                                        <p:tgtEl>
                                          <p:spTgt spid="1866"/>
                                        </p:tgtEl>
                                        <p:attrNameLst>
                                          <p:attrName>style.visibility</p:attrName>
                                        </p:attrNameLst>
                                      </p:cBhvr>
                                      <p:to>
                                        <p:strVal val="visible"/>
                                      </p:to>
                                    </p:set>
                                    <p:animEffect transition="in" filter="fade">
                                      <p:cBhvr>
                                        <p:cTn id="13" dur="500"/>
                                        <p:tgtEl>
                                          <p:spTgt spid="186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890"/>
                                        </p:tgtEl>
                                        <p:attrNameLst>
                                          <p:attrName>style.visibility</p:attrName>
                                        </p:attrNameLst>
                                      </p:cBhvr>
                                      <p:to>
                                        <p:strVal val="visible"/>
                                      </p:to>
                                    </p:set>
                                    <p:animEffect transition="in" filter="fade">
                                      <p:cBhvr>
                                        <p:cTn id="23" dur="500"/>
                                        <p:tgtEl>
                                          <p:spTgt spid="1890"/>
                                        </p:tgtEl>
                                      </p:cBhvr>
                                    </p:animEffect>
                                  </p:childTnLst>
                                </p:cTn>
                              </p:par>
                              <p:par>
                                <p:cTn id="24" presetID="10" presetClass="entr" presetSubtype="0" fill="hold" nodeType="withEffect">
                                  <p:stCondLst>
                                    <p:cond delay="0"/>
                                  </p:stCondLst>
                                  <p:childTnLst>
                                    <p:set>
                                      <p:cBhvr>
                                        <p:cTn id="25" dur="1" fill="hold">
                                          <p:stCondLst>
                                            <p:cond delay="0"/>
                                          </p:stCondLst>
                                        </p:cTn>
                                        <p:tgtEl>
                                          <p:spTgt spid="1893"/>
                                        </p:tgtEl>
                                        <p:attrNameLst>
                                          <p:attrName>style.visibility</p:attrName>
                                        </p:attrNameLst>
                                      </p:cBhvr>
                                      <p:to>
                                        <p:strVal val="visible"/>
                                      </p:to>
                                    </p:set>
                                    <p:animEffect transition="in" filter="fade">
                                      <p:cBhvr>
                                        <p:cTn id="26" dur="500"/>
                                        <p:tgtEl>
                                          <p:spTgt spid="189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858"/>
                                        </p:tgtEl>
                                        <p:attrNameLst>
                                          <p:attrName>style.visibility</p:attrName>
                                        </p:attrNameLst>
                                      </p:cBhvr>
                                      <p:to>
                                        <p:strVal val="visible"/>
                                      </p:to>
                                    </p:set>
                                    <p:animEffect transition="in" filter="fade">
                                      <p:cBhvr>
                                        <p:cTn id="31" dur="500"/>
                                        <p:tgtEl>
                                          <p:spTgt spid="1858"/>
                                        </p:tgtEl>
                                      </p:cBhvr>
                                    </p:animEffect>
                                  </p:childTnLst>
                                </p:cTn>
                              </p:par>
                              <p:par>
                                <p:cTn id="32" presetID="10" presetClass="entr" presetSubtype="0" fill="hold" nodeType="withEffect">
                                  <p:stCondLst>
                                    <p:cond delay="0"/>
                                  </p:stCondLst>
                                  <p:childTnLst>
                                    <p:set>
                                      <p:cBhvr>
                                        <p:cTn id="33" dur="1" fill="hold">
                                          <p:stCondLst>
                                            <p:cond delay="0"/>
                                          </p:stCondLst>
                                        </p:cTn>
                                        <p:tgtEl>
                                          <p:spTgt spid="1895"/>
                                        </p:tgtEl>
                                        <p:attrNameLst>
                                          <p:attrName>style.visibility</p:attrName>
                                        </p:attrNameLst>
                                      </p:cBhvr>
                                      <p:to>
                                        <p:strVal val="visible"/>
                                      </p:to>
                                    </p:set>
                                    <p:animEffect transition="in" filter="fade">
                                      <p:cBhvr>
                                        <p:cTn id="34" dur="500"/>
                                        <p:tgtEl>
                                          <p:spTgt spid="1895"/>
                                        </p:tgtEl>
                                      </p:cBhvr>
                                    </p:animEffect>
                                  </p:childTnLst>
                                </p:cTn>
                              </p:par>
                              <p:par>
                                <p:cTn id="35" presetID="10" presetClass="entr" presetSubtype="0" fill="hold" nodeType="withEffect">
                                  <p:stCondLst>
                                    <p:cond delay="0"/>
                                  </p:stCondLst>
                                  <p:childTnLst>
                                    <p:set>
                                      <p:cBhvr>
                                        <p:cTn id="36" dur="1" fill="hold">
                                          <p:stCondLst>
                                            <p:cond delay="0"/>
                                          </p:stCondLst>
                                        </p:cTn>
                                        <p:tgtEl>
                                          <p:spTgt spid="1894"/>
                                        </p:tgtEl>
                                        <p:attrNameLst>
                                          <p:attrName>style.visibility</p:attrName>
                                        </p:attrNameLst>
                                      </p:cBhvr>
                                      <p:to>
                                        <p:strVal val="visible"/>
                                      </p:to>
                                    </p:set>
                                    <p:animEffect transition="in" filter="fade">
                                      <p:cBhvr>
                                        <p:cTn id="37" dur="500"/>
                                        <p:tgtEl>
                                          <p:spTgt spid="189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922"/>
        <p:cNvGrpSpPr/>
        <p:nvPr/>
      </p:nvGrpSpPr>
      <p:grpSpPr>
        <a:xfrm>
          <a:off x="0" y="0"/>
          <a:ext cx="0" cy="0"/>
          <a:chOff x="0" y="0"/>
          <a:chExt cx="0" cy="0"/>
        </a:xfrm>
      </p:grpSpPr>
      <p:grpSp>
        <p:nvGrpSpPr>
          <p:cNvPr id="1923" name="Google Shape;1923;p55"/>
          <p:cNvGrpSpPr/>
          <p:nvPr/>
        </p:nvGrpSpPr>
        <p:grpSpPr>
          <a:xfrm>
            <a:off x="196468" y="1294542"/>
            <a:ext cx="11800800" cy="2557318"/>
            <a:chOff x="196468" y="1294542"/>
            <a:chExt cx="11800800" cy="2557318"/>
          </a:xfrm>
        </p:grpSpPr>
        <p:sp>
          <p:nvSpPr>
            <p:cNvPr id="1924" name="Google Shape;1924;p55"/>
            <p:cNvSpPr/>
            <p:nvPr/>
          </p:nvSpPr>
          <p:spPr>
            <a:xfrm>
              <a:off x="196468" y="1295860"/>
              <a:ext cx="11799065" cy="2556000"/>
            </a:xfrm>
            <a:prstGeom prst="rect">
              <a:avLst/>
            </a:prstGeom>
            <a:solidFill>
              <a:srgbClr val="DAE2F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1925" name="Google Shape;1925;p55"/>
            <p:cNvGrpSpPr/>
            <p:nvPr/>
          </p:nvGrpSpPr>
          <p:grpSpPr>
            <a:xfrm>
              <a:off x="196468" y="1294542"/>
              <a:ext cx="11800800" cy="2557317"/>
              <a:chOff x="196468" y="1408843"/>
              <a:chExt cx="11800800" cy="5264516"/>
            </a:xfrm>
          </p:grpSpPr>
          <p:cxnSp>
            <p:nvCxnSpPr>
              <p:cNvPr id="1926" name="Google Shape;1926;p55"/>
              <p:cNvCxnSpPr/>
              <p:nvPr/>
            </p:nvCxnSpPr>
            <p:spPr>
              <a:xfrm>
                <a:off x="196468" y="1410159"/>
                <a:ext cx="0" cy="5263200"/>
              </a:xfrm>
              <a:prstGeom prst="straightConnector1">
                <a:avLst/>
              </a:prstGeom>
              <a:noFill/>
              <a:ln w="38100" cap="rnd" cmpd="sng">
                <a:solidFill>
                  <a:srgbClr val="9DB1DF"/>
                </a:solidFill>
                <a:prstDash val="solid"/>
                <a:miter lim="800000"/>
                <a:headEnd type="none" w="sm" len="sm"/>
                <a:tailEnd type="none" w="sm" len="sm"/>
              </a:ln>
            </p:spPr>
          </p:cxnSp>
          <p:cxnSp>
            <p:nvCxnSpPr>
              <p:cNvPr id="1927" name="Google Shape;1927;p55"/>
              <p:cNvCxnSpPr/>
              <p:nvPr/>
            </p:nvCxnSpPr>
            <p:spPr>
              <a:xfrm>
                <a:off x="11995533" y="1408843"/>
                <a:ext cx="0" cy="5263201"/>
              </a:xfrm>
              <a:prstGeom prst="straightConnector1">
                <a:avLst/>
              </a:prstGeom>
              <a:noFill/>
              <a:ln w="38100" cap="rnd" cmpd="sng">
                <a:solidFill>
                  <a:srgbClr val="9DB1DF"/>
                </a:solidFill>
                <a:prstDash val="solid"/>
                <a:miter lim="800000"/>
                <a:headEnd type="none" w="sm" len="sm"/>
                <a:tailEnd type="none" w="sm" len="sm"/>
              </a:ln>
            </p:spPr>
          </p:cxnSp>
          <p:cxnSp>
            <p:nvCxnSpPr>
              <p:cNvPr id="1928" name="Google Shape;1928;p55"/>
              <p:cNvCxnSpPr/>
              <p:nvPr/>
            </p:nvCxnSpPr>
            <p:spPr>
              <a:xfrm rot="10800000">
                <a:off x="196468" y="1410159"/>
                <a:ext cx="356266" cy="0"/>
              </a:xfrm>
              <a:prstGeom prst="straightConnector1">
                <a:avLst/>
              </a:prstGeom>
              <a:noFill/>
              <a:ln w="38100" cap="rnd" cmpd="sng">
                <a:solidFill>
                  <a:srgbClr val="9DB1DF"/>
                </a:solidFill>
                <a:prstDash val="solid"/>
                <a:miter lim="800000"/>
                <a:headEnd type="none" w="sm" len="sm"/>
                <a:tailEnd type="none" w="sm" len="sm"/>
              </a:ln>
            </p:spPr>
          </p:cxnSp>
          <p:cxnSp>
            <p:nvCxnSpPr>
              <p:cNvPr id="1929" name="Google Shape;1929;p55"/>
              <p:cNvCxnSpPr/>
              <p:nvPr/>
            </p:nvCxnSpPr>
            <p:spPr>
              <a:xfrm rot="10800000">
                <a:off x="5803533" y="1410158"/>
                <a:ext cx="6192000" cy="0"/>
              </a:xfrm>
              <a:prstGeom prst="straightConnector1">
                <a:avLst/>
              </a:prstGeom>
              <a:noFill/>
              <a:ln w="38100" cap="rnd" cmpd="sng">
                <a:solidFill>
                  <a:srgbClr val="9DB1DF"/>
                </a:solidFill>
                <a:prstDash val="solid"/>
                <a:miter lim="800000"/>
                <a:headEnd type="none" w="sm" len="sm"/>
                <a:tailEnd type="none" w="sm" len="sm"/>
              </a:ln>
            </p:spPr>
          </p:cxnSp>
          <p:cxnSp>
            <p:nvCxnSpPr>
              <p:cNvPr id="1930" name="Google Shape;1930;p55"/>
              <p:cNvCxnSpPr/>
              <p:nvPr/>
            </p:nvCxnSpPr>
            <p:spPr>
              <a:xfrm>
                <a:off x="196468" y="6672043"/>
                <a:ext cx="11800800" cy="0"/>
              </a:xfrm>
              <a:prstGeom prst="straightConnector1">
                <a:avLst/>
              </a:prstGeom>
              <a:noFill/>
              <a:ln w="38100" cap="rnd" cmpd="sng">
                <a:solidFill>
                  <a:srgbClr val="9DB1DF"/>
                </a:solidFill>
                <a:prstDash val="solid"/>
                <a:miter lim="800000"/>
                <a:headEnd type="none" w="sm" len="sm"/>
                <a:tailEnd type="none" w="sm" len="sm"/>
              </a:ln>
            </p:spPr>
          </p:cxnSp>
        </p:grpSp>
      </p:grpSp>
      <p:grpSp>
        <p:nvGrpSpPr>
          <p:cNvPr id="1931" name="Google Shape;1931;p55"/>
          <p:cNvGrpSpPr/>
          <p:nvPr/>
        </p:nvGrpSpPr>
        <p:grpSpPr>
          <a:xfrm>
            <a:off x="142185" y="191285"/>
            <a:ext cx="11907630" cy="830956"/>
            <a:chOff x="142185" y="191285"/>
            <a:chExt cx="11907630" cy="830956"/>
          </a:xfrm>
        </p:grpSpPr>
        <p:pic>
          <p:nvPicPr>
            <p:cNvPr id="1932" name="Google Shape;1932;p55"/>
            <p:cNvPicPr preferRelativeResize="0"/>
            <p:nvPr/>
          </p:nvPicPr>
          <p:blipFill rotWithShape="1">
            <a:blip r:embed="rId3">
              <a:alphaModFix/>
            </a:blip>
            <a:srcRect/>
            <a:stretch/>
          </p:blipFill>
          <p:spPr>
            <a:xfrm>
              <a:off x="142185" y="223545"/>
              <a:ext cx="11907630" cy="755970"/>
            </a:xfrm>
            <a:prstGeom prst="rect">
              <a:avLst/>
            </a:prstGeom>
            <a:noFill/>
            <a:ln>
              <a:noFill/>
            </a:ln>
          </p:spPr>
        </p:pic>
        <p:sp>
          <p:nvSpPr>
            <p:cNvPr id="1933" name="Google Shape;1933;p55"/>
            <p:cNvSpPr txBox="1"/>
            <p:nvPr/>
          </p:nvSpPr>
          <p:spPr>
            <a:xfrm>
              <a:off x="201954" y="191285"/>
              <a:ext cx="1208145"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4800"/>
                <a:buFont typeface="Arial"/>
                <a:buNone/>
              </a:pPr>
              <a:r>
                <a:rPr lang="ja-JP" sz="4800" b="1" i="0" u="none" strike="noStrike" cap="none">
                  <a:solidFill>
                    <a:schemeClr val="lt1"/>
                  </a:solidFill>
                  <a:latin typeface="Arial"/>
                  <a:ea typeface="Arial"/>
                  <a:cs typeface="Arial"/>
                  <a:sym typeface="Arial"/>
                </a:rPr>
                <a:t>5</a:t>
              </a:r>
              <a:endParaRPr sz="4800" b="1" i="0" u="none" strike="noStrike" cap="none">
                <a:solidFill>
                  <a:schemeClr val="lt1"/>
                </a:solidFill>
                <a:latin typeface="Arial"/>
                <a:ea typeface="Arial"/>
                <a:cs typeface="Arial"/>
                <a:sym typeface="Arial"/>
              </a:endParaRPr>
            </a:p>
          </p:txBody>
        </p:sp>
        <p:sp>
          <p:nvSpPr>
            <p:cNvPr id="1934" name="Google Shape;1934;p55"/>
            <p:cNvSpPr txBox="1"/>
            <p:nvPr/>
          </p:nvSpPr>
          <p:spPr>
            <a:xfrm>
              <a:off x="1566872" y="340431"/>
              <a:ext cx="95724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200"/>
                <a:buFont typeface="Arial"/>
                <a:buNone/>
              </a:pPr>
              <a:r>
                <a:rPr lang="ja-JP" sz="3200" b="1" i="0" u="none" strike="noStrike" cap="none">
                  <a:solidFill>
                    <a:schemeClr val="lt1"/>
                  </a:solidFill>
                  <a:latin typeface="Arial"/>
                  <a:ea typeface="Arial"/>
                  <a:cs typeface="Arial"/>
                  <a:sym typeface="Arial"/>
                </a:rPr>
                <a:t>税金はどんなことに使われているのだろう？</a:t>
              </a:r>
              <a:endParaRPr sz="1400" b="0" i="0" u="none" strike="noStrike" cap="none">
                <a:solidFill>
                  <a:srgbClr val="000000"/>
                </a:solidFill>
                <a:latin typeface="Arial"/>
                <a:ea typeface="Arial"/>
                <a:cs typeface="Arial"/>
                <a:sym typeface="Arial"/>
              </a:endParaRPr>
            </a:p>
          </p:txBody>
        </p:sp>
      </p:grpSp>
      <p:sp>
        <p:nvSpPr>
          <p:cNvPr id="1935" name="Google Shape;1935;p55"/>
          <p:cNvSpPr txBox="1"/>
          <p:nvPr/>
        </p:nvSpPr>
        <p:spPr>
          <a:xfrm>
            <a:off x="1026380" y="1008480"/>
            <a:ext cx="4641014"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ja-JP" sz="2800" b="1" i="0" u="none" strike="noStrike" cap="none">
                <a:solidFill>
                  <a:schemeClr val="accent1"/>
                </a:solidFill>
                <a:latin typeface="Arial"/>
                <a:ea typeface="Arial"/>
                <a:cs typeface="Arial"/>
                <a:sym typeface="Arial"/>
              </a:rPr>
              <a:t>道路や住宅の整備のために</a:t>
            </a:r>
            <a:endParaRPr sz="2800" b="1" i="0" u="none" strike="noStrike" cap="none">
              <a:solidFill>
                <a:schemeClr val="accent1"/>
              </a:solidFill>
              <a:latin typeface="Arial"/>
              <a:ea typeface="Arial"/>
              <a:cs typeface="Arial"/>
              <a:sym typeface="Arial"/>
            </a:endParaRPr>
          </a:p>
        </p:txBody>
      </p:sp>
      <p:sp>
        <p:nvSpPr>
          <p:cNvPr id="1936" name="Google Shape;1936;p55"/>
          <p:cNvSpPr/>
          <p:nvPr/>
        </p:nvSpPr>
        <p:spPr>
          <a:xfrm rot="5400000">
            <a:off x="686726" y="1140940"/>
            <a:ext cx="362951" cy="312889"/>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1937" name="Google Shape;1937;p55"/>
          <p:cNvGrpSpPr/>
          <p:nvPr/>
        </p:nvGrpSpPr>
        <p:grpSpPr>
          <a:xfrm>
            <a:off x="8112125" y="1768281"/>
            <a:ext cx="3423204" cy="1829299"/>
            <a:chOff x="8112125" y="1768281"/>
            <a:chExt cx="3423204" cy="1829299"/>
          </a:xfrm>
        </p:grpSpPr>
        <p:pic>
          <p:nvPicPr>
            <p:cNvPr id="1938" name="Google Shape;1938;p55"/>
            <p:cNvPicPr preferRelativeResize="0"/>
            <p:nvPr/>
          </p:nvPicPr>
          <p:blipFill rotWithShape="1">
            <a:blip r:embed="rId4">
              <a:alphaModFix/>
            </a:blip>
            <a:srcRect/>
            <a:stretch/>
          </p:blipFill>
          <p:spPr>
            <a:xfrm>
              <a:off x="8112125" y="1768281"/>
              <a:ext cx="728482" cy="1829299"/>
            </a:xfrm>
            <a:prstGeom prst="rect">
              <a:avLst/>
            </a:prstGeom>
            <a:noFill/>
            <a:ln>
              <a:noFill/>
            </a:ln>
          </p:spPr>
        </p:pic>
        <p:grpSp>
          <p:nvGrpSpPr>
            <p:cNvPr id="1939" name="Google Shape;1939;p55"/>
            <p:cNvGrpSpPr/>
            <p:nvPr/>
          </p:nvGrpSpPr>
          <p:grpSpPr>
            <a:xfrm>
              <a:off x="8899533" y="2317419"/>
              <a:ext cx="2635796" cy="831908"/>
              <a:chOff x="8899533" y="2317419"/>
              <a:chExt cx="2635796" cy="831908"/>
            </a:xfrm>
          </p:grpSpPr>
          <p:sp>
            <p:nvSpPr>
              <p:cNvPr id="1940" name="Google Shape;1940;p55"/>
              <p:cNvSpPr txBox="1"/>
              <p:nvPr/>
            </p:nvSpPr>
            <p:spPr>
              <a:xfrm>
                <a:off x="8899533" y="2394525"/>
                <a:ext cx="2635796" cy="34349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600"/>
                  <a:buFont typeface="Arial"/>
                  <a:buNone/>
                </a:pPr>
                <a:r>
                  <a:rPr lang="ja-JP" sz="1600" b="0" i="0" u="none" strike="noStrike" cap="none">
                    <a:solidFill>
                      <a:schemeClr val="dk1"/>
                    </a:solidFill>
                    <a:latin typeface="Arial"/>
                    <a:ea typeface="Arial"/>
                    <a:cs typeface="Arial"/>
                    <a:sym typeface="Arial"/>
                  </a:rPr>
                  <a:t>信号機は1基あたり</a:t>
                </a:r>
                <a:endParaRPr sz="1600" b="0" i="0" u="none" strike="noStrike" cap="none">
                  <a:solidFill>
                    <a:schemeClr val="dk1"/>
                  </a:solidFill>
                  <a:latin typeface="Arial"/>
                  <a:ea typeface="Arial"/>
                  <a:cs typeface="Arial"/>
                  <a:sym typeface="Arial"/>
                </a:endParaRPr>
              </a:p>
            </p:txBody>
          </p:sp>
          <p:sp>
            <p:nvSpPr>
              <p:cNvPr id="1941" name="Google Shape;1941;p55"/>
              <p:cNvSpPr txBox="1"/>
              <p:nvPr/>
            </p:nvSpPr>
            <p:spPr>
              <a:xfrm>
                <a:off x="8899533" y="2774481"/>
                <a:ext cx="2409932" cy="374846"/>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800"/>
                  <a:buFont typeface="Arial"/>
                  <a:buNone/>
                </a:pPr>
                <a:r>
                  <a:rPr lang="ja-JP" sz="1800" b="1" i="0" u="none" strike="noStrike" cap="none">
                    <a:solidFill>
                      <a:srgbClr val="FF0000"/>
                    </a:solidFill>
                    <a:latin typeface="Arial"/>
                    <a:ea typeface="Arial"/>
                    <a:cs typeface="Arial"/>
                    <a:sym typeface="Arial"/>
                  </a:rPr>
                  <a:t>約100～470万円</a:t>
                </a:r>
                <a:endParaRPr sz="1800" b="1" i="0" u="none" strike="noStrike" cap="none">
                  <a:solidFill>
                    <a:srgbClr val="FF0000"/>
                  </a:solidFill>
                  <a:latin typeface="Arial"/>
                  <a:ea typeface="Arial"/>
                  <a:cs typeface="Arial"/>
                  <a:sym typeface="Arial"/>
                </a:endParaRPr>
              </a:p>
            </p:txBody>
          </p:sp>
          <p:sp>
            <p:nvSpPr>
              <p:cNvPr id="1942" name="Google Shape;1942;p55"/>
              <p:cNvSpPr txBox="1"/>
              <p:nvPr/>
            </p:nvSpPr>
            <p:spPr>
              <a:xfrm>
                <a:off x="9830259" y="2317419"/>
                <a:ext cx="355830" cy="18466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ja-JP" sz="600" b="0" i="0" u="none" strike="noStrike" cap="none">
                    <a:solidFill>
                      <a:schemeClr val="dk1"/>
                    </a:solidFill>
                    <a:latin typeface="Arial"/>
                    <a:ea typeface="Arial"/>
                    <a:cs typeface="Arial"/>
                    <a:sym typeface="Arial"/>
                  </a:rPr>
                  <a:t>き</a:t>
                </a:r>
                <a:endParaRPr sz="1400" b="0" i="0" u="none" strike="noStrike" cap="none">
                  <a:solidFill>
                    <a:srgbClr val="000000"/>
                  </a:solidFill>
                  <a:latin typeface="Arial"/>
                  <a:ea typeface="Arial"/>
                  <a:cs typeface="Arial"/>
                  <a:sym typeface="Arial"/>
                </a:endParaRPr>
              </a:p>
            </p:txBody>
          </p:sp>
        </p:grpSp>
      </p:grpSp>
      <p:grpSp>
        <p:nvGrpSpPr>
          <p:cNvPr id="1943" name="Google Shape;1943;p55"/>
          <p:cNvGrpSpPr/>
          <p:nvPr/>
        </p:nvGrpSpPr>
        <p:grpSpPr>
          <a:xfrm>
            <a:off x="196468" y="4203563"/>
            <a:ext cx="11800800" cy="2557318"/>
            <a:chOff x="196468" y="4203563"/>
            <a:chExt cx="11800800" cy="2557318"/>
          </a:xfrm>
        </p:grpSpPr>
        <p:sp>
          <p:nvSpPr>
            <p:cNvPr id="1944" name="Google Shape;1944;p55"/>
            <p:cNvSpPr/>
            <p:nvPr/>
          </p:nvSpPr>
          <p:spPr>
            <a:xfrm>
              <a:off x="196468" y="4204881"/>
              <a:ext cx="11799065" cy="2556000"/>
            </a:xfrm>
            <a:prstGeom prst="rect">
              <a:avLst/>
            </a:prstGeom>
            <a:solidFill>
              <a:srgbClr val="FDE8C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1945" name="Google Shape;1945;p55"/>
            <p:cNvGrpSpPr/>
            <p:nvPr/>
          </p:nvGrpSpPr>
          <p:grpSpPr>
            <a:xfrm>
              <a:off x="196468" y="4203563"/>
              <a:ext cx="11800800" cy="2557317"/>
              <a:chOff x="196468" y="1408843"/>
              <a:chExt cx="11800800" cy="5264516"/>
            </a:xfrm>
          </p:grpSpPr>
          <p:cxnSp>
            <p:nvCxnSpPr>
              <p:cNvPr id="1946" name="Google Shape;1946;p55"/>
              <p:cNvCxnSpPr/>
              <p:nvPr/>
            </p:nvCxnSpPr>
            <p:spPr>
              <a:xfrm>
                <a:off x="196468" y="1410159"/>
                <a:ext cx="0" cy="5263200"/>
              </a:xfrm>
              <a:prstGeom prst="straightConnector1">
                <a:avLst/>
              </a:prstGeom>
              <a:noFill/>
              <a:ln w="38100" cap="rnd" cmpd="sng">
                <a:solidFill>
                  <a:srgbClr val="F9C983"/>
                </a:solidFill>
                <a:prstDash val="solid"/>
                <a:miter lim="800000"/>
                <a:headEnd type="none" w="sm" len="sm"/>
                <a:tailEnd type="none" w="sm" len="sm"/>
              </a:ln>
            </p:spPr>
          </p:cxnSp>
          <p:cxnSp>
            <p:nvCxnSpPr>
              <p:cNvPr id="1947" name="Google Shape;1947;p55"/>
              <p:cNvCxnSpPr/>
              <p:nvPr/>
            </p:nvCxnSpPr>
            <p:spPr>
              <a:xfrm>
                <a:off x="11995533" y="1408843"/>
                <a:ext cx="0" cy="5263201"/>
              </a:xfrm>
              <a:prstGeom prst="straightConnector1">
                <a:avLst/>
              </a:prstGeom>
              <a:noFill/>
              <a:ln w="38100" cap="rnd" cmpd="sng">
                <a:solidFill>
                  <a:srgbClr val="F9C983"/>
                </a:solidFill>
                <a:prstDash val="solid"/>
                <a:miter lim="800000"/>
                <a:headEnd type="none" w="sm" len="sm"/>
                <a:tailEnd type="none" w="sm" len="sm"/>
              </a:ln>
            </p:spPr>
          </p:cxnSp>
          <p:cxnSp>
            <p:nvCxnSpPr>
              <p:cNvPr id="1948" name="Google Shape;1948;p55"/>
              <p:cNvCxnSpPr/>
              <p:nvPr/>
            </p:nvCxnSpPr>
            <p:spPr>
              <a:xfrm rot="10800000">
                <a:off x="196468" y="1410159"/>
                <a:ext cx="356266" cy="0"/>
              </a:xfrm>
              <a:prstGeom prst="straightConnector1">
                <a:avLst/>
              </a:prstGeom>
              <a:noFill/>
              <a:ln w="38100" cap="rnd" cmpd="sng">
                <a:solidFill>
                  <a:srgbClr val="F9C983"/>
                </a:solidFill>
                <a:prstDash val="solid"/>
                <a:miter lim="800000"/>
                <a:headEnd type="none" w="sm" len="sm"/>
                <a:tailEnd type="none" w="sm" len="sm"/>
              </a:ln>
            </p:spPr>
          </p:cxnSp>
          <p:cxnSp>
            <p:nvCxnSpPr>
              <p:cNvPr id="1949" name="Google Shape;1949;p55"/>
              <p:cNvCxnSpPr/>
              <p:nvPr/>
            </p:nvCxnSpPr>
            <p:spPr>
              <a:xfrm rot="10800000">
                <a:off x="4723533" y="1410158"/>
                <a:ext cx="7272000" cy="0"/>
              </a:xfrm>
              <a:prstGeom prst="straightConnector1">
                <a:avLst/>
              </a:prstGeom>
              <a:noFill/>
              <a:ln w="38100" cap="rnd" cmpd="sng">
                <a:solidFill>
                  <a:srgbClr val="F9C983"/>
                </a:solidFill>
                <a:prstDash val="solid"/>
                <a:miter lim="800000"/>
                <a:headEnd type="none" w="sm" len="sm"/>
                <a:tailEnd type="none" w="sm" len="sm"/>
              </a:ln>
            </p:spPr>
          </p:cxnSp>
          <p:cxnSp>
            <p:nvCxnSpPr>
              <p:cNvPr id="1950" name="Google Shape;1950;p55"/>
              <p:cNvCxnSpPr/>
              <p:nvPr/>
            </p:nvCxnSpPr>
            <p:spPr>
              <a:xfrm>
                <a:off x="196468" y="6672043"/>
                <a:ext cx="11800800" cy="0"/>
              </a:xfrm>
              <a:prstGeom prst="straightConnector1">
                <a:avLst/>
              </a:prstGeom>
              <a:noFill/>
              <a:ln w="38100" cap="rnd" cmpd="sng">
                <a:solidFill>
                  <a:srgbClr val="F9C983"/>
                </a:solidFill>
                <a:prstDash val="solid"/>
                <a:miter lim="800000"/>
                <a:headEnd type="none" w="sm" len="sm"/>
                <a:tailEnd type="none" w="sm" len="sm"/>
              </a:ln>
            </p:spPr>
          </p:cxnSp>
        </p:grpSp>
      </p:grpSp>
      <p:grpSp>
        <p:nvGrpSpPr>
          <p:cNvPr id="1951" name="Google Shape;1951;p55"/>
          <p:cNvGrpSpPr/>
          <p:nvPr/>
        </p:nvGrpSpPr>
        <p:grpSpPr>
          <a:xfrm>
            <a:off x="1026380" y="3830667"/>
            <a:ext cx="3528530" cy="610054"/>
            <a:chOff x="1026380" y="3830667"/>
            <a:chExt cx="3528530" cy="610054"/>
          </a:xfrm>
        </p:grpSpPr>
        <p:sp>
          <p:nvSpPr>
            <p:cNvPr id="1952" name="Google Shape;1952;p55"/>
            <p:cNvSpPr txBox="1"/>
            <p:nvPr/>
          </p:nvSpPr>
          <p:spPr>
            <a:xfrm>
              <a:off x="1026380" y="3917501"/>
              <a:ext cx="352853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ja-JP" sz="2800" b="1" i="0" u="none" strike="noStrike" cap="none">
                  <a:solidFill>
                    <a:schemeClr val="accent1"/>
                  </a:solidFill>
                  <a:latin typeface="Arial"/>
                  <a:ea typeface="Arial"/>
                  <a:cs typeface="Arial"/>
                  <a:sym typeface="Arial"/>
                </a:rPr>
                <a:t>福祉の充実のために</a:t>
              </a:r>
              <a:endParaRPr sz="2800" b="1" i="0" u="none" strike="noStrike" cap="none">
                <a:solidFill>
                  <a:schemeClr val="accent1"/>
                </a:solidFill>
                <a:latin typeface="Arial"/>
                <a:ea typeface="Arial"/>
                <a:cs typeface="Arial"/>
                <a:sym typeface="Arial"/>
              </a:endParaRPr>
            </a:p>
          </p:txBody>
        </p:sp>
        <p:sp>
          <p:nvSpPr>
            <p:cNvPr id="1953" name="Google Shape;1953;p55"/>
            <p:cNvSpPr txBox="1"/>
            <p:nvPr/>
          </p:nvSpPr>
          <p:spPr>
            <a:xfrm>
              <a:off x="1183669" y="3830667"/>
              <a:ext cx="604671" cy="21544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ja-JP" sz="800" b="0" i="0" u="none" strike="noStrike" cap="none">
                  <a:solidFill>
                    <a:schemeClr val="accent1"/>
                  </a:solidFill>
                  <a:latin typeface="Arial"/>
                  <a:ea typeface="Arial"/>
                  <a:cs typeface="Arial"/>
                  <a:sym typeface="Arial"/>
                </a:rPr>
                <a:t>ふ  く  し</a:t>
              </a:r>
              <a:endParaRPr sz="1400" b="0" i="0" u="none" strike="noStrike" cap="none">
                <a:solidFill>
                  <a:srgbClr val="000000"/>
                </a:solidFill>
                <a:latin typeface="Arial"/>
                <a:ea typeface="Arial"/>
                <a:cs typeface="Arial"/>
                <a:sym typeface="Arial"/>
              </a:endParaRPr>
            </a:p>
          </p:txBody>
        </p:sp>
        <p:sp>
          <p:nvSpPr>
            <p:cNvPr id="1954" name="Google Shape;1954;p55"/>
            <p:cNvSpPr txBox="1"/>
            <p:nvPr/>
          </p:nvSpPr>
          <p:spPr>
            <a:xfrm>
              <a:off x="2107196" y="3830667"/>
              <a:ext cx="820200" cy="215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ja-JP" sz="800" b="0" i="0" u="none" strike="noStrike" cap="none">
                  <a:solidFill>
                    <a:schemeClr val="accent1"/>
                  </a:solidFill>
                  <a:latin typeface="Arial"/>
                  <a:ea typeface="Arial"/>
                  <a:cs typeface="Arial"/>
                  <a:sym typeface="Arial"/>
                </a:rPr>
                <a:t>じ ゅ う じ つ</a:t>
              </a:r>
              <a:endParaRPr sz="1400" b="0" i="0" u="none" strike="noStrike" cap="none">
                <a:solidFill>
                  <a:srgbClr val="000000"/>
                </a:solidFill>
                <a:latin typeface="Arial"/>
                <a:ea typeface="Arial"/>
                <a:cs typeface="Arial"/>
                <a:sym typeface="Arial"/>
              </a:endParaRPr>
            </a:p>
          </p:txBody>
        </p:sp>
      </p:grpSp>
      <p:grpSp>
        <p:nvGrpSpPr>
          <p:cNvPr id="1955" name="Google Shape;1955;p55"/>
          <p:cNvGrpSpPr/>
          <p:nvPr/>
        </p:nvGrpSpPr>
        <p:grpSpPr>
          <a:xfrm>
            <a:off x="7173932" y="4375154"/>
            <a:ext cx="3782206" cy="1266305"/>
            <a:chOff x="7065296" y="4375154"/>
            <a:chExt cx="3782206" cy="1266305"/>
          </a:xfrm>
        </p:grpSpPr>
        <p:sp>
          <p:nvSpPr>
            <p:cNvPr id="1956" name="Google Shape;1956;p55"/>
            <p:cNvSpPr/>
            <p:nvPr/>
          </p:nvSpPr>
          <p:spPr>
            <a:xfrm>
              <a:off x="7065296" y="4375154"/>
              <a:ext cx="3715076" cy="1266305"/>
            </a:xfrm>
            <a:prstGeom prst="wedgeRoundRectCallout">
              <a:avLst>
                <a:gd name="adj1" fmla="val 44445"/>
                <a:gd name="adj2" fmla="val 70990"/>
                <a:gd name="adj3" fmla="val 16667"/>
              </a:avLst>
            </a:prstGeom>
            <a:solidFill>
              <a:schemeClr val="lt1"/>
            </a:solidFill>
            <a:ln w="127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57" name="Google Shape;1957;p55"/>
            <p:cNvSpPr txBox="1"/>
            <p:nvPr/>
          </p:nvSpPr>
          <p:spPr>
            <a:xfrm>
              <a:off x="7132426" y="4478491"/>
              <a:ext cx="3715076" cy="1039644"/>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800"/>
                <a:buFont typeface="Arial"/>
                <a:buNone/>
              </a:pPr>
              <a:r>
                <a:rPr lang="ja-JP" sz="1800" b="0" i="0" u="none" strike="noStrike" cap="none">
                  <a:solidFill>
                    <a:schemeClr val="dk1"/>
                  </a:solidFill>
                  <a:latin typeface="Arial"/>
                  <a:ea typeface="Arial"/>
                  <a:cs typeface="Arial"/>
                  <a:sym typeface="Arial"/>
                </a:rPr>
                <a:t>こんなしくみがあると、高齢者や</a:t>
              </a:r>
              <a:endParaRPr sz="1400" b="0" i="0" u="none" strike="noStrike" cap="none">
                <a:solidFill>
                  <a:srgbClr val="000000"/>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800"/>
                <a:buFont typeface="Arial"/>
                <a:buNone/>
              </a:pPr>
              <a:r>
                <a:rPr lang="ja-JP" sz="1800" b="0" i="0" u="none" strike="noStrike" cap="none">
                  <a:solidFill>
                    <a:schemeClr val="dk1"/>
                  </a:solidFill>
                  <a:latin typeface="Arial"/>
                  <a:ea typeface="Arial"/>
                  <a:cs typeface="Arial"/>
                  <a:sym typeface="Arial"/>
                </a:rPr>
                <a:t>障がいのある人も生き生きと</a:t>
              </a:r>
              <a:endParaRPr sz="1800" b="0" i="0" u="none" strike="noStrike" cap="none">
                <a:solidFill>
                  <a:schemeClr val="dk1"/>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800"/>
                <a:buFont typeface="Arial"/>
                <a:buNone/>
              </a:pPr>
              <a:r>
                <a:rPr lang="ja-JP" sz="1800" b="0" i="0" u="none" strike="noStrike" cap="none">
                  <a:solidFill>
                    <a:schemeClr val="dk1"/>
                  </a:solidFill>
                  <a:latin typeface="Arial"/>
                  <a:ea typeface="Arial"/>
                  <a:cs typeface="Arial"/>
                  <a:sym typeface="Arial"/>
                </a:rPr>
                <a:t>安心してくらせるね。</a:t>
              </a:r>
              <a:endParaRPr sz="1800" b="0" i="0" u="none" strike="noStrike" cap="none">
                <a:solidFill>
                  <a:schemeClr val="dk1"/>
                </a:solidFill>
                <a:latin typeface="Arial"/>
                <a:ea typeface="Arial"/>
                <a:cs typeface="Arial"/>
                <a:sym typeface="Arial"/>
              </a:endParaRPr>
            </a:p>
          </p:txBody>
        </p:sp>
      </p:grpSp>
      <p:pic>
        <p:nvPicPr>
          <p:cNvPr id="1958" name="Google Shape;1958;p55"/>
          <p:cNvPicPr preferRelativeResize="0"/>
          <p:nvPr/>
        </p:nvPicPr>
        <p:blipFill rotWithShape="1">
          <a:blip r:embed="rId5">
            <a:alphaModFix/>
          </a:blip>
          <a:srcRect b="29640"/>
          <a:stretch/>
        </p:blipFill>
        <p:spPr>
          <a:xfrm>
            <a:off x="10824213" y="5115357"/>
            <a:ext cx="1115595" cy="1463796"/>
          </a:xfrm>
          <a:prstGeom prst="rect">
            <a:avLst/>
          </a:prstGeom>
          <a:noFill/>
          <a:ln>
            <a:noFill/>
          </a:ln>
        </p:spPr>
      </p:pic>
      <p:sp>
        <p:nvSpPr>
          <p:cNvPr id="1959" name="Google Shape;1959;p55"/>
          <p:cNvSpPr/>
          <p:nvPr/>
        </p:nvSpPr>
        <p:spPr>
          <a:xfrm rot="5400000">
            <a:off x="686726" y="4049961"/>
            <a:ext cx="362951" cy="312889"/>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15" name="グループ化 14">
            <a:extLst>
              <a:ext uri="{FF2B5EF4-FFF2-40B4-BE49-F238E27FC236}">
                <a16:creationId xmlns:a16="http://schemas.microsoft.com/office/drawing/2014/main" id="{A27C4988-C53B-5489-7AA1-2EDB65A4C0F4}"/>
              </a:ext>
            </a:extLst>
          </p:cNvPr>
          <p:cNvGrpSpPr/>
          <p:nvPr/>
        </p:nvGrpSpPr>
        <p:grpSpPr>
          <a:xfrm>
            <a:off x="711757" y="1467423"/>
            <a:ext cx="7161957" cy="2265722"/>
            <a:chOff x="711757" y="1467423"/>
            <a:chExt cx="7161957" cy="2265722"/>
          </a:xfrm>
        </p:grpSpPr>
        <p:grpSp>
          <p:nvGrpSpPr>
            <p:cNvPr id="1961" name="Google Shape;1961;p55"/>
            <p:cNvGrpSpPr/>
            <p:nvPr/>
          </p:nvGrpSpPr>
          <p:grpSpPr>
            <a:xfrm>
              <a:off x="711757" y="1467423"/>
              <a:ext cx="7161957" cy="2265722"/>
              <a:chOff x="711757" y="1467423"/>
              <a:chExt cx="7161957" cy="2265722"/>
            </a:xfrm>
          </p:grpSpPr>
          <p:grpSp>
            <p:nvGrpSpPr>
              <p:cNvPr id="1962" name="Google Shape;1962;p55"/>
              <p:cNvGrpSpPr/>
              <p:nvPr/>
            </p:nvGrpSpPr>
            <p:grpSpPr>
              <a:xfrm>
                <a:off x="711757" y="1467423"/>
                <a:ext cx="7161955" cy="403976"/>
                <a:chOff x="1410099" y="1571302"/>
                <a:chExt cx="7161955" cy="403976"/>
              </a:xfrm>
            </p:grpSpPr>
            <p:sp>
              <p:nvSpPr>
                <p:cNvPr id="1963" name="Google Shape;1963;p55"/>
                <p:cNvSpPr txBox="1"/>
                <p:nvPr/>
              </p:nvSpPr>
              <p:spPr>
                <a:xfrm>
                  <a:off x="1410099" y="1667501"/>
                  <a:ext cx="7161955"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道路や橋、信号を整備するなど、便利で快適な生活ができるようにしています。</a:t>
                  </a:r>
                  <a:endParaRPr sz="1400" b="0" i="0" u="none" strike="noStrike" cap="none">
                    <a:solidFill>
                      <a:schemeClr val="dk1"/>
                    </a:solidFill>
                    <a:latin typeface="Arial"/>
                    <a:ea typeface="Arial"/>
                    <a:cs typeface="Arial"/>
                    <a:sym typeface="Arial"/>
                  </a:endParaRPr>
                </a:p>
              </p:txBody>
            </p:sp>
            <p:sp>
              <p:nvSpPr>
                <p:cNvPr id="1964" name="Google Shape;1964;p55"/>
                <p:cNvSpPr txBox="1"/>
                <p:nvPr/>
              </p:nvSpPr>
              <p:spPr>
                <a:xfrm>
                  <a:off x="4614039" y="1571302"/>
                  <a:ext cx="551400" cy="184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ja-JP" sz="600" b="0" i="0" u="none" strike="noStrike" cap="none">
                      <a:solidFill>
                        <a:schemeClr val="dk1"/>
                      </a:solidFill>
                      <a:latin typeface="Arial"/>
                      <a:ea typeface="Arial"/>
                      <a:cs typeface="Arial"/>
                      <a:sym typeface="Arial"/>
                    </a:rPr>
                    <a:t>かいてき</a:t>
                  </a:r>
                  <a:endParaRPr sz="1400" b="0" i="0" u="none" strike="noStrike" cap="none">
                    <a:solidFill>
                      <a:srgbClr val="000000"/>
                    </a:solidFill>
                    <a:latin typeface="Arial"/>
                    <a:ea typeface="Arial"/>
                    <a:cs typeface="Arial"/>
                    <a:sym typeface="Arial"/>
                  </a:endParaRPr>
                </a:p>
              </p:txBody>
            </p:sp>
          </p:grpSp>
          <p:sp>
            <p:nvSpPr>
              <p:cNvPr id="1965" name="Google Shape;1965;p55"/>
              <p:cNvSpPr txBox="1"/>
              <p:nvPr/>
            </p:nvSpPr>
            <p:spPr>
              <a:xfrm>
                <a:off x="4607818" y="2394525"/>
                <a:ext cx="3015633"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ja-JP" sz="1600" b="0" i="0" u="none" strike="noStrike" cap="none">
                    <a:solidFill>
                      <a:schemeClr val="dk1"/>
                    </a:solidFill>
                    <a:latin typeface="Arial"/>
                    <a:ea typeface="Arial"/>
                    <a:cs typeface="Arial"/>
                    <a:sym typeface="Arial"/>
                  </a:rPr>
                  <a:t>県民１人あたり （１年間）</a:t>
                </a:r>
                <a:endParaRPr sz="1600" b="0" i="0" u="none" strike="noStrike" cap="none">
                  <a:solidFill>
                    <a:schemeClr val="dk1"/>
                  </a:solidFill>
                  <a:latin typeface="Arial"/>
                  <a:ea typeface="Arial"/>
                  <a:cs typeface="Arial"/>
                  <a:sym typeface="Arial"/>
                </a:endParaRPr>
              </a:p>
            </p:txBody>
          </p:sp>
          <p:sp>
            <p:nvSpPr>
              <p:cNvPr id="1966" name="Google Shape;1966;p55"/>
              <p:cNvSpPr txBox="1"/>
              <p:nvPr/>
            </p:nvSpPr>
            <p:spPr>
              <a:xfrm>
                <a:off x="4607819" y="2774481"/>
                <a:ext cx="326589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1" i="0" u="none" strike="noStrike" cap="none">
                    <a:solidFill>
                      <a:srgbClr val="FF0000"/>
                    </a:solidFill>
                    <a:latin typeface="Arial"/>
                    <a:ea typeface="Arial"/>
                    <a:cs typeface="Arial"/>
                    <a:sym typeface="Arial"/>
                  </a:rPr>
                  <a:t>約33,000円 </a:t>
                </a:r>
                <a:r>
                  <a:rPr lang="ja-JP" sz="1400" b="0" i="0" u="none" strike="noStrike" cap="none">
                    <a:solidFill>
                      <a:schemeClr val="dk1"/>
                    </a:solidFill>
                    <a:latin typeface="Arial"/>
                    <a:ea typeface="Arial"/>
                    <a:cs typeface="Arial"/>
                    <a:sym typeface="Arial"/>
                  </a:rPr>
                  <a:t>（令和6年度）</a:t>
                </a:r>
                <a:endParaRPr sz="1800" b="0" i="0" u="none" strike="noStrike" cap="none">
                  <a:solidFill>
                    <a:schemeClr val="dk1"/>
                  </a:solidFill>
                  <a:latin typeface="Arial"/>
                  <a:ea typeface="Arial"/>
                  <a:cs typeface="Arial"/>
                  <a:sym typeface="Arial"/>
                </a:endParaRPr>
              </a:p>
            </p:txBody>
          </p:sp>
          <p:grpSp>
            <p:nvGrpSpPr>
              <p:cNvPr id="1967" name="Google Shape;1967;p55"/>
              <p:cNvGrpSpPr/>
              <p:nvPr/>
            </p:nvGrpSpPr>
            <p:grpSpPr>
              <a:xfrm>
                <a:off x="4587034" y="3362891"/>
                <a:ext cx="2839016" cy="370254"/>
                <a:chOff x="4587034" y="3306911"/>
                <a:chExt cx="2839016" cy="370254"/>
              </a:xfrm>
            </p:grpSpPr>
            <p:sp>
              <p:nvSpPr>
                <p:cNvPr id="1968" name="Google Shape;1968;p55"/>
                <p:cNvSpPr txBox="1"/>
                <p:nvPr/>
              </p:nvSpPr>
              <p:spPr>
                <a:xfrm>
                  <a:off x="4607819" y="3400166"/>
                  <a:ext cx="2818231"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ja-JP" sz="1200" b="0" i="0" u="none" strike="noStrike" cap="none">
                      <a:solidFill>
                        <a:schemeClr val="dk1"/>
                      </a:solidFill>
                      <a:latin typeface="Arial"/>
                      <a:ea typeface="Arial"/>
                      <a:cs typeface="Arial"/>
                      <a:sym typeface="Arial"/>
                    </a:rPr>
                    <a:t>飯塚市片島の立体交差道路（県道）</a:t>
                  </a:r>
                  <a:endParaRPr sz="1400" b="0" i="0" u="none" strike="noStrike" cap="none">
                    <a:solidFill>
                      <a:srgbClr val="000000"/>
                    </a:solidFill>
                    <a:latin typeface="Arial"/>
                    <a:ea typeface="Arial"/>
                    <a:cs typeface="Arial"/>
                    <a:sym typeface="Arial"/>
                  </a:endParaRPr>
                </a:p>
              </p:txBody>
            </p:sp>
            <p:sp>
              <p:nvSpPr>
                <p:cNvPr id="1969" name="Google Shape;1969;p55"/>
                <p:cNvSpPr txBox="1"/>
                <p:nvPr/>
              </p:nvSpPr>
              <p:spPr>
                <a:xfrm>
                  <a:off x="4587034" y="3306911"/>
                  <a:ext cx="558900" cy="184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ja-JP" sz="600" b="0" i="0" u="none" strike="noStrike" cap="none">
                      <a:solidFill>
                        <a:schemeClr val="dk1"/>
                      </a:solidFill>
                      <a:latin typeface="Arial"/>
                      <a:ea typeface="Arial"/>
                      <a:cs typeface="Arial"/>
                      <a:sym typeface="Arial"/>
                    </a:rPr>
                    <a:t>いいづか</a:t>
                  </a:r>
                  <a:endParaRPr sz="1400" b="0" i="0" u="none" strike="noStrike" cap="none">
                    <a:solidFill>
                      <a:srgbClr val="000000"/>
                    </a:solidFill>
                    <a:latin typeface="Arial"/>
                    <a:ea typeface="Arial"/>
                    <a:cs typeface="Arial"/>
                    <a:sym typeface="Arial"/>
                  </a:endParaRPr>
                </a:p>
              </p:txBody>
            </p:sp>
            <p:sp>
              <p:nvSpPr>
                <p:cNvPr id="1970" name="Google Shape;1970;p55"/>
                <p:cNvSpPr txBox="1"/>
                <p:nvPr/>
              </p:nvSpPr>
              <p:spPr>
                <a:xfrm>
                  <a:off x="5028494" y="3306911"/>
                  <a:ext cx="545100" cy="184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ja-JP" sz="600" b="0" i="0" u="none" strike="noStrike" cap="none">
                      <a:solidFill>
                        <a:schemeClr val="dk1"/>
                      </a:solidFill>
                      <a:latin typeface="Arial"/>
                      <a:ea typeface="Arial"/>
                      <a:cs typeface="Arial"/>
                      <a:sym typeface="Arial"/>
                    </a:rPr>
                    <a:t>かたしま</a:t>
                  </a:r>
                  <a:endParaRPr sz="1400" b="0" i="0" u="none" strike="noStrike" cap="none">
                    <a:solidFill>
                      <a:srgbClr val="000000"/>
                    </a:solidFill>
                    <a:latin typeface="Arial"/>
                    <a:ea typeface="Arial"/>
                    <a:cs typeface="Arial"/>
                    <a:sym typeface="Arial"/>
                  </a:endParaRPr>
                </a:p>
              </p:txBody>
            </p:sp>
          </p:grpSp>
        </p:grpSp>
        <p:pic>
          <p:nvPicPr>
            <p:cNvPr id="2" name="図 1">
              <a:extLst>
                <a:ext uri="{FF2B5EF4-FFF2-40B4-BE49-F238E27FC236}">
                  <a16:creationId xmlns:a16="http://schemas.microsoft.com/office/drawing/2014/main" id="{ECFDB30E-914D-3123-5ACF-E709FFF296F5}"/>
                </a:ext>
              </a:extLst>
            </p:cNvPr>
            <p:cNvPicPr>
              <a:picLocks noChangeAspect="1"/>
            </p:cNvPicPr>
            <p:nvPr/>
          </p:nvPicPr>
          <p:blipFill>
            <a:blip r:embed="rId6"/>
            <a:stretch>
              <a:fillRect/>
            </a:stretch>
          </p:blipFill>
          <p:spPr>
            <a:xfrm>
              <a:off x="813600" y="1886400"/>
              <a:ext cx="3737172" cy="1804572"/>
            </a:xfrm>
            <a:prstGeom prst="rect">
              <a:avLst/>
            </a:prstGeom>
          </p:spPr>
        </p:pic>
      </p:grpSp>
      <p:grpSp>
        <p:nvGrpSpPr>
          <p:cNvPr id="28" name="グループ化 27">
            <a:extLst>
              <a:ext uri="{FF2B5EF4-FFF2-40B4-BE49-F238E27FC236}">
                <a16:creationId xmlns:a16="http://schemas.microsoft.com/office/drawing/2014/main" id="{2F38A2FE-0F89-20A0-45F4-A8BF73B0508F}"/>
              </a:ext>
            </a:extLst>
          </p:cNvPr>
          <p:cNvGrpSpPr/>
          <p:nvPr/>
        </p:nvGrpSpPr>
        <p:grpSpPr>
          <a:xfrm>
            <a:off x="711757" y="4368399"/>
            <a:ext cx="7400367" cy="2342617"/>
            <a:chOff x="711757" y="4368399"/>
            <a:chExt cx="7400367" cy="2342617"/>
          </a:xfrm>
        </p:grpSpPr>
        <p:grpSp>
          <p:nvGrpSpPr>
            <p:cNvPr id="1973" name="Google Shape;1973;p55"/>
            <p:cNvGrpSpPr/>
            <p:nvPr/>
          </p:nvGrpSpPr>
          <p:grpSpPr>
            <a:xfrm>
              <a:off x="711757" y="4368399"/>
              <a:ext cx="7400367" cy="2342617"/>
              <a:chOff x="711757" y="4368399"/>
              <a:chExt cx="7400367" cy="2342617"/>
            </a:xfrm>
          </p:grpSpPr>
          <p:sp>
            <p:nvSpPr>
              <p:cNvPr id="1974" name="Google Shape;1974;p55"/>
              <p:cNvSpPr txBox="1"/>
              <p:nvPr/>
            </p:nvSpPr>
            <p:spPr>
              <a:xfrm>
                <a:off x="4607818" y="5330481"/>
                <a:ext cx="3015633"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ja-JP" sz="1600" b="0" i="0" u="none" strike="noStrike" cap="none">
                    <a:solidFill>
                      <a:schemeClr val="dk1"/>
                    </a:solidFill>
                    <a:latin typeface="Arial"/>
                    <a:ea typeface="Arial"/>
                    <a:cs typeface="Arial"/>
                    <a:sym typeface="Arial"/>
                  </a:rPr>
                  <a:t>県民１人あたり （１年間）</a:t>
                </a:r>
                <a:endParaRPr sz="1600" b="0" i="0" u="none" strike="noStrike" cap="none">
                  <a:solidFill>
                    <a:schemeClr val="dk1"/>
                  </a:solidFill>
                  <a:latin typeface="Arial"/>
                  <a:ea typeface="Arial"/>
                  <a:cs typeface="Arial"/>
                  <a:sym typeface="Arial"/>
                </a:endParaRPr>
              </a:p>
            </p:txBody>
          </p:sp>
          <p:sp>
            <p:nvSpPr>
              <p:cNvPr id="1975" name="Google Shape;1975;p55"/>
              <p:cNvSpPr txBox="1"/>
              <p:nvPr/>
            </p:nvSpPr>
            <p:spPr>
              <a:xfrm>
                <a:off x="4607819" y="5710437"/>
                <a:ext cx="326589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1" i="0" u="none" strike="noStrike" cap="none">
                    <a:solidFill>
                      <a:srgbClr val="FF0000"/>
                    </a:solidFill>
                    <a:latin typeface="Arial"/>
                    <a:ea typeface="Arial"/>
                    <a:cs typeface="Arial"/>
                    <a:sym typeface="Arial"/>
                  </a:rPr>
                  <a:t>約39,000円 </a:t>
                </a:r>
                <a:r>
                  <a:rPr lang="ja-JP" sz="1400" b="0" i="0" u="none" strike="noStrike" cap="none">
                    <a:solidFill>
                      <a:schemeClr val="dk1"/>
                    </a:solidFill>
                    <a:latin typeface="Arial"/>
                    <a:ea typeface="Arial"/>
                    <a:cs typeface="Arial"/>
                    <a:sym typeface="Arial"/>
                  </a:rPr>
                  <a:t>（令和6年度）</a:t>
                </a:r>
                <a:endParaRPr sz="1800" b="0" i="0" u="none" strike="noStrike" cap="none">
                  <a:solidFill>
                    <a:schemeClr val="dk1"/>
                  </a:solidFill>
                  <a:latin typeface="Arial"/>
                  <a:ea typeface="Arial"/>
                  <a:cs typeface="Arial"/>
                  <a:sym typeface="Arial"/>
                </a:endParaRPr>
              </a:p>
            </p:txBody>
          </p:sp>
          <p:grpSp>
            <p:nvGrpSpPr>
              <p:cNvPr id="1976" name="Google Shape;1976;p55"/>
              <p:cNvGrpSpPr/>
              <p:nvPr/>
            </p:nvGrpSpPr>
            <p:grpSpPr>
              <a:xfrm>
                <a:off x="711757" y="4368399"/>
                <a:ext cx="5979988" cy="412021"/>
                <a:chOff x="711757" y="4368399"/>
                <a:chExt cx="5979988" cy="412021"/>
              </a:xfrm>
            </p:grpSpPr>
            <p:sp>
              <p:nvSpPr>
                <p:cNvPr id="1977" name="Google Shape;1977;p55"/>
                <p:cNvSpPr txBox="1"/>
                <p:nvPr/>
              </p:nvSpPr>
              <p:spPr>
                <a:xfrm>
                  <a:off x="711757" y="4472643"/>
                  <a:ext cx="597998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高齢者や障がいのある人のくらしの支援などに使われています。</a:t>
                  </a:r>
                  <a:endParaRPr sz="1400" b="0" i="0" u="none" strike="noStrike" cap="none">
                    <a:solidFill>
                      <a:schemeClr val="dk1"/>
                    </a:solidFill>
                    <a:latin typeface="Arial"/>
                    <a:ea typeface="Arial"/>
                    <a:cs typeface="Arial"/>
                    <a:sym typeface="Arial"/>
                  </a:endParaRPr>
                </a:p>
              </p:txBody>
            </p:sp>
            <p:sp>
              <p:nvSpPr>
                <p:cNvPr id="1978" name="Google Shape;1978;p55"/>
                <p:cNvSpPr txBox="1"/>
                <p:nvPr/>
              </p:nvSpPr>
              <p:spPr>
                <a:xfrm>
                  <a:off x="723575" y="4368831"/>
                  <a:ext cx="709800" cy="184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ja-JP" sz="600" b="0" i="0" u="none" strike="noStrike" cap="none">
                      <a:solidFill>
                        <a:schemeClr val="dk1"/>
                      </a:solidFill>
                      <a:latin typeface="Arial"/>
                      <a:ea typeface="Arial"/>
                      <a:cs typeface="Arial"/>
                      <a:sym typeface="Arial"/>
                    </a:rPr>
                    <a:t>こうれいしゃ</a:t>
                  </a:r>
                  <a:endParaRPr sz="1400" b="0" i="0" u="none" strike="noStrike" cap="none">
                    <a:solidFill>
                      <a:srgbClr val="000000"/>
                    </a:solidFill>
                    <a:latin typeface="Arial"/>
                    <a:ea typeface="Arial"/>
                    <a:cs typeface="Arial"/>
                    <a:sym typeface="Arial"/>
                  </a:endParaRPr>
                </a:p>
              </p:txBody>
            </p:sp>
            <p:sp>
              <p:nvSpPr>
                <p:cNvPr id="1979" name="Google Shape;1979;p55"/>
                <p:cNvSpPr txBox="1"/>
                <p:nvPr/>
              </p:nvSpPr>
              <p:spPr>
                <a:xfrm>
                  <a:off x="1370929" y="4384858"/>
                  <a:ext cx="457500" cy="184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ja-JP" sz="600" b="0" i="0" u="none" strike="noStrike" cap="none">
                      <a:solidFill>
                        <a:schemeClr val="dk1"/>
                      </a:solidFill>
                      <a:latin typeface="Arial"/>
                      <a:ea typeface="Arial"/>
                      <a:cs typeface="Arial"/>
                      <a:sym typeface="Arial"/>
                    </a:rPr>
                    <a:t>しょう</a:t>
                  </a:r>
                  <a:endParaRPr sz="1400" b="0" i="0" u="none" strike="noStrike" cap="none">
                    <a:solidFill>
                      <a:srgbClr val="000000"/>
                    </a:solidFill>
                    <a:latin typeface="Arial"/>
                    <a:ea typeface="Arial"/>
                    <a:cs typeface="Arial"/>
                    <a:sym typeface="Arial"/>
                  </a:endParaRPr>
                </a:p>
              </p:txBody>
            </p:sp>
            <p:sp>
              <p:nvSpPr>
                <p:cNvPr id="1980" name="Google Shape;1980;p55"/>
                <p:cNvSpPr txBox="1"/>
                <p:nvPr/>
              </p:nvSpPr>
              <p:spPr>
                <a:xfrm>
                  <a:off x="3605982" y="4368399"/>
                  <a:ext cx="457500" cy="184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ja-JP" sz="600" b="0" i="0" u="none" strike="noStrike" cap="none">
                      <a:solidFill>
                        <a:schemeClr val="dk1"/>
                      </a:solidFill>
                      <a:latin typeface="Arial"/>
                      <a:ea typeface="Arial"/>
                      <a:cs typeface="Arial"/>
                      <a:sym typeface="Arial"/>
                    </a:rPr>
                    <a:t>し え ん</a:t>
                  </a:r>
                  <a:endParaRPr sz="1400" b="0" i="0" u="none" strike="noStrike" cap="none">
                    <a:solidFill>
                      <a:srgbClr val="000000"/>
                    </a:solidFill>
                    <a:latin typeface="Arial"/>
                    <a:ea typeface="Arial"/>
                    <a:cs typeface="Arial"/>
                    <a:sym typeface="Arial"/>
                  </a:endParaRPr>
                </a:p>
              </p:txBody>
            </p:sp>
          </p:grpSp>
          <p:sp>
            <p:nvSpPr>
              <p:cNvPr id="1981" name="Google Shape;1981;p55"/>
              <p:cNvSpPr txBox="1"/>
              <p:nvPr/>
            </p:nvSpPr>
            <p:spPr>
              <a:xfrm>
                <a:off x="4607819" y="6175525"/>
                <a:ext cx="3504305" cy="535491"/>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200"/>
                  <a:buFont typeface="Arial"/>
                  <a:buNone/>
                </a:pPr>
                <a:r>
                  <a:rPr lang="ja-JP" sz="1200" b="0" i="0" u="none" strike="noStrike" cap="none">
                    <a:solidFill>
                      <a:schemeClr val="dk1"/>
                    </a:solidFill>
                    <a:latin typeface="Arial"/>
                    <a:ea typeface="Arial"/>
                    <a:cs typeface="Arial"/>
                    <a:sym typeface="Arial"/>
                  </a:rPr>
                  <a:t>障がいのある人が自立した生活を送るための</a:t>
                </a:r>
                <a:endParaRPr sz="1200" b="0" i="0" u="none" strike="noStrike" cap="none">
                  <a:solidFill>
                    <a:schemeClr val="dk1"/>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200"/>
                  <a:buFont typeface="Arial"/>
                  <a:buNone/>
                </a:pPr>
                <a:r>
                  <a:rPr lang="ja-JP" sz="1200" b="0" i="0" u="none" strike="noStrike" cap="none">
                    <a:solidFill>
                      <a:schemeClr val="dk1"/>
                    </a:solidFill>
                    <a:latin typeface="Arial"/>
                    <a:ea typeface="Arial"/>
                    <a:cs typeface="Arial"/>
                    <a:sym typeface="Arial"/>
                  </a:rPr>
                  <a:t>訓練を支援している様子</a:t>
                </a:r>
                <a:endParaRPr sz="1400" b="0" i="0" u="none" strike="noStrike" cap="none">
                  <a:solidFill>
                    <a:srgbClr val="000000"/>
                  </a:solidFill>
                  <a:latin typeface="Arial"/>
                  <a:ea typeface="Arial"/>
                  <a:cs typeface="Arial"/>
                  <a:sym typeface="Arial"/>
                </a:endParaRPr>
              </a:p>
            </p:txBody>
          </p:sp>
        </p:grpSp>
        <p:pic>
          <p:nvPicPr>
            <p:cNvPr id="16" name="図 15">
              <a:extLst>
                <a:ext uri="{FF2B5EF4-FFF2-40B4-BE49-F238E27FC236}">
                  <a16:creationId xmlns:a16="http://schemas.microsoft.com/office/drawing/2014/main" id="{D49CFAD5-CCFA-1E30-EE09-B06BCDE051BF}"/>
                </a:ext>
              </a:extLst>
            </p:cNvPr>
            <p:cNvPicPr>
              <a:picLocks noChangeAspect="1"/>
            </p:cNvPicPr>
            <p:nvPr/>
          </p:nvPicPr>
          <p:blipFill>
            <a:blip r:embed="rId7"/>
            <a:stretch>
              <a:fillRect/>
            </a:stretch>
          </p:blipFill>
          <p:spPr>
            <a:xfrm>
              <a:off x="813600" y="4795200"/>
              <a:ext cx="3737172" cy="1798476"/>
            </a:xfrm>
            <a:prstGeom prst="rect">
              <a:avLst/>
            </a:prstGeom>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23"/>
                                        </p:tgtEl>
                                        <p:attrNameLst>
                                          <p:attrName>style.visibility</p:attrName>
                                        </p:attrNameLst>
                                      </p:cBhvr>
                                      <p:to>
                                        <p:strVal val="visible"/>
                                      </p:to>
                                    </p:set>
                                    <p:animEffect transition="in" filter="fade">
                                      <p:cBhvr>
                                        <p:cTn id="7" dur="500"/>
                                        <p:tgtEl>
                                          <p:spTgt spid="1923"/>
                                        </p:tgtEl>
                                      </p:cBhvr>
                                    </p:animEffect>
                                  </p:childTnLst>
                                </p:cTn>
                              </p:par>
                              <p:par>
                                <p:cTn id="8" presetID="10" presetClass="entr" presetSubtype="0" fill="hold" nodeType="withEffect">
                                  <p:stCondLst>
                                    <p:cond delay="0"/>
                                  </p:stCondLst>
                                  <p:childTnLst>
                                    <p:set>
                                      <p:cBhvr>
                                        <p:cTn id="9" dur="1" fill="hold">
                                          <p:stCondLst>
                                            <p:cond delay="0"/>
                                          </p:stCondLst>
                                        </p:cTn>
                                        <p:tgtEl>
                                          <p:spTgt spid="1936"/>
                                        </p:tgtEl>
                                        <p:attrNameLst>
                                          <p:attrName>style.visibility</p:attrName>
                                        </p:attrNameLst>
                                      </p:cBhvr>
                                      <p:to>
                                        <p:strVal val="visible"/>
                                      </p:to>
                                    </p:set>
                                    <p:animEffect transition="in" filter="fade">
                                      <p:cBhvr>
                                        <p:cTn id="10" dur="500"/>
                                        <p:tgtEl>
                                          <p:spTgt spid="1936"/>
                                        </p:tgtEl>
                                      </p:cBhvr>
                                    </p:animEffect>
                                  </p:childTnLst>
                                </p:cTn>
                              </p:par>
                              <p:par>
                                <p:cTn id="11" presetID="10" presetClass="entr" presetSubtype="0" fill="hold" nodeType="withEffect">
                                  <p:stCondLst>
                                    <p:cond delay="0"/>
                                  </p:stCondLst>
                                  <p:childTnLst>
                                    <p:set>
                                      <p:cBhvr>
                                        <p:cTn id="12" dur="1" fill="hold">
                                          <p:stCondLst>
                                            <p:cond delay="0"/>
                                          </p:stCondLst>
                                        </p:cTn>
                                        <p:tgtEl>
                                          <p:spTgt spid="1935"/>
                                        </p:tgtEl>
                                        <p:attrNameLst>
                                          <p:attrName>style.visibility</p:attrName>
                                        </p:attrNameLst>
                                      </p:cBhvr>
                                      <p:to>
                                        <p:strVal val="visible"/>
                                      </p:to>
                                    </p:set>
                                    <p:animEffect transition="in" filter="fade">
                                      <p:cBhvr>
                                        <p:cTn id="13" dur="500"/>
                                        <p:tgtEl>
                                          <p:spTgt spid="193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937"/>
                                        </p:tgtEl>
                                        <p:attrNameLst>
                                          <p:attrName>style.visibility</p:attrName>
                                        </p:attrNameLst>
                                      </p:cBhvr>
                                      <p:to>
                                        <p:strVal val="visible"/>
                                      </p:to>
                                    </p:set>
                                    <p:animEffect transition="in" filter="fade">
                                      <p:cBhvr>
                                        <p:cTn id="23" dur="500"/>
                                        <p:tgtEl>
                                          <p:spTgt spid="193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951"/>
                                        </p:tgtEl>
                                        <p:attrNameLst>
                                          <p:attrName>style.visibility</p:attrName>
                                        </p:attrNameLst>
                                      </p:cBhvr>
                                      <p:to>
                                        <p:strVal val="visible"/>
                                      </p:to>
                                    </p:set>
                                    <p:animEffect transition="in" filter="fade">
                                      <p:cBhvr>
                                        <p:cTn id="28" dur="500"/>
                                        <p:tgtEl>
                                          <p:spTgt spid="1951"/>
                                        </p:tgtEl>
                                      </p:cBhvr>
                                    </p:animEffect>
                                  </p:childTnLst>
                                </p:cTn>
                              </p:par>
                              <p:par>
                                <p:cTn id="29" presetID="10" presetClass="entr" presetSubtype="0" fill="hold" nodeType="withEffect">
                                  <p:stCondLst>
                                    <p:cond delay="0"/>
                                  </p:stCondLst>
                                  <p:childTnLst>
                                    <p:set>
                                      <p:cBhvr>
                                        <p:cTn id="30" dur="1" fill="hold">
                                          <p:stCondLst>
                                            <p:cond delay="0"/>
                                          </p:stCondLst>
                                        </p:cTn>
                                        <p:tgtEl>
                                          <p:spTgt spid="1959"/>
                                        </p:tgtEl>
                                        <p:attrNameLst>
                                          <p:attrName>style.visibility</p:attrName>
                                        </p:attrNameLst>
                                      </p:cBhvr>
                                      <p:to>
                                        <p:strVal val="visible"/>
                                      </p:to>
                                    </p:set>
                                    <p:animEffect transition="in" filter="fade">
                                      <p:cBhvr>
                                        <p:cTn id="31" dur="500"/>
                                        <p:tgtEl>
                                          <p:spTgt spid="1959"/>
                                        </p:tgtEl>
                                      </p:cBhvr>
                                    </p:animEffect>
                                  </p:childTnLst>
                                </p:cTn>
                              </p:par>
                              <p:par>
                                <p:cTn id="32" presetID="10" presetClass="entr" presetSubtype="0" fill="hold" nodeType="withEffect">
                                  <p:stCondLst>
                                    <p:cond delay="0"/>
                                  </p:stCondLst>
                                  <p:childTnLst>
                                    <p:set>
                                      <p:cBhvr>
                                        <p:cTn id="33" dur="1" fill="hold">
                                          <p:stCondLst>
                                            <p:cond delay="0"/>
                                          </p:stCondLst>
                                        </p:cTn>
                                        <p:tgtEl>
                                          <p:spTgt spid="1943"/>
                                        </p:tgtEl>
                                        <p:attrNameLst>
                                          <p:attrName>style.visibility</p:attrName>
                                        </p:attrNameLst>
                                      </p:cBhvr>
                                      <p:to>
                                        <p:strVal val="visible"/>
                                      </p:to>
                                    </p:set>
                                    <p:animEffect transition="in" filter="fade">
                                      <p:cBhvr>
                                        <p:cTn id="34" dur="500"/>
                                        <p:tgtEl>
                                          <p:spTgt spid="194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500"/>
                                        <p:tgtEl>
                                          <p:spTgt spid="2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955"/>
                                        </p:tgtEl>
                                        <p:attrNameLst>
                                          <p:attrName>style.visibility</p:attrName>
                                        </p:attrNameLst>
                                      </p:cBhvr>
                                      <p:to>
                                        <p:strVal val="visible"/>
                                      </p:to>
                                    </p:set>
                                    <p:animEffect transition="in" filter="fade">
                                      <p:cBhvr>
                                        <p:cTn id="44" dur="500"/>
                                        <p:tgtEl>
                                          <p:spTgt spid="1955"/>
                                        </p:tgtEl>
                                      </p:cBhvr>
                                    </p:animEffect>
                                  </p:childTnLst>
                                </p:cTn>
                              </p:par>
                              <p:par>
                                <p:cTn id="45" presetID="10" presetClass="entr" presetSubtype="0" fill="hold" nodeType="withEffect">
                                  <p:stCondLst>
                                    <p:cond delay="0"/>
                                  </p:stCondLst>
                                  <p:childTnLst>
                                    <p:set>
                                      <p:cBhvr>
                                        <p:cTn id="46" dur="1" fill="hold">
                                          <p:stCondLst>
                                            <p:cond delay="0"/>
                                          </p:stCondLst>
                                        </p:cTn>
                                        <p:tgtEl>
                                          <p:spTgt spid="1958"/>
                                        </p:tgtEl>
                                        <p:attrNameLst>
                                          <p:attrName>style.visibility</p:attrName>
                                        </p:attrNameLst>
                                      </p:cBhvr>
                                      <p:to>
                                        <p:strVal val="visible"/>
                                      </p:to>
                                    </p:set>
                                    <p:animEffect transition="in" filter="fade">
                                      <p:cBhvr>
                                        <p:cTn id="47" dur="500"/>
                                        <p:tgtEl>
                                          <p:spTgt spid="19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987"/>
        <p:cNvGrpSpPr/>
        <p:nvPr/>
      </p:nvGrpSpPr>
      <p:grpSpPr>
        <a:xfrm>
          <a:off x="0" y="0"/>
          <a:ext cx="0" cy="0"/>
          <a:chOff x="0" y="0"/>
          <a:chExt cx="0" cy="0"/>
        </a:xfrm>
      </p:grpSpPr>
      <p:grpSp>
        <p:nvGrpSpPr>
          <p:cNvPr id="1988" name="Google Shape;1988;p56"/>
          <p:cNvGrpSpPr/>
          <p:nvPr/>
        </p:nvGrpSpPr>
        <p:grpSpPr>
          <a:xfrm>
            <a:off x="196468" y="1405382"/>
            <a:ext cx="11800800" cy="3176144"/>
            <a:chOff x="196468" y="1405382"/>
            <a:chExt cx="11800800" cy="3176144"/>
          </a:xfrm>
        </p:grpSpPr>
        <p:sp>
          <p:nvSpPr>
            <p:cNvPr id="1989" name="Google Shape;1989;p56"/>
            <p:cNvSpPr/>
            <p:nvPr/>
          </p:nvSpPr>
          <p:spPr>
            <a:xfrm>
              <a:off x="196468" y="1406699"/>
              <a:ext cx="11799065" cy="3174826"/>
            </a:xfrm>
            <a:prstGeom prst="rect">
              <a:avLst/>
            </a:prstGeom>
            <a:solidFill>
              <a:srgbClr val="F2F7E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1990" name="Google Shape;1990;p56"/>
            <p:cNvGrpSpPr/>
            <p:nvPr/>
          </p:nvGrpSpPr>
          <p:grpSpPr>
            <a:xfrm>
              <a:off x="196468" y="1405382"/>
              <a:ext cx="11800800" cy="3176144"/>
              <a:chOff x="196468" y="1405382"/>
              <a:chExt cx="11800800" cy="2557317"/>
            </a:xfrm>
          </p:grpSpPr>
          <p:cxnSp>
            <p:nvCxnSpPr>
              <p:cNvPr id="1991" name="Google Shape;1991;p56"/>
              <p:cNvCxnSpPr/>
              <p:nvPr/>
            </p:nvCxnSpPr>
            <p:spPr>
              <a:xfrm>
                <a:off x="196468" y="1406021"/>
                <a:ext cx="0" cy="2556678"/>
              </a:xfrm>
              <a:prstGeom prst="straightConnector1">
                <a:avLst/>
              </a:prstGeom>
              <a:noFill/>
              <a:ln w="38100" cap="rnd" cmpd="sng">
                <a:solidFill>
                  <a:srgbClr val="8FCB9D"/>
                </a:solidFill>
                <a:prstDash val="solid"/>
                <a:miter lim="800000"/>
                <a:headEnd type="none" w="sm" len="sm"/>
                <a:tailEnd type="none" w="sm" len="sm"/>
              </a:ln>
            </p:spPr>
          </p:cxnSp>
          <p:cxnSp>
            <p:nvCxnSpPr>
              <p:cNvPr id="1992" name="Google Shape;1992;p56"/>
              <p:cNvCxnSpPr/>
              <p:nvPr/>
            </p:nvCxnSpPr>
            <p:spPr>
              <a:xfrm>
                <a:off x="11995533" y="1405382"/>
                <a:ext cx="0" cy="2556678"/>
              </a:xfrm>
              <a:prstGeom prst="straightConnector1">
                <a:avLst/>
              </a:prstGeom>
              <a:noFill/>
              <a:ln w="38100" cap="rnd" cmpd="sng">
                <a:solidFill>
                  <a:srgbClr val="8FCB9D"/>
                </a:solidFill>
                <a:prstDash val="solid"/>
                <a:miter lim="800000"/>
                <a:headEnd type="none" w="sm" len="sm"/>
                <a:tailEnd type="none" w="sm" len="sm"/>
              </a:ln>
            </p:spPr>
          </p:cxnSp>
          <p:cxnSp>
            <p:nvCxnSpPr>
              <p:cNvPr id="1993" name="Google Shape;1993;p56"/>
              <p:cNvCxnSpPr/>
              <p:nvPr/>
            </p:nvCxnSpPr>
            <p:spPr>
              <a:xfrm rot="10800000">
                <a:off x="196468" y="1406021"/>
                <a:ext cx="356266" cy="0"/>
              </a:xfrm>
              <a:prstGeom prst="straightConnector1">
                <a:avLst/>
              </a:prstGeom>
              <a:noFill/>
              <a:ln w="38100" cap="rnd" cmpd="sng">
                <a:solidFill>
                  <a:srgbClr val="8FCB9D"/>
                </a:solidFill>
                <a:prstDash val="solid"/>
                <a:miter lim="800000"/>
                <a:headEnd type="none" w="sm" len="sm"/>
                <a:tailEnd type="none" w="sm" len="sm"/>
              </a:ln>
            </p:spPr>
          </p:cxnSp>
          <p:cxnSp>
            <p:nvCxnSpPr>
              <p:cNvPr id="1994" name="Google Shape;1994;p56"/>
              <p:cNvCxnSpPr/>
              <p:nvPr/>
            </p:nvCxnSpPr>
            <p:spPr>
              <a:xfrm rot="10800000">
                <a:off x="4543533" y="1406021"/>
                <a:ext cx="7452000" cy="0"/>
              </a:xfrm>
              <a:prstGeom prst="straightConnector1">
                <a:avLst/>
              </a:prstGeom>
              <a:noFill/>
              <a:ln w="38100" cap="rnd" cmpd="sng">
                <a:solidFill>
                  <a:srgbClr val="8FCB9D"/>
                </a:solidFill>
                <a:prstDash val="solid"/>
                <a:miter lim="800000"/>
                <a:headEnd type="none" w="sm" len="sm"/>
                <a:tailEnd type="none" w="sm" len="sm"/>
              </a:ln>
            </p:spPr>
          </p:cxnSp>
          <p:cxnSp>
            <p:nvCxnSpPr>
              <p:cNvPr id="1995" name="Google Shape;1995;p56"/>
              <p:cNvCxnSpPr/>
              <p:nvPr/>
            </p:nvCxnSpPr>
            <p:spPr>
              <a:xfrm>
                <a:off x="196468" y="3962060"/>
                <a:ext cx="11800800" cy="0"/>
              </a:xfrm>
              <a:prstGeom prst="straightConnector1">
                <a:avLst/>
              </a:prstGeom>
              <a:noFill/>
              <a:ln w="38100" cap="rnd" cmpd="sng">
                <a:solidFill>
                  <a:srgbClr val="8FCB9D"/>
                </a:solidFill>
                <a:prstDash val="solid"/>
                <a:miter lim="800000"/>
                <a:headEnd type="none" w="sm" len="sm"/>
                <a:tailEnd type="none" w="sm" len="sm"/>
              </a:ln>
            </p:spPr>
          </p:cxnSp>
        </p:grpSp>
      </p:grpSp>
      <p:grpSp>
        <p:nvGrpSpPr>
          <p:cNvPr id="1996" name="Google Shape;1996;p56"/>
          <p:cNvGrpSpPr/>
          <p:nvPr/>
        </p:nvGrpSpPr>
        <p:grpSpPr>
          <a:xfrm>
            <a:off x="142185" y="191285"/>
            <a:ext cx="11907630" cy="830956"/>
            <a:chOff x="142185" y="191285"/>
            <a:chExt cx="11907630" cy="830956"/>
          </a:xfrm>
        </p:grpSpPr>
        <p:pic>
          <p:nvPicPr>
            <p:cNvPr id="1997" name="Google Shape;1997;p56"/>
            <p:cNvPicPr preferRelativeResize="0"/>
            <p:nvPr/>
          </p:nvPicPr>
          <p:blipFill rotWithShape="1">
            <a:blip r:embed="rId3">
              <a:alphaModFix/>
            </a:blip>
            <a:srcRect/>
            <a:stretch/>
          </p:blipFill>
          <p:spPr>
            <a:xfrm>
              <a:off x="142185" y="223545"/>
              <a:ext cx="11907630" cy="755970"/>
            </a:xfrm>
            <a:prstGeom prst="rect">
              <a:avLst/>
            </a:prstGeom>
            <a:noFill/>
            <a:ln>
              <a:noFill/>
            </a:ln>
          </p:spPr>
        </p:pic>
        <p:sp>
          <p:nvSpPr>
            <p:cNvPr id="1998" name="Google Shape;1998;p56"/>
            <p:cNvSpPr txBox="1"/>
            <p:nvPr/>
          </p:nvSpPr>
          <p:spPr>
            <a:xfrm>
              <a:off x="201954" y="191285"/>
              <a:ext cx="1208145"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4800"/>
                <a:buFont typeface="Arial"/>
                <a:buNone/>
              </a:pPr>
              <a:r>
                <a:rPr lang="ja-JP" sz="4800" b="1" i="0" u="none" strike="noStrike" cap="none">
                  <a:solidFill>
                    <a:schemeClr val="lt1"/>
                  </a:solidFill>
                  <a:latin typeface="Arial"/>
                  <a:ea typeface="Arial"/>
                  <a:cs typeface="Arial"/>
                  <a:sym typeface="Arial"/>
                </a:rPr>
                <a:t>5</a:t>
              </a:r>
              <a:endParaRPr sz="4800" b="1" i="0" u="none" strike="noStrike" cap="none">
                <a:solidFill>
                  <a:schemeClr val="lt1"/>
                </a:solidFill>
                <a:latin typeface="Arial"/>
                <a:ea typeface="Arial"/>
                <a:cs typeface="Arial"/>
                <a:sym typeface="Arial"/>
              </a:endParaRPr>
            </a:p>
          </p:txBody>
        </p:sp>
        <p:sp>
          <p:nvSpPr>
            <p:cNvPr id="1999" name="Google Shape;1999;p56"/>
            <p:cNvSpPr txBox="1"/>
            <p:nvPr/>
          </p:nvSpPr>
          <p:spPr>
            <a:xfrm>
              <a:off x="1566872" y="340431"/>
              <a:ext cx="95724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200"/>
                <a:buFont typeface="Arial"/>
                <a:buNone/>
              </a:pPr>
              <a:r>
                <a:rPr lang="ja-JP" sz="3200" b="1" i="0" u="none" strike="noStrike" cap="none">
                  <a:solidFill>
                    <a:schemeClr val="lt1"/>
                  </a:solidFill>
                  <a:latin typeface="Arial"/>
                  <a:ea typeface="Arial"/>
                  <a:cs typeface="Arial"/>
                  <a:sym typeface="Arial"/>
                </a:rPr>
                <a:t>税金はどんなことに使われているのだろう？</a:t>
              </a:r>
              <a:endParaRPr sz="1400" b="0" i="0" u="none" strike="noStrike" cap="none">
                <a:solidFill>
                  <a:srgbClr val="000000"/>
                </a:solidFill>
                <a:latin typeface="Arial"/>
                <a:ea typeface="Arial"/>
                <a:cs typeface="Arial"/>
                <a:sym typeface="Arial"/>
              </a:endParaRPr>
            </a:p>
          </p:txBody>
        </p:sp>
      </p:grpSp>
      <p:sp>
        <p:nvSpPr>
          <p:cNvPr id="2000" name="Google Shape;2000;p56"/>
          <p:cNvSpPr txBox="1"/>
          <p:nvPr/>
        </p:nvSpPr>
        <p:spPr>
          <a:xfrm>
            <a:off x="1595674" y="6503649"/>
            <a:ext cx="10454140"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ja-JP" sz="1100" b="0" i="0" u="none" strike="noStrike" cap="none">
                <a:solidFill>
                  <a:srgbClr val="747474"/>
                </a:solidFill>
                <a:latin typeface="Arial"/>
                <a:ea typeface="Arial"/>
                <a:cs typeface="Arial"/>
                <a:sym typeface="Arial"/>
              </a:rPr>
              <a:t>カスミサンショウウオ調査保全活動ページ　</a:t>
            </a:r>
            <a:r>
              <a:rPr lang="ja-JP" sz="1100" b="0" i="0" u="sng" strike="noStrike" cap="none">
                <a:solidFill>
                  <a:srgbClr val="747474"/>
                </a:solidFill>
                <a:latin typeface="Arial"/>
                <a:ea typeface="Arial"/>
                <a:cs typeface="Arial"/>
                <a:sym typeface="Arial"/>
                <a:hlinkClick r:id="rId4">
                  <a:extLst>
                    <a:ext uri="{A12FA001-AC4F-418D-AE19-62706E023703}">
                      <ahyp:hlinkClr xmlns:ahyp="http://schemas.microsoft.com/office/drawing/2018/hyperlinkcolor" val="tx"/>
                    </a:ext>
                  </a:extLst>
                </a:hlinkClick>
              </a:rPr>
              <a:t>https://www.pref.fukuoka.lg.jp/contents/kasumisansyouuo.html</a:t>
            </a:r>
            <a:endParaRPr sz="1100" b="0" i="0" u="none" strike="noStrike" cap="none">
              <a:solidFill>
                <a:srgbClr val="747474"/>
              </a:solidFill>
              <a:latin typeface="Arial"/>
              <a:ea typeface="Arial"/>
              <a:cs typeface="Arial"/>
              <a:sym typeface="Arial"/>
            </a:endParaRPr>
          </a:p>
        </p:txBody>
      </p:sp>
      <p:grpSp>
        <p:nvGrpSpPr>
          <p:cNvPr id="2001" name="Google Shape;2001;p56"/>
          <p:cNvGrpSpPr/>
          <p:nvPr/>
        </p:nvGrpSpPr>
        <p:grpSpPr>
          <a:xfrm>
            <a:off x="380775" y="6481509"/>
            <a:ext cx="1343400" cy="318141"/>
            <a:chOff x="858518" y="6436044"/>
            <a:chExt cx="1343400" cy="318141"/>
          </a:xfrm>
        </p:grpSpPr>
        <p:sp>
          <p:nvSpPr>
            <p:cNvPr id="2002" name="Google Shape;2002;p56"/>
            <p:cNvSpPr/>
            <p:nvPr/>
          </p:nvSpPr>
          <p:spPr>
            <a:xfrm>
              <a:off x="877569" y="6436044"/>
              <a:ext cx="1195848" cy="314594"/>
            </a:xfrm>
            <a:prstGeom prst="roundRect">
              <a:avLst>
                <a:gd name="adj" fmla="val 16667"/>
              </a:avLst>
            </a:prstGeom>
            <a:solidFill>
              <a:schemeClr val="lt1"/>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003" name="Google Shape;2003;p56"/>
            <p:cNvSpPr txBox="1"/>
            <p:nvPr/>
          </p:nvSpPr>
          <p:spPr>
            <a:xfrm>
              <a:off x="858518" y="6446385"/>
              <a:ext cx="13434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rgbClr val="0070C0"/>
                  </a:solidFill>
                  <a:latin typeface="Arial"/>
                  <a:ea typeface="Arial"/>
                  <a:cs typeface="Arial"/>
                  <a:sym typeface="Arial"/>
                </a:rPr>
                <a:t>詳しく学ぼう</a:t>
              </a:r>
              <a:endParaRPr sz="1400" b="0" i="0" u="none" strike="noStrike" cap="none">
                <a:solidFill>
                  <a:srgbClr val="000000"/>
                </a:solidFill>
                <a:latin typeface="Arial"/>
                <a:ea typeface="Arial"/>
                <a:cs typeface="Arial"/>
                <a:sym typeface="Arial"/>
              </a:endParaRPr>
            </a:p>
          </p:txBody>
        </p:sp>
      </p:grpSp>
      <p:sp>
        <p:nvSpPr>
          <p:cNvPr id="2004" name="Google Shape;2004;p56"/>
          <p:cNvSpPr txBox="1"/>
          <p:nvPr/>
        </p:nvSpPr>
        <p:spPr>
          <a:xfrm>
            <a:off x="1026380" y="1119320"/>
            <a:ext cx="3150221"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ja-JP" sz="2800" b="1" i="0" u="none" strike="noStrike" cap="none">
                <a:solidFill>
                  <a:schemeClr val="accent1"/>
                </a:solidFill>
                <a:latin typeface="Arial"/>
                <a:ea typeface="Arial"/>
                <a:cs typeface="Arial"/>
                <a:sym typeface="Arial"/>
              </a:rPr>
              <a:t>環境を守るために</a:t>
            </a:r>
            <a:endParaRPr sz="2800" b="1" i="0" u="none" strike="noStrike" cap="none">
              <a:solidFill>
                <a:schemeClr val="accent1"/>
              </a:solidFill>
              <a:latin typeface="Arial"/>
              <a:ea typeface="Arial"/>
              <a:cs typeface="Arial"/>
              <a:sym typeface="Arial"/>
            </a:endParaRPr>
          </a:p>
        </p:txBody>
      </p:sp>
      <p:sp>
        <p:nvSpPr>
          <p:cNvPr id="2005" name="Google Shape;2005;p56"/>
          <p:cNvSpPr/>
          <p:nvPr/>
        </p:nvSpPr>
        <p:spPr>
          <a:xfrm rot="5400000">
            <a:off x="686726" y="1251780"/>
            <a:ext cx="362951" cy="312889"/>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006" name="Google Shape;2006;p56"/>
          <p:cNvSpPr txBox="1"/>
          <p:nvPr/>
        </p:nvSpPr>
        <p:spPr>
          <a:xfrm>
            <a:off x="1094772" y="1024814"/>
            <a:ext cx="825733" cy="21544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ja-JP" sz="800" b="0" i="0" u="none" strike="noStrike" cap="none">
                <a:solidFill>
                  <a:schemeClr val="accent1"/>
                </a:solidFill>
                <a:latin typeface="Arial"/>
                <a:ea typeface="Arial"/>
                <a:cs typeface="Arial"/>
                <a:sym typeface="Arial"/>
              </a:rPr>
              <a:t>か ん き ょ う</a:t>
            </a:r>
            <a:endParaRPr sz="1400" b="0" i="0" u="none" strike="noStrike" cap="none">
              <a:solidFill>
                <a:srgbClr val="000000"/>
              </a:solidFill>
              <a:latin typeface="Arial"/>
              <a:ea typeface="Arial"/>
              <a:cs typeface="Arial"/>
              <a:sym typeface="Arial"/>
            </a:endParaRPr>
          </a:p>
        </p:txBody>
      </p:sp>
      <p:pic>
        <p:nvPicPr>
          <p:cNvPr id="2007" name="Google Shape;2007;p56"/>
          <p:cNvPicPr preferRelativeResize="0"/>
          <p:nvPr/>
        </p:nvPicPr>
        <p:blipFill rotWithShape="1">
          <a:blip r:embed="rId5">
            <a:alphaModFix/>
          </a:blip>
          <a:srcRect b="54131"/>
          <a:stretch/>
        </p:blipFill>
        <p:spPr>
          <a:xfrm>
            <a:off x="2752525" y="4713180"/>
            <a:ext cx="1261230" cy="1618293"/>
          </a:xfrm>
          <a:prstGeom prst="rect">
            <a:avLst/>
          </a:prstGeom>
          <a:noFill/>
          <a:ln>
            <a:noFill/>
          </a:ln>
        </p:spPr>
      </p:pic>
      <p:pic>
        <p:nvPicPr>
          <p:cNvPr id="2008" name="Google Shape;2008;p56"/>
          <p:cNvPicPr preferRelativeResize="0"/>
          <p:nvPr/>
        </p:nvPicPr>
        <p:blipFill rotWithShape="1">
          <a:blip r:embed="rId6">
            <a:alphaModFix/>
          </a:blip>
          <a:srcRect b="40699"/>
          <a:stretch/>
        </p:blipFill>
        <p:spPr>
          <a:xfrm>
            <a:off x="3783999" y="4837804"/>
            <a:ext cx="1184321" cy="1493669"/>
          </a:xfrm>
          <a:prstGeom prst="rect">
            <a:avLst/>
          </a:prstGeom>
          <a:noFill/>
          <a:ln>
            <a:noFill/>
          </a:ln>
        </p:spPr>
      </p:pic>
      <p:grpSp>
        <p:nvGrpSpPr>
          <p:cNvPr id="2009" name="Google Shape;2009;p56"/>
          <p:cNvGrpSpPr/>
          <p:nvPr/>
        </p:nvGrpSpPr>
        <p:grpSpPr>
          <a:xfrm>
            <a:off x="5229081" y="4966027"/>
            <a:ext cx="5149616" cy="938463"/>
            <a:chOff x="2591348" y="1450586"/>
            <a:chExt cx="5149616" cy="938463"/>
          </a:xfrm>
        </p:grpSpPr>
        <p:sp>
          <p:nvSpPr>
            <p:cNvPr id="2010" name="Google Shape;2010;p56"/>
            <p:cNvSpPr/>
            <p:nvPr/>
          </p:nvSpPr>
          <p:spPr>
            <a:xfrm>
              <a:off x="2591348" y="1450586"/>
              <a:ext cx="4603169" cy="938463"/>
            </a:xfrm>
            <a:prstGeom prst="wedgeRoundRectCallout">
              <a:avLst>
                <a:gd name="adj1" fmla="val -56998"/>
                <a:gd name="adj2" fmla="val 26030"/>
                <a:gd name="adj3" fmla="val 16667"/>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011" name="Google Shape;2011;p56"/>
            <p:cNvSpPr txBox="1"/>
            <p:nvPr/>
          </p:nvSpPr>
          <p:spPr>
            <a:xfrm>
              <a:off x="2669764" y="1533497"/>
              <a:ext cx="5071200" cy="757200"/>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chemeClr val="dk1"/>
                </a:buClr>
                <a:buSzPts val="1800"/>
                <a:buFont typeface="Arial"/>
                <a:buNone/>
              </a:pPr>
              <a:r>
                <a:rPr lang="ja-JP" sz="1800" b="0" i="0" u="none" strike="noStrike" cap="none">
                  <a:solidFill>
                    <a:schemeClr val="dk1"/>
                  </a:solidFill>
                  <a:latin typeface="Arial"/>
                  <a:ea typeface="Arial"/>
                  <a:cs typeface="Arial"/>
                  <a:sym typeface="Arial"/>
                </a:rPr>
                <a:t>税金はいろいろなことに使われていて、</a:t>
              </a:r>
              <a:endParaRPr sz="1800" b="0" i="0" u="none" strike="noStrike" cap="none">
                <a:solidFill>
                  <a:schemeClr val="dk1"/>
                </a:solidFill>
                <a:latin typeface="Arial"/>
                <a:ea typeface="Arial"/>
                <a:cs typeface="Arial"/>
                <a:sym typeface="Arial"/>
              </a:endParaRPr>
            </a:p>
            <a:p>
              <a:pPr marL="0" marR="0" lvl="0" indent="0" algn="l" rtl="0">
                <a:lnSpc>
                  <a:spcPct val="140000"/>
                </a:lnSpc>
                <a:spcBef>
                  <a:spcPts val="0"/>
                </a:spcBef>
                <a:spcAft>
                  <a:spcPts val="0"/>
                </a:spcAft>
                <a:buClr>
                  <a:schemeClr val="dk1"/>
                </a:buClr>
                <a:buSzPts val="1800"/>
                <a:buFont typeface="Arial"/>
                <a:buNone/>
              </a:pPr>
              <a:r>
                <a:rPr lang="ja-JP" sz="1800" b="0" i="0" u="none" strike="noStrike" cap="none">
                  <a:solidFill>
                    <a:schemeClr val="dk1"/>
                  </a:solidFill>
                  <a:latin typeface="Arial"/>
                  <a:ea typeface="Arial"/>
                  <a:cs typeface="Arial"/>
                  <a:sym typeface="Arial"/>
                </a:rPr>
                <a:t>わたしたちの生活を支えているのね。</a:t>
              </a:r>
              <a:endParaRPr sz="1400" b="0" i="0" u="none" strike="noStrike" cap="none">
                <a:solidFill>
                  <a:srgbClr val="000000"/>
                </a:solidFill>
                <a:latin typeface="Arial"/>
                <a:ea typeface="Arial"/>
                <a:cs typeface="Arial"/>
                <a:sym typeface="Arial"/>
              </a:endParaRPr>
            </a:p>
          </p:txBody>
        </p:sp>
      </p:grpSp>
      <p:grpSp>
        <p:nvGrpSpPr>
          <p:cNvPr id="2012" name="Google Shape;2012;p56"/>
          <p:cNvGrpSpPr/>
          <p:nvPr/>
        </p:nvGrpSpPr>
        <p:grpSpPr>
          <a:xfrm>
            <a:off x="10835734" y="430905"/>
            <a:ext cx="1084631" cy="358231"/>
            <a:chOff x="7808118" y="231384"/>
            <a:chExt cx="1084631" cy="358231"/>
          </a:xfrm>
        </p:grpSpPr>
        <p:sp>
          <p:nvSpPr>
            <p:cNvPr id="2013" name="Google Shape;2013;p56"/>
            <p:cNvSpPr/>
            <p:nvPr/>
          </p:nvSpPr>
          <p:spPr>
            <a:xfrm>
              <a:off x="7808118" y="231384"/>
              <a:ext cx="1084631" cy="358231"/>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2014" name="Google Shape;2014;p56"/>
            <p:cNvGrpSpPr/>
            <p:nvPr/>
          </p:nvGrpSpPr>
          <p:grpSpPr>
            <a:xfrm>
              <a:off x="8003932" y="267789"/>
              <a:ext cx="693003" cy="261610"/>
              <a:chOff x="8111396" y="267789"/>
              <a:chExt cx="693003" cy="261610"/>
            </a:xfrm>
          </p:grpSpPr>
          <p:sp>
            <p:nvSpPr>
              <p:cNvPr id="2015" name="Google Shape;2015;p56"/>
              <p:cNvSpPr txBox="1"/>
              <p:nvPr/>
            </p:nvSpPr>
            <p:spPr>
              <a:xfrm>
                <a:off x="8111396" y="267789"/>
                <a:ext cx="604653" cy="26161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3F3F3F"/>
                  </a:buClr>
                  <a:buSzPts val="1100"/>
                  <a:buFont typeface="Arial"/>
                  <a:buNone/>
                </a:pPr>
                <a:r>
                  <a:rPr lang="ja-JP" sz="1100" b="0" i="0" u="none" strike="noStrike" cap="none">
                    <a:solidFill>
                      <a:srgbClr val="3F3F3F"/>
                    </a:solidFill>
                    <a:latin typeface="Arial"/>
                    <a:ea typeface="Arial"/>
                    <a:cs typeface="Arial"/>
                    <a:sym typeface="Arial"/>
                  </a:rPr>
                  <a:t>目次へ</a:t>
                </a:r>
                <a:endParaRPr sz="1800" b="0" i="0" u="none" strike="noStrike" cap="none">
                  <a:solidFill>
                    <a:schemeClr val="dk1"/>
                  </a:solidFill>
                  <a:latin typeface="Arial"/>
                  <a:ea typeface="Arial"/>
                  <a:cs typeface="Arial"/>
                  <a:sym typeface="Arial"/>
                </a:endParaRPr>
              </a:p>
            </p:txBody>
          </p:sp>
          <p:sp>
            <p:nvSpPr>
              <p:cNvPr id="2016" name="Google Shape;2016;p56"/>
              <p:cNvSpPr/>
              <p:nvPr/>
            </p:nvSpPr>
            <p:spPr>
              <a:xfrm rot="5400000">
                <a:off x="8682384" y="354011"/>
                <a:ext cx="131053" cy="112977"/>
              </a:xfrm>
              <a:prstGeom prst="triangle">
                <a:avLst>
                  <a:gd name="adj" fmla="val 50000"/>
                </a:avLst>
              </a:prstGeom>
              <a:solidFill>
                <a:srgbClr val="3F3F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grpSp>
      <p:sp>
        <p:nvSpPr>
          <p:cNvPr id="2017" name="Google Shape;2017;p56">
            <a:hlinkClick r:id="rId7" action="ppaction://hlinksldjump"/>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18" name="グループ化 17">
            <a:extLst>
              <a:ext uri="{FF2B5EF4-FFF2-40B4-BE49-F238E27FC236}">
                <a16:creationId xmlns:a16="http://schemas.microsoft.com/office/drawing/2014/main" id="{FF5D1D42-B3B9-4988-2ED2-4972BA1CC49E}"/>
              </a:ext>
            </a:extLst>
          </p:cNvPr>
          <p:cNvGrpSpPr/>
          <p:nvPr/>
        </p:nvGrpSpPr>
        <p:grpSpPr>
          <a:xfrm>
            <a:off x="1338862" y="1605727"/>
            <a:ext cx="10654938" cy="2803622"/>
            <a:chOff x="1338862" y="1605727"/>
            <a:chExt cx="10654938" cy="2803622"/>
          </a:xfrm>
        </p:grpSpPr>
        <p:grpSp>
          <p:nvGrpSpPr>
            <p:cNvPr id="2019" name="Google Shape;2019;p56"/>
            <p:cNvGrpSpPr/>
            <p:nvPr/>
          </p:nvGrpSpPr>
          <p:grpSpPr>
            <a:xfrm>
              <a:off x="1338862" y="1605727"/>
              <a:ext cx="10654938" cy="2803622"/>
              <a:chOff x="1338862" y="1605727"/>
              <a:chExt cx="10654938" cy="2803622"/>
            </a:xfrm>
          </p:grpSpPr>
          <p:grpSp>
            <p:nvGrpSpPr>
              <p:cNvPr id="2020" name="Google Shape;2020;p56"/>
              <p:cNvGrpSpPr/>
              <p:nvPr/>
            </p:nvGrpSpPr>
            <p:grpSpPr>
              <a:xfrm>
                <a:off x="1338862" y="1605727"/>
                <a:ext cx="7161955" cy="655499"/>
                <a:chOff x="711757" y="1605727"/>
                <a:chExt cx="7161955" cy="655499"/>
              </a:xfrm>
            </p:grpSpPr>
            <p:grpSp>
              <p:nvGrpSpPr>
                <p:cNvPr id="2021" name="Google Shape;2021;p56"/>
                <p:cNvGrpSpPr/>
                <p:nvPr/>
              </p:nvGrpSpPr>
              <p:grpSpPr>
                <a:xfrm>
                  <a:off x="711757" y="1605727"/>
                  <a:ext cx="7161955" cy="655499"/>
                  <a:chOff x="1410099" y="1598766"/>
                  <a:chExt cx="7161955" cy="655499"/>
                </a:xfrm>
              </p:grpSpPr>
              <p:sp>
                <p:nvSpPr>
                  <p:cNvPr id="2022" name="Google Shape;2022;p56"/>
                  <p:cNvSpPr txBox="1"/>
                  <p:nvPr/>
                </p:nvSpPr>
                <p:spPr>
                  <a:xfrm>
                    <a:off x="1410099" y="1667501"/>
                    <a:ext cx="7161955" cy="586764"/>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わたしたちのくらしに多くの恵みをもたらす生物多様性を守るため、</a:t>
                    </a:r>
                    <a:endParaRPr sz="1400" b="0" i="0" u="none" strike="noStrike" cap="none">
                      <a:solidFill>
                        <a:srgbClr val="000000"/>
                      </a:solidFill>
                      <a:latin typeface="Arial"/>
                      <a:ea typeface="Arial"/>
                      <a:cs typeface="Arial"/>
                      <a:sym typeface="Arial"/>
                    </a:endParaRPr>
                  </a:p>
                  <a:p>
                    <a:pPr marL="0" marR="0" lvl="0" indent="0" algn="l" rtl="0">
                      <a:lnSpc>
                        <a:spcPct val="13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希少な生きもの（植物や鳥、魚、昆虫、貝など）の保全に取り組んでいます。</a:t>
                    </a:r>
                    <a:endParaRPr sz="1400" b="0" i="0" u="none" strike="noStrike" cap="none">
                      <a:solidFill>
                        <a:schemeClr val="dk1"/>
                      </a:solidFill>
                      <a:latin typeface="Arial"/>
                      <a:ea typeface="Arial"/>
                      <a:cs typeface="Arial"/>
                      <a:sym typeface="Arial"/>
                    </a:endParaRPr>
                  </a:p>
                </p:txBody>
              </p:sp>
              <p:sp>
                <p:nvSpPr>
                  <p:cNvPr id="2023" name="Google Shape;2023;p56"/>
                  <p:cNvSpPr txBox="1"/>
                  <p:nvPr/>
                </p:nvSpPr>
                <p:spPr>
                  <a:xfrm>
                    <a:off x="3703282" y="1598766"/>
                    <a:ext cx="386989" cy="18466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ja-JP" sz="600" b="0" i="0" u="none" strike="noStrike" cap="none">
                        <a:solidFill>
                          <a:schemeClr val="dk1"/>
                        </a:solidFill>
                        <a:latin typeface="Arial"/>
                        <a:ea typeface="Arial"/>
                        <a:cs typeface="Arial"/>
                        <a:sym typeface="Arial"/>
                      </a:rPr>
                      <a:t>めぐ</a:t>
                    </a:r>
                    <a:endParaRPr sz="1400" b="0" i="0" u="none" strike="noStrike" cap="none">
                      <a:solidFill>
                        <a:srgbClr val="000000"/>
                      </a:solidFill>
                      <a:latin typeface="Arial"/>
                      <a:ea typeface="Arial"/>
                      <a:cs typeface="Arial"/>
                      <a:sym typeface="Arial"/>
                    </a:endParaRPr>
                  </a:p>
                </p:txBody>
              </p:sp>
            </p:grpSp>
            <p:sp>
              <p:nvSpPr>
                <p:cNvPr id="2024" name="Google Shape;2024;p56"/>
                <p:cNvSpPr txBox="1"/>
                <p:nvPr/>
              </p:nvSpPr>
              <p:spPr>
                <a:xfrm>
                  <a:off x="3297094" y="1857807"/>
                  <a:ext cx="728400" cy="184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ja-JP" sz="600" b="0" i="0" u="none" strike="noStrike" cap="none">
                      <a:solidFill>
                        <a:schemeClr val="dk1"/>
                      </a:solidFill>
                      <a:latin typeface="Arial"/>
                      <a:ea typeface="Arial"/>
                      <a:cs typeface="Arial"/>
                      <a:sym typeface="Arial"/>
                    </a:rPr>
                    <a:t>こんちゅう</a:t>
                  </a:r>
                  <a:endParaRPr sz="1400" b="0" i="0" u="none" strike="noStrike" cap="none">
                    <a:solidFill>
                      <a:srgbClr val="000000"/>
                    </a:solidFill>
                    <a:latin typeface="Arial"/>
                    <a:ea typeface="Arial"/>
                    <a:cs typeface="Arial"/>
                    <a:sym typeface="Arial"/>
                  </a:endParaRPr>
                </a:p>
              </p:txBody>
            </p:sp>
            <p:sp>
              <p:nvSpPr>
                <p:cNvPr id="2025" name="Google Shape;2025;p56"/>
                <p:cNvSpPr txBox="1"/>
                <p:nvPr/>
              </p:nvSpPr>
              <p:spPr>
                <a:xfrm>
                  <a:off x="4823442" y="1867332"/>
                  <a:ext cx="496200" cy="184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ja-JP" sz="600" b="0" i="0" u="none" strike="noStrike" cap="none">
                      <a:solidFill>
                        <a:schemeClr val="dk1"/>
                      </a:solidFill>
                      <a:latin typeface="Arial"/>
                      <a:ea typeface="Arial"/>
                      <a:cs typeface="Arial"/>
                      <a:sym typeface="Arial"/>
                    </a:rPr>
                    <a:t>ほ ぜ ん</a:t>
                  </a:r>
                  <a:endParaRPr sz="1400" b="0" i="0" u="none" strike="noStrike" cap="none">
                    <a:solidFill>
                      <a:srgbClr val="000000"/>
                    </a:solidFill>
                    <a:latin typeface="Arial"/>
                    <a:ea typeface="Arial"/>
                    <a:cs typeface="Arial"/>
                    <a:sym typeface="Arial"/>
                  </a:endParaRPr>
                </a:p>
              </p:txBody>
            </p:sp>
          </p:grpSp>
          <p:sp>
            <p:nvSpPr>
              <p:cNvPr id="2026" name="Google Shape;2026;p56"/>
              <p:cNvSpPr txBox="1"/>
              <p:nvPr/>
            </p:nvSpPr>
            <p:spPr>
              <a:xfrm>
                <a:off x="1624188" y="4132350"/>
                <a:ext cx="3264122"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ja-JP" sz="1200" b="0" i="0" u="none" strike="noStrike" cap="none">
                    <a:solidFill>
                      <a:schemeClr val="dk1"/>
                    </a:solidFill>
                    <a:latin typeface="Arial"/>
                    <a:ea typeface="Arial"/>
                    <a:cs typeface="Arial"/>
                    <a:sym typeface="Arial"/>
                  </a:rPr>
                  <a:t>カスミサンショウウオ (サンショウウオ科）</a:t>
                </a:r>
                <a:endParaRPr sz="1400" b="0" i="0" u="none" strike="noStrike" cap="none">
                  <a:solidFill>
                    <a:srgbClr val="000000"/>
                  </a:solidFill>
                  <a:latin typeface="Arial"/>
                  <a:ea typeface="Arial"/>
                  <a:cs typeface="Arial"/>
                  <a:sym typeface="Arial"/>
                </a:endParaRPr>
              </a:p>
            </p:txBody>
          </p:sp>
          <p:sp>
            <p:nvSpPr>
              <p:cNvPr id="2027" name="Google Shape;2027;p56"/>
              <p:cNvSpPr txBox="1"/>
              <p:nvPr/>
            </p:nvSpPr>
            <p:spPr>
              <a:xfrm>
                <a:off x="5542993" y="4132350"/>
                <a:ext cx="3264122"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ja-JP" sz="1200" b="0" i="0" u="none" strike="noStrike" cap="none">
                    <a:solidFill>
                      <a:schemeClr val="dk1"/>
                    </a:solidFill>
                    <a:latin typeface="Arial"/>
                    <a:ea typeface="Arial"/>
                    <a:cs typeface="Arial"/>
                    <a:sym typeface="Arial"/>
                  </a:rPr>
                  <a:t>カスミサンショウウオの産卵場づくり</a:t>
                </a:r>
                <a:endParaRPr sz="1400" b="0" i="0" u="none" strike="noStrike" cap="none">
                  <a:solidFill>
                    <a:srgbClr val="000000"/>
                  </a:solidFill>
                  <a:latin typeface="Arial"/>
                  <a:ea typeface="Arial"/>
                  <a:cs typeface="Arial"/>
                  <a:sym typeface="Arial"/>
                </a:endParaRPr>
              </a:p>
            </p:txBody>
          </p:sp>
          <p:sp>
            <p:nvSpPr>
              <p:cNvPr id="2028" name="Google Shape;2028;p56"/>
              <p:cNvSpPr txBox="1"/>
              <p:nvPr/>
            </p:nvSpPr>
            <p:spPr>
              <a:xfrm>
                <a:off x="9170614" y="2865070"/>
                <a:ext cx="2749751"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ja-JP" sz="1600" b="0" i="0" u="none" strike="noStrike" cap="none">
                    <a:solidFill>
                      <a:schemeClr val="dk1"/>
                    </a:solidFill>
                    <a:latin typeface="Arial"/>
                    <a:ea typeface="Arial"/>
                    <a:cs typeface="Arial"/>
                    <a:sym typeface="Arial"/>
                  </a:rPr>
                  <a:t>県民１人あたり （１年間）</a:t>
                </a:r>
                <a:endParaRPr sz="1600" b="0" i="0" u="none" strike="noStrike" cap="none">
                  <a:solidFill>
                    <a:schemeClr val="dk1"/>
                  </a:solidFill>
                  <a:latin typeface="Arial"/>
                  <a:ea typeface="Arial"/>
                  <a:cs typeface="Arial"/>
                  <a:sym typeface="Arial"/>
                </a:endParaRPr>
              </a:p>
            </p:txBody>
          </p:sp>
          <p:sp>
            <p:nvSpPr>
              <p:cNvPr id="2029" name="Google Shape;2029;p56"/>
              <p:cNvSpPr txBox="1"/>
              <p:nvPr/>
            </p:nvSpPr>
            <p:spPr>
              <a:xfrm>
                <a:off x="9170616" y="3245026"/>
                <a:ext cx="28231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1" i="0" u="none" strike="noStrike" cap="none">
                    <a:solidFill>
                      <a:srgbClr val="FF0000"/>
                    </a:solidFill>
                    <a:latin typeface="Arial"/>
                    <a:ea typeface="Arial"/>
                    <a:cs typeface="Arial"/>
                    <a:sym typeface="Arial"/>
                  </a:rPr>
                  <a:t>約640円 </a:t>
                </a:r>
                <a:r>
                  <a:rPr lang="ja-JP" sz="1400" b="0" i="0" u="none" strike="noStrike" cap="none">
                    <a:solidFill>
                      <a:schemeClr val="dk1"/>
                    </a:solidFill>
                    <a:latin typeface="Arial"/>
                    <a:ea typeface="Arial"/>
                    <a:cs typeface="Arial"/>
                    <a:sym typeface="Arial"/>
                  </a:rPr>
                  <a:t>（令和6年度）</a:t>
                </a:r>
                <a:endParaRPr sz="1800" b="0" i="0" u="none" strike="noStrike" cap="none">
                  <a:solidFill>
                    <a:schemeClr val="dk1"/>
                  </a:solidFill>
                  <a:latin typeface="Arial"/>
                  <a:ea typeface="Arial"/>
                  <a:cs typeface="Arial"/>
                  <a:sym typeface="Arial"/>
                </a:endParaRPr>
              </a:p>
            </p:txBody>
          </p:sp>
        </p:grpSp>
        <p:pic>
          <p:nvPicPr>
            <p:cNvPr id="2" name="図 1">
              <a:extLst>
                <a:ext uri="{FF2B5EF4-FFF2-40B4-BE49-F238E27FC236}">
                  <a16:creationId xmlns:a16="http://schemas.microsoft.com/office/drawing/2014/main" id="{F4520480-A1B1-F04E-BC98-FFDA7CF13192}"/>
                </a:ext>
              </a:extLst>
            </p:cNvPr>
            <p:cNvPicPr>
              <a:picLocks noChangeAspect="1"/>
            </p:cNvPicPr>
            <p:nvPr/>
          </p:nvPicPr>
          <p:blipFill>
            <a:blip r:embed="rId8"/>
            <a:stretch>
              <a:fillRect/>
            </a:stretch>
          </p:blipFill>
          <p:spPr>
            <a:xfrm>
              <a:off x="1389600" y="2318400"/>
              <a:ext cx="7657240" cy="1798476"/>
            </a:xfrm>
            <a:prstGeom prst="rect">
              <a:avLst/>
            </a:prstGeom>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04"/>
                                        </p:tgtEl>
                                        <p:attrNameLst>
                                          <p:attrName>style.visibility</p:attrName>
                                        </p:attrNameLst>
                                      </p:cBhvr>
                                      <p:to>
                                        <p:strVal val="visible"/>
                                      </p:to>
                                    </p:set>
                                    <p:animEffect transition="in" filter="fade">
                                      <p:cBhvr>
                                        <p:cTn id="7" dur="500"/>
                                        <p:tgtEl>
                                          <p:spTgt spid="2004"/>
                                        </p:tgtEl>
                                      </p:cBhvr>
                                    </p:animEffect>
                                  </p:childTnLst>
                                </p:cTn>
                              </p:par>
                              <p:par>
                                <p:cTn id="8" presetID="10" presetClass="entr" presetSubtype="0" fill="hold" nodeType="withEffect">
                                  <p:stCondLst>
                                    <p:cond delay="0"/>
                                  </p:stCondLst>
                                  <p:childTnLst>
                                    <p:set>
                                      <p:cBhvr>
                                        <p:cTn id="9" dur="1" fill="hold">
                                          <p:stCondLst>
                                            <p:cond delay="0"/>
                                          </p:stCondLst>
                                        </p:cTn>
                                        <p:tgtEl>
                                          <p:spTgt spid="2012"/>
                                        </p:tgtEl>
                                        <p:attrNameLst>
                                          <p:attrName>style.visibility</p:attrName>
                                        </p:attrNameLst>
                                      </p:cBhvr>
                                      <p:to>
                                        <p:strVal val="visible"/>
                                      </p:to>
                                    </p:set>
                                    <p:animEffect transition="in" filter="fade">
                                      <p:cBhvr>
                                        <p:cTn id="10" dur="500"/>
                                        <p:tgtEl>
                                          <p:spTgt spid="2012"/>
                                        </p:tgtEl>
                                      </p:cBhvr>
                                    </p:animEffect>
                                  </p:childTnLst>
                                </p:cTn>
                              </p:par>
                              <p:par>
                                <p:cTn id="11" presetID="10" presetClass="entr" presetSubtype="0" fill="hold" nodeType="withEffect">
                                  <p:stCondLst>
                                    <p:cond delay="0"/>
                                  </p:stCondLst>
                                  <p:childTnLst>
                                    <p:set>
                                      <p:cBhvr>
                                        <p:cTn id="12" dur="1" fill="hold">
                                          <p:stCondLst>
                                            <p:cond delay="0"/>
                                          </p:stCondLst>
                                        </p:cTn>
                                        <p:tgtEl>
                                          <p:spTgt spid="2005"/>
                                        </p:tgtEl>
                                        <p:attrNameLst>
                                          <p:attrName>style.visibility</p:attrName>
                                        </p:attrNameLst>
                                      </p:cBhvr>
                                      <p:to>
                                        <p:strVal val="visible"/>
                                      </p:to>
                                    </p:set>
                                    <p:animEffect transition="in" filter="fade">
                                      <p:cBhvr>
                                        <p:cTn id="13" dur="500"/>
                                        <p:tgtEl>
                                          <p:spTgt spid="2005"/>
                                        </p:tgtEl>
                                      </p:cBhvr>
                                    </p:animEffect>
                                  </p:childTnLst>
                                </p:cTn>
                              </p:par>
                              <p:par>
                                <p:cTn id="14" presetID="10" presetClass="entr" presetSubtype="0" fill="hold" nodeType="withEffect">
                                  <p:stCondLst>
                                    <p:cond delay="0"/>
                                  </p:stCondLst>
                                  <p:childTnLst>
                                    <p:set>
                                      <p:cBhvr>
                                        <p:cTn id="15" dur="1" fill="hold">
                                          <p:stCondLst>
                                            <p:cond delay="0"/>
                                          </p:stCondLst>
                                        </p:cTn>
                                        <p:tgtEl>
                                          <p:spTgt spid="2006"/>
                                        </p:tgtEl>
                                        <p:attrNameLst>
                                          <p:attrName>style.visibility</p:attrName>
                                        </p:attrNameLst>
                                      </p:cBhvr>
                                      <p:to>
                                        <p:strVal val="visible"/>
                                      </p:to>
                                    </p:set>
                                    <p:animEffect transition="in" filter="fade">
                                      <p:cBhvr>
                                        <p:cTn id="16" dur="500"/>
                                        <p:tgtEl>
                                          <p:spTgt spid="2006"/>
                                        </p:tgtEl>
                                      </p:cBhvr>
                                    </p:animEffect>
                                  </p:childTnLst>
                                </p:cTn>
                              </p:par>
                              <p:par>
                                <p:cTn id="17" presetID="10" presetClass="entr" presetSubtype="0" fill="hold" nodeType="withEffect">
                                  <p:stCondLst>
                                    <p:cond delay="0"/>
                                  </p:stCondLst>
                                  <p:childTnLst>
                                    <p:set>
                                      <p:cBhvr>
                                        <p:cTn id="18" dur="1" fill="hold">
                                          <p:stCondLst>
                                            <p:cond delay="0"/>
                                          </p:stCondLst>
                                        </p:cTn>
                                        <p:tgtEl>
                                          <p:spTgt spid="1988"/>
                                        </p:tgtEl>
                                        <p:attrNameLst>
                                          <p:attrName>style.visibility</p:attrName>
                                        </p:attrNameLst>
                                      </p:cBhvr>
                                      <p:to>
                                        <p:strVal val="visible"/>
                                      </p:to>
                                    </p:set>
                                    <p:animEffect transition="in" filter="fade">
                                      <p:cBhvr>
                                        <p:cTn id="19" dur="500"/>
                                        <p:tgtEl>
                                          <p:spTgt spid="1988"/>
                                        </p:tgtEl>
                                      </p:cBhvr>
                                    </p:animEffec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20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09"/>
                                        </p:tgtEl>
                                        <p:attrNameLst>
                                          <p:attrName>style.visibility</p:attrName>
                                        </p:attrNameLst>
                                      </p:cBhvr>
                                      <p:to>
                                        <p:strVal val="visible"/>
                                      </p:to>
                                    </p:set>
                                    <p:animEffect transition="in" filter="fade">
                                      <p:cBhvr>
                                        <p:cTn id="32" dur="500"/>
                                        <p:tgtEl>
                                          <p:spTgt spid="2009"/>
                                        </p:tgtEl>
                                      </p:cBhvr>
                                    </p:animEffect>
                                  </p:childTnLst>
                                </p:cTn>
                              </p:par>
                              <p:par>
                                <p:cTn id="33" presetID="10" presetClass="entr" presetSubtype="0" fill="hold" nodeType="withEffect">
                                  <p:stCondLst>
                                    <p:cond delay="0"/>
                                  </p:stCondLst>
                                  <p:childTnLst>
                                    <p:set>
                                      <p:cBhvr>
                                        <p:cTn id="34" dur="1" fill="hold">
                                          <p:stCondLst>
                                            <p:cond delay="0"/>
                                          </p:stCondLst>
                                        </p:cTn>
                                        <p:tgtEl>
                                          <p:spTgt spid="2008"/>
                                        </p:tgtEl>
                                        <p:attrNameLst>
                                          <p:attrName>style.visibility</p:attrName>
                                        </p:attrNameLst>
                                      </p:cBhvr>
                                      <p:to>
                                        <p:strVal val="visible"/>
                                      </p:to>
                                    </p:set>
                                    <p:animEffect transition="in" filter="fade">
                                      <p:cBhvr>
                                        <p:cTn id="35" dur="500"/>
                                        <p:tgtEl>
                                          <p:spTgt spid="2008"/>
                                        </p:tgtEl>
                                      </p:cBhvr>
                                    </p:animEffect>
                                  </p:childTnLst>
                                </p:cTn>
                              </p:par>
                              <p:par>
                                <p:cTn id="36" presetID="10" presetClass="entr" presetSubtype="0" fill="hold" nodeType="withEffect">
                                  <p:stCondLst>
                                    <p:cond delay="0"/>
                                  </p:stCondLst>
                                  <p:childTnLst>
                                    <p:set>
                                      <p:cBhvr>
                                        <p:cTn id="37" dur="1" fill="hold">
                                          <p:stCondLst>
                                            <p:cond delay="0"/>
                                          </p:stCondLst>
                                        </p:cTn>
                                        <p:tgtEl>
                                          <p:spTgt spid="2007"/>
                                        </p:tgtEl>
                                        <p:attrNameLst>
                                          <p:attrName>style.visibility</p:attrName>
                                        </p:attrNameLst>
                                      </p:cBhvr>
                                      <p:to>
                                        <p:strVal val="visible"/>
                                      </p:to>
                                    </p:set>
                                    <p:animEffect transition="in" filter="fade">
                                      <p:cBhvr>
                                        <p:cTn id="38" dur="500"/>
                                        <p:tgtEl>
                                          <p:spTgt spid="2007"/>
                                        </p:tgtEl>
                                      </p:cBhvr>
                                    </p:animEffect>
                                  </p:childTnLst>
                                </p:cTn>
                              </p:par>
                              <p:par>
                                <p:cTn id="39" presetID="10" presetClass="entr" presetSubtype="0" fill="hold" nodeType="withEffect">
                                  <p:stCondLst>
                                    <p:cond delay="0"/>
                                  </p:stCondLst>
                                  <p:childTnLst>
                                    <p:set>
                                      <p:cBhvr>
                                        <p:cTn id="40" dur="1" fill="hold">
                                          <p:stCondLst>
                                            <p:cond delay="0"/>
                                          </p:stCondLst>
                                        </p:cTn>
                                        <p:tgtEl>
                                          <p:spTgt spid="2000"/>
                                        </p:tgtEl>
                                        <p:attrNameLst>
                                          <p:attrName>style.visibility</p:attrName>
                                        </p:attrNameLst>
                                      </p:cBhvr>
                                      <p:to>
                                        <p:strVal val="visible"/>
                                      </p:to>
                                    </p:set>
                                    <p:animEffect transition="in" filter="fade">
                                      <p:cBhvr>
                                        <p:cTn id="41" dur="500"/>
                                        <p:tgtEl>
                                          <p:spTgt spid="2000"/>
                                        </p:tgtEl>
                                      </p:cBhvr>
                                    </p:animEffect>
                                  </p:childTnLst>
                                </p:cTn>
                              </p:par>
                              <p:par>
                                <p:cTn id="42" presetID="10" presetClass="entr" presetSubtype="0" fill="hold" nodeType="withEffect">
                                  <p:stCondLst>
                                    <p:cond delay="0"/>
                                  </p:stCondLst>
                                  <p:childTnLst>
                                    <p:set>
                                      <p:cBhvr>
                                        <p:cTn id="43" dur="1" fill="hold">
                                          <p:stCondLst>
                                            <p:cond delay="0"/>
                                          </p:stCondLst>
                                        </p:cTn>
                                        <p:tgtEl>
                                          <p:spTgt spid="2001"/>
                                        </p:tgtEl>
                                        <p:attrNameLst>
                                          <p:attrName>style.visibility</p:attrName>
                                        </p:attrNameLst>
                                      </p:cBhvr>
                                      <p:to>
                                        <p:strVal val="visible"/>
                                      </p:to>
                                    </p:set>
                                    <p:animEffect transition="in" filter="fade">
                                      <p:cBhvr>
                                        <p:cTn id="44" dur="500"/>
                                        <p:tgtEl>
                                          <p:spTgt spid="20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037"/>
        <p:cNvGrpSpPr/>
        <p:nvPr/>
      </p:nvGrpSpPr>
      <p:grpSpPr>
        <a:xfrm>
          <a:off x="0" y="0"/>
          <a:ext cx="0" cy="0"/>
          <a:chOff x="0" y="0"/>
          <a:chExt cx="0" cy="0"/>
        </a:xfrm>
      </p:grpSpPr>
      <p:grpSp>
        <p:nvGrpSpPr>
          <p:cNvPr id="2038" name="Google Shape;2038;p57"/>
          <p:cNvGrpSpPr/>
          <p:nvPr/>
        </p:nvGrpSpPr>
        <p:grpSpPr>
          <a:xfrm>
            <a:off x="397814" y="1587324"/>
            <a:ext cx="11396373" cy="4314058"/>
            <a:chOff x="397814" y="1587324"/>
            <a:chExt cx="11396373" cy="4314058"/>
          </a:xfrm>
        </p:grpSpPr>
        <p:sp>
          <p:nvSpPr>
            <p:cNvPr id="2039" name="Google Shape;2039;p57"/>
            <p:cNvSpPr/>
            <p:nvPr/>
          </p:nvSpPr>
          <p:spPr>
            <a:xfrm>
              <a:off x="397814" y="1592044"/>
              <a:ext cx="11396373" cy="802020"/>
            </a:xfrm>
            <a:custGeom>
              <a:avLst/>
              <a:gdLst/>
              <a:ahLst/>
              <a:cxnLst/>
              <a:rect l="l" t="t" r="r" b="b"/>
              <a:pathLst>
                <a:path w="9603308" h="677311" extrusionOk="0">
                  <a:moveTo>
                    <a:pt x="257616" y="0"/>
                  </a:moveTo>
                  <a:lnTo>
                    <a:pt x="9345692" y="0"/>
                  </a:lnTo>
                  <a:cubicBezTo>
                    <a:pt x="9487969" y="0"/>
                    <a:pt x="9603308" y="115339"/>
                    <a:pt x="9603308" y="257616"/>
                  </a:cubicBezTo>
                  <a:lnTo>
                    <a:pt x="9603308" y="677301"/>
                  </a:lnTo>
                  <a:lnTo>
                    <a:pt x="9603306" y="677311"/>
                  </a:lnTo>
                  <a:lnTo>
                    <a:pt x="9603306" y="649814"/>
                  </a:lnTo>
                  <a:lnTo>
                    <a:pt x="0" y="649814"/>
                  </a:lnTo>
                  <a:lnTo>
                    <a:pt x="0" y="257616"/>
                  </a:lnTo>
                  <a:cubicBezTo>
                    <a:pt x="0" y="115339"/>
                    <a:pt x="115339" y="0"/>
                    <a:pt x="257616" y="0"/>
                  </a:cubicBezTo>
                  <a:close/>
                </a:path>
              </a:pathLst>
            </a:custGeom>
            <a:solidFill>
              <a:srgbClr val="F2A98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040" name="Google Shape;2040;p57"/>
            <p:cNvSpPr/>
            <p:nvPr/>
          </p:nvSpPr>
          <p:spPr>
            <a:xfrm>
              <a:off x="397814" y="1587324"/>
              <a:ext cx="11396373" cy="4314058"/>
            </a:xfrm>
            <a:prstGeom prst="roundRect">
              <a:avLst>
                <a:gd name="adj" fmla="val 7693"/>
              </a:avLst>
            </a:prstGeom>
            <a:no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2041" name="Google Shape;2041;p57"/>
            <p:cNvGrpSpPr/>
            <p:nvPr/>
          </p:nvGrpSpPr>
          <p:grpSpPr>
            <a:xfrm>
              <a:off x="1974781" y="1718278"/>
              <a:ext cx="610576" cy="549549"/>
              <a:chOff x="408318" y="2484221"/>
              <a:chExt cx="659456" cy="559323"/>
            </a:xfrm>
          </p:grpSpPr>
          <p:sp>
            <p:nvSpPr>
              <p:cNvPr id="2042" name="Google Shape;2042;p57"/>
              <p:cNvSpPr/>
              <p:nvPr/>
            </p:nvSpPr>
            <p:spPr>
              <a:xfrm>
                <a:off x="458392" y="2484221"/>
                <a:ext cx="559323" cy="559323"/>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043" name="Google Shape;2043;p57"/>
              <p:cNvSpPr txBox="1"/>
              <p:nvPr/>
            </p:nvSpPr>
            <p:spPr>
              <a:xfrm>
                <a:off x="408318" y="2547833"/>
                <a:ext cx="659456" cy="40718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AAC8D"/>
                  </a:buClr>
                  <a:buSzPts val="1800"/>
                  <a:buFont typeface="Arial"/>
                  <a:buNone/>
                </a:pPr>
                <a:r>
                  <a:rPr lang="ja-JP" sz="1800" b="1" i="0" u="none" strike="noStrike" cap="none">
                    <a:solidFill>
                      <a:srgbClr val="2AAC8D"/>
                    </a:solidFill>
                    <a:latin typeface="Arial"/>
                    <a:ea typeface="Arial"/>
                    <a:cs typeface="Arial"/>
                    <a:sym typeface="Arial"/>
                  </a:rPr>
                  <a:t>Q</a:t>
                </a:r>
                <a:r>
                  <a:rPr lang="ja-JP" sz="2000" b="1" i="0" u="none" strike="noStrike" cap="none">
                    <a:solidFill>
                      <a:srgbClr val="2AAC8D"/>
                    </a:solidFill>
                    <a:latin typeface="Arial"/>
                    <a:ea typeface="Arial"/>
                    <a:cs typeface="Arial"/>
                    <a:sym typeface="Arial"/>
                  </a:rPr>
                  <a:t>3</a:t>
                </a:r>
                <a:endParaRPr sz="2800" b="1" i="0" u="none" strike="noStrike" cap="none">
                  <a:solidFill>
                    <a:srgbClr val="2AAC8D"/>
                  </a:solidFill>
                  <a:latin typeface="Arial"/>
                  <a:ea typeface="Arial"/>
                  <a:cs typeface="Arial"/>
                  <a:sym typeface="Arial"/>
                </a:endParaRPr>
              </a:p>
            </p:txBody>
          </p:sp>
        </p:grpSp>
        <p:sp>
          <p:nvSpPr>
            <p:cNvPr id="2044" name="Google Shape;2044;p57"/>
            <p:cNvSpPr txBox="1"/>
            <p:nvPr/>
          </p:nvSpPr>
          <p:spPr>
            <a:xfrm>
              <a:off x="2631713" y="1774109"/>
              <a:ext cx="69807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chemeClr val="dk1"/>
                </a:buClr>
                <a:buSzPts val="2000"/>
                <a:buFont typeface="Arial"/>
                <a:buNone/>
              </a:pPr>
              <a:r>
                <a:rPr lang="ja-JP" sz="2000" b="1" i="0" u="none" strike="noStrike" cap="none">
                  <a:solidFill>
                    <a:schemeClr val="dk1"/>
                  </a:solidFill>
                  <a:latin typeface="Arial"/>
                  <a:ea typeface="Arial"/>
                  <a:cs typeface="Arial"/>
                  <a:sym typeface="Arial"/>
                </a:rPr>
                <a:t>税金が使われている正しい組み合わせはどれでしょう。</a:t>
              </a:r>
              <a:endParaRPr sz="1400" b="0" i="0" u="none" strike="noStrike" cap="none">
                <a:solidFill>
                  <a:srgbClr val="000000"/>
                </a:solidFill>
                <a:latin typeface="Arial"/>
                <a:ea typeface="Arial"/>
                <a:cs typeface="Arial"/>
                <a:sym typeface="Arial"/>
              </a:endParaRPr>
            </a:p>
          </p:txBody>
        </p:sp>
        <p:sp>
          <p:nvSpPr>
            <p:cNvPr id="2045" name="Google Shape;2045;p57"/>
            <p:cNvSpPr/>
            <p:nvPr/>
          </p:nvSpPr>
          <p:spPr>
            <a:xfrm>
              <a:off x="7615550" y="2749816"/>
              <a:ext cx="4017816" cy="2769735"/>
            </a:xfrm>
            <a:prstGeom prst="roundRect">
              <a:avLst>
                <a:gd name="adj" fmla="val 5406"/>
              </a:avLst>
            </a:prstGeom>
            <a:solidFill>
              <a:srgbClr val="FBFBE9"/>
            </a:solidFill>
            <a:ln w="19050" cap="flat" cmpd="sng">
              <a:solidFill>
                <a:srgbClr val="F2AA8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046" name="Google Shape;2046;p57"/>
            <p:cNvSpPr txBox="1"/>
            <p:nvPr/>
          </p:nvSpPr>
          <p:spPr>
            <a:xfrm>
              <a:off x="7664622" y="2853415"/>
              <a:ext cx="3919672" cy="86789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chemeClr val="dk1"/>
                </a:buClr>
                <a:buSzPts val="2400"/>
                <a:buFont typeface="Arial"/>
                <a:buNone/>
              </a:pPr>
              <a:r>
                <a:rPr lang="ja-JP" sz="2400" b="1" i="0" u="none" strike="noStrike" cap="none">
                  <a:solidFill>
                    <a:schemeClr val="dk1"/>
                  </a:solidFill>
                  <a:latin typeface="Arial"/>
                  <a:ea typeface="Arial"/>
                  <a:cs typeface="Arial"/>
                  <a:sym typeface="Arial"/>
                </a:rPr>
                <a:t>③</a:t>
              </a:r>
              <a:endParaRPr sz="2400" b="1" i="0" u="none" strike="noStrike" cap="none">
                <a:solidFill>
                  <a:schemeClr val="dk1"/>
                </a:solidFill>
                <a:latin typeface="Arial"/>
                <a:ea typeface="Arial"/>
                <a:cs typeface="Arial"/>
                <a:sym typeface="Arial"/>
              </a:endParaRPr>
            </a:p>
            <a:p>
              <a:pPr marL="0" marR="0" lvl="0" indent="0" algn="ctr" rtl="0">
                <a:lnSpc>
                  <a:spcPct val="120000"/>
                </a:lnSpc>
                <a:spcBef>
                  <a:spcPts val="0"/>
                </a:spcBef>
                <a:spcAft>
                  <a:spcPts val="0"/>
                </a:spcAft>
                <a:buClr>
                  <a:schemeClr val="dk1"/>
                </a:buClr>
                <a:buSzPts val="1800"/>
                <a:buFont typeface="Arial"/>
                <a:buNone/>
              </a:pPr>
              <a:r>
                <a:rPr lang="ja-JP" sz="1800" b="1" i="0" u="none" strike="noStrike" cap="none">
                  <a:solidFill>
                    <a:schemeClr val="dk1"/>
                  </a:solidFill>
                  <a:latin typeface="Arial"/>
                  <a:ea typeface="Arial"/>
                  <a:cs typeface="Arial"/>
                  <a:sym typeface="Arial"/>
                </a:rPr>
                <a:t>教科書／ごみ処理／希少生物保護</a:t>
              </a:r>
              <a:endParaRPr sz="1400" b="0" i="0" u="none" strike="noStrike" cap="none">
                <a:solidFill>
                  <a:srgbClr val="000000"/>
                </a:solidFill>
                <a:latin typeface="Arial"/>
                <a:ea typeface="Arial"/>
                <a:cs typeface="Arial"/>
                <a:sym typeface="Arial"/>
              </a:endParaRPr>
            </a:p>
          </p:txBody>
        </p:sp>
        <p:grpSp>
          <p:nvGrpSpPr>
            <p:cNvPr id="2047" name="Google Shape;2047;p57"/>
            <p:cNvGrpSpPr/>
            <p:nvPr/>
          </p:nvGrpSpPr>
          <p:grpSpPr>
            <a:xfrm>
              <a:off x="9055084" y="4993552"/>
              <a:ext cx="1138749" cy="399154"/>
              <a:chOff x="2168516" y="4944409"/>
              <a:chExt cx="1138749" cy="399154"/>
            </a:xfrm>
          </p:grpSpPr>
          <p:sp>
            <p:nvSpPr>
              <p:cNvPr id="2048" name="Google Shape;2048;p57"/>
              <p:cNvSpPr/>
              <p:nvPr/>
            </p:nvSpPr>
            <p:spPr>
              <a:xfrm>
                <a:off x="2168516" y="4944409"/>
                <a:ext cx="1138749" cy="399154"/>
              </a:xfrm>
              <a:prstGeom prst="roundRect">
                <a:avLst>
                  <a:gd name="adj" fmla="val 50000"/>
                </a:avLst>
              </a:prstGeom>
              <a:solidFill>
                <a:srgbClr val="FF0000">
                  <a:alpha val="5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2049" name="Google Shape;2049;p57"/>
              <p:cNvSpPr txBox="1"/>
              <p:nvPr/>
            </p:nvSpPr>
            <p:spPr>
              <a:xfrm>
                <a:off x="2342291" y="4981639"/>
                <a:ext cx="647766"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600"/>
                  <a:buFont typeface="Arial"/>
                  <a:buNone/>
                </a:pPr>
                <a:r>
                  <a:rPr lang="ja-JP" sz="1600" b="0" i="0" u="none" strike="noStrike" cap="none">
                    <a:solidFill>
                      <a:schemeClr val="lt1"/>
                    </a:solidFill>
                    <a:latin typeface="Arial"/>
                    <a:ea typeface="Arial"/>
                    <a:cs typeface="Arial"/>
                    <a:sym typeface="Arial"/>
                  </a:rPr>
                  <a:t>選ぶ</a:t>
                </a:r>
                <a:endParaRPr sz="1600" b="0" i="0" u="none" strike="noStrike" cap="none">
                  <a:solidFill>
                    <a:schemeClr val="lt1"/>
                  </a:solidFill>
                  <a:latin typeface="Arial"/>
                  <a:ea typeface="Arial"/>
                  <a:cs typeface="Arial"/>
                  <a:sym typeface="Arial"/>
                </a:endParaRPr>
              </a:p>
            </p:txBody>
          </p:sp>
          <p:sp>
            <p:nvSpPr>
              <p:cNvPr id="2050" name="Google Shape;2050;p57"/>
              <p:cNvSpPr/>
              <p:nvPr/>
            </p:nvSpPr>
            <p:spPr>
              <a:xfrm rot="5400000">
                <a:off x="2974454" y="5046462"/>
                <a:ext cx="226255" cy="195048"/>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sp>
          <p:nvSpPr>
            <p:cNvPr id="2051" name="Google Shape;2051;p57"/>
            <p:cNvSpPr/>
            <p:nvPr/>
          </p:nvSpPr>
          <p:spPr>
            <a:xfrm>
              <a:off x="558635" y="2749816"/>
              <a:ext cx="3345152" cy="2769735"/>
            </a:xfrm>
            <a:prstGeom prst="roundRect">
              <a:avLst>
                <a:gd name="adj" fmla="val 5406"/>
              </a:avLst>
            </a:prstGeom>
            <a:solidFill>
              <a:srgbClr val="FBFBE9"/>
            </a:solidFill>
            <a:ln w="19050" cap="flat" cmpd="sng">
              <a:solidFill>
                <a:srgbClr val="F2AA8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052" name="Google Shape;2052;p57"/>
            <p:cNvSpPr txBox="1"/>
            <p:nvPr/>
          </p:nvSpPr>
          <p:spPr>
            <a:xfrm>
              <a:off x="558635" y="2853415"/>
              <a:ext cx="3345152" cy="86789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chemeClr val="dk1"/>
                </a:buClr>
                <a:buSzPts val="2400"/>
                <a:buFont typeface="Arial"/>
                <a:buNone/>
              </a:pPr>
              <a:r>
                <a:rPr lang="ja-JP" sz="2400" b="1" i="0" u="none" strike="noStrike" cap="none">
                  <a:solidFill>
                    <a:schemeClr val="dk1"/>
                  </a:solidFill>
                  <a:latin typeface="Arial"/>
                  <a:ea typeface="Arial"/>
                  <a:cs typeface="Arial"/>
                  <a:sym typeface="Arial"/>
                </a:rPr>
                <a:t>①</a:t>
              </a:r>
              <a:endParaRPr sz="2400" b="1" i="0" u="none" strike="noStrike" cap="none">
                <a:solidFill>
                  <a:schemeClr val="dk1"/>
                </a:solidFill>
                <a:latin typeface="Arial"/>
                <a:ea typeface="Arial"/>
                <a:cs typeface="Arial"/>
                <a:sym typeface="Arial"/>
              </a:endParaRPr>
            </a:p>
            <a:p>
              <a:pPr marL="0" marR="0" lvl="0" indent="0" algn="ctr" rtl="0">
                <a:lnSpc>
                  <a:spcPct val="120000"/>
                </a:lnSpc>
                <a:spcBef>
                  <a:spcPts val="0"/>
                </a:spcBef>
                <a:spcAft>
                  <a:spcPts val="0"/>
                </a:spcAft>
                <a:buClr>
                  <a:schemeClr val="dk1"/>
                </a:buClr>
                <a:buSzPts val="1800"/>
                <a:buFont typeface="Arial"/>
                <a:buNone/>
              </a:pPr>
              <a:r>
                <a:rPr lang="ja-JP" sz="1800" b="1" i="0" u="none" strike="noStrike" cap="none">
                  <a:solidFill>
                    <a:schemeClr val="dk1"/>
                  </a:solidFill>
                  <a:latin typeface="Arial"/>
                  <a:ea typeface="Arial"/>
                  <a:cs typeface="Arial"/>
                  <a:sym typeface="Arial"/>
                </a:rPr>
                <a:t>ペット／希少生物保護</a:t>
              </a:r>
              <a:endParaRPr sz="1400" b="0" i="0" u="none" strike="noStrike" cap="none">
                <a:solidFill>
                  <a:srgbClr val="000000"/>
                </a:solidFill>
                <a:latin typeface="Arial"/>
                <a:ea typeface="Arial"/>
                <a:cs typeface="Arial"/>
                <a:sym typeface="Arial"/>
              </a:endParaRPr>
            </a:p>
          </p:txBody>
        </p:sp>
        <p:grpSp>
          <p:nvGrpSpPr>
            <p:cNvPr id="2053" name="Google Shape;2053;p57"/>
            <p:cNvGrpSpPr/>
            <p:nvPr/>
          </p:nvGrpSpPr>
          <p:grpSpPr>
            <a:xfrm>
              <a:off x="1661837" y="4993552"/>
              <a:ext cx="1138749" cy="399154"/>
              <a:chOff x="2168516" y="4944409"/>
              <a:chExt cx="1138749" cy="399154"/>
            </a:xfrm>
          </p:grpSpPr>
          <p:sp>
            <p:nvSpPr>
              <p:cNvPr id="2054" name="Google Shape;2054;p57"/>
              <p:cNvSpPr/>
              <p:nvPr/>
            </p:nvSpPr>
            <p:spPr>
              <a:xfrm>
                <a:off x="2168516" y="4944409"/>
                <a:ext cx="1138749" cy="399154"/>
              </a:xfrm>
              <a:prstGeom prst="roundRect">
                <a:avLst>
                  <a:gd name="adj" fmla="val 50000"/>
                </a:avLst>
              </a:prstGeom>
              <a:solidFill>
                <a:srgbClr val="FF0000">
                  <a:alpha val="5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2055" name="Google Shape;2055;p57"/>
              <p:cNvSpPr txBox="1"/>
              <p:nvPr/>
            </p:nvSpPr>
            <p:spPr>
              <a:xfrm>
                <a:off x="2342291" y="4981639"/>
                <a:ext cx="647766"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600"/>
                  <a:buFont typeface="Arial"/>
                  <a:buNone/>
                </a:pPr>
                <a:r>
                  <a:rPr lang="ja-JP" sz="1600" b="0" i="0" u="none" strike="noStrike" cap="none">
                    <a:solidFill>
                      <a:schemeClr val="lt1"/>
                    </a:solidFill>
                    <a:latin typeface="Arial"/>
                    <a:ea typeface="Arial"/>
                    <a:cs typeface="Arial"/>
                    <a:sym typeface="Arial"/>
                  </a:rPr>
                  <a:t>選ぶ</a:t>
                </a:r>
                <a:endParaRPr sz="1600" b="0" i="0" u="none" strike="noStrike" cap="none">
                  <a:solidFill>
                    <a:schemeClr val="lt1"/>
                  </a:solidFill>
                  <a:latin typeface="Arial"/>
                  <a:ea typeface="Arial"/>
                  <a:cs typeface="Arial"/>
                  <a:sym typeface="Arial"/>
                </a:endParaRPr>
              </a:p>
            </p:txBody>
          </p:sp>
          <p:sp>
            <p:nvSpPr>
              <p:cNvPr id="2056" name="Google Shape;2056;p57"/>
              <p:cNvSpPr/>
              <p:nvPr/>
            </p:nvSpPr>
            <p:spPr>
              <a:xfrm rot="5400000">
                <a:off x="2974454" y="5046462"/>
                <a:ext cx="226255" cy="195048"/>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pic>
          <p:nvPicPr>
            <p:cNvPr id="2057" name="Google Shape;2057;p57" descr="Cgで描かれたアニメ&#10;&#10;AI 生成コンテンツは誤りを含む可能性があります。"/>
            <p:cNvPicPr preferRelativeResize="0"/>
            <p:nvPr/>
          </p:nvPicPr>
          <p:blipFill rotWithShape="1">
            <a:blip r:embed="rId3">
              <a:alphaModFix/>
            </a:blip>
            <a:srcRect/>
            <a:stretch/>
          </p:blipFill>
          <p:spPr>
            <a:xfrm>
              <a:off x="1055623" y="3743098"/>
              <a:ext cx="1119029" cy="1119029"/>
            </a:xfrm>
            <a:prstGeom prst="rect">
              <a:avLst/>
            </a:prstGeom>
            <a:noFill/>
            <a:ln>
              <a:noFill/>
            </a:ln>
          </p:spPr>
        </p:pic>
        <p:sp>
          <p:nvSpPr>
            <p:cNvPr id="2058" name="Google Shape;2058;p57"/>
            <p:cNvSpPr/>
            <p:nvPr/>
          </p:nvSpPr>
          <p:spPr>
            <a:xfrm>
              <a:off x="4087092" y="2749816"/>
              <a:ext cx="3344400" cy="2769735"/>
            </a:xfrm>
            <a:prstGeom prst="roundRect">
              <a:avLst>
                <a:gd name="adj" fmla="val 5406"/>
              </a:avLst>
            </a:prstGeom>
            <a:solidFill>
              <a:srgbClr val="FBFBE9"/>
            </a:solidFill>
            <a:ln w="19050" cap="flat" cmpd="sng">
              <a:solidFill>
                <a:srgbClr val="F2AA8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059" name="Google Shape;2059;p57"/>
            <p:cNvSpPr txBox="1"/>
            <p:nvPr/>
          </p:nvSpPr>
          <p:spPr>
            <a:xfrm>
              <a:off x="4087092" y="2853415"/>
              <a:ext cx="3345152" cy="86789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chemeClr val="dk1"/>
                </a:buClr>
                <a:buSzPts val="2400"/>
                <a:buFont typeface="Arial"/>
                <a:buNone/>
              </a:pPr>
              <a:r>
                <a:rPr lang="ja-JP" sz="2400" b="1" i="0" u="none" strike="noStrike" cap="none">
                  <a:solidFill>
                    <a:schemeClr val="dk1"/>
                  </a:solidFill>
                  <a:latin typeface="Arial"/>
                  <a:ea typeface="Arial"/>
                  <a:cs typeface="Arial"/>
                  <a:sym typeface="Arial"/>
                </a:rPr>
                <a:t>②</a:t>
              </a:r>
              <a:endParaRPr sz="2400" b="1" i="0" u="none" strike="noStrike" cap="none">
                <a:solidFill>
                  <a:schemeClr val="dk1"/>
                </a:solidFill>
                <a:latin typeface="Arial"/>
                <a:ea typeface="Arial"/>
                <a:cs typeface="Arial"/>
                <a:sym typeface="Arial"/>
              </a:endParaRPr>
            </a:p>
            <a:p>
              <a:pPr marL="0" marR="0" lvl="0" indent="0" algn="ctr" rtl="0">
                <a:lnSpc>
                  <a:spcPct val="120000"/>
                </a:lnSpc>
                <a:spcBef>
                  <a:spcPts val="0"/>
                </a:spcBef>
                <a:spcAft>
                  <a:spcPts val="0"/>
                </a:spcAft>
                <a:buClr>
                  <a:schemeClr val="dk1"/>
                </a:buClr>
                <a:buSzPts val="1800"/>
                <a:buFont typeface="Arial"/>
                <a:buNone/>
              </a:pPr>
              <a:r>
                <a:rPr lang="ja-JP" sz="1800" b="1" i="0" u="none" strike="noStrike" cap="none">
                  <a:solidFill>
                    <a:schemeClr val="dk1"/>
                  </a:solidFill>
                  <a:latin typeface="Arial"/>
                  <a:ea typeface="Arial"/>
                  <a:cs typeface="Arial"/>
                  <a:sym typeface="Arial"/>
                </a:rPr>
                <a:t>教科書／ランドセル</a:t>
              </a:r>
              <a:endParaRPr sz="1400" b="0" i="0" u="none" strike="noStrike" cap="none">
                <a:solidFill>
                  <a:srgbClr val="000000"/>
                </a:solidFill>
                <a:latin typeface="Arial"/>
                <a:ea typeface="Arial"/>
                <a:cs typeface="Arial"/>
                <a:sym typeface="Arial"/>
              </a:endParaRPr>
            </a:p>
          </p:txBody>
        </p:sp>
        <p:grpSp>
          <p:nvGrpSpPr>
            <p:cNvPr id="2060" name="Google Shape;2060;p57"/>
            <p:cNvGrpSpPr/>
            <p:nvPr/>
          </p:nvGrpSpPr>
          <p:grpSpPr>
            <a:xfrm>
              <a:off x="5189918" y="4993552"/>
              <a:ext cx="1138749" cy="399154"/>
              <a:chOff x="2168516" y="4944409"/>
              <a:chExt cx="1138749" cy="399154"/>
            </a:xfrm>
          </p:grpSpPr>
          <p:sp>
            <p:nvSpPr>
              <p:cNvPr id="2061" name="Google Shape;2061;p57"/>
              <p:cNvSpPr/>
              <p:nvPr/>
            </p:nvSpPr>
            <p:spPr>
              <a:xfrm>
                <a:off x="2168516" y="4944409"/>
                <a:ext cx="1138749" cy="399154"/>
              </a:xfrm>
              <a:prstGeom prst="roundRect">
                <a:avLst>
                  <a:gd name="adj" fmla="val 50000"/>
                </a:avLst>
              </a:prstGeom>
              <a:solidFill>
                <a:srgbClr val="FF0000">
                  <a:alpha val="5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2062" name="Google Shape;2062;p57"/>
              <p:cNvSpPr txBox="1"/>
              <p:nvPr/>
            </p:nvSpPr>
            <p:spPr>
              <a:xfrm>
                <a:off x="2342291" y="4981639"/>
                <a:ext cx="647766"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600"/>
                  <a:buFont typeface="Arial"/>
                  <a:buNone/>
                </a:pPr>
                <a:r>
                  <a:rPr lang="ja-JP" sz="1600" b="0" i="0" u="none" strike="noStrike" cap="none">
                    <a:solidFill>
                      <a:schemeClr val="lt1"/>
                    </a:solidFill>
                    <a:latin typeface="Arial"/>
                    <a:ea typeface="Arial"/>
                    <a:cs typeface="Arial"/>
                    <a:sym typeface="Arial"/>
                  </a:rPr>
                  <a:t>選ぶ</a:t>
                </a:r>
                <a:endParaRPr sz="1600" b="0" i="0" u="none" strike="noStrike" cap="none">
                  <a:solidFill>
                    <a:schemeClr val="lt1"/>
                  </a:solidFill>
                  <a:latin typeface="Arial"/>
                  <a:ea typeface="Arial"/>
                  <a:cs typeface="Arial"/>
                  <a:sym typeface="Arial"/>
                </a:endParaRPr>
              </a:p>
            </p:txBody>
          </p:sp>
          <p:sp>
            <p:nvSpPr>
              <p:cNvPr id="2063" name="Google Shape;2063;p57"/>
              <p:cNvSpPr/>
              <p:nvPr/>
            </p:nvSpPr>
            <p:spPr>
              <a:xfrm rot="5400000">
                <a:off x="2974454" y="5046462"/>
                <a:ext cx="226255" cy="195048"/>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pic>
          <p:nvPicPr>
            <p:cNvPr id="2064" name="Google Shape;2064;p57" descr="文字が書かれている&#10;&#10;AI 生成コンテンツは誤りを含む可能性があります。"/>
            <p:cNvPicPr preferRelativeResize="0"/>
            <p:nvPr/>
          </p:nvPicPr>
          <p:blipFill rotWithShape="1">
            <a:blip r:embed="rId4">
              <a:alphaModFix/>
            </a:blip>
            <a:srcRect/>
            <a:stretch/>
          </p:blipFill>
          <p:spPr>
            <a:xfrm>
              <a:off x="4185118" y="3769292"/>
              <a:ext cx="1668657" cy="1112438"/>
            </a:xfrm>
            <a:prstGeom prst="rect">
              <a:avLst/>
            </a:prstGeom>
            <a:noFill/>
            <a:ln>
              <a:noFill/>
            </a:ln>
          </p:spPr>
        </p:pic>
        <p:pic>
          <p:nvPicPr>
            <p:cNvPr id="2065" name="Google Shape;2065;p57" descr="スーツケース, バッグ, 荷物, バス が含まれている画像&#10;&#10;AI 生成コンテンツは誤りを含む可能性があります。"/>
            <p:cNvPicPr preferRelativeResize="0"/>
            <p:nvPr/>
          </p:nvPicPr>
          <p:blipFill rotWithShape="1">
            <a:blip r:embed="rId5">
              <a:alphaModFix/>
            </a:blip>
            <a:srcRect/>
            <a:stretch/>
          </p:blipFill>
          <p:spPr>
            <a:xfrm>
              <a:off x="5959737" y="3750451"/>
              <a:ext cx="1104323" cy="1104323"/>
            </a:xfrm>
            <a:prstGeom prst="rect">
              <a:avLst/>
            </a:prstGeom>
            <a:noFill/>
            <a:ln>
              <a:noFill/>
            </a:ln>
          </p:spPr>
        </p:pic>
        <p:grpSp>
          <p:nvGrpSpPr>
            <p:cNvPr id="2066" name="Google Shape;2066;p57"/>
            <p:cNvGrpSpPr/>
            <p:nvPr/>
          </p:nvGrpSpPr>
          <p:grpSpPr>
            <a:xfrm>
              <a:off x="7492755" y="3808689"/>
              <a:ext cx="4174590" cy="1112438"/>
              <a:chOff x="7748383" y="3808689"/>
              <a:chExt cx="4174590" cy="1112438"/>
            </a:xfrm>
          </p:grpSpPr>
          <p:pic>
            <p:nvPicPr>
              <p:cNvPr id="2067" name="Google Shape;2067;p57" descr="文字が書かれている&#10;&#10;AI 生成コンテンツは誤りを含む可能性があります。"/>
              <p:cNvPicPr preferRelativeResize="0"/>
              <p:nvPr/>
            </p:nvPicPr>
            <p:blipFill rotWithShape="1">
              <a:blip r:embed="rId4">
                <a:alphaModFix/>
              </a:blip>
              <a:srcRect/>
              <a:stretch/>
            </p:blipFill>
            <p:spPr>
              <a:xfrm>
                <a:off x="7748383" y="3808689"/>
                <a:ext cx="1668657" cy="1112438"/>
              </a:xfrm>
              <a:prstGeom prst="rect">
                <a:avLst/>
              </a:prstGeom>
              <a:noFill/>
              <a:ln>
                <a:noFill/>
              </a:ln>
            </p:spPr>
          </p:pic>
          <p:pic>
            <p:nvPicPr>
              <p:cNvPr id="2068" name="Google Shape;2068;p57"/>
              <p:cNvPicPr preferRelativeResize="0"/>
              <p:nvPr/>
            </p:nvPicPr>
            <p:blipFill rotWithShape="1">
              <a:blip r:embed="rId6">
                <a:alphaModFix/>
              </a:blip>
              <a:srcRect/>
              <a:stretch/>
            </p:blipFill>
            <p:spPr>
              <a:xfrm>
                <a:off x="9174774" y="3856741"/>
                <a:ext cx="1434140" cy="1005386"/>
              </a:xfrm>
              <a:prstGeom prst="rect">
                <a:avLst/>
              </a:prstGeom>
              <a:noFill/>
              <a:ln>
                <a:noFill/>
              </a:ln>
            </p:spPr>
          </p:pic>
          <p:pic>
            <p:nvPicPr>
              <p:cNvPr id="2069" name="Google Shape;2069;p57" descr="ナイフ が含まれている画像&#10;&#10;AI 生成コンテンツは誤りを含む可能性があります。"/>
              <p:cNvPicPr preferRelativeResize="0"/>
              <p:nvPr/>
            </p:nvPicPr>
            <p:blipFill rotWithShape="1">
              <a:blip r:embed="rId7">
                <a:alphaModFix/>
              </a:blip>
              <a:srcRect/>
              <a:stretch/>
            </p:blipFill>
            <p:spPr>
              <a:xfrm>
                <a:off x="10435423" y="3843178"/>
                <a:ext cx="1411495" cy="940997"/>
              </a:xfrm>
              <a:prstGeom prst="rect">
                <a:avLst/>
              </a:prstGeom>
              <a:noFill/>
              <a:ln>
                <a:noFill/>
              </a:ln>
            </p:spPr>
          </p:pic>
          <p:sp>
            <p:nvSpPr>
              <p:cNvPr id="2070" name="Google Shape;2070;p57"/>
              <p:cNvSpPr txBox="1"/>
              <p:nvPr/>
            </p:nvSpPr>
            <p:spPr>
              <a:xfrm>
                <a:off x="10561025" y="4602654"/>
                <a:ext cx="1361948"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Arial"/>
                  <a:buNone/>
                </a:pPr>
                <a:r>
                  <a:rPr lang="ja-JP" sz="1400" b="0" i="0" u="none" strike="noStrike" cap="none">
                    <a:solidFill>
                      <a:schemeClr val="dk1"/>
                    </a:solidFill>
                    <a:latin typeface="Arial"/>
                    <a:ea typeface="Arial"/>
                    <a:cs typeface="Arial"/>
                    <a:sym typeface="Arial"/>
                  </a:rPr>
                  <a:t>ｶｽﾐｻﾝｼｮｳｳｵ</a:t>
                </a:r>
                <a:endParaRPr sz="1400" b="0" i="0" u="none" strike="noStrike" cap="none">
                  <a:solidFill>
                    <a:schemeClr val="dk1"/>
                  </a:solidFill>
                  <a:latin typeface="Arial"/>
                  <a:ea typeface="Arial"/>
                  <a:cs typeface="Arial"/>
                  <a:sym typeface="Arial"/>
                </a:endParaRPr>
              </a:p>
            </p:txBody>
          </p:sp>
        </p:grpSp>
        <p:pic>
          <p:nvPicPr>
            <p:cNvPr id="2071" name="Google Shape;2071;p57" descr="ナイフ が含まれている画像&#10;&#10;AI 生成コンテンツは誤りを含む可能性があります。"/>
            <p:cNvPicPr preferRelativeResize="0"/>
            <p:nvPr/>
          </p:nvPicPr>
          <p:blipFill rotWithShape="1">
            <a:blip r:embed="rId7">
              <a:alphaModFix/>
            </a:blip>
            <a:srcRect/>
            <a:stretch/>
          </p:blipFill>
          <p:spPr>
            <a:xfrm>
              <a:off x="2150242" y="3843178"/>
              <a:ext cx="1411495" cy="940997"/>
            </a:xfrm>
            <a:prstGeom prst="rect">
              <a:avLst/>
            </a:prstGeom>
            <a:noFill/>
            <a:ln>
              <a:noFill/>
            </a:ln>
          </p:spPr>
        </p:pic>
        <p:sp>
          <p:nvSpPr>
            <p:cNvPr id="2072" name="Google Shape;2072;p57"/>
            <p:cNvSpPr txBox="1"/>
            <p:nvPr/>
          </p:nvSpPr>
          <p:spPr>
            <a:xfrm>
              <a:off x="2244626" y="4602654"/>
              <a:ext cx="1361948"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Arial"/>
                <a:buNone/>
              </a:pPr>
              <a:r>
                <a:rPr lang="ja-JP" sz="1400" b="0" i="0" u="none" strike="noStrike" cap="none">
                  <a:solidFill>
                    <a:schemeClr val="dk1"/>
                  </a:solidFill>
                  <a:latin typeface="Arial"/>
                  <a:ea typeface="Arial"/>
                  <a:cs typeface="Arial"/>
                  <a:sym typeface="Arial"/>
                </a:rPr>
                <a:t>ｶｽﾐｻﾝｼｮｳｳｵ</a:t>
              </a:r>
              <a:endParaRPr sz="1400" b="0" i="0" u="none" strike="noStrike" cap="none">
                <a:solidFill>
                  <a:schemeClr val="dk1"/>
                </a:solidFill>
                <a:latin typeface="Arial"/>
                <a:ea typeface="Arial"/>
                <a:cs typeface="Arial"/>
                <a:sym typeface="Arial"/>
              </a:endParaRPr>
            </a:p>
          </p:txBody>
        </p:sp>
      </p:grpSp>
      <p:grpSp>
        <p:nvGrpSpPr>
          <p:cNvPr id="2073" name="Google Shape;2073;p57"/>
          <p:cNvGrpSpPr/>
          <p:nvPr/>
        </p:nvGrpSpPr>
        <p:grpSpPr>
          <a:xfrm>
            <a:off x="142185" y="191285"/>
            <a:ext cx="11907630" cy="830956"/>
            <a:chOff x="142185" y="191285"/>
            <a:chExt cx="11907630" cy="830956"/>
          </a:xfrm>
        </p:grpSpPr>
        <p:pic>
          <p:nvPicPr>
            <p:cNvPr id="2074" name="Google Shape;2074;p57"/>
            <p:cNvPicPr preferRelativeResize="0"/>
            <p:nvPr/>
          </p:nvPicPr>
          <p:blipFill rotWithShape="1">
            <a:blip r:embed="rId8">
              <a:alphaModFix/>
            </a:blip>
            <a:srcRect/>
            <a:stretch/>
          </p:blipFill>
          <p:spPr>
            <a:xfrm>
              <a:off x="142185" y="223545"/>
              <a:ext cx="11907630" cy="755970"/>
            </a:xfrm>
            <a:prstGeom prst="rect">
              <a:avLst/>
            </a:prstGeom>
            <a:noFill/>
            <a:ln>
              <a:noFill/>
            </a:ln>
          </p:spPr>
        </p:pic>
        <p:sp>
          <p:nvSpPr>
            <p:cNvPr id="2075" name="Google Shape;2075;p57"/>
            <p:cNvSpPr txBox="1"/>
            <p:nvPr/>
          </p:nvSpPr>
          <p:spPr>
            <a:xfrm>
              <a:off x="201954" y="191285"/>
              <a:ext cx="1208145"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4800"/>
                <a:buFont typeface="Arial"/>
                <a:buNone/>
              </a:pPr>
              <a:r>
                <a:rPr lang="ja-JP" sz="4800" b="1" i="0" u="none" strike="noStrike" cap="none">
                  <a:solidFill>
                    <a:schemeClr val="lt1"/>
                  </a:solidFill>
                  <a:latin typeface="Arial"/>
                  <a:ea typeface="Arial"/>
                  <a:cs typeface="Arial"/>
                  <a:sym typeface="Arial"/>
                </a:rPr>
                <a:t>5</a:t>
              </a:r>
              <a:endParaRPr sz="4800" b="1" i="0" u="none" strike="noStrike" cap="none">
                <a:solidFill>
                  <a:schemeClr val="lt1"/>
                </a:solidFill>
                <a:latin typeface="Arial"/>
                <a:ea typeface="Arial"/>
                <a:cs typeface="Arial"/>
                <a:sym typeface="Arial"/>
              </a:endParaRPr>
            </a:p>
          </p:txBody>
        </p:sp>
        <p:sp>
          <p:nvSpPr>
            <p:cNvPr id="2076" name="Google Shape;2076;p57"/>
            <p:cNvSpPr txBox="1"/>
            <p:nvPr/>
          </p:nvSpPr>
          <p:spPr>
            <a:xfrm>
              <a:off x="1566872" y="340431"/>
              <a:ext cx="95724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200"/>
                <a:buFont typeface="Arial"/>
                <a:buNone/>
              </a:pPr>
              <a:r>
                <a:rPr lang="ja-JP" sz="3200" b="1" i="0" u="none" strike="noStrike" cap="none">
                  <a:solidFill>
                    <a:schemeClr val="lt1"/>
                  </a:solidFill>
                  <a:latin typeface="Arial"/>
                  <a:ea typeface="Arial"/>
                  <a:cs typeface="Arial"/>
                  <a:sym typeface="Arial"/>
                </a:rPr>
                <a:t>税金はどんなことに使われているのだろう？</a:t>
              </a:r>
              <a:endParaRPr sz="1400" b="0" i="0" u="none" strike="noStrike" cap="none">
                <a:solidFill>
                  <a:srgbClr val="000000"/>
                </a:solidFill>
                <a:latin typeface="Arial"/>
                <a:ea typeface="Arial"/>
                <a:cs typeface="Arial"/>
                <a:sym typeface="Arial"/>
              </a:endParaRPr>
            </a:p>
          </p:txBody>
        </p:sp>
      </p:grpSp>
      <p:sp>
        <p:nvSpPr>
          <p:cNvPr id="2077" name="Google Shape;2077;p57"/>
          <p:cNvSpPr txBox="1"/>
          <p:nvPr/>
        </p:nvSpPr>
        <p:spPr>
          <a:xfrm>
            <a:off x="733766" y="1082556"/>
            <a:ext cx="136287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a:solidFill>
                  <a:schemeClr val="dk1"/>
                </a:solidFill>
                <a:latin typeface="Arial"/>
                <a:ea typeface="Arial"/>
                <a:cs typeface="Arial"/>
                <a:sym typeface="Arial"/>
              </a:rPr>
              <a:t>税金クイズ</a:t>
            </a:r>
            <a:endParaRPr sz="1400" b="0" i="0" u="none" strike="noStrike" cap="none">
              <a:solidFill>
                <a:srgbClr val="000000"/>
              </a:solidFill>
              <a:latin typeface="Arial"/>
              <a:ea typeface="Arial"/>
              <a:cs typeface="Arial"/>
              <a:sym typeface="Arial"/>
            </a:endParaRPr>
          </a:p>
        </p:txBody>
      </p:sp>
      <p:sp>
        <p:nvSpPr>
          <p:cNvPr id="2078" name="Google Shape;2078;p57">
            <a:hlinkClick r:id="rId9" action="ppaction://hlinksldjump"/>
          </p:cNvPr>
          <p:cNvSpPr/>
          <p:nvPr/>
        </p:nvSpPr>
        <p:spPr>
          <a:xfrm>
            <a:off x="9050742" y="4993552"/>
            <a:ext cx="1144981" cy="399154"/>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2079" name="Google Shape;2079;p57">
            <a:hlinkClick r:id="rId10" action="ppaction://hlinksldjump"/>
          </p:cNvPr>
          <p:cNvSpPr/>
          <p:nvPr/>
        </p:nvSpPr>
        <p:spPr>
          <a:xfrm>
            <a:off x="1657495" y="4993552"/>
            <a:ext cx="1144981" cy="399154"/>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2080" name="Google Shape;2080;p57">
            <a:hlinkClick r:id="rId11" action="ppaction://hlinksldjump"/>
          </p:cNvPr>
          <p:cNvSpPr/>
          <p:nvPr/>
        </p:nvSpPr>
        <p:spPr>
          <a:xfrm>
            <a:off x="5197599" y="4993552"/>
            <a:ext cx="1144981" cy="399154"/>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77"/>
                                        </p:tgtEl>
                                        <p:attrNameLst>
                                          <p:attrName>style.visibility</p:attrName>
                                        </p:attrNameLst>
                                      </p:cBhvr>
                                      <p:to>
                                        <p:strVal val="visible"/>
                                      </p:to>
                                    </p:set>
                                    <p:animEffect transition="in" filter="fade">
                                      <p:cBhvr>
                                        <p:cTn id="7" dur="500"/>
                                        <p:tgtEl>
                                          <p:spTgt spid="207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38"/>
                                        </p:tgtEl>
                                        <p:attrNameLst>
                                          <p:attrName>style.visibility</p:attrName>
                                        </p:attrNameLst>
                                      </p:cBhvr>
                                      <p:to>
                                        <p:strVal val="visible"/>
                                      </p:to>
                                    </p:set>
                                    <p:animEffect transition="in" filter="fade">
                                      <p:cBhvr>
                                        <p:cTn id="11" dur="500"/>
                                        <p:tgtEl>
                                          <p:spTgt spid="2038"/>
                                        </p:tgtEl>
                                      </p:cBhvr>
                                    </p:animEffect>
                                  </p:childTnLst>
                                </p:cTn>
                              </p:par>
                            </p:childTnLst>
                          </p:cTn>
                        </p:par>
                        <p:par>
                          <p:cTn id="12" fill="hold">
                            <p:stCondLst>
                              <p:cond delay="1000"/>
                            </p:stCondLst>
                            <p:childTnLst>
                              <p:par>
                                <p:cTn id="13" presetID="1" presetClass="entr" presetSubtype="0" fill="hold" nodeType="afterEffect">
                                  <p:stCondLst>
                                    <p:cond delay="0"/>
                                  </p:stCondLst>
                                  <p:childTnLst>
                                    <p:set>
                                      <p:cBhvr>
                                        <p:cTn id="14" dur="1" fill="hold">
                                          <p:stCondLst>
                                            <p:cond delay="0"/>
                                          </p:stCondLst>
                                        </p:cTn>
                                        <p:tgtEl>
                                          <p:spTgt spid="207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8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085"/>
        <p:cNvGrpSpPr/>
        <p:nvPr/>
      </p:nvGrpSpPr>
      <p:grpSpPr>
        <a:xfrm>
          <a:off x="0" y="0"/>
          <a:ext cx="0" cy="0"/>
          <a:chOff x="0" y="0"/>
          <a:chExt cx="0" cy="0"/>
        </a:xfrm>
      </p:grpSpPr>
      <p:sp>
        <p:nvSpPr>
          <p:cNvPr id="2086" name="Google Shape;2086;p58"/>
          <p:cNvSpPr/>
          <p:nvPr/>
        </p:nvSpPr>
        <p:spPr>
          <a:xfrm>
            <a:off x="558635" y="2749816"/>
            <a:ext cx="3345152" cy="2769735"/>
          </a:xfrm>
          <a:prstGeom prst="roundRect">
            <a:avLst>
              <a:gd name="adj" fmla="val 5406"/>
            </a:avLst>
          </a:prstGeom>
          <a:solidFill>
            <a:srgbClr val="FBFBE9"/>
          </a:solidFill>
          <a:ln w="19050" cap="flat" cmpd="sng">
            <a:solidFill>
              <a:srgbClr val="F2AA8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087" name="Google Shape;2087;p58"/>
          <p:cNvSpPr txBox="1"/>
          <p:nvPr/>
        </p:nvSpPr>
        <p:spPr>
          <a:xfrm>
            <a:off x="558635" y="2853415"/>
            <a:ext cx="3345152" cy="86789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chemeClr val="dk1"/>
              </a:buClr>
              <a:buSzPts val="2400"/>
              <a:buFont typeface="Arial"/>
              <a:buNone/>
            </a:pPr>
            <a:r>
              <a:rPr lang="ja-JP" sz="2400" b="1" i="0" u="none" strike="noStrike" cap="none">
                <a:solidFill>
                  <a:schemeClr val="dk1"/>
                </a:solidFill>
                <a:latin typeface="Arial"/>
                <a:ea typeface="Arial"/>
                <a:cs typeface="Arial"/>
                <a:sym typeface="Arial"/>
              </a:rPr>
              <a:t>①</a:t>
            </a:r>
            <a:endParaRPr sz="2400" b="1" i="0" u="none" strike="noStrike" cap="none">
              <a:solidFill>
                <a:schemeClr val="dk1"/>
              </a:solidFill>
              <a:latin typeface="Arial"/>
              <a:ea typeface="Arial"/>
              <a:cs typeface="Arial"/>
              <a:sym typeface="Arial"/>
            </a:endParaRPr>
          </a:p>
          <a:p>
            <a:pPr marL="0" marR="0" lvl="0" indent="0" algn="ctr" rtl="0">
              <a:lnSpc>
                <a:spcPct val="120000"/>
              </a:lnSpc>
              <a:spcBef>
                <a:spcPts val="0"/>
              </a:spcBef>
              <a:spcAft>
                <a:spcPts val="0"/>
              </a:spcAft>
              <a:buClr>
                <a:schemeClr val="dk1"/>
              </a:buClr>
              <a:buSzPts val="1800"/>
              <a:buFont typeface="Arial"/>
              <a:buNone/>
            </a:pPr>
            <a:r>
              <a:rPr lang="ja-JP" sz="1800" b="1" i="0" u="none" strike="noStrike" cap="none">
                <a:solidFill>
                  <a:schemeClr val="dk1"/>
                </a:solidFill>
                <a:latin typeface="Arial"/>
                <a:ea typeface="Arial"/>
                <a:cs typeface="Arial"/>
                <a:sym typeface="Arial"/>
              </a:rPr>
              <a:t>ペット／希少生物保護</a:t>
            </a:r>
            <a:endParaRPr sz="1400" b="0" i="0" u="none" strike="noStrike" cap="none">
              <a:solidFill>
                <a:srgbClr val="000000"/>
              </a:solidFill>
              <a:latin typeface="Arial"/>
              <a:ea typeface="Arial"/>
              <a:cs typeface="Arial"/>
              <a:sym typeface="Arial"/>
            </a:endParaRPr>
          </a:p>
        </p:txBody>
      </p:sp>
      <p:pic>
        <p:nvPicPr>
          <p:cNvPr id="2088" name="Google Shape;2088;p58" descr="Cgで描かれたアニメ&#10;&#10;AI 生成コンテンツは誤りを含む可能性があります。"/>
          <p:cNvPicPr preferRelativeResize="0"/>
          <p:nvPr/>
        </p:nvPicPr>
        <p:blipFill rotWithShape="1">
          <a:blip r:embed="rId3">
            <a:alphaModFix/>
          </a:blip>
          <a:srcRect/>
          <a:stretch/>
        </p:blipFill>
        <p:spPr>
          <a:xfrm>
            <a:off x="1055623" y="3743098"/>
            <a:ext cx="1119029" cy="1119029"/>
          </a:xfrm>
          <a:prstGeom prst="rect">
            <a:avLst/>
          </a:prstGeom>
          <a:noFill/>
          <a:ln>
            <a:noFill/>
          </a:ln>
        </p:spPr>
      </p:pic>
      <p:grpSp>
        <p:nvGrpSpPr>
          <p:cNvPr id="2089" name="Google Shape;2089;p58"/>
          <p:cNvGrpSpPr/>
          <p:nvPr/>
        </p:nvGrpSpPr>
        <p:grpSpPr>
          <a:xfrm>
            <a:off x="142185" y="191285"/>
            <a:ext cx="11907630" cy="830956"/>
            <a:chOff x="142185" y="191285"/>
            <a:chExt cx="11907630" cy="830956"/>
          </a:xfrm>
        </p:grpSpPr>
        <p:pic>
          <p:nvPicPr>
            <p:cNvPr id="2090" name="Google Shape;2090;p58"/>
            <p:cNvPicPr preferRelativeResize="0"/>
            <p:nvPr/>
          </p:nvPicPr>
          <p:blipFill rotWithShape="1">
            <a:blip r:embed="rId4">
              <a:alphaModFix/>
            </a:blip>
            <a:srcRect/>
            <a:stretch/>
          </p:blipFill>
          <p:spPr>
            <a:xfrm>
              <a:off x="142185" y="223545"/>
              <a:ext cx="11907630" cy="755970"/>
            </a:xfrm>
            <a:prstGeom prst="rect">
              <a:avLst/>
            </a:prstGeom>
            <a:noFill/>
            <a:ln>
              <a:noFill/>
            </a:ln>
          </p:spPr>
        </p:pic>
        <p:sp>
          <p:nvSpPr>
            <p:cNvPr id="2091" name="Google Shape;2091;p58"/>
            <p:cNvSpPr txBox="1"/>
            <p:nvPr/>
          </p:nvSpPr>
          <p:spPr>
            <a:xfrm>
              <a:off x="201954" y="191285"/>
              <a:ext cx="1208145"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4800"/>
                <a:buFont typeface="Arial"/>
                <a:buNone/>
              </a:pPr>
              <a:r>
                <a:rPr lang="ja-JP" sz="4800" b="1" i="0" u="none" strike="noStrike" cap="none">
                  <a:solidFill>
                    <a:schemeClr val="lt1"/>
                  </a:solidFill>
                  <a:latin typeface="Arial"/>
                  <a:ea typeface="Arial"/>
                  <a:cs typeface="Arial"/>
                  <a:sym typeface="Arial"/>
                </a:rPr>
                <a:t>5</a:t>
              </a:r>
              <a:endParaRPr sz="4800" b="1" i="0" u="none" strike="noStrike" cap="none">
                <a:solidFill>
                  <a:schemeClr val="lt1"/>
                </a:solidFill>
                <a:latin typeface="Arial"/>
                <a:ea typeface="Arial"/>
                <a:cs typeface="Arial"/>
                <a:sym typeface="Arial"/>
              </a:endParaRPr>
            </a:p>
          </p:txBody>
        </p:sp>
        <p:sp>
          <p:nvSpPr>
            <p:cNvPr id="2092" name="Google Shape;2092;p58"/>
            <p:cNvSpPr txBox="1"/>
            <p:nvPr/>
          </p:nvSpPr>
          <p:spPr>
            <a:xfrm>
              <a:off x="1566872" y="340431"/>
              <a:ext cx="95724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200"/>
                <a:buFont typeface="Arial"/>
                <a:buNone/>
              </a:pPr>
              <a:r>
                <a:rPr lang="ja-JP" sz="3200" b="1" i="0" u="none" strike="noStrike" cap="none">
                  <a:solidFill>
                    <a:schemeClr val="lt1"/>
                  </a:solidFill>
                  <a:latin typeface="Arial"/>
                  <a:ea typeface="Arial"/>
                  <a:cs typeface="Arial"/>
                  <a:sym typeface="Arial"/>
                </a:rPr>
                <a:t>税金はどんなことに使われているのだろう？</a:t>
              </a:r>
              <a:endParaRPr sz="1400" b="0" i="0" u="none" strike="noStrike" cap="none">
                <a:solidFill>
                  <a:srgbClr val="000000"/>
                </a:solidFill>
                <a:latin typeface="Arial"/>
                <a:ea typeface="Arial"/>
                <a:cs typeface="Arial"/>
                <a:sym typeface="Arial"/>
              </a:endParaRPr>
            </a:p>
          </p:txBody>
        </p:sp>
      </p:grpSp>
      <p:sp>
        <p:nvSpPr>
          <p:cNvPr id="2093" name="Google Shape;2093;p58"/>
          <p:cNvSpPr txBox="1"/>
          <p:nvPr/>
        </p:nvSpPr>
        <p:spPr>
          <a:xfrm>
            <a:off x="733766" y="1082556"/>
            <a:ext cx="136287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a:solidFill>
                  <a:schemeClr val="dk1"/>
                </a:solidFill>
                <a:latin typeface="Arial"/>
                <a:ea typeface="Arial"/>
                <a:cs typeface="Arial"/>
                <a:sym typeface="Arial"/>
              </a:rPr>
              <a:t>税金クイズ</a:t>
            </a:r>
            <a:endParaRPr sz="1400" b="0" i="0" u="none" strike="noStrike" cap="none">
              <a:solidFill>
                <a:srgbClr val="000000"/>
              </a:solidFill>
              <a:latin typeface="Arial"/>
              <a:ea typeface="Arial"/>
              <a:cs typeface="Arial"/>
              <a:sym typeface="Arial"/>
            </a:endParaRPr>
          </a:p>
        </p:txBody>
      </p:sp>
      <p:sp>
        <p:nvSpPr>
          <p:cNvPr id="2094" name="Google Shape;2094;p58"/>
          <p:cNvSpPr/>
          <p:nvPr/>
        </p:nvSpPr>
        <p:spPr>
          <a:xfrm>
            <a:off x="397814" y="1592044"/>
            <a:ext cx="11396373" cy="802020"/>
          </a:xfrm>
          <a:custGeom>
            <a:avLst/>
            <a:gdLst/>
            <a:ahLst/>
            <a:cxnLst/>
            <a:rect l="l" t="t" r="r" b="b"/>
            <a:pathLst>
              <a:path w="9603308" h="677311" extrusionOk="0">
                <a:moveTo>
                  <a:pt x="257616" y="0"/>
                </a:moveTo>
                <a:lnTo>
                  <a:pt x="9345692" y="0"/>
                </a:lnTo>
                <a:cubicBezTo>
                  <a:pt x="9487969" y="0"/>
                  <a:pt x="9603308" y="115339"/>
                  <a:pt x="9603308" y="257616"/>
                </a:cubicBezTo>
                <a:lnTo>
                  <a:pt x="9603308" y="677301"/>
                </a:lnTo>
                <a:lnTo>
                  <a:pt x="9603306" y="677311"/>
                </a:lnTo>
                <a:lnTo>
                  <a:pt x="9603306" y="649814"/>
                </a:lnTo>
                <a:lnTo>
                  <a:pt x="0" y="649814"/>
                </a:lnTo>
                <a:lnTo>
                  <a:pt x="0" y="257616"/>
                </a:lnTo>
                <a:cubicBezTo>
                  <a:pt x="0" y="115339"/>
                  <a:pt x="115339" y="0"/>
                  <a:pt x="257616" y="0"/>
                </a:cubicBezTo>
                <a:close/>
              </a:path>
            </a:pathLst>
          </a:custGeom>
          <a:solidFill>
            <a:srgbClr val="F2A98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095" name="Google Shape;2095;p58"/>
          <p:cNvSpPr/>
          <p:nvPr/>
        </p:nvSpPr>
        <p:spPr>
          <a:xfrm>
            <a:off x="397814" y="1587324"/>
            <a:ext cx="11396373" cy="4314058"/>
          </a:xfrm>
          <a:prstGeom prst="roundRect">
            <a:avLst>
              <a:gd name="adj" fmla="val 7693"/>
            </a:avLst>
          </a:prstGeom>
          <a:no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2096" name="Google Shape;2096;p58"/>
          <p:cNvGrpSpPr/>
          <p:nvPr/>
        </p:nvGrpSpPr>
        <p:grpSpPr>
          <a:xfrm>
            <a:off x="1974781" y="1718278"/>
            <a:ext cx="610576" cy="549549"/>
            <a:chOff x="408318" y="2484221"/>
            <a:chExt cx="659456" cy="559323"/>
          </a:xfrm>
        </p:grpSpPr>
        <p:sp>
          <p:nvSpPr>
            <p:cNvPr id="2097" name="Google Shape;2097;p58"/>
            <p:cNvSpPr/>
            <p:nvPr/>
          </p:nvSpPr>
          <p:spPr>
            <a:xfrm>
              <a:off x="458392" y="2484221"/>
              <a:ext cx="559323" cy="559323"/>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098" name="Google Shape;2098;p58"/>
            <p:cNvSpPr txBox="1"/>
            <p:nvPr/>
          </p:nvSpPr>
          <p:spPr>
            <a:xfrm>
              <a:off x="408318" y="2547833"/>
              <a:ext cx="659456" cy="40718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AAC8D"/>
                </a:buClr>
                <a:buSzPts val="1800"/>
                <a:buFont typeface="Arial"/>
                <a:buNone/>
              </a:pPr>
              <a:r>
                <a:rPr lang="ja-JP" sz="1800" b="1" i="0" u="none" strike="noStrike" cap="none">
                  <a:solidFill>
                    <a:srgbClr val="2AAC8D"/>
                  </a:solidFill>
                  <a:latin typeface="Arial"/>
                  <a:ea typeface="Arial"/>
                  <a:cs typeface="Arial"/>
                  <a:sym typeface="Arial"/>
                </a:rPr>
                <a:t>Q</a:t>
              </a:r>
              <a:r>
                <a:rPr lang="ja-JP" sz="2000" b="1" i="0" u="none" strike="noStrike" cap="none">
                  <a:solidFill>
                    <a:srgbClr val="2AAC8D"/>
                  </a:solidFill>
                  <a:latin typeface="Arial"/>
                  <a:ea typeface="Arial"/>
                  <a:cs typeface="Arial"/>
                  <a:sym typeface="Arial"/>
                </a:rPr>
                <a:t>3</a:t>
              </a:r>
              <a:endParaRPr sz="2800" b="1" i="0" u="none" strike="noStrike" cap="none">
                <a:solidFill>
                  <a:srgbClr val="2AAC8D"/>
                </a:solidFill>
                <a:latin typeface="Arial"/>
                <a:ea typeface="Arial"/>
                <a:cs typeface="Arial"/>
                <a:sym typeface="Arial"/>
              </a:endParaRPr>
            </a:p>
          </p:txBody>
        </p:sp>
      </p:grpSp>
      <p:sp>
        <p:nvSpPr>
          <p:cNvPr id="2099" name="Google Shape;2099;p58"/>
          <p:cNvSpPr txBox="1"/>
          <p:nvPr/>
        </p:nvSpPr>
        <p:spPr>
          <a:xfrm>
            <a:off x="2631713" y="1774109"/>
            <a:ext cx="69807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chemeClr val="dk1"/>
              </a:buClr>
              <a:buSzPts val="2000"/>
              <a:buFont typeface="Arial"/>
              <a:buNone/>
            </a:pPr>
            <a:r>
              <a:rPr lang="ja-JP" sz="2000" b="1" i="0" u="none" strike="noStrike" cap="none">
                <a:solidFill>
                  <a:schemeClr val="dk1"/>
                </a:solidFill>
                <a:latin typeface="Arial"/>
                <a:ea typeface="Arial"/>
                <a:cs typeface="Arial"/>
                <a:sym typeface="Arial"/>
              </a:rPr>
              <a:t>税金が使われている正しい組み合わせはどれでしょう。</a:t>
            </a:r>
            <a:endParaRPr sz="1400" b="0" i="0" u="none" strike="noStrike" cap="none">
              <a:solidFill>
                <a:srgbClr val="000000"/>
              </a:solidFill>
              <a:latin typeface="Arial"/>
              <a:ea typeface="Arial"/>
              <a:cs typeface="Arial"/>
              <a:sym typeface="Arial"/>
            </a:endParaRPr>
          </a:p>
        </p:txBody>
      </p:sp>
      <p:sp>
        <p:nvSpPr>
          <p:cNvPr id="2100" name="Google Shape;2100;p58"/>
          <p:cNvSpPr/>
          <p:nvPr/>
        </p:nvSpPr>
        <p:spPr>
          <a:xfrm>
            <a:off x="7615550" y="2749816"/>
            <a:ext cx="4017816" cy="2769735"/>
          </a:xfrm>
          <a:prstGeom prst="roundRect">
            <a:avLst>
              <a:gd name="adj" fmla="val 5406"/>
            </a:avLst>
          </a:prstGeom>
          <a:solidFill>
            <a:srgbClr val="FBFBE9"/>
          </a:solidFill>
          <a:ln w="19050" cap="flat" cmpd="sng">
            <a:solidFill>
              <a:srgbClr val="F2AA8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101" name="Google Shape;2101;p58"/>
          <p:cNvSpPr txBox="1"/>
          <p:nvPr/>
        </p:nvSpPr>
        <p:spPr>
          <a:xfrm>
            <a:off x="7664622" y="2853415"/>
            <a:ext cx="3919672" cy="86789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chemeClr val="dk1"/>
              </a:buClr>
              <a:buSzPts val="2400"/>
              <a:buFont typeface="Arial"/>
              <a:buNone/>
            </a:pPr>
            <a:r>
              <a:rPr lang="ja-JP" sz="2400" b="1" i="0" u="none" strike="noStrike" cap="none">
                <a:solidFill>
                  <a:schemeClr val="dk1"/>
                </a:solidFill>
                <a:latin typeface="Arial"/>
                <a:ea typeface="Arial"/>
                <a:cs typeface="Arial"/>
                <a:sym typeface="Arial"/>
              </a:rPr>
              <a:t>③</a:t>
            </a:r>
            <a:endParaRPr sz="2400" b="1" i="0" u="none" strike="noStrike" cap="none">
              <a:solidFill>
                <a:schemeClr val="dk1"/>
              </a:solidFill>
              <a:latin typeface="Arial"/>
              <a:ea typeface="Arial"/>
              <a:cs typeface="Arial"/>
              <a:sym typeface="Arial"/>
            </a:endParaRPr>
          </a:p>
          <a:p>
            <a:pPr marL="0" marR="0" lvl="0" indent="0" algn="ctr" rtl="0">
              <a:lnSpc>
                <a:spcPct val="120000"/>
              </a:lnSpc>
              <a:spcBef>
                <a:spcPts val="0"/>
              </a:spcBef>
              <a:spcAft>
                <a:spcPts val="0"/>
              </a:spcAft>
              <a:buClr>
                <a:schemeClr val="dk1"/>
              </a:buClr>
              <a:buSzPts val="1800"/>
              <a:buFont typeface="Arial"/>
              <a:buNone/>
            </a:pPr>
            <a:r>
              <a:rPr lang="ja-JP" sz="1800" b="1" i="0" u="none" strike="noStrike" cap="none">
                <a:solidFill>
                  <a:schemeClr val="dk1"/>
                </a:solidFill>
                <a:latin typeface="Arial"/>
                <a:ea typeface="Arial"/>
                <a:cs typeface="Arial"/>
                <a:sym typeface="Arial"/>
              </a:rPr>
              <a:t>教科書／ごみ処理／希少生物保護</a:t>
            </a:r>
            <a:endParaRPr sz="1400" b="0" i="0" u="none" strike="noStrike" cap="none">
              <a:solidFill>
                <a:srgbClr val="000000"/>
              </a:solidFill>
              <a:latin typeface="Arial"/>
              <a:ea typeface="Arial"/>
              <a:cs typeface="Arial"/>
              <a:sym typeface="Arial"/>
            </a:endParaRPr>
          </a:p>
        </p:txBody>
      </p:sp>
      <p:sp>
        <p:nvSpPr>
          <p:cNvPr id="2102" name="Google Shape;2102;p58"/>
          <p:cNvSpPr/>
          <p:nvPr/>
        </p:nvSpPr>
        <p:spPr>
          <a:xfrm>
            <a:off x="4087092" y="2749816"/>
            <a:ext cx="3344400" cy="2769735"/>
          </a:xfrm>
          <a:prstGeom prst="roundRect">
            <a:avLst>
              <a:gd name="adj" fmla="val 5406"/>
            </a:avLst>
          </a:prstGeom>
          <a:solidFill>
            <a:srgbClr val="FBFBE9"/>
          </a:solidFill>
          <a:ln w="19050" cap="flat" cmpd="sng">
            <a:solidFill>
              <a:srgbClr val="F2AA8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103" name="Google Shape;2103;p58"/>
          <p:cNvSpPr txBox="1"/>
          <p:nvPr/>
        </p:nvSpPr>
        <p:spPr>
          <a:xfrm>
            <a:off x="4087092" y="2853415"/>
            <a:ext cx="3345152" cy="86789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chemeClr val="dk1"/>
              </a:buClr>
              <a:buSzPts val="2400"/>
              <a:buFont typeface="Arial"/>
              <a:buNone/>
            </a:pPr>
            <a:r>
              <a:rPr lang="ja-JP" sz="2400" b="1" i="0" u="none" strike="noStrike" cap="none">
                <a:solidFill>
                  <a:schemeClr val="dk1"/>
                </a:solidFill>
                <a:latin typeface="Arial"/>
                <a:ea typeface="Arial"/>
                <a:cs typeface="Arial"/>
                <a:sym typeface="Arial"/>
              </a:rPr>
              <a:t>②</a:t>
            </a:r>
            <a:endParaRPr sz="2400" b="1" i="0" u="none" strike="noStrike" cap="none">
              <a:solidFill>
                <a:schemeClr val="dk1"/>
              </a:solidFill>
              <a:latin typeface="Arial"/>
              <a:ea typeface="Arial"/>
              <a:cs typeface="Arial"/>
              <a:sym typeface="Arial"/>
            </a:endParaRPr>
          </a:p>
          <a:p>
            <a:pPr marL="0" marR="0" lvl="0" indent="0" algn="ctr" rtl="0">
              <a:lnSpc>
                <a:spcPct val="120000"/>
              </a:lnSpc>
              <a:spcBef>
                <a:spcPts val="0"/>
              </a:spcBef>
              <a:spcAft>
                <a:spcPts val="0"/>
              </a:spcAft>
              <a:buClr>
                <a:schemeClr val="dk1"/>
              </a:buClr>
              <a:buSzPts val="1800"/>
              <a:buFont typeface="Arial"/>
              <a:buNone/>
            </a:pPr>
            <a:r>
              <a:rPr lang="ja-JP" sz="1800" b="1" i="0" u="none" strike="noStrike" cap="none">
                <a:solidFill>
                  <a:schemeClr val="dk1"/>
                </a:solidFill>
                <a:latin typeface="Arial"/>
                <a:ea typeface="Arial"/>
                <a:cs typeface="Arial"/>
                <a:sym typeface="Arial"/>
              </a:rPr>
              <a:t>教科書／ランドセル</a:t>
            </a:r>
            <a:endParaRPr sz="1400" b="0" i="0" u="none" strike="noStrike" cap="none">
              <a:solidFill>
                <a:srgbClr val="000000"/>
              </a:solidFill>
              <a:latin typeface="Arial"/>
              <a:ea typeface="Arial"/>
              <a:cs typeface="Arial"/>
              <a:sym typeface="Arial"/>
            </a:endParaRPr>
          </a:p>
        </p:txBody>
      </p:sp>
      <p:pic>
        <p:nvPicPr>
          <p:cNvPr id="2104" name="Google Shape;2104;p58" descr="文字が書かれている&#10;&#10;AI 生成コンテンツは誤りを含む可能性があります。"/>
          <p:cNvPicPr preferRelativeResize="0"/>
          <p:nvPr/>
        </p:nvPicPr>
        <p:blipFill rotWithShape="1">
          <a:blip r:embed="rId5">
            <a:alphaModFix/>
          </a:blip>
          <a:srcRect/>
          <a:stretch/>
        </p:blipFill>
        <p:spPr>
          <a:xfrm>
            <a:off x="4185118" y="3769292"/>
            <a:ext cx="1668657" cy="1112438"/>
          </a:xfrm>
          <a:prstGeom prst="rect">
            <a:avLst/>
          </a:prstGeom>
          <a:noFill/>
          <a:ln>
            <a:noFill/>
          </a:ln>
        </p:spPr>
      </p:pic>
      <p:pic>
        <p:nvPicPr>
          <p:cNvPr id="2105" name="Google Shape;2105;p58" descr="スーツケース, バッグ, 荷物, バス が含まれている画像&#10;&#10;AI 生成コンテンツは誤りを含む可能性があります。"/>
          <p:cNvPicPr preferRelativeResize="0"/>
          <p:nvPr/>
        </p:nvPicPr>
        <p:blipFill rotWithShape="1">
          <a:blip r:embed="rId6">
            <a:alphaModFix/>
          </a:blip>
          <a:srcRect/>
          <a:stretch/>
        </p:blipFill>
        <p:spPr>
          <a:xfrm>
            <a:off x="5959737" y="3750451"/>
            <a:ext cx="1104323" cy="1104323"/>
          </a:xfrm>
          <a:prstGeom prst="rect">
            <a:avLst/>
          </a:prstGeom>
          <a:noFill/>
          <a:ln>
            <a:noFill/>
          </a:ln>
        </p:spPr>
      </p:pic>
      <p:grpSp>
        <p:nvGrpSpPr>
          <p:cNvPr id="2106" name="Google Shape;2106;p58"/>
          <p:cNvGrpSpPr/>
          <p:nvPr/>
        </p:nvGrpSpPr>
        <p:grpSpPr>
          <a:xfrm>
            <a:off x="7492755" y="3808689"/>
            <a:ext cx="2860531" cy="1112438"/>
            <a:chOff x="7748383" y="3808689"/>
            <a:chExt cx="2860531" cy="1112438"/>
          </a:xfrm>
        </p:grpSpPr>
        <p:pic>
          <p:nvPicPr>
            <p:cNvPr id="2107" name="Google Shape;2107;p58" descr="文字が書かれている&#10;&#10;AI 生成コンテンツは誤りを含む可能性があります。"/>
            <p:cNvPicPr preferRelativeResize="0"/>
            <p:nvPr/>
          </p:nvPicPr>
          <p:blipFill rotWithShape="1">
            <a:blip r:embed="rId5">
              <a:alphaModFix/>
            </a:blip>
            <a:srcRect/>
            <a:stretch/>
          </p:blipFill>
          <p:spPr>
            <a:xfrm>
              <a:off x="7748383" y="3808689"/>
              <a:ext cx="1668657" cy="1112438"/>
            </a:xfrm>
            <a:prstGeom prst="rect">
              <a:avLst/>
            </a:prstGeom>
            <a:noFill/>
            <a:ln>
              <a:noFill/>
            </a:ln>
          </p:spPr>
        </p:pic>
        <p:pic>
          <p:nvPicPr>
            <p:cNvPr id="2108" name="Google Shape;2108;p58"/>
            <p:cNvPicPr preferRelativeResize="0"/>
            <p:nvPr/>
          </p:nvPicPr>
          <p:blipFill rotWithShape="1">
            <a:blip r:embed="rId7">
              <a:alphaModFix/>
            </a:blip>
            <a:srcRect/>
            <a:stretch/>
          </p:blipFill>
          <p:spPr>
            <a:xfrm>
              <a:off x="9174774" y="3856741"/>
              <a:ext cx="1434140" cy="1005386"/>
            </a:xfrm>
            <a:prstGeom prst="rect">
              <a:avLst/>
            </a:prstGeom>
            <a:noFill/>
            <a:ln>
              <a:noFill/>
            </a:ln>
          </p:spPr>
        </p:pic>
      </p:grpSp>
      <p:grpSp>
        <p:nvGrpSpPr>
          <p:cNvPr id="2109" name="Google Shape;2109;p58"/>
          <p:cNvGrpSpPr/>
          <p:nvPr/>
        </p:nvGrpSpPr>
        <p:grpSpPr>
          <a:xfrm>
            <a:off x="917059" y="4927808"/>
            <a:ext cx="2628305" cy="1621124"/>
            <a:chOff x="1313142" y="4927808"/>
            <a:chExt cx="2628305" cy="1621124"/>
          </a:xfrm>
        </p:grpSpPr>
        <p:grpSp>
          <p:nvGrpSpPr>
            <p:cNvPr id="2110" name="Google Shape;2110;p58"/>
            <p:cNvGrpSpPr/>
            <p:nvPr/>
          </p:nvGrpSpPr>
          <p:grpSpPr>
            <a:xfrm>
              <a:off x="1313142" y="4927808"/>
              <a:ext cx="2628305" cy="1621124"/>
              <a:chOff x="1626744" y="4942466"/>
              <a:chExt cx="2628305" cy="1621124"/>
            </a:xfrm>
          </p:grpSpPr>
          <p:sp>
            <p:nvSpPr>
              <p:cNvPr id="2111" name="Google Shape;2111;p58"/>
              <p:cNvSpPr/>
              <p:nvPr/>
            </p:nvSpPr>
            <p:spPr>
              <a:xfrm>
                <a:off x="1626744" y="4942466"/>
                <a:ext cx="2628305" cy="1621124"/>
              </a:xfrm>
              <a:prstGeom prst="roundRect">
                <a:avLst>
                  <a:gd name="adj" fmla="val 4281"/>
                </a:avLst>
              </a:prstGeom>
              <a:solidFill>
                <a:schemeClr val="lt1"/>
              </a:solid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2112" name="Google Shape;2112;p58"/>
              <p:cNvGrpSpPr/>
              <p:nvPr/>
            </p:nvGrpSpPr>
            <p:grpSpPr>
              <a:xfrm>
                <a:off x="2021611" y="4978792"/>
                <a:ext cx="1858464" cy="992918"/>
                <a:chOff x="2021611" y="4978792"/>
                <a:chExt cx="1858464" cy="992918"/>
              </a:xfrm>
            </p:grpSpPr>
            <p:sp>
              <p:nvSpPr>
                <p:cNvPr id="2113" name="Google Shape;2113;p58"/>
                <p:cNvSpPr txBox="1"/>
                <p:nvPr/>
              </p:nvSpPr>
              <p:spPr>
                <a:xfrm>
                  <a:off x="2575620" y="4978792"/>
                  <a:ext cx="730552"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ja-JP" sz="2000" b="0" i="0" u="none" strike="noStrike" cap="none">
                      <a:solidFill>
                        <a:schemeClr val="dk1"/>
                      </a:solidFill>
                      <a:latin typeface="Arial"/>
                      <a:ea typeface="Arial"/>
                      <a:cs typeface="Arial"/>
                      <a:sym typeface="Arial"/>
                    </a:rPr>
                    <a:t>答え</a:t>
                  </a:r>
                  <a:endParaRPr sz="2000" b="0" i="0" u="none" strike="noStrike" cap="none">
                    <a:solidFill>
                      <a:schemeClr val="dk1"/>
                    </a:solidFill>
                    <a:latin typeface="Arial"/>
                    <a:ea typeface="Arial"/>
                    <a:cs typeface="Arial"/>
                    <a:sym typeface="Arial"/>
                  </a:endParaRPr>
                </a:p>
              </p:txBody>
            </p:sp>
            <p:sp>
              <p:nvSpPr>
                <p:cNvPr id="2114" name="Google Shape;2114;p58"/>
                <p:cNvSpPr txBox="1"/>
                <p:nvPr/>
              </p:nvSpPr>
              <p:spPr>
                <a:xfrm>
                  <a:off x="2021611" y="5325379"/>
                  <a:ext cx="1858464"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ja-JP" sz="3600" b="1" i="0" u="none" strike="noStrike" cap="none">
                      <a:solidFill>
                        <a:srgbClr val="FF0000"/>
                      </a:solidFill>
                      <a:latin typeface="Arial"/>
                      <a:ea typeface="Arial"/>
                      <a:cs typeface="Arial"/>
                      <a:sym typeface="Arial"/>
                    </a:rPr>
                    <a:t>不正解</a:t>
                  </a:r>
                  <a:endParaRPr sz="3600" b="1" i="0" u="none" strike="noStrike" cap="none">
                    <a:solidFill>
                      <a:srgbClr val="FF0000"/>
                    </a:solidFill>
                    <a:latin typeface="Arial"/>
                    <a:ea typeface="Arial"/>
                    <a:cs typeface="Arial"/>
                    <a:sym typeface="Arial"/>
                  </a:endParaRPr>
                </a:p>
              </p:txBody>
            </p:sp>
          </p:grpSp>
        </p:grpSp>
        <p:grpSp>
          <p:nvGrpSpPr>
            <p:cNvPr id="2115" name="Google Shape;2115;p58"/>
            <p:cNvGrpSpPr/>
            <p:nvPr/>
          </p:nvGrpSpPr>
          <p:grpSpPr>
            <a:xfrm>
              <a:off x="1426941" y="6042189"/>
              <a:ext cx="2400706" cy="399154"/>
              <a:chOff x="1345154" y="6166650"/>
              <a:chExt cx="2400706" cy="399154"/>
            </a:xfrm>
          </p:grpSpPr>
          <p:sp>
            <p:nvSpPr>
              <p:cNvPr id="2116" name="Google Shape;2116;p58"/>
              <p:cNvSpPr/>
              <p:nvPr/>
            </p:nvSpPr>
            <p:spPr>
              <a:xfrm>
                <a:off x="1345154" y="6166650"/>
                <a:ext cx="2400706"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2117" name="Google Shape;2117;p58"/>
              <p:cNvGrpSpPr/>
              <p:nvPr/>
            </p:nvGrpSpPr>
            <p:grpSpPr>
              <a:xfrm>
                <a:off x="1430448" y="6230671"/>
                <a:ext cx="2185237" cy="292347"/>
                <a:chOff x="1598171" y="6213799"/>
                <a:chExt cx="2185238" cy="292347"/>
              </a:xfrm>
            </p:grpSpPr>
            <p:sp>
              <p:nvSpPr>
                <p:cNvPr id="2118" name="Google Shape;2118;p58"/>
                <p:cNvSpPr txBox="1"/>
                <p:nvPr/>
              </p:nvSpPr>
              <p:spPr>
                <a:xfrm>
                  <a:off x="1598171" y="6213799"/>
                  <a:ext cx="2031030" cy="2923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ja-JP" sz="1300" b="0" i="0" u="none" strike="noStrike" cap="none">
                      <a:solidFill>
                        <a:schemeClr val="lt1"/>
                      </a:solidFill>
                      <a:latin typeface="Arial"/>
                      <a:ea typeface="Arial"/>
                      <a:cs typeface="Arial"/>
                      <a:sym typeface="Arial"/>
                    </a:rPr>
                    <a:t>もう一度チャレンジする</a:t>
                  </a:r>
                  <a:endParaRPr sz="1300" b="0" i="0" u="none" strike="noStrike" cap="none">
                    <a:solidFill>
                      <a:schemeClr val="lt1"/>
                    </a:solidFill>
                    <a:latin typeface="Arial"/>
                    <a:ea typeface="Arial"/>
                    <a:cs typeface="Arial"/>
                    <a:sym typeface="Arial"/>
                  </a:endParaRPr>
                </a:p>
              </p:txBody>
            </p:sp>
            <p:sp>
              <p:nvSpPr>
                <p:cNvPr id="2119" name="Google Shape;2119;p58"/>
                <p:cNvSpPr/>
                <p:nvPr/>
              </p:nvSpPr>
              <p:spPr>
                <a:xfrm rot="5400000">
                  <a:off x="3572757" y="6251834"/>
                  <a:ext cx="226255" cy="195048"/>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grpSp>
      </p:grpSp>
      <p:sp>
        <p:nvSpPr>
          <p:cNvPr id="2120" name="Google Shape;2120;p58">
            <a:hlinkClick r:id="rId8" action="ppaction://hlinksldjump"/>
          </p:cNvPr>
          <p:cNvSpPr/>
          <p:nvPr/>
        </p:nvSpPr>
        <p:spPr>
          <a:xfrm>
            <a:off x="1055624" y="6036817"/>
            <a:ext cx="2375940" cy="404526"/>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121" name="Google Shape;2121;p58" descr="ナイフ が含まれている画像&#10;&#10;AI 生成コンテンツは誤りを含む可能性があります。"/>
          <p:cNvPicPr preferRelativeResize="0"/>
          <p:nvPr/>
        </p:nvPicPr>
        <p:blipFill rotWithShape="1">
          <a:blip r:embed="rId9">
            <a:alphaModFix/>
          </a:blip>
          <a:srcRect/>
          <a:stretch/>
        </p:blipFill>
        <p:spPr>
          <a:xfrm>
            <a:off x="10179795" y="3843178"/>
            <a:ext cx="1411495" cy="940997"/>
          </a:xfrm>
          <a:prstGeom prst="rect">
            <a:avLst/>
          </a:prstGeom>
          <a:noFill/>
          <a:ln>
            <a:noFill/>
          </a:ln>
        </p:spPr>
      </p:pic>
      <p:sp>
        <p:nvSpPr>
          <p:cNvPr id="2122" name="Google Shape;2122;p58"/>
          <p:cNvSpPr txBox="1"/>
          <p:nvPr/>
        </p:nvSpPr>
        <p:spPr>
          <a:xfrm>
            <a:off x="10305397" y="4602654"/>
            <a:ext cx="1361948"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Arial"/>
              <a:buNone/>
            </a:pPr>
            <a:r>
              <a:rPr lang="ja-JP" sz="1400" b="0" i="0" u="none" strike="noStrike" cap="none">
                <a:solidFill>
                  <a:schemeClr val="dk1"/>
                </a:solidFill>
                <a:latin typeface="Arial"/>
                <a:ea typeface="Arial"/>
                <a:cs typeface="Arial"/>
                <a:sym typeface="Arial"/>
              </a:rPr>
              <a:t>ｶｽﾐｻﾝｼｮｳｳｵ</a:t>
            </a:r>
            <a:endParaRPr sz="1400" b="0" i="0" u="none" strike="noStrike" cap="none">
              <a:solidFill>
                <a:schemeClr val="dk1"/>
              </a:solidFill>
              <a:latin typeface="Arial"/>
              <a:ea typeface="Arial"/>
              <a:cs typeface="Arial"/>
              <a:sym typeface="Arial"/>
            </a:endParaRPr>
          </a:p>
        </p:txBody>
      </p:sp>
      <p:pic>
        <p:nvPicPr>
          <p:cNvPr id="2123" name="Google Shape;2123;p58" descr="ナイフ が含まれている画像&#10;&#10;AI 生成コンテンツは誤りを含む可能性があります。"/>
          <p:cNvPicPr preferRelativeResize="0"/>
          <p:nvPr/>
        </p:nvPicPr>
        <p:blipFill rotWithShape="1">
          <a:blip r:embed="rId9">
            <a:alphaModFix/>
          </a:blip>
          <a:srcRect/>
          <a:stretch/>
        </p:blipFill>
        <p:spPr>
          <a:xfrm>
            <a:off x="2150242" y="3843178"/>
            <a:ext cx="1411495" cy="940997"/>
          </a:xfrm>
          <a:prstGeom prst="rect">
            <a:avLst/>
          </a:prstGeom>
          <a:noFill/>
          <a:ln>
            <a:noFill/>
          </a:ln>
        </p:spPr>
      </p:pic>
      <p:sp>
        <p:nvSpPr>
          <p:cNvPr id="2124" name="Google Shape;2124;p58"/>
          <p:cNvSpPr txBox="1"/>
          <p:nvPr/>
        </p:nvSpPr>
        <p:spPr>
          <a:xfrm>
            <a:off x="2244626" y="4602654"/>
            <a:ext cx="1361948"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Arial"/>
              <a:buNone/>
            </a:pPr>
            <a:r>
              <a:rPr lang="ja-JP" sz="1400" b="0" i="0" u="none" strike="noStrike" cap="none">
                <a:solidFill>
                  <a:schemeClr val="dk1"/>
                </a:solidFill>
                <a:latin typeface="Arial"/>
                <a:ea typeface="Arial"/>
                <a:cs typeface="Arial"/>
                <a:sym typeface="Arial"/>
              </a:rPr>
              <a:t>ｶｽﾐｻﾝｼｮｳｳｵ</a:t>
            </a:r>
            <a:endParaRPr sz="1400" b="0" i="0" u="none" strike="noStrike" cap="none">
              <a:solidFill>
                <a:schemeClr val="dk1"/>
              </a:solidFill>
              <a:latin typeface="Arial"/>
              <a:ea typeface="Arial"/>
              <a:cs typeface="Arial"/>
              <a:sym typeface="Arial"/>
            </a:endParaRPr>
          </a:p>
        </p:txBody>
      </p:sp>
      <p:sp>
        <p:nvSpPr>
          <p:cNvPr id="2125" name="Google Shape;2125;p58"/>
          <p:cNvSpPr/>
          <p:nvPr/>
        </p:nvSpPr>
        <p:spPr>
          <a:xfrm>
            <a:off x="933065" y="2653384"/>
            <a:ext cx="2596293" cy="2596293"/>
          </a:xfrm>
          <a:prstGeom prst="mathMultiply">
            <a:avLst>
              <a:gd name="adj1" fmla="val 8197"/>
            </a:avLst>
          </a:prstGeom>
          <a:solidFill>
            <a:srgbClr val="FF0000">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126" name="Google Shape;2126;p58"/>
          <p:cNvSpPr/>
          <p:nvPr/>
        </p:nvSpPr>
        <p:spPr>
          <a:xfrm>
            <a:off x="3940232" y="2667001"/>
            <a:ext cx="7727114" cy="2963008"/>
          </a:xfrm>
          <a:prstGeom prst="rect">
            <a:avLst/>
          </a:prstGeom>
          <a:solidFill>
            <a:schemeClr val="lt1">
              <a:alpha val="85098"/>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131"/>
        <p:cNvGrpSpPr/>
        <p:nvPr/>
      </p:nvGrpSpPr>
      <p:grpSpPr>
        <a:xfrm>
          <a:off x="0" y="0"/>
          <a:ext cx="0" cy="0"/>
          <a:chOff x="0" y="0"/>
          <a:chExt cx="0" cy="0"/>
        </a:xfrm>
      </p:grpSpPr>
      <p:grpSp>
        <p:nvGrpSpPr>
          <p:cNvPr id="2132" name="Google Shape;2132;p59"/>
          <p:cNvGrpSpPr/>
          <p:nvPr/>
        </p:nvGrpSpPr>
        <p:grpSpPr>
          <a:xfrm>
            <a:off x="142185" y="191285"/>
            <a:ext cx="11907630" cy="830956"/>
            <a:chOff x="142185" y="191285"/>
            <a:chExt cx="11907630" cy="830956"/>
          </a:xfrm>
        </p:grpSpPr>
        <p:pic>
          <p:nvPicPr>
            <p:cNvPr id="2133" name="Google Shape;2133;p59"/>
            <p:cNvPicPr preferRelativeResize="0"/>
            <p:nvPr/>
          </p:nvPicPr>
          <p:blipFill rotWithShape="1">
            <a:blip r:embed="rId3">
              <a:alphaModFix/>
            </a:blip>
            <a:srcRect/>
            <a:stretch/>
          </p:blipFill>
          <p:spPr>
            <a:xfrm>
              <a:off x="142185" y="223545"/>
              <a:ext cx="11907630" cy="755970"/>
            </a:xfrm>
            <a:prstGeom prst="rect">
              <a:avLst/>
            </a:prstGeom>
            <a:noFill/>
            <a:ln>
              <a:noFill/>
            </a:ln>
          </p:spPr>
        </p:pic>
        <p:sp>
          <p:nvSpPr>
            <p:cNvPr id="2134" name="Google Shape;2134;p59"/>
            <p:cNvSpPr txBox="1"/>
            <p:nvPr/>
          </p:nvSpPr>
          <p:spPr>
            <a:xfrm>
              <a:off x="201954" y="191285"/>
              <a:ext cx="1208145"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4800"/>
                <a:buFont typeface="Arial"/>
                <a:buNone/>
              </a:pPr>
              <a:r>
                <a:rPr lang="ja-JP" sz="4800" b="1" i="0" u="none" strike="noStrike" cap="none">
                  <a:solidFill>
                    <a:schemeClr val="lt1"/>
                  </a:solidFill>
                  <a:latin typeface="Arial"/>
                  <a:ea typeface="Arial"/>
                  <a:cs typeface="Arial"/>
                  <a:sym typeface="Arial"/>
                </a:rPr>
                <a:t>5</a:t>
              </a:r>
              <a:endParaRPr sz="4800" b="1" i="0" u="none" strike="noStrike" cap="none">
                <a:solidFill>
                  <a:schemeClr val="lt1"/>
                </a:solidFill>
                <a:latin typeface="Arial"/>
                <a:ea typeface="Arial"/>
                <a:cs typeface="Arial"/>
                <a:sym typeface="Arial"/>
              </a:endParaRPr>
            </a:p>
          </p:txBody>
        </p:sp>
        <p:sp>
          <p:nvSpPr>
            <p:cNvPr id="2135" name="Google Shape;2135;p59"/>
            <p:cNvSpPr txBox="1"/>
            <p:nvPr/>
          </p:nvSpPr>
          <p:spPr>
            <a:xfrm>
              <a:off x="1566872" y="340431"/>
              <a:ext cx="95724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200"/>
                <a:buFont typeface="Arial"/>
                <a:buNone/>
              </a:pPr>
              <a:r>
                <a:rPr lang="ja-JP" sz="3200" b="1" i="0" u="none" strike="noStrike" cap="none">
                  <a:solidFill>
                    <a:schemeClr val="lt1"/>
                  </a:solidFill>
                  <a:latin typeface="Arial"/>
                  <a:ea typeface="Arial"/>
                  <a:cs typeface="Arial"/>
                  <a:sym typeface="Arial"/>
                </a:rPr>
                <a:t>税金はどんなことに使われているのだろう？</a:t>
              </a:r>
              <a:endParaRPr sz="1400" b="0" i="0" u="none" strike="noStrike" cap="none">
                <a:solidFill>
                  <a:srgbClr val="000000"/>
                </a:solidFill>
                <a:latin typeface="Arial"/>
                <a:ea typeface="Arial"/>
                <a:cs typeface="Arial"/>
                <a:sym typeface="Arial"/>
              </a:endParaRPr>
            </a:p>
          </p:txBody>
        </p:sp>
      </p:grpSp>
      <p:sp>
        <p:nvSpPr>
          <p:cNvPr id="2136" name="Google Shape;2136;p59"/>
          <p:cNvSpPr txBox="1"/>
          <p:nvPr/>
        </p:nvSpPr>
        <p:spPr>
          <a:xfrm>
            <a:off x="733766" y="1082556"/>
            <a:ext cx="136287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a:solidFill>
                  <a:schemeClr val="dk1"/>
                </a:solidFill>
                <a:latin typeface="Arial"/>
                <a:ea typeface="Arial"/>
                <a:cs typeface="Arial"/>
                <a:sym typeface="Arial"/>
              </a:rPr>
              <a:t>税金クイズ</a:t>
            </a:r>
            <a:endParaRPr sz="1400" b="0" i="0" u="none" strike="noStrike" cap="none">
              <a:solidFill>
                <a:srgbClr val="000000"/>
              </a:solidFill>
              <a:latin typeface="Arial"/>
              <a:ea typeface="Arial"/>
              <a:cs typeface="Arial"/>
              <a:sym typeface="Arial"/>
            </a:endParaRPr>
          </a:p>
        </p:txBody>
      </p:sp>
      <p:grpSp>
        <p:nvGrpSpPr>
          <p:cNvPr id="2137" name="Google Shape;2137;p59"/>
          <p:cNvGrpSpPr/>
          <p:nvPr/>
        </p:nvGrpSpPr>
        <p:grpSpPr>
          <a:xfrm>
            <a:off x="397814" y="1587324"/>
            <a:ext cx="11396373" cy="4314058"/>
            <a:chOff x="397814" y="1587324"/>
            <a:chExt cx="11396373" cy="4314058"/>
          </a:xfrm>
        </p:grpSpPr>
        <p:sp>
          <p:nvSpPr>
            <p:cNvPr id="2138" name="Google Shape;2138;p59"/>
            <p:cNvSpPr/>
            <p:nvPr/>
          </p:nvSpPr>
          <p:spPr>
            <a:xfrm>
              <a:off x="397814" y="1592044"/>
              <a:ext cx="11396373" cy="802020"/>
            </a:xfrm>
            <a:custGeom>
              <a:avLst/>
              <a:gdLst/>
              <a:ahLst/>
              <a:cxnLst/>
              <a:rect l="l" t="t" r="r" b="b"/>
              <a:pathLst>
                <a:path w="9603308" h="677311" extrusionOk="0">
                  <a:moveTo>
                    <a:pt x="257616" y="0"/>
                  </a:moveTo>
                  <a:lnTo>
                    <a:pt x="9345692" y="0"/>
                  </a:lnTo>
                  <a:cubicBezTo>
                    <a:pt x="9487969" y="0"/>
                    <a:pt x="9603308" y="115339"/>
                    <a:pt x="9603308" y="257616"/>
                  </a:cubicBezTo>
                  <a:lnTo>
                    <a:pt x="9603308" y="677301"/>
                  </a:lnTo>
                  <a:lnTo>
                    <a:pt x="9603306" y="677311"/>
                  </a:lnTo>
                  <a:lnTo>
                    <a:pt x="9603306" y="649814"/>
                  </a:lnTo>
                  <a:lnTo>
                    <a:pt x="0" y="649814"/>
                  </a:lnTo>
                  <a:lnTo>
                    <a:pt x="0" y="257616"/>
                  </a:lnTo>
                  <a:cubicBezTo>
                    <a:pt x="0" y="115339"/>
                    <a:pt x="115339" y="0"/>
                    <a:pt x="257616" y="0"/>
                  </a:cubicBezTo>
                  <a:close/>
                </a:path>
              </a:pathLst>
            </a:custGeom>
            <a:solidFill>
              <a:srgbClr val="F2A98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139" name="Google Shape;2139;p59"/>
            <p:cNvSpPr/>
            <p:nvPr/>
          </p:nvSpPr>
          <p:spPr>
            <a:xfrm>
              <a:off x="397814" y="1587324"/>
              <a:ext cx="11396373" cy="4314058"/>
            </a:xfrm>
            <a:prstGeom prst="roundRect">
              <a:avLst>
                <a:gd name="adj" fmla="val 7693"/>
              </a:avLst>
            </a:prstGeom>
            <a:no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2140" name="Google Shape;2140;p59"/>
            <p:cNvGrpSpPr/>
            <p:nvPr/>
          </p:nvGrpSpPr>
          <p:grpSpPr>
            <a:xfrm>
              <a:off x="1974781" y="1718278"/>
              <a:ext cx="610576" cy="549549"/>
              <a:chOff x="408318" y="2484221"/>
              <a:chExt cx="659456" cy="559323"/>
            </a:xfrm>
          </p:grpSpPr>
          <p:sp>
            <p:nvSpPr>
              <p:cNvPr id="2141" name="Google Shape;2141;p59"/>
              <p:cNvSpPr/>
              <p:nvPr/>
            </p:nvSpPr>
            <p:spPr>
              <a:xfrm>
                <a:off x="458392" y="2484221"/>
                <a:ext cx="559323" cy="559323"/>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142" name="Google Shape;2142;p59"/>
              <p:cNvSpPr txBox="1"/>
              <p:nvPr/>
            </p:nvSpPr>
            <p:spPr>
              <a:xfrm>
                <a:off x="408318" y="2547833"/>
                <a:ext cx="659456" cy="40718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AAC8D"/>
                  </a:buClr>
                  <a:buSzPts val="1800"/>
                  <a:buFont typeface="Arial"/>
                  <a:buNone/>
                </a:pPr>
                <a:r>
                  <a:rPr lang="ja-JP" sz="1800" b="1" i="0" u="none" strike="noStrike" cap="none">
                    <a:solidFill>
                      <a:srgbClr val="2AAC8D"/>
                    </a:solidFill>
                    <a:latin typeface="Arial"/>
                    <a:ea typeface="Arial"/>
                    <a:cs typeface="Arial"/>
                    <a:sym typeface="Arial"/>
                  </a:rPr>
                  <a:t>Q</a:t>
                </a:r>
                <a:r>
                  <a:rPr lang="ja-JP" sz="2000" b="1" i="0" u="none" strike="noStrike" cap="none">
                    <a:solidFill>
                      <a:srgbClr val="2AAC8D"/>
                    </a:solidFill>
                    <a:latin typeface="Arial"/>
                    <a:ea typeface="Arial"/>
                    <a:cs typeface="Arial"/>
                    <a:sym typeface="Arial"/>
                  </a:rPr>
                  <a:t>3</a:t>
                </a:r>
                <a:endParaRPr sz="2800" b="1" i="0" u="none" strike="noStrike" cap="none">
                  <a:solidFill>
                    <a:srgbClr val="2AAC8D"/>
                  </a:solidFill>
                  <a:latin typeface="Arial"/>
                  <a:ea typeface="Arial"/>
                  <a:cs typeface="Arial"/>
                  <a:sym typeface="Arial"/>
                </a:endParaRPr>
              </a:p>
            </p:txBody>
          </p:sp>
        </p:grpSp>
        <p:sp>
          <p:nvSpPr>
            <p:cNvPr id="2143" name="Google Shape;2143;p59"/>
            <p:cNvSpPr txBox="1"/>
            <p:nvPr/>
          </p:nvSpPr>
          <p:spPr>
            <a:xfrm>
              <a:off x="2631713" y="1774109"/>
              <a:ext cx="69807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chemeClr val="dk1"/>
                </a:buClr>
                <a:buSzPts val="2000"/>
                <a:buFont typeface="Arial"/>
                <a:buNone/>
              </a:pPr>
              <a:r>
                <a:rPr lang="ja-JP" sz="2000" b="1" i="0" u="none" strike="noStrike" cap="none">
                  <a:solidFill>
                    <a:schemeClr val="dk1"/>
                  </a:solidFill>
                  <a:latin typeface="Arial"/>
                  <a:ea typeface="Arial"/>
                  <a:cs typeface="Arial"/>
                  <a:sym typeface="Arial"/>
                </a:rPr>
                <a:t>税金が使われている正しい組み合わせはどれでしょう。</a:t>
              </a:r>
              <a:endParaRPr sz="1400" b="0" i="0" u="none" strike="noStrike" cap="none">
                <a:solidFill>
                  <a:srgbClr val="000000"/>
                </a:solidFill>
                <a:latin typeface="Arial"/>
                <a:ea typeface="Arial"/>
                <a:cs typeface="Arial"/>
                <a:sym typeface="Arial"/>
              </a:endParaRPr>
            </a:p>
          </p:txBody>
        </p:sp>
        <p:sp>
          <p:nvSpPr>
            <p:cNvPr id="2144" name="Google Shape;2144;p59"/>
            <p:cNvSpPr/>
            <p:nvPr/>
          </p:nvSpPr>
          <p:spPr>
            <a:xfrm>
              <a:off x="7615550" y="2749816"/>
              <a:ext cx="4017816" cy="2769735"/>
            </a:xfrm>
            <a:prstGeom prst="roundRect">
              <a:avLst>
                <a:gd name="adj" fmla="val 5406"/>
              </a:avLst>
            </a:prstGeom>
            <a:solidFill>
              <a:srgbClr val="FBFBE9"/>
            </a:solidFill>
            <a:ln w="19050" cap="flat" cmpd="sng">
              <a:solidFill>
                <a:srgbClr val="F2AA8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145" name="Google Shape;2145;p59"/>
            <p:cNvSpPr txBox="1"/>
            <p:nvPr/>
          </p:nvSpPr>
          <p:spPr>
            <a:xfrm>
              <a:off x="7664622" y="2853415"/>
              <a:ext cx="3919672" cy="86789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chemeClr val="dk1"/>
                </a:buClr>
                <a:buSzPts val="2400"/>
                <a:buFont typeface="Arial"/>
                <a:buNone/>
              </a:pPr>
              <a:r>
                <a:rPr lang="ja-JP" sz="2400" b="1" i="0" u="none" strike="noStrike" cap="none">
                  <a:solidFill>
                    <a:schemeClr val="dk1"/>
                  </a:solidFill>
                  <a:latin typeface="Arial"/>
                  <a:ea typeface="Arial"/>
                  <a:cs typeface="Arial"/>
                  <a:sym typeface="Arial"/>
                </a:rPr>
                <a:t>③</a:t>
              </a:r>
              <a:endParaRPr sz="2400" b="1" i="0" u="none" strike="noStrike" cap="none">
                <a:solidFill>
                  <a:schemeClr val="dk1"/>
                </a:solidFill>
                <a:latin typeface="Arial"/>
                <a:ea typeface="Arial"/>
                <a:cs typeface="Arial"/>
                <a:sym typeface="Arial"/>
              </a:endParaRPr>
            </a:p>
            <a:p>
              <a:pPr marL="0" marR="0" lvl="0" indent="0" algn="ctr" rtl="0">
                <a:lnSpc>
                  <a:spcPct val="120000"/>
                </a:lnSpc>
                <a:spcBef>
                  <a:spcPts val="0"/>
                </a:spcBef>
                <a:spcAft>
                  <a:spcPts val="0"/>
                </a:spcAft>
                <a:buClr>
                  <a:schemeClr val="dk1"/>
                </a:buClr>
                <a:buSzPts val="1800"/>
                <a:buFont typeface="Arial"/>
                <a:buNone/>
              </a:pPr>
              <a:r>
                <a:rPr lang="ja-JP" sz="1800" b="1" i="0" u="none" strike="noStrike" cap="none">
                  <a:solidFill>
                    <a:schemeClr val="dk1"/>
                  </a:solidFill>
                  <a:latin typeface="Arial"/>
                  <a:ea typeface="Arial"/>
                  <a:cs typeface="Arial"/>
                  <a:sym typeface="Arial"/>
                </a:rPr>
                <a:t>教科書／ごみ処理／希少生物保護</a:t>
              </a:r>
              <a:endParaRPr sz="1400" b="0" i="0" u="none" strike="noStrike" cap="none">
                <a:solidFill>
                  <a:srgbClr val="000000"/>
                </a:solidFill>
                <a:latin typeface="Arial"/>
                <a:ea typeface="Arial"/>
                <a:cs typeface="Arial"/>
                <a:sym typeface="Arial"/>
              </a:endParaRPr>
            </a:p>
          </p:txBody>
        </p:sp>
        <p:grpSp>
          <p:nvGrpSpPr>
            <p:cNvPr id="2146" name="Google Shape;2146;p59"/>
            <p:cNvGrpSpPr/>
            <p:nvPr/>
          </p:nvGrpSpPr>
          <p:grpSpPr>
            <a:xfrm>
              <a:off x="9055084" y="4993552"/>
              <a:ext cx="1138749" cy="399154"/>
              <a:chOff x="2168516" y="4944409"/>
              <a:chExt cx="1138749" cy="399154"/>
            </a:xfrm>
          </p:grpSpPr>
          <p:sp>
            <p:nvSpPr>
              <p:cNvPr id="2147" name="Google Shape;2147;p59"/>
              <p:cNvSpPr/>
              <p:nvPr/>
            </p:nvSpPr>
            <p:spPr>
              <a:xfrm>
                <a:off x="2168516" y="4944409"/>
                <a:ext cx="1138749" cy="399154"/>
              </a:xfrm>
              <a:prstGeom prst="roundRect">
                <a:avLst>
                  <a:gd name="adj" fmla="val 50000"/>
                </a:avLst>
              </a:prstGeom>
              <a:solidFill>
                <a:srgbClr val="FF0000">
                  <a:alpha val="5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2148" name="Google Shape;2148;p59"/>
              <p:cNvSpPr txBox="1"/>
              <p:nvPr/>
            </p:nvSpPr>
            <p:spPr>
              <a:xfrm>
                <a:off x="2342291" y="4981639"/>
                <a:ext cx="647766"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600"/>
                  <a:buFont typeface="Arial"/>
                  <a:buNone/>
                </a:pPr>
                <a:r>
                  <a:rPr lang="ja-JP" sz="1600" b="0" i="0" u="none" strike="noStrike" cap="none">
                    <a:solidFill>
                      <a:schemeClr val="lt1"/>
                    </a:solidFill>
                    <a:latin typeface="Arial"/>
                    <a:ea typeface="Arial"/>
                    <a:cs typeface="Arial"/>
                    <a:sym typeface="Arial"/>
                  </a:rPr>
                  <a:t>選ぶ</a:t>
                </a:r>
                <a:endParaRPr sz="1600" b="0" i="0" u="none" strike="noStrike" cap="none">
                  <a:solidFill>
                    <a:schemeClr val="lt1"/>
                  </a:solidFill>
                  <a:latin typeface="Arial"/>
                  <a:ea typeface="Arial"/>
                  <a:cs typeface="Arial"/>
                  <a:sym typeface="Arial"/>
                </a:endParaRPr>
              </a:p>
            </p:txBody>
          </p:sp>
          <p:sp>
            <p:nvSpPr>
              <p:cNvPr id="2149" name="Google Shape;2149;p59"/>
              <p:cNvSpPr/>
              <p:nvPr/>
            </p:nvSpPr>
            <p:spPr>
              <a:xfrm rot="5400000">
                <a:off x="2974454" y="5046462"/>
                <a:ext cx="226255" cy="195048"/>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sp>
          <p:nvSpPr>
            <p:cNvPr id="2150" name="Google Shape;2150;p59"/>
            <p:cNvSpPr/>
            <p:nvPr/>
          </p:nvSpPr>
          <p:spPr>
            <a:xfrm>
              <a:off x="558635" y="2749816"/>
              <a:ext cx="3345152" cy="2769735"/>
            </a:xfrm>
            <a:prstGeom prst="roundRect">
              <a:avLst>
                <a:gd name="adj" fmla="val 5406"/>
              </a:avLst>
            </a:prstGeom>
            <a:solidFill>
              <a:srgbClr val="FBFBE9"/>
            </a:solidFill>
            <a:ln w="19050" cap="flat" cmpd="sng">
              <a:solidFill>
                <a:srgbClr val="F2AA8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151" name="Google Shape;2151;p59"/>
            <p:cNvSpPr txBox="1"/>
            <p:nvPr/>
          </p:nvSpPr>
          <p:spPr>
            <a:xfrm>
              <a:off x="558635" y="2853415"/>
              <a:ext cx="3345152" cy="86789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chemeClr val="dk1"/>
                </a:buClr>
                <a:buSzPts val="2400"/>
                <a:buFont typeface="Arial"/>
                <a:buNone/>
              </a:pPr>
              <a:r>
                <a:rPr lang="ja-JP" sz="2400" b="1" i="0" u="none" strike="noStrike" cap="none">
                  <a:solidFill>
                    <a:schemeClr val="dk1"/>
                  </a:solidFill>
                  <a:latin typeface="Arial"/>
                  <a:ea typeface="Arial"/>
                  <a:cs typeface="Arial"/>
                  <a:sym typeface="Arial"/>
                </a:rPr>
                <a:t>①</a:t>
              </a:r>
              <a:endParaRPr sz="2400" b="1" i="0" u="none" strike="noStrike" cap="none">
                <a:solidFill>
                  <a:schemeClr val="dk1"/>
                </a:solidFill>
                <a:latin typeface="Arial"/>
                <a:ea typeface="Arial"/>
                <a:cs typeface="Arial"/>
                <a:sym typeface="Arial"/>
              </a:endParaRPr>
            </a:p>
            <a:p>
              <a:pPr marL="0" marR="0" lvl="0" indent="0" algn="ctr" rtl="0">
                <a:lnSpc>
                  <a:spcPct val="120000"/>
                </a:lnSpc>
                <a:spcBef>
                  <a:spcPts val="0"/>
                </a:spcBef>
                <a:spcAft>
                  <a:spcPts val="0"/>
                </a:spcAft>
                <a:buClr>
                  <a:schemeClr val="dk1"/>
                </a:buClr>
                <a:buSzPts val="1800"/>
                <a:buFont typeface="Arial"/>
                <a:buNone/>
              </a:pPr>
              <a:r>
                <a:rPr lang="ja-JP" sz="1800" b="1" i="0" u="none" strike="noStrike" cap="none">
                  <a:solidFill>
                    <a:schemeClr val="dk1"/>
                  </a:solidFill>
                  <a:latin typeface="Arial"/>
                  <a:ea typeface="Arial"/>
                  <a:cs typeface="Arial"/>
                  <a:sym typeface="Arial"/>
                </a:rPr>
                <a:t>ペット／希少生物保護</a:t>
              </a:r>
              <a:endParaRPr sz="1400" b="0" i="0" u="none" strike="noStrike" cap="none">
                <a:solidFill>
                  <a:srgbClr val="000000"/>
                </a:solidFill>
                <a:latin typeface="Arial"/>
                <a:ea typeface="Arial"/>
                <a:cs typeface="Arial"/>
                <a:sym typeface="Arial"/>
              </a:endParaRPr>
            </a:p>
          </p:txBody>
        </p:sp>
        <p:grpSp>
          <p:nvGrpSpPr>
            <p:cNvPr id="2152" name="Google Shape;2152;p59"/>
            <p:cNvGrpSpPr/>
            <p:nvPr/>
          </p:nvGrpSpPr>
          <p:grpSpPr>
            <a:xfrm>
              <a:off x="1661837" y="4993552"/>
              <a:ext cx="1138749" cy="399154"/>
              <a:chOff x="2168516" y="4944409"/>
              <a:chExt cx="1138749" cy="399154"/>
            </a:xfrm>
          </p:grpSpPr>
          <p:sp>
            <p:nvSpPr>
              <p:cNvPr id="2153" name="Google Shape;2153;p59"/>
              <p:cNvSpPr/>
              <p:nvPr/>
            </p:nvSpPr>
            <p:spPr>
              <a:xfrm>
                <a:off x="2168516" y="4944409"/>
                <a:ext cx="1138749" cy="399154"/>
              </a:xfrm>
              <a:prstGeom prst="roundRect">
                <a:avLst>
                  <a:gd name="adj" fmla="val 50000"/>
                </a:avLst>
              </a:prstGeom>
              <a:solidFill>
                <a:srgbClr val="FF0000">
                  <a:alpha val="5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2154" name="Google Shape;2154;p59"/>
              <p:cNvSpPr txBox="1"/>
              <p:nvPr/>
            </p:nvSpPr>
            <p:spPr>
              <a:xfrm>
                <a:off x="2342291" y="4981639"/>
                <a:ext cx="647766"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600"/>
                  <a:buFont typeface="Arial"/>
                  <a:buNone/>
                </a:pPr>
                <a:r>
                  <a:rPr lang="ja-JP" sz="1600" b="0" i="0" u="none" strike="noStrike" cap="none">
                    <a:solidFill>
                      <a:schemeClr val="lt1"/>
                    </a:solidFill>
                    <a:latin typeface="Arial"/>
                    <a:ea typeface="Arial"/>
                    <a:cs typeface="Arial"/>
                    <a:sym typeface="Arial"/>
                  </a:rPr>
                  <a:t>選ぶ</a:t>
                </a:r>
                <a:endParaRPr sz="1600" b="0" i="0" u="none" strike="noStrike" cap="none">
                  <a:solidFill>
                    <a:schemeClr val="lt1"/>
                  </a:solidFill>
                  <a:latin typeface="Arial"/>
                  <a:ea typeface="Arial"/>
                  <a:cs typeface="Arial"/>
                  <a:sym typeface="Arial"/>
                </a:endParaRPr>
              </a:p>
            </p:txBody>
          </p:sp>
          <p:sp>
            <p:nvSpPr>
              <p:cNvPr id="2155" name="Google Shape;2155;p59"/>
              <p:cNvSpPr/>
              <p:nvPr/>
            </p:nvSpPr>
            <p:spPr>
              <a:xfrm rot="5400000">
                <a:off x="2974454" y="5046462"/>
                <a:ext cx="226255" cy="195048"/>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pic>
          <p:nvPicPr>
            <p:cNvPr id="2156" name="Google Shape;2156;p59" descr="Cgで描かれたアニメ&#10;&#10;AI 生成コンテンツは誤りを含む可能性があります。"/>
            <p:cNvPicPr preferRelativeResize="0"/>
            <p:nvPr/>
          </p:nvPicPr>
          <p:blipFill rotWithShape="1">
            <a:blip r:embed="rId4">
              <a:alphaModFix/>
            </a:blip>
            <a:srcRect/>
            <a:stretch/>
          </p:blipFill>
          <p:spPr>
            <a:xfrm>
              <a:off x="1055623" y="3743098"/>
              <a:ext cx="1119029" cy="1119029"/>
            </a:xfrm>
            <a:prstGeom prst="rect">
              <a:avLst/>
            </a:prstGeom>
            <a:noFill/>
            <a:ln>
              <a:noFill/>
            </a:ln>
          </p:spPr>
        </p:pic>
        <p:sp>
          <p:nvSpPr>
            <p:cNvPr id="2157" name="Google Shape;2157;p59"/>
            <p:cNvSpPr/>
            <p:nvPr/>
          </p:nvSpPr>
          <p:spPr>
            <a:xfrm>
              <a:off x="4087092" y="2749816"/>
              <a:ext cx="3344400" cy="2769735"/>
            </a:xfrm>
            <a:prstGeom prst="roundRect">
              <a:avLst>
                <a:gd name="adj" fmla="val 5406"/>
              </a:avLst>
            </a:prstGeom>
            <a:solidFill>
              <a:srgbClr val="FBFBE9"/>
            </a:solidFill>
            <a:ln w="19050" cap="flat" cmpd="sng">
              <a:solidFill>
                <a:srgbClr val="F2AA8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158" name="Google Shape;2158;p59"/>
            <p:cNvSpPr txBox="1"/>
            <p:nvPr/>
          </p:nvSpPr>
          <p:spPr>
            <a:xfrm>
              <a:off x="4087092" y="2853415"/>
              <a:ext cx="3345152" cy="86789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chemeClr val="dk1"/>
                </a:buClr>
                <a:buSzPts val="2400"/>
                <a:buFont typeface="Arial"/>
                <a:buNone/>
              </a:pPr>
              <a:r>
                <a:rPr lang="ja-JP" sz="2400" b="1" i="0" u="none" strike="noStrike" cap="none">
                  <a:solidFill>
                    <a:schemeClr val="dk1"/>
                  </a:solidFill>
                  <a:latin typeface="Arial"/>
                  <a:ea typeface="Arial"/>
                  <a:cs typeface="Arial"/>
                  <a:sym typeface="Arial"/>
                </a:rPr>
                <a:t>②</a:t>
              </a:r>
              <a:endParaRPr sz="2400" b="1" i="0" u="none" strike="noStrike" cap="none">
                <a:solidFill>
                  <a:schemeClr val="dk1"/>
                </a:solidFill>
                <a:latin typeface="Arial"/>
                <a:ea typeface="Arial"/>
                <a:cs typeface="Arial"/>
                <a:sym typeface="Arial"/>
              </a:endParaRPr>
            </a:p>
            <a:p>
              <a:pPr marL="0" marR="0" lvl="0" indent="0" algn="ctr" rtl="0">
                <a:lnSpc>
                  <a:spcPct val="120000"/>
                </a:lnSpc>
                <a:spcBef>
                  <a:spcPts val="0"/>
                </a:spcBef>
                <a:spcAft>
                  <a:spcPts val="0"/>
                </a:spcAft>
                <a:buClr>
                  <a:schemeClr val="dk1"/>
                </a:buClr>
                <a:buSzPts val="1800"/>
                <a:buFont typeface="Arial"/>
                <a:buNone/>
              </a:pPr>
              <a:r>
                <a:rPr lang="ja-JP" sz="1800" b="1" i="0" u="none" strike="noStrike" cap="none">
                  <a:solidFill>
                    <a:schemeClr val="dk1"/>
                  </a:solidFill>
                  <a:latin typeface="Arial"/>
                  <a:ea typeface="Arial"/>
                  <a:cs typeface="Arial"/>
                  <a:sym typeface="Arial"/>
                </a:rPr>
                <a:t>教科書／ランドセル</a:t>
              </a:r>
              <a:endParaRPr sz="1400" b="0" i="0" u="none" strike="noStrike" cap="none">
                <a:solidFill>
                  <a:srgbClr val="000000"/>
                </a:solidFill>
                <a:latin typeface="Arial"/>
                <a:ea typeface="Arial"/>
                <a:cs typeface="Arial"/>
                <a:sym typeface="Arial"/>
              </a:endParaRPr>
            </a:p>
          </p:txBody>
        </p:sp>
        <p:grpSp>
          <p:nvGrpSpPr>
            <p:cNvPr id="2159" name="Google Shape;2159;p59"/>
            <p:cNvGrpSpPr/>
            <p:nvPr/>
          </p:nvGrpSpPr>
          <p:grpSpPr>
            <a:xfrm>
              <a:off x="5189918" y="4993552"/>
              <a:ext cx="1138749" cy="399154"/>
              <a:chOff x="2168516" y="4944409"/>
              <a:chExt cx="1138749" cy="399154"/>
            </a:xfrm>
          </p:grpSpPr>
          <p:sp>
            <p:nvSpPr>
              <p:cNvPr id="2160" name="Google Shape;2160;p59"/>
              <p:cNvSpPr/>
              <p:nvPr/>
            </p:nvSpPr>
            <p:spPr>
              <a:xfrm>
                <a:off x="2168516" y="4944409"/>
                <a:ext cx="1138749" cy="399154"/>
              </a:xfrm>
              <a:prstGeom prst="roundRect">
                <a:avLst>
                  <a:gd name="adj" fmla="val 50000"/>
                </a:avLst>
              </a:prstGeom>
              <a:solidFill>
                <a:srgbClr val="FF0000">
                  <a:alpha val="5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2161" name="Google Shape;2161;p59"/>
              <p:cNvSpPr txBox="1"/>
              <p:nvPr/>
            </p:nvSpPr>
            <p:spPr>
              <a:xfrm>
                <a:off x="2342291" y="4981639"/>
                <a:ext cx="647766"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600"/>
                  <a:buFont typeface="Arial"/>
                  <a:buNone/>
                </a:pPr>
                <a:r>
                  <a:rPr lang="ja-JP" sz="1600" b="0" i="0" u="none" strike="noStrike" cap="none">
                    <a:solidFill>
                      <a:schemeClr val="lt1"/>
                    </a:solidFill>
                    <a:latin typeface="Arial"/>
                    <a:ea typeface="Arial"/>
                    <a:cs typeface="Arial"/>
                    <a:sym typeface="Arial"/>
                  </a:rPr>
                  <a:t>選ぶ</a:t>
                </a:r>
                <a:endParaRPr sz="1600" b="0" i="0" u="none" strike="noStrike" cap="none">
                  <a:solidFill>
                    <a:schemeClr val="lt1"/>
                  </a:solidFill>
                  <a:latin typeface="Arial"/>
                  <a:ea typeface="Arial"/>
                  <a:cs typeface="Arial"/>
                  <a:sym typeface="Arial"/>
                </a:endParaRPr>
              </a:p>
            </p:txBody>
          </p:sp>
          <p:sp>
            <p:nvSpPr>
              <p:cNvPr id="2162" name="Google Shape;2162;p59"/>
              <p:cNvSpPr/>
              <p:nvPr/>
            </p:nvSpPr>
            <p:spPr>
              <a:xfrm rot="5400000">
                <a:off x="2974454" y="5046462"/>
                <a:ext cx="226255" cy="195048"/>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pic>
          <p:nvPicPr>
            <p:cNvPr id="2163" name="Google Shape;2163;p59" descr="文字が書かれている&#10;&#10;AI 生成コンテンツは誤りを含む可能性があります。"/>
            <p:cNvPicPr preferRelativeResize="0"/>
            <p:nvPr/>
          </p:nvPicPr>
          <p:blipFill rotWithShape="1">
            <a:blip r:embed="rId5">
              <a:alphaModFix/>
            </a:blip>
            <a:srcRect/>
            <a:stretch/>
          </p:blipFill>
          <p:spPr>
            <a:xfrm>
              <a:off x="4185118" y="3769292"/>
              <a:ext cx="1668657" cy="1112438"/>
            </a:xfrm>
            <a:prstGeom prst="rect">
              <a:avLst/>
            </a:prstGeom>
            <a:noFill/>
            <a:ln>
              <a:noFill/>
            </a:ln>
          </p:spPr>
        </p:pic>
        <p:pic>
          <p:nvPicPr>
            <p:cNvPr id="2164" name="Google Shape;2164;p59" descr="スーツケース, バッグ, 荷物, バス が含まれている画像&#10;&#10;AI 生成コンテンツは誤りを含む可能性があります。"/>
            <p:cNvPicPr preferRelativeResize="0"/>
            <p:nvPr/>
          </p:nvPicPr>
          <p:blipFill rotWithShape="1">
            <a:blip r:embed="rId6">
              <a:alphaModFix/>
            </a:blip>
            <a:srcRect/>
            <a:stretch/>
          </p:blipFill>
          <p:spPr>
            <a:xfrm>
              <a:off x="5959737" y="3750451"/>
              <a:ext cx="1104323" cy="1104323"/>
            </a:xfrm>
            <a:prstGeom prst="rect">
              <a:avLst/>
            </a:prstGeom>
            <a:noFill/>
            <a:ln>
              <a:noFill/>
            </a:ln>
          </p:spPr>
        </p:pic>
        <p:grpSp>
          <p:nvGrpSpPr>
            <p:cNvPr id="2165" name="Google Shape;2165;p59"/>
            <p:cNvGrpSpPr/>
            <p:nvPr/>
          </p:nvGrpSpPr>
          <p:grpSpPr>
            <a:xfrm>
              <a:off x="7492755" y="3808689"/>
              <a:ext cx="4174590" cy="1112438"/>
              <a:chOff x="7748383" y="3808689"/>
              <a:chExt cx="4174590" cy="1112438"/>
            </a:xfrm>
          </p:grpSpPr>
          <p:pic>
            <p:nvPicPr>
              <p:cNvPr id="2166" name="Google Shape;2166;p59" descr="文字が書かれている&#10;&#10;AI 生成コンテンツは誤りを含む可能性があります。"/>
              <p:cNvPicPr preferRelativeResize="0"/>
              <p:nvPr/>
            </p:nvPicPr>
            <p:blipFill rotWithShape="1">
              <a:blip r:embed="rId5">
                <a:alphaModFix/>
              </a:blip>
              <a:srcRect/>
              <a:stretch/>
            </p:blipFill>
            <p:spPr>
              <a:xfrm>
                <a:off x="7748383" y="3808689"/>
                <a:ext cx="1668657" cy="1112438"/>
              </a:xfrm>
              <a:prstGeom prst="rect">
                <a:avLst/>
              </a:prstGeom>
              <a:noFill/>
              <a:ln>
                <a:noFill/>
              </a:ln>
            </p:spPr>
          </p:pic>
          <p:pic>
            <p:nvPicPr>
              <p:cNvPr id="2167" name="Google Shape;2167;p59"/>
              <p:cNvPicPr preferRelativeResize="0"/>
              <p:nvPr/>
            </p:nvPicPr>
            <p:blipFill rotWithShape="1">
              <a:blip r:embed="rId7">
                <a:alphaModFix/>
              </a:blip>
              <a:srcRect/>
              <a:stretch/>
            </p:blipFill>
            <p:spPr>
              <a:xfrm>
                <a:off x="9174774" y="3856741"/>
                <a:ext cx="1434140" cy="1005386"/>
              </a:xfrm>
              <a:prstGeom prst="rect">
                <a:avLst/>
              </a:prstGeom>
              <a:noFill/>
              <a:ln>
                <a:noFill/>
              </a:ln>
            </p:spPr>
          </p:pic>
          <p:pic>
            <p:nvPicPr>
              <p:cNvPr id="2168" name="Google Shape;2168;p59" descr="ナイフ が含まれている画像&#10;&#10;AI 生成コンテンツは誤りを含む可能性があります。"/>
              <p:cNvPicPr preferRelativeResize="0"/>
              <p:nvPr/>
            </p:nvPicPr>
            <p:blipFill rotWithShape="1">
              <a:blip r:embed="rId8">
                <a:alphaModFix/>
              </a:blip>
              <a:srcRect/>
              <a:stretch/>
            </p:blipFill>
            <p:spPr>
              <a:xfrm>
                <a:off x="10435423" y="3843178"/>
                <a:ext cx="1411495" cy="940997"/>
              </a:xfrm>
              <a:prstGeom prst="rect">
                <a:avLst/>
              </a:prstGeom>
              <a:noFill/>
              <a:ln>
                <a:noFill/>
              </a:ln>
            </p:spPr>
          </p:pic>
          <p:sp>
            <p:nvSpPr>
              <p:cNvPr id="2169" name="Google Shape;2169;p59"/>
              <p:cNvSpPr txBox="1"/>
              <p:nvPr/>
            </p:nvSpPr>
            <p:spPr>
              <a:xfrm>
                <a:off x="10561025" y="4602654"/>
                <a:ext cx="1361948"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Arial"/>
                  <a:buNone/>
                </a:pPr>
                <a:r>
                  <a:rPr lang="ja-JP" sz="1400" b="0" i="0" u="none" strike="noStrike" cap="none">
                    <a:solidFill>
                      <a:schemeClr val="dk1"/>
                    </a:solidFill>
                    <a:latin typeface="Arial"/>
                    <a:ea typeface="Arial"/>
                    <a:cs typeface="Arial"/>
                    <a:sym typeface="Arial"/>
                  </a:rPr>
                  <a:t>ｶｽﾐｻﾝｼｮｳｳｵ</a:t>
                </a:r>
                <a:endParaRPr sz="1400" b="0" i="0" u="none" strike="noStrike" cap="none">
                  <a:solidFill>
                    <a:schemeClr val="dk1"/>
                  </a:solidFill>
                  <a:latin typeface="Arial"/>
                  <a:ea typeface="Arial"/>
                  <a:cs typeface="Arial"/>
                  <a:sym typeface="Arial"/>
                </a:endParaRPr>
              </a:p>
            </p:txBody>
          </p:sp>
        </p:grpSp>
        <p:pic>
          <p:nvPicPr>
            <p:cNvPr id="2170" name="Google Shape;2170;p59" descr="ナイフ が含まれている画像&#10;&#10;AI 生成コンテンツは誤りを含む可能性があります。"/>
            <p:cNvPicPr preferRelativeResize="0"/>
            <p:nvPr/>
          </p:nvPicPr>
          <p:blipFill rotWithShape="1">
            <a:blip r:embed="rId8">
              <a:alphaModFix/>
            </a:blip>
            <a:srcRect/>
            <a:stretch/>
          </p:blipFill>
          <p:spPr>
            <a:xfrm>
              <a:off x="2150242" y="3843178"/>
              <a:ext cx="1411495" cy="940997"/>
            </a:xfrm>
            <a:prstGeom prst="rect">
              <a:avLst/>
            </a:prstGeom>
            <a:noFill/>
            <a:ln>
              <a:noFill/>
            </a:ln>
          </p:spPr>
        </p:pic>
        <p:sp>
          <p:nvSpPr>
            <p:cNvPr id="2171" name="Google Shape;2171;p59"/>
            <p:cNvSpPr txBox="1"/>
            <p:nvPr/>
          </p:nvSpPr>
          <p:spPr>
            <a:xfrm>
              <a:off x="2244626" y="4602654"/>
              <a:ext cx="1361948"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Arial"/>
                <a:buNone/>
              </a:pPr>
              <a:r>
                <a:rPr lang="ja-JP" sz="1400" b="0" i="0" u="none" strike="noStrike" cap="none">
                  <a:solidFill>
                    <a:schemeClr val="dk1"/>
                  </a:solidFill>
                  <a:latin typeface="Arial"/>
                  <a:ea typeface="Arial"/>
                  <a:cs typeface="Arial"/>
                  <a:sym typeface="Arial"/>
                </a:rPr>
                <a:t>ｶｽﾐｻﾝｼｮｳｳｵ</a:t>
              </a:r>
              <a:endParaRPr sz="1400" b="0" i="0" u="none" strike="noStrike" cap="none">
                <a:solidFill>
                  <a:schemeClr val="dk1"/>
                </a:solidFill>
                <a:latin typeface="Arial"/>
                <a:ea typeface="Arial"/>
                <a:cs typeface="Arial"/>
                <a:sym typeface="Arial"/>
              </a:endParaRPr>
            </a:p>
          </p:txBody>
        </p:sp>
      </p:grpSp>
      <p:sp>
        <p:nvSpPr>
          <p:cNvPr id="2172" name="Google Shape;2172;p59">
            <a:hlinkClick r:id="rId9" action="ppaction://hlinksldjump"/>
          </p:cNvPr>
          <p:cNvSpPr/>
          <p:nvPr/>
        </p:nvSpPr>
        <p:spPr>
          <a:xfrm>
            <a:off x="9050742" y="4993552"/>
            <a:ext cx="1144981" cy="399154"/>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2173" name="Google Shape;2173;p59">
            <a:hlinkClick r:id="rId10" action="ppaction://hlinksldjump"/>
          </p:cNvPr>
          <p:cNvSpPr/>
          <p:nvPr/>
        </p:nvSpPr>
        <p:spPr>
          <a:xfrm>
            <a:off x="1657495" y="4993552"/>
            <a:ext cx="1144981" cy="399154"/>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2174" name="Google Shape;2174;p59">
            <a:hlinkClick r:id="rId11" action="ppaction://hlinksldjump"/>
          </p:cNvPr>
          <p:cNvSpPr/>
          <p:nvPr/>
        </p:nvSpPr>
        <p:spPr>
          <a:xfrm>
            <a:off x="5197599" y="4993552"/>
            <a:ext cx="1144981" cy="399154"/>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179"/>
        <p:cNvGrpSpPr/>
        <p:nvPr/>
      </p:nvGrpSpPr>
      <p:grpSpPr>
        <a:xfrm>
          <a:off x="0" y="0"/>
          <a:ext cx="0" cy="0"/>
          <a:chOff x="0" y="0"/>
          <a:chExt cx="0" cy="0"/>
        </a:xfrm>
      </p:grpSpPr>
      <p:sp>
        <p:nvSpPr>
          <p:cNvPr id="2180" name="Google Shape;2180;p60"/>
          <p:cNvSpPr/>
          <p:nvPr/>
        </p:nvSpPr>
        <p:spPr>
          <a:xfrm>
            <a:off x="558635" y="2749816"/>
            <a:ext cx="3345152" cy="2769735"/>
          </a:xfrm>
          <a:prstGeom prst="roundRect">
            <a:avLst>
              <a:gd name="adj" fmla="val 5406"/>
            </a:avLst>
          </a:prstGeom>
          <a:solidFill>
            <a:srgbClr val="FBFBE9"/>
          </a:solidFill>
          <a:ln w="19050" cap="flat" cmpd="sng">
            <a:solidFill>
              <a:srgbClr val="F2AA8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181" name="Google Shape;2181;p60"/>
          <p:cNvSpPr txBox="1"/>
          <p:nvPr/>
        </p:nvSpPr>
        <p:spPr>
          <a:xfrm>
            <a:off x="558635" y="2853415"/>
            <a:ext cx="3345152" cy="86789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chemeClr val="dk1"/>
              </a:buClr>
              <a:buSzPts val="2400"/>
              <a:buFont typeface="Arial"/>
              <a:buNone/>
            </a:pPr>
            <a:r>
              <a:rPr lang="ja-JP" sz="2400" b="1" i="0" u="none" strike="noStrike" cap="none">
                <a:solidFill>
                  <a:schemeClr val="dk1"/>
                </a:solidFill>
                <a:latin typeface="Arial"/>
                <a:ea typeface="Arial"/>
                <a:cs typeface="Arial"/>
                <a:sym typeface="Arial"/>
              </a:rPr>
              <a:t>①</a:t>
            </a:r>
            <a:endParaRPr sz="2400" b="1" i="0" u="none" strike="noStrike" cap="none">
              <a:solidFill>
                <a:schemeClr val="dk1"/>
              </a:solidFill>
              <a:latin typeface="Arial"/>
              <a:ea typeface="Arial"/>
              <a:cs typeface="Arial"/>
              <a:sym typeface="Arial"/>
            </a:endParaRPr>
          </a:p>
          <a:p>
            <a:pPr marL="0" marR="0" lvl="0" indent="0" algn="ctr" rtl="0">
              <a:lnSpc>
                <a:spcPct val="120000"/>
              </a:lnSpc>
              <a:spcBef>
                <a:spcPts val="0"/>
              </a:spcBef>
              <a:spcAft>
                <a:spcPts val="0"/>
              </a:spcAft>
              <a:buClr>
                <a:schemeClr val="dk1"/>
              </a:buClr>
              <a:buSzPts val="1800"/>
              <a:buFont typeface="Arial"/>
              <a:buNone/>
            </a:pPr>
            <a:r>
              <a:rPr lang="ja-JP" sz="1800" b="1" i="0" u="none" strike="noStrike" cap="none">
                <a:solidFill>
                  <a:schemeClr val="dk1"/>
                </a:solidFill>
                <a:latin typeface="Arial"/>
                <a:ea typeface="Arial"/>
                <a:cs typeface="Arial"/>
                <a:sym typeface="Arial"/>
              </a:rPr>
              <a:t>ペット／希少生物保護</a:t>
            </a:r>
            <a:endParaRPr sz="1400" b="0" i="0" u="none" strike="noStrike" cap="none">
              <a:solidFill>
                <a:srgbClr val="000000"/>
              </a:solidFill>
              <a:latin typeface="Arial"/>
              <a:ea typeface="Arial"/>
              <a:cs typeface="Arial"/>
              <a:sym typeface="Arial"/>
            </a:endParaRPr>
          </a:p>
        </p:txBody>
      </p:sp>
      <p:pic>
        <p:nvPicPr>
          <p:cNvPr id="2182" name="Google Shape;2182;p60" descr="Cgで描かれたアニメ&#10;&#10;AI 生成コンテンツは誤りを含む可能性があります。"/>
          <p:cNvPicPr preferRelativeResize="0"/>
          <p:nvPr/>
        </p:nvPicPr>
        <p:blipFill rotWithShape="1">
          <a:blip r:embed="rId3">
            <a:alphaModFix/>
          </a:blip>
          <a:srcRect/>
          <a:stretch/>
        </p:blipFill>
        <p:spPr>
          <a:xfrm>
            <a:off x="1055623" y="3743098"/>
            <a:ext cx="1119029" cy="1119029"/>
          </a:xfrm>
          <a:prstGeom prst="rect">
            <a:avLst/>
          </a:prstGeom>
          <a:noFill/>
          <a:ln>
            <a:noFill/>
          </a:ln>
        </p:spPr>
      </p:pic>
      <p:grpSp>
        <p:nvGrpSpPr>
          <p:cNvPr id="2183" name="Google Shape;2183;p60"/>
          <p:cNvGrpSpPr/>
          <p:nvPr/>
        </p:nvGrpSpPr>
        <p:grpSpPr>
          <a:xfrm>
            <a:off x="142185" y="191285"/>
            <a:ext cx="11907630" cy="830956"/>
            <a:chOff x="142185" y="191285"/>
            <a:chExt cx="11907630" cy="830956"/>
          </a:xfrm>
        </p:grpSpPr>
        <p:pic>
          <p:nvPicPr>
            <p:cNvPr id="2184" name="Google Shape;2184;p60"/>
            <p:cNvPicPr preferRelativeResize="0"/>
            <p:nvPr/>
          </p:nvPicPr>
          <p:blipFill rotWithShape="1">
            <a:blip r:embed="rId4">
              <a:alphaModFix/>
            </a:blip>
            <a:srcRect/>
            <a:stretch/>
          </p:blipFill>
          <p:spPr>
            <a:xfrm>
              <a:off x="142185" y="223545"/>
              <a:ext cx="11907630" cy="755970"/>
            </a:xfrm>
            <a:prstGeom prst="rect">
              <a:avLst/>
            </a:prstGeom>
            <a:noFill/>
            <a:ln>
              <a:noFill/>
            </a:ln>
          </p:spPr>
        </p:pic>
        <p:sp>
          <p:nvSpPr>
            <p:cNvPr id="2185" name="Google Shape;2185;p60"/>
            <p:cNvSpPr txBox="1"/>
            <p:nvPr/>
          </p:nvSpPr>
          <p:spPr>
            <a:xfrm>
              <a:off x="201954" y="191285"/>
              <a:ext cx="1208145"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4800"/>
                <a:buFont typeface="Arial"/>
                <a:buNone/>
              </a:pPr>
              <a:r>
                <a:rPr lang="ja-JP" sz="4800" b="1" i="0" u="none" strike="noStrike" cap="none">
                  <a:solidFill>
                    <a:schemeClr val="lt1"/>
                  </a:solidFill>
                  <a:latin typeface="Arial"/>
                  <a:ea typeface="Arial"/>
                  <a:cs typeface="Arial"/>
                  <a:sym typeface="Arial"/>
                </a:rPr>
                <a:t>5</a:t>
              </a:r>
              <a:endParaRPr sz="4800" b="1" i="0" u="none" strike="noStrike" cap="none">
                <a:solidFill>
                  <a:schemeClr val="lt1"/>
                </a:solidFill>
                <a:latin typeface="Arial"/>
                <a:ea typeface="Arial"/>
                <a:cs typeface="Arial"/>
                <a:sym typeface="Arial"/>
              </a:endParaRPr>
            </a:p>
          </p:txBody>
        </p:sp>
        <p:sp>
          <p:nvSpPr>
            <p:cNvPr id="2186" name="Google Shape;2186;p60"/>
            <p:cNvSpPr txBox="1"/>
            <p:nvPr/>
          </p:nvSpPr>
          <p:spPr>
            <a:xfrm>
              <a:off x="1566872" y="340431"/>
              <a:ext cx="95724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200"/>
                <a:buFont typeface="Arial"/>
                <a:buNone/>
              </a:pPr>
              <a:r>
                <a:rPr lang="ja-JP" sz="3200" b="1" i="0" u="none" strike="noStrike" cap="none">
                  <a:solidFill>
                    <a:schemeClr val="lt1"/>
                  </a:solidFill>
                  <a:latin typeface="Arial"/>
                  <a:ea typeface="Arial"/>
                  <a:cs typeface="Arial"/>
                  <a:sym typeface="Arial"/>
                </a:rPr>
                <a:t>税金はどんなことに使われているのだろう？</a:t>
              </a:r>
              <a:endParaRPr sz="1400" b="0" i="0" u="none" strike="noStrike" cap="none">
                <a:solidFill>
                  <a:srgbClr val="000000"/>
                </a:solidFill>
                <a:latin typeface="Arial"/>
                <a:ea typeface="Arial"/>
                <a:cs typeface="Arial"/>
                <a:sym typeface="Arial"/>
              </a:endParaRPr>
            </a:p>
          </p:txBody>
        </p:sp>
      </p:grpSp>
      <p:sp>
        <p:nvSpPr>
          <p:cNvPr id="2187" name="Google Shape;2187;p60"/>
          <p:cNvSpPr txBox="1"/>
          <p:nvPr/>
        </p:nvSpPr>
        <p:spPr>
          <a:xfrm>
            <a:off x="733766" y="1082556"/>
            <a:ext cx="136287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a:solidFill>
                  <a:schemeClr val="dk1"/>
                </a:solidFill>
                <a:latin typeface="Arial"/>
                <a:ea typeface="Arial"/>
                <a:cs typeface="Arial"/>
                <a:sym typeface="Arial"/>
              </a:rPr>
              <a:t>税金クイズ</a:t>
            </a:r>
            <a:endParaRPr sz="1400" b="0" i="0" u="none" strike="noStrike" cap="none">
              <a:solidFill>
                <a:srgbClr val="000000"/>
              </a:solidFill>
              <a:latin typeface="Arial"/>
              <a:ea typeface="Arial"/>
              <a:cs typeface="Arial"/>
              <a:sym typeface="Arial"/>
            </a:endParaRPr>
          </a:p>
        </p:txBody>
      </p:sp>
      <p:sp>
        <p:nvSpPr>
          <p:cNvPr id="2188" name="Google Shape;2188;p60"/>
          <p:cNvSpPr/>
          <p:nvPr/>
        </p:nvSpPr>
        <p:spPr>
          <a:xfrm>
            <a:off x="397814" y="1592044"/>
            <a:ext cx="11396373" cy="802020"/>
          </a:xfrm>
          <a:custGeom>
            <a:avLst/>
            <a:gdLst/>
            <a:ahLst/>
            <a:cxnLst/>
            <a:rect l="l" t="t" r="r" b="b"/>
            <a:pathLst>
              <a:path w="9603308" h="677311" extrusionOk="0">
                <a:moveTo>
                  <a:pt x="257616" y="0"/>
                </a:moveTo>
                <a:lnTo>
                  <a:pt x="9345692" y="0"/>
                </a:lnTo>
                <a:cubicBezTo>
                  <a:pt x="9487969" y="0"/>
                  <a:pt x="9603308" y="115339"/>
                  <a:pt x="9603308" y="257616"/>
                </a:cubicBezTo>
                <a:lnTo>
                  <a:pt x="9603308" y="677301"/>
                </a:lnTo>
                <a:lnTo>
                  <a:pt x="9603306" y="677311"/>
                </a:lnTo>
                <a:lnTo>
                  <a:pt x="9603306" y="649814"/>
                </a:lnTo>
                <a:lnTo>
                  <a:pt x="0" y="649814"/>
                </a:lnTo>
                <a:lnTo>
                  <a:pt x="0" y="257616"/>
                </a:lnTo>
                <a:cubicBezTo>
                  <a:pt x="0" y="115339"/>
                  <a:pt x="115339" y="0"/>
                  <a:pt x="257616" y="0"/>
                </a:cubicBezTo>
                <a:close/>
              </a:path>
            </a:pathLst>
          </a:custGeom>
          <a:solidFill>
            <a:srgbClr val="F2A98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189" name="Google Shape;2189;p60"/>
          <p:cNvSpPr/>
          <p:nvPr/>
        </p:nvSpPr>
        <p:spPr>
          <a:xfrm>
            <a:off x="397814" y="1587324"/>
            <a:ext cx="11396373" cy="4314058"/>
          </a:xfrm>
          <a:prstGeom prst="roundRect">
            <a:avLst>
              <a:gd name="adj" fmla="val 7693"/>
            </a:avLst>
          </a:prstGeom>
          <a:no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2190" name="Google Shape;2190;p60"/>
          <p:cNvGrpSpPr/>
          <p:nvPr/>
        </p:nvGrpSpPr>
        <p:grpSpPr>
          <a:xfrm>
            <a:off x="1974781" y="1718278"/>
            <a:ext cx="610576" cy="549549"/>
            <a:chOff x="408318" y="2484221"/>
            <a:chExt cx="659456" cy="559323"/>
          </a:xfrm>
        </p:grpSpPr>
        <p:sp>
          <p:nvSpPr>
            <p:cNvPr id="2191" name="Google Shape;2191;p60"/>
            <p:cNvSpPr/>
            <p:nvPr/>
          </p:nvSpPr>
          <p:spPr>
            <a:xfrm>
              <a:off x="458392" y="2484221"/>
              <a:ext cx="559323" cy="559323"/>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192" name="Google Shape;2192;p60"/>
            <p:cNvSpPr txBox="1"/>
            <p:nvPr/>
          </p:nvSpPr>
          <p:spPr>
            <a:xfrm>
              <a:off x="408318" y="2547833"/>
              <a:ext cx="659456" cy="40718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AAC8D"/>
                </a:buClr>
                <a:buSzPts val="1800"/>
                <a:buFont typeface="Arial"/>
                <a:buNone/>
              </a:pPr>
              <a:r>
                <a:rPr lang="ja-JP" sz="1800" b="1" i="0" u="none" strike="noStrike" cap="none">
                  <a:solidFill>
                    <a:srgbClr val="2AAC8D"/>
                  </a:solidFill>
                  <a:latin typeface="Arial"/>
                  <a:ea typeface="Arial"/>
                  <a:cs typeface="Arial"/>
                  <a:sym typeface="Arial"/>
                </a:rPr>
                <a:t>Q</a:t>
              </a:r>
              <a:r>
                <a:rPr lang="ja-JP" sz="2000" b="1" i="0" u="none" strike="noStrike" cap="none">
                  <a:solidFill>
                    <a:srgbClr val="2AAC8D"/>
                  </a:solidFill>
                  <a:latin typeface="Arial"/>
                  <a:ea typeface="Arial"/>
                  <a:cs typeface="Arial"/>
                  <a:sym typeface="Arial"/>
                </a:rPr>
                <a:t>3</a:t>
              </a:r>
              <a:endParaRPr sz="2800" b="1" i="0" u="none" strike="noStrike" cap="none">
                <a:solidFill>
                  <a:srgbClr val="2AAC8D"/>
                </a:solidFill>
                <a:latin typeface="Arial"/>
                <a:ea typeface="Arial"/>
                <a:cs typeface="Arial"/>
                <a:sym typeface="Arial"/>
              </a:endParaRPr>
            </a:p>
          </p:txBody>
        </p:sp>
      </p:grpSp>
      <p:sp>
        <p:nvSpPr>
          <p:cNvPr id="2193" name="Google Shape;2193;p60"/>
          <p:cNvSpPr txBox="1"/>
          <p:nvPr/>
        </p:nvSpPr>
        <p:spPr>
          <a:xfrm>
            <a:off x="2631713" y="1774109"/>
            <a:ext cx="69807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chemeClr val="dk1"/>
              </a:buClr>
              <a:buSzPts val="2000"/>
              <a:buFont typeface="Arial"/>
              <a:buNone/>
            </a:pPr>
            <a:r>
              <a:rPr lang="ja-JP" sz="2000" b="1" i="0" u="none" strike="noStrike" cap="none">
                <a:solidFill>
                  <a:schemeClr val="dk1"/>
                </a:solidFill>
                <a:latin typeface="Arial"/>
                <a:ea typeface="Arial"/>
                <a:cs typeface="Arial"/>
                <a:sym typeface="Arial"/>
              </a:rPr>
              <a:t>税金が使われている正しい組み合わせはどれでしょう。</a:t>
            </a:r>
            <a:endParaRPr sz="1400" b="0" i="0" u="none" strike="noStrike" cap="none">
              <a:solidFill>
                <a:srgbClr val="000000"/>
              </a:solidFill>
              <a:latin typeface="Arial"/>
              <a:ea typeface="Arial"/>
              <a:cs typeface="Arial"/>
              <a:sym typeface="Arial"/>
            </a:endParaRPr>
          </a:p>
        </p:txBody>
      </p:sp>
      <p:sp>
        <p:nvSpPr>
          <p:cNvPr id="2194" name="Google Shape;2194;p60"/>
          <p:cNvSpPr/>
          <p:nvPr/>
        </p:nvSpPr>
        <p:spPr>
          <a:xfrm>
            <a:off x="7615550" y="2749816"/>
            <a:ext cx="4017816" cy="2769735"/>
          </a:xfrm>
          <a:prstGeom prst="roundRect">
            <a:avLst>
              <a:gd name="adj" fmla="val 5406"/>
            </a:avLst>
          </a:prstGeom>
          <a:solidFill>
            <a:srgbClr val="FBFBE9"/>
          </a:solidFill>
          <a:ln w="19050" cap="flat" cmpd="sng">
            <a:solidFill>
              <a:srgbClr val="F2AA8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195" name="Google Shape;2195;p60"/>
          <p:cNvSpPr txBox="1"/>
          <p:nvPr/>
        </p:nvSpPr>
        <p:spPr>
          <a:xfrm>
            <a:off x="7664622" y="2853415"/>
            <a:ext cx="3919672" cy="86789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chemeClr val="dk1"/>
              </a:buClr>
              <a:buSzPts val="2400"/>
              <a:buFont typeface="Arial"/>
              <a:buNone/>
            </a:pPr>
            <a:r>
              <a:rPr lang="ja-JP" sz="2400" b="1" i="0" u="none" strike="noStrike" cap="none">
                <a:solidFill>
                  <a:schemeClr val="dk1"/>
                </a:solidFill>
                <a:latin typeface="Arial"/>
                <a:ea typeface="Arial"/>
                <a:cs typeface="Arial"/>
                <a:sym typeface="Arial"/>
              </a:rPr>
              <a:t>③</a:t>
            </a:r>
            <a:endParaRPr sz="2400" b="1" i="0" u="none" strike="noStrike" cap="none">
              <a:solidFill>
                <a:schemeClr val="dk1"/>
              </a:solidFill>
              <a:latin typeface="Arial"/>
              <a:ea typeface="Arial"/>
              <a:cs typeface="Arial"/>
              <a:sym typeface="Arial"/>
            </a:endParaRPr>
          </a:p>
          <a:p>
            <a:pPr marL="0" marR="0" lvl="0" indent="0" algn="ctr" rtl="0">
              <a:lnSpc>
                <a:spcPct val="120000"/>
              </a:lnSpc>
              <a:spcBef>
                <a:spcPts val="0"/>
              </a:spcBef>
              <a:spcAft>
                <a:spcPts val="0"/>
              </a:spcAft>
              <a:buClr>
                <a:schemeClr val="dk1"/>
              </a:buClr>
              <a:buSzPts val="1800"/>
              <a:buFont typeface="Arial"/>
              <a:buNone/>
            </a:pPr>
            <a:r>
              <a:rPr lang="ja-JP" sz="1800" b="1" i="0" u="none" strike="noStrike" cap="none">
                <a:solidFill>
                  <a:schemeClr val="dk1"/>
                </a:solidFill>
                <a:latin typeface="Arial"/>
                <a:ea typeface="Arial"/>
                <a:cs typeface="Arial"/>
                <a:sym typeface="Arial"/>
              </a:rPr>
              <a:t>教科書／ごみ処理／希少生物保護</a:t>
            </a:r>
            <a:endParaRPr sz="1400" b="0" i="0" u="none" strike="noStrike" cap="none">
              <a:solidFill>
                <a:srgbClr val="000000"/>
              </a:solidFill>
              <a:latin typeface="Arial"/>
              <a:ea typeface="Arial"/>
              <a:cs typeface="Arial"/>
              <a:sym typeface="Arial"/>
            </a:endParaRPr>
          </a:p>
        </p:txBody>
      </p:sp>
      <p:sp>
        <p:nvSpPr>
          <p:cNvPr id="2196" name="Google Shape;2196;p60"/>
          <p:cNvSpPr/>
          <p:nvPr/>
        </p:nvSpPr>
        <p:spPr>
          <a:xfrm>
            <a:off x="4087092" y="2749816"/>
            <a:ext cx="3344400" cy="2769735"/>
          </a:xfrm>
          <a:prstGeom prst="roundRect">
            <a:avLst>
              <a:gd name="adj" fmla="val 5406"/>
            </a:avLst>
          </a:prstGeom>
          <a:solidFill>
            <a:srgbClr val="FBFBE9"/>
          </a:solidFill>
          <a:ln w="19050" cap="flat" cmpd="sng">
            <a:solidFill>
              <a:srgbClr val="F2AA8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197" name="Google Shape;2197;p60"/>
          <p:cNvSpPr txBox="1"/>
          <p:nvPr/>
        </p:nvSpPr>
        <p:spPr>
          <a:xfrm>
            <a:off x="4087092" y="2853415"/>
            <a:ext cx="3345152" cy="86789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chemeClr val="dk1"/>
              </a:buClr>
              <a:buSzPts val="2400"/>
              <a:buFont typeface="Arial"/>
              <a:buNone/>
            </a:pPr>
            <a:r>
              <a:rPr lang="ja-JP" sz="2400" b="1" i="0" u="none" strike="noStrike" cap="none">
                <a:solidFill>
                  <a:schemeClr val="dk1"/>
                </a:solidFill>
                <a:latin typeface="Arial"/>
                <a:ea typeface="Arial"/>
                <a:cs typeface="Arial"/>
                <a:sym typeface="Arial"/>
              </a:rPr>
              <a:t>②</a:t>
            </a:r>
            <a:endParaRPr sz="2400" b="1" i="0" u="none" strike="noStrike" cap="none">
              <a:solidFill>
                <a:schemeClr val="dk1"/>
              </a:solidFill>
              <a:latin typeface="Arial"/>
              <a:ea typeface="Arial"/>
              <a:cs typeface="Arial"/>
              <a:sym typeface="Arial"/>
            </a:endParaRPr>
          </a:p>
          <a:p>
            <a:pPr marL="0" marR="0" lvl="0" indent="0" algn="ctr" rtl="0">
              <a:lnSpc>
                <a:spcPct val="120000"/>
              </a:lnSpc>
              <a:spcBef>
                <a:spcPts val="0"/>
              </a:spcBef>
              <a:spcAft>
                <a:spcPts val="0"/>
              </a:spcAft>
              <a:buClr>
                <a:schemeClr val="dk1"/>
              </a:buClr>
              <a:buSzPts val="1800"/>
              <a:buFont typeface="Arial"/>
              <a:buNone/>
            </a:pPr>
            <a:r>
              <a:rPr lang="ja-JP" sz="1800" b="1" i="0" u="none" strike="noStrike" cap="none">
                <a:solidFill>
                  <a:schemeClr val="dk1"/>
                </a:solidFill>
                <a:latin typeface="Arial"/>
                <a:ea typeface="Arial"/>
                <a:cs typeface="Arial"/>
                <a:sym typeface="Arial"/>
              </a:rPr>
              <a:t>教科書／ランドセル</a:t>
            </a:r>
            <a:endParaRPr sz="1400" b="0" i="0" u="none" strike="noStrike" cap="none">
              <a:solidFill>
                <a:srgbClr val="000000"/>
              </a:solidFill>
              <a:latin typeface="Arial"/>
              <a:ea typeface="Arial"/>
              <a:cs typeface="Arial"/>
              <a:sym typeface="Arial"/>
            </a:endParaRPr>
          </a:p>
        </p:txBody>
      </p:sp>
      <p:pic>
        <p:nvPicPr>
          <p:cNvPr id="2198" name="Google Shape;2198;p60" descr="文字が書かれている&#10;&#10;AI 生成コンテンツは誤りを含む可能性があります。"/>
          <p:cNvPicPr preferRelativeResize="0"/>
          <p:nvPr/>
        </p:nvPicPr>
        <p:blipFill rotWithShape="1">
          <a:blip r:embed="rId5">
            <a:alphaModFix/>
          </a:blip>
          <a:srcRect/>
          <a:stretch/>
        </p:blipFill>
        <p:spPr>
          <a:xfrm>
            <a:off x="4185118" y="3769292"/>
            <a:ext cx="1668657" cy="1112438"/>
          </a:xfrm>
          <a:prstGeom prst="rect">
            <a:avLst/>
          </a:prstGeom>
          <a:noFill/>
          <a:ln>
            <a:noFill/>
          </a:ln>
        </p:spPr>
      </p:pic>
      <p:pic>
        <p:nvPicPr>
          <p:cNvPr id="2199" name="Google Shape;2199;p60" descr="スーツケース, バッグ, 荷物, バス が含まれている画像&#10;&#10;AI 生成コンテンツは誤りを含む可能性があります。"/>
          <p:cNvPicPr preferRelativeResize="0"/>
          <p:nvPr/>
        </p:nvPicPr>
        <p:blipFill rotWithShape="1">
          <a:blip r:embed="rId6">
            <a:alphaModFix/>
          </a:blip>
          <a:srcRect/>
          <a:stretch/>
        </p:blipFill>
        <p:spPr>
          <a:xfrm>
            <a:off x="5959737" y="3750451"/>
            <a:ext cx="1104323" cy="1104323"/>
          </a:xfrm>
          <a:prstGeom prst="rect">
            <a:avLst/>
          </a:prstGeom>
          <a:noFill/>
          <a:ln>
            <a:noFill/>
          </a:ln>
        </p:spPr>
      </p:pic>
      <p:grpSp>
        <p:nvGrpSpPr>
          <p:cNvPr id="2200" name="Google Shape;2200;p60"/>
          <p:cNvGrpSpPr/>
          <p:nvPr/>
        </p:nvGrpSpPr>
        <p:grpSpPr>
          <a:xfrm>
            <a:off x="7492755" y="3808689"/>
            <a:ext cx="2860531" cy="1112438"/>
            <a:chOff x="7748383" y="3808689"/>
            <a:chExt cx="2860531" cy="1112438"/>
          </a:xfrm>
        </p:grpSpPr>
        <p:pic>
          <p:nvPicPr>
            <p:cNvPr id="2201" name="Google Shape;2201;p60" descr="文字が書かれている&#10;&#10;AI 生成コンテンツは誤りを含む可能性があります。"/>
            <p:cNvPicPr preferRelativeResize="0"/>
            <p:nvPr/>
          </p:nvPicPr>
          <p:blipFill rotWithShape="1">
            <a:blip r:embed="rId5">
              <a:alphaModFix/>
            </a:blip>
            <a:srcRect/>
            <a:stretch/>
          </p:blipFill>
          <p:spPr>
            <a:xfrm>
              <a:off x="7748383" y="3808689"/>
              <a:ext cx="1668657" cy="1112438"/>
            </a:xfrm>
            <a:prstGeom prst="rect">
              <a:avLst/>
            </a:prstGeom>
            <a:noFill/>
            <a:ln>
              <a:noFill/>
            </a:ln>
          </p:spPr>
        </p:pic>
        <p:pic>
          <p:nvPicPr>
            <p:cNvPr id="2202" name="Google Shape;2202;p60"/>
            <p:cNvPicPr preferRelativeResize="0"/>
            <p:nvPr/>
          </p:nvPicPr>
          <p:blipFill rotWithShape="1">
            <a:blip r:embed="rId7">
              <a:alphaModFix/>
            </a:blip>
            <a:srcRect/>
            <a:stretch/>
          </p:blipFill>
          <p:spPr>
            <a:xfrm>
              <a:off x="9174774" y="3856741"/>
              <a:ext cx="1434140" cy="1005386"/>
            </a:xfrm>
            <a:prstGeom prst="rect">
              <a:avLst/>
            </a:prstGeom>
            <a:noFill/>
            <a:ln>
              <a:noFill/>
            </a:ln>
          </p:spPr>
        </p:pic>
      </p:grpSp>
      <p:grpSp>
        <p:nvGrpSpPr>
          <p:cNvPr id="2203" name="Google Shape;2203;p60"/>
          <p:cNvGrpSpPr/>
          <p:nvPr/>
        </p:nvGrpSpPr>
        <p:grpSpPr>
          <a:xfrm>
            <a:off x="4445140" y="4927808"/>
            <a:ext cx="2628305" cy="1621124"/>
            <a:chOff x="1313142" y="4927808"/>
            <a:chExt cx="2628305" cy="1621124"/>
          </a:xfrm>
        </p:grpSpPr>
        <p:grpSp>
          <p:nvGrpSpPr>
            <p:cNvPr id="2204" name="Google Shape;2204;p60"/>
            <p:cNvGrpSpPr/>
            <p:nvPr/>
          </p:nvGrpSpPr>
          <p:grpSpPr>
            <a:xfrm>
              <a:off x="1313142" y="4927808"/>
              <a:ext cx="2628305" cy="1621124"/>
              <a:chOff x="1626744" y="4942466"/>
              <a:chExt cx="2628305" cy="1621124"/>
            </a:xfrm>
          </p:grpSpPr>
          <p:sp>
            <p:nvSpPr>
              <p:cNvPr id="2205" name="Google Shape;2205;p60"/>
              <p:cNvSpPr/>
              <p:nvPr/>
            </p:nvSpPr>
            <p:spPr>
              <a:xfrm>
                <a:off x="1626744" y="4942466"/>
                <a:ext cx="2628305" cy="1621124"/>
              </a:xfrm>
              <a:prstGeom prst="roundRect">
                <a:avLst>
                  <a:gd name="adj" fmla="val 4281"/>
                </a:avLst>
              </a:prstGeom>
              <a:solidFill>
                <a:schemeClr val="lt1"/>
              </a:solid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2206" name="Google Shape;2206;p60"/>
              <p:cNvGrpSpPr/>
              <p:nvPr/>
            </p:nvGrpSpPr>
            <p:grpSpPr>
              <a:xfrm>
                <a:off x="2021611" y="4978792"/>
                <a:ext cx="1858464" cy="992918"/>
                <a:chOff x="2021611" y="4978792"/>
                <a:chExt cx="1858464" cy="992918"/>
              </a:xfrm>
            </p:grpSpPr>
            <p:sp>
              <p:nvSpPr>
                <p:cNvPr id="2207" name="Google Shape;2207;p60"/>
                <p:cNvSpPr txBox="1"/>
                <p:nvPr/>
              </p:nvSpPr>
              <p:spPr>
                <a:xfrm>
                  <a:off x="2542203" y="4978792"/>
                  <a:ext cx="79738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ja-JP" sz="2000" b="0" i="0" u="none" strike="noStrike" cap="none">
                      <a:solidFill>
                        <a:schemeClr val="dk1"/>
                      </a:solidFill>
                      <a:latin typeface="Arial"/>
                      <a:ea typeface="Arial"/>
                      <a:cs typeface="Arial"/>
                      <a:sym typeface="Arial"/>
                    </a:rPr>
                    <a:t>答え</a:t>
                  </a:r>
                  <a:endParaRPr sz="2000" b="0" i="0" u="none" strike="noStrike" cap="none">
                    <a:solidFill>
                      <a:schemeClr val="dk1"/>
                    </a:solidFill>
                    <a:latin typeface="Arial"/>
                    <a:ea typeface="Arial"/>
                    <a:cs typeface="Arial"/>
                    <a:sym typeface="Arial"/>
                  </a:endParaRPr>
                </a:p>
              </p:txBody>
            </p:sp>
            <p:sp>
              <p:nvSpPr>
                <p:cNvPr id="2208" name="Google Shape;2208;p60"/>
                <p:cNvSpPr txBox="1"/>
                <p:nvPr/>
              </p:nvSpPr>
              <p:spPr>
                <a:xfrm>
                  <a:off x="2021611" y="5325379"/>
                  <a:ext cx="1858464"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ja-JP" sz="3600" b="1" i="0" u="none" strike="noStrike" cap="none">
                      <a:solidFill>
                        <a:srgbClr val="FF0000"/>
                      </a:solidFill>
                      <a:latin typeface="Arial"/>
                      <a:ea typeface="Arial"/>
                      <a:cs typeface="Arial"/>
                      <a:sym typeface="Arial"/>
                    </a:rPr>
                    <a:t>不正解</a:t>
                  </a:r>
                  <a:endParaRPr sz="3600" b="1" i="0" u="none" strike="noStrike" cap="none">
                    <a:solidFill>
                      <a:srgbClr val="FF0000"/>
                    </a:solidFill>
                    <a:latin typeface="Arial"/>
                    <a:ea typeface="Arial"/>
                    <a:cs typeface="Arial"/>
                    <a:sym typeface="Arial"/>
                  </a:endParaRPr>
                </a:p>
              </p:txBody>
            </p:sp>
          </p:grpSp>
        </p:grpSp>
        <p:grpSp>
          <p:nvGrpSpPr>
            <p:cNvPr id="2209" name="Google Shape;2209;p60"/>
            <p:cNvGrpSpPr/>
            <p:nvPr/>
          </p:nvGrpSpPr>
          <p:grpSpPr>
            <a:xfrm>
              <a:off x="1426941" y="6042189"/>
              <a:ext cx="2400706" cy="399154"/>
              <a:chOff x="1345154" y="6166650"/>
              <a:chExt cx="2400706" cy="399154"/>
            </a:xfrm>
          </p:grpSpPr>
          <p:sp>
            <p:nvSpPr>
              <p:cNvPr id="2210" name="Google Shape;2210;p60"/>
              <p:cNvSpPr/>
              <p:nvPr/>
            </p:nvSpPr>
            <p:spPr>
              <a:xfrm>
                <a:off x="1345154" y="6166650"/>
                <a:ext cx="2400706"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2211" name="Google Shape;2211;p60"/>
              <p:cNvGrpSpPr/>
              <p:nvPr/>
            </p:nvGrpSpPr>
            <p:grpSpPr>
              <a:xfrm>
                <a:off x="1430448" y="6230671"/>
                <a:ext cx="2185237" cy="292347"/>
                <a:chOff x="1598171" y="6213799"/>
                <a:chExt cx="2185238" cy="292347"/>
              </a:xfrm>
            </p:grpSpPr>
            <p:sp>
              <p:nvSpPr>
                <p:cNvPr id="2212" name="Google Shape;2212;p60"/>
                <p:cNvSpPr txBox="1"/>
                <p:nvPr/>
              </p:nvSpPr>
              <p:spPr>
                <a:xfrm>
                  <a:off x="1598171" y="6213799"/>
                  <a:ext cx="2031030" cy="2923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ja-JP" sz="1300" b="0" i="0" u="none" strike="noStrike" cap="none">
                      <a:solidFill>
                        <a:schemeClr val="lt1"/>
                      </a:solidFill>
                      <a:latin typeface="Arial"/>
                      <a:ea typeface="Arial"/>
                      <a:cs typeface="Arial"/>
                      <a:sym typeface="Arial"/>
                    </a:rPr>
                    <a:t>もう一度チャレンジする</a:t>
                  </a:r>
                  <a:endParaRPr sz="1300" b="0" i="0" u="none" strike="noStrike" cap="none">
                    <a:solidFill>
                      <a:schemeClr val="lt1"/>
                    </a:solidFill>
                    <a:latin typeface="Arial"/>
                    <a:ea typeface="Arial"/>
                    <a:cs typeface="Arial"/>
                    <a:sym typeface="Arial"/>
                  </a:endParaRPr>
                </a:p>
              </p:txBody>
            </p:sp>
            <p:sp>
              <p:nvSpPr>
                <p:cNvPr id="2213" name="Google Shape;2213;p60"/>
                <p:cNvSpPr/>
                <p:nvPr/>
              </p:nvSpPr>
              <p:spPr>
                <a:xfrm rot="5400000">
                  <a:off x="3572757" y="6251834"/>
                  <a:ext cx="226255" cy="195048"/>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grpSp>
      </p:grpSp>
      <p:sp>
        <p:nvSpPr>
          <p:cNvPr id="2214" name="Google Shape;2214;p60">
            <a:hlinkClick r:id="rId8" action="ppaction://hlinksldjump"/>
          </p:cNvPr>
          <p:cNvSpPr/>
          <p:nvPr/>
        </p:nvSpPr>
        <p:spPr>
          <a:xfrm>
            <a:off x="4558939" y="6036817"/>
            <a:ext cx="2400706" cy="404526"/>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15" name="Google Shape;2215;p60"/>
          <p:cNvSpPr/>
          <p:nvPr/>
        </p:nvSpPr>
        <p:spPr>
          <a:xfrm>
            <a:off x="4461146" y="2653384"/>
            <a:ext cx="2596293" cy="2596293"/>
          </a:xfrm>
          <a:prstGeom prst="mathMultiply">
            <a:avLst>
              <a:gd name="adj1" fmla="val 8197"/>
            </a:avLst>
          </a:prstGeom>
          <a:solidFill>
            <a:srgbClr val="FF0000">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216" name="Google Shape;2216;p60" descr="ナイフ が含まれている画像&#10;&#10;AI 生成コンテンツは誤りを含む可能性があります。"/>
          <p:cNvPicPr preferRelativeResize="0"/>
          <p:nvPr/>
        </p:nvPicPr>
        <p:blipFill rotWithShape="1">
          <a:blip r:embed="rId9">
            <a:alphaModFix/>
          </a:blip>
          <a:srcRect/>
          <a:stretch/>
        </p:blipFill>
        <p:spPr>
          <a:xfrm>
            <a:off x="10179795" y="3843178"/>
            <a:ext cx="1411495" cy="940997"/>
          </a:xfrm>
          <a:prstGeom prst="rect">
            <a:avLst/>
          </a:prstGeom>
          <a:noFill/>
          <a:ln>
            <a:noFill/>
          </a:ln>
        </p:spPr>
      </p:pic>
      <p:sp>
        <p:nvSpPr>
          <p:cNvPr id="2217" name="Google Shape;2217;p60"/>
          <p:cNvSpPr txBox="1"/>
          <p:nvPr/>
        </p:nvSpPr>
        <p:spPr>
          <a:xfrm>
            <a:off x="10305397" y="4602654"/>
            <a:ext cx="1361948"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Arial"/>
              <a:buNone/>
            </a:pPr>
            <a:r>
              <a:rPr lang="ja-JP" sz="1400" b="0" i="0" u="none" strike="noStrike" cap="none">
                <a:solidFill>
                  <a:schemeClr val="dk1"/>
                </a:solidFill>
                <a:latin typeface="Arial"/>
                <a:ea typeface="Arial"/>
                <a:cs typeface="Arial"/>
                <a:sym typeface="Arial"/>
              </a:rPr>
              <a:t>ｶｽﾐｻﾝｼｮｳｳｵ</a:t>
            </a:r>
            <a:endParaRPr sz="1400" b="0" i="0" u="none" strike="noStrike" cap="none">
              <a:solidFill>
                <a:schemeClr val="dk1"/>
              </a:solidFill>
              <a:latin typeface="Arial"/>
              <a:ea typeface="Arial"/>
              <a:cs typeface="Arial"/>
              <a:sym typeface="Arial"/>
            </a:endParaRPr>
          </a:p>
        </p:txBody>
      </p:sp>
      <p:pic>
        <p:nvPicPr>
          <p:cNvPr id="2218" name="Google Shape;2218;p60" descr="ナイフ が含まれている画像&#10;&#10;AI 生成コンテンツは誤りを含む可能性があります。"/>
          <p:cNvPicPr preferRelativeResize="0"/>
          <p:nvPr/>
        </p:nvPicPr>
        <p:blipFill rotWithShape="1">
          <a:blip r:embed="rId9">
            <a:alphaModFix/>
          </a:blip>
          <a:srcRect/>
          <a:stretch/>
        </p:blipFill>
        <p:spPr>
          <a:xfrm>
            <a:off x="2150242" y="3843178"/>
            <a:ext cx="1411495" cy="940997"/>
          </a:xfrm>
          <a:prstGeom prst="rect">
            <a:avLst/>
          </a:prstGeom>
          <a:noFill/>
          <a:ln>
            <a:noFill/>
          </a:ln>
        </p:spPr>
      </p:pic>
      <p:sp>
        <p:nvSpPr>
          <p:cNvPr id="2219" name="Google Shape;2219;p60"/>
          <p:cNvSpPr txBox="1"/>
          <p:nvPr/>
        </p:nvSpPr>
        <p:spPr>
          <a:xfrm>
            <a:off x="2244626" y="4602654"/>
            <a:ext cx="1361948"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Arial"/>
              <a:buNone/>
            </a:pPr>
            <a:r>
              <a:rPr lang="ja-JP" sz="1400" b="0" i="0" u="none" strike="noStrike" cap="none">
                <a:solidFill>
                  <a:schemeClr val="dk1"/>
                </a:solidFill>
                <a:latin typeface="Arial"/>
                <a:ea typeface="Arial"/>
                <a:cs typeface="Arial"/>
                <a:sym typeface="Arial"/>
              </a:rPr>
              <a:t>ｶｽﾐｻﾝｼｮｳｳｵ</a:t>
            </a:r>
            <a:endParaRPr sz="1400" b="0" i="0" u="none" strike="noStrike" cap="none">
              <a:solidFill>
                <a:schemeClr val="dk1"/>
              </a:solidFill>
              <a:latin typeface="Arial"/>
              <a:ea typeface="Arial"/>
              <a:cs typeface="Arial"/>
              <a:sym typeface="Arial"/>
            </a:endParaRPr>
          </a:p>
        </p:txBody>
      </p:sp>
      <p:sp>
        <p:nvSpPr>
          <p:cNvPr id="2220" name="Google Shape;2220;p60"/>
          <p:cNvSpPr/>
          <p:nvPr/>
        </p:nvSpPr>
        <p:spPr>
          <a:xfrm>
            <a:off x="7562794" y="2667001"/>
            <a:ext cx="4104552" cy="2963008"/>
          </a:xfrm>
          <a:prstGeom prst="rect">
            <a:avLst/>
          </a:prstGeom>
          <a:solidFill>
            <a:schemeClr val="lt1">
              <a:alpha val="85098"/>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21" name="Google Shape;2221;p60"/>
          <p:cNvSpPr/>
          <p:nvPr/>
        </p:nvSpPr>
        <p:spPr>
          <a:xfrm>
            <a:off x="501362" y="2667001"/>
            <a:ext cx="3524467" cy="2963008"/>
          </a:xfrm>
          <a:prstGeom prst="rect">
            <a:avLst/>
          </a:prstGeom>
          <a:solidFill>
            <a:schemeClr val="lt1">
              <a:alpha val="85098"/>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226"/>
        <p:cNvGrpSpPr/>
        <p:nvPr/>
      </p:nvGrpSpPr>
      <p:grpSpPr>
        <a:xfrm>
          <a:off x="0" y="0"/>
          <a:ext cx="0" cy="0"/>
          <a:chOff x="0" y="0"/>
          <a:chExt cx="0" cy="0"/>
        </a:xfrm>
      </p:grpSpPr>
      <p:grpSp>
        <p:nvGrpSpPr>
          <p:cNvPr id="2227" name="Google Shape;2227;p61"/>
          <p:cNvGrpSpPr/>
          <p:nvPr/>
        </p:nvGrpSpPr>
        <p:grpSpPr>
          <a:xfrm>
            <a:off x="142185" y="191285"/>
            <a:ext cx="11907630" cy="830956"/>
            <a:chOff x="142185" y="191285"/>
            <a:chExt cx="11907630" cy="830956"/>
          </a:xfrm>
        </p:grpSpPr>
        <p:pic>
          <p:nvPicPr>
            <p:cNvPr id="2228" name="Google Shape;2228;p61"/>
            <p:cNvPicPr preferRelativeResize="0"/>
            <p:nvPr/>
          </p:nvPicPr>
          <p:blipFill rotWithShape="1">
            <a:blip r:embed="rId3">
              <a:alphaModFix/>
            </a:blip>
            <a:srcRect/>
            <a:stretch/>
          </p:blipFill>
          <p:spPr>
            <a:xfrm>
              <a:off x="142185" y="223545"/>
              <a:ext cx="11907630" cy="755970"/>
            </a:xfrm>
            <a:prstGeom prst="rect">
              <a:avLst/>
            </a:prstGeom>
            <a:noFill/>
            <a:ln>
              <a:noFill/>
            </a:ln>
          </p:spPr>
        </p:pic>
        <p:sp>
          <p:nvSpPr>
            <p:cNvPr id="2229" name="Google Shape;2229;p61"/>
            <p:cNvSpPr txBox="1"/>
            <p:nvPr/>
          </p:nvSpPr>
          <p:spPr>
            <a:xfrm>
              <a:off x="201954" y="191285"/>
              <a:ext cx="1208145"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4800"/>
                <a:buFont typeface="Arial"/>
                <a:buNone/>
              </a:pPr>
              <a:r>
                <a:rPr lang="ja-JP" sz="4800" b="1" i="0" u="none" strike="noStrike" cap="none">
                  <a:solidFill>
                    <a:schemeClr val="lt1"/>
                  </a:solidFill>
                  <a:latin typeface="Arial"/>
                  <a:ea typeface="Arial"/>
                  <a:cs typeface="Arial"/>
                  <a:sym typeface="Arial"/>
                </a:rPr>
                <a:t>5</a:t>
              </a:r>
              <a:endParaRPr sz="4800" b="1" i="0" u="none" strike="noStrike" cap="none">
                <a:solidFill>
                  <a:schemeClr val="lt1"/>
                </a:solidFill>
                <a:latin typeface="Arial"/>
                <a:ea typeface="Arial"/>
                <a:cs typeface="Arial"/>
                <a:sym typeface="Arial"/>
              </a:endParaRPr>
            </a:p>
          </p:txBody>
        </p:sp>
        <p:sp>
          <p:nvSpPr>
            <p:cNvPr id="2230" name="Google Shape;2230;p61"/>
            <p:cNvSpPr txBox="1"/>
            <p:nvPr/>
          </p:nvSpPr>
          <p:spPr>
            <a:xfrm>
              <a:off x="1566872" y="340431"/>
              <a:ext cx="95724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200"/>
                <a:buFont typeface="Arial"/>
                <a:buNone/>
              </a:pPr>
              <a:r>
                <a:rPr lang="ja-JP" sz="3200" b="1" i="0" u="none" strike="noStrike" cap="none">
                  <a:solidFill>
                    <a:schemeClr val="lt1"/>
                  </a:solidFill>
                  <a:latin typeface="Arial"/>
                  <a:ea typeface="Arial"/>
                  <a:cs typeface="Arial"/>
                  <a:sym typeface="Arial"/>
                </a:rPr>
                <a:t>税金はどんなことに使われているのだろう？</a:t>
              </a:r>
              <a:endParaRPr sz="1400" b="0" i="0" u="none" strike="noStrike" cap="none">
                <a:solidFill>
                  <a:srgbClr val="000000"/>
                </a:solidFill>
                <a:latin typeface="Arial"/>
                <a:ea typeface="Arial"/>
                <a:cs typeface="Arial"/>
                <a:sym typeface="Arial"/>
              </a:endParaRPr>
            </a:p>
          </p:txBody>
        </p:sp>
      </p:grpSp>
      <p:sp>
        <p:nvSpPr>
          <p:cNvPr id="2231" name="Google Shape;2231;p61"/>
          <p:cNvSpPr txBox="1"/>
          <p:nvPr/>
        </p:nvSpPr>
        <p:spPr>
          <a:xfrm>
            <a:off x="733766" y="1082556"/>
            <a:ext cx="136287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a:solidFill>
                  <a:schemeClr val="dk1"/>
                </a:solidFill>
                <a:latin typeface="Arial"/>
                <a:ea typeface="Arial"/>
                <a:cs typeface="Arial"/>
                <a:sym typeface="Arial"/>
              </a:rPr>
              <a:t>税金クイズ</a:t>
            </a:r>
            <a:endParaRPr sz="1400" b="0" i="0" u="none" strike="noStrike" cap="none">
              <a:solidFill>
                <a:srgbClr val="000000"/>
              </a:solidFill>
              <a:latin typeface="Arial"/>
              <a:ea typeface="Arial"/>
              <a:cs typeface="Arial"/>
              <a:sym typeface="Arial"/>
            </a:endParaRPr>
          </a:p>
        </p:txBody>
      </p:sp>
      <p:grpSp>
        <p:nvGrpSpPr>
          <p:cNvPr id="2232" name="Google Shape;2232;p61"/>
          <p:cNvGrpSpPr/>
          <p:nvPr/>
        </p:nvGrpSpPr>
        <p:grpSpPr>
          <a:xfrm>
            <a:off x="397814" y="1587324"/>
            <a:ext cx="11396373" cy="4314058"/>
            <a:chOff x="397814" y="1587324"/>
            <a:chExt cx="11396373" cy="4314058"/>
          </a:xfrm>
        </p:grpSpPr>
        <p:sp>
          <p:nvSpPr>
            <p:cNvPr id="2233" name="Google Shape;2233;p61"/>
            <p:cNvSpPr/>
            <p:nvPr/>
          </p:nvSpPr>
          <p:spPr>
            <a:xfrm>
              <a:off x="397814" y="1592044"/>
              <a:ext cx="11396373" cy="802020"/>
            </a:xfrm>
            <a:custGeom>
              <a:avLst/>
              <a:gdLst/>
              <a:ahLst/>
              <a:cxnLst/>
              <a:rect l="l" t="t" r="r" b="b"/>
              <a:pathLst>
                <a:path w="9603308" h="677311" extrusionOk="0">
                  <a:moveTo>
                    <a:pt x="257616" y="0"/>
                  </a:moveTo>
                  <a:lnTo>
                    <a:pt x="9345692" y="0"/>
                  </a:lnTo>
                  <a:cubicBezTo>
                    <a:pt x="9487969" y="0"/>
                    <a:pt x="9603308" y="115339"/>
                    <a:pt x="9603308" y="257616"/>
                  </a:cubicBezTo>
                  <a:lnTo>
                    <a:pt x="9603308" y="677301"/>
                  </a:lnTo>
                  <a:lnTo>
                    <a:pt x="9603306" y="677311"/>
                  </a:lnTo>
                  <a:lnTo>
                    <a:pt x="9603306" y="649814"/>
                  </a:lnTo>
                  <a:lnTo>
                    <a:pt x="0" y="649814"/>
                  </a:lnTo>
                  <a:lnTo>
                    <a:pt x="0" y="257616"/>
                  </a:lnTo>
                  <a:cubicBezTo>
                    <a:pt x="0" y="115339"/>
                    <a:pt x="115339" y="0"/>
                    <a:pt x="257616" y="0"/>
                  </a:cubicBezTo>
                  <a:close/>
                </a:path>
              </a:pathLst>
            </a:custGeom>
            <a:solidFill>
              <a:srgbClr val="F2A98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34" name="Google Shape;2234;p61"/>
            <p:cNvSpPr/>
            <p:nvPr/>
          </p:nvSpPr>
          <p:spPr>
            <a:xfrm>
              <a:off x="397814" y="1587324"/>
              <a:ext cx="11396373" cy="4314058"/>
            </a:xfrm>
            <a:prstGeom prst="roundRect">
              <a:avLst>
                <a:gd name="adj" fmla="val 7693"/>
              </a:avLst>
            </a:prstGeom>
            <a:no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2235" name="Google Shape;2235;p61"/>
            <p:cNvGrpSpPr/>
            <p:nvPr/>
          </p:nvGrpSpPr>
          <p:grpSpPr>
            <a:xfrm>
              <a:off x="1974781" y="1718278"/>
              <a:ext cx="610576" cy="549549"/>
              <a:chOff x="408318" y="2484221"/>
              <a:chExt cx="659456" cy="559323"/>
            </a:xfrm>
          </p:grpSpPr>
          <p:sp>
            <p:nvSpPr>
              <p:cNvPr id="2236" name="Google Shape;2236;p61"/>
              <p:cNvSpPr/>
              <p:nvPr/>
            </p:nvSpPr>
            <p:spPr>
              <a:xfrm>
                <a:off x="458392" y="2484221"/>
                <a:ext cx="559323" cy="559323"/>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37" name="Google Shape;2237;p61"/>
              <p:cNvSpPr txBox="1"/>
              <p:nvPr/>
            </p:nvSpPr>
            <p:spPr>
              <a:xfrm>
                <a:off x="408318" y="2547833"/>
                <a:ext cx="659456" cy="40718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AAC8D"/>
                  </a:buClr>
                  <a:buSzPts val="1800"/>
                  <a:buFont typeface="Arial"/>
                  <a:buNone/>
                </a:pPr>
                <a:r>
                  <a:rPr lang="ja-JP" sz="1800" b="1" i="0" u="none" strike="noStrike" cap="none">
                    <a:solidFill>
                      <a:srgbClr val="2AAC8D"/>
                    </a:solidFill>
                    <a:latin typeface="Arial"/>
                    <a:ea typeface="Arial"/>
                    <a:cs typeface="Arial"/>
                    <a:sym typeface="Arial"/>
                  </a:rPr>
                  <a:t>Q</a:t>
                </a:r>
                <a:r>
                  <a:rPr lang="ja-JP" sz="2000" b="1" i="0" u="none" strike="noStrike" cap="none">
                    <a:solidFill>
                      <a:srgbClr val="2AAC8D"/>
                    </a:solidFill>
                    <a:latin typeface="Arial"/>
                    <a:ea typeface="Arial"/>
                    <a:cs typeface="Arial"/>
                    <a:sym typeface="Arial"/>
                  </a:rPr>
                  <a:t>3</a:t>
                </a:r>
                <a:endParaRPr sz="2800" b="1" i="0" u="none" strike="noStrike" cap="none">
                  <a:solidFill>
                    <a:srgbClr val="2AAC8D"/>
                  </a:solidFill>
                  <a:latin typeface="Arial"/>
                  <a:ea typeface="Arial"/>
                  <a:cs typeface="Arial"/>
                  <a:sym typeface="Arial"/>
                </a:endParaRPr>
              </a:p>
            </p:txBody>
          </p:sp>
        </p:grpSp>
        <p:sp>
          <p:nvSpPr>
            <p:cNvPr id="2238" name="Google Shape;2238;p61"/>
            <p:cNvSpPr txBox="1"/>
            <p:nvPr/>
          </p:nvSpPr>
          <p:spPr>
            <a:xfrm>
              <a:off x="2631713" y="1774109"/>
              <a:ext cx="69807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chemeClr val="dk1"/>
                </a:buClr>
                <a:buSzPts val="2000"/>
                <a:buFont typeface="Arial"/>
                <a:buNone/>
              </a:pPr>
              <a:r>
                <a:rPr lang="ja-JP" sz="2000" b="1" i="0" u="none" strike="noStrike" cap="none">
                  <a:solidFill>
                    <a:schemeClr val="dk1"/>
                  </a:solidFill>
                  <a:latin typeface="Arial"/>
                  <a:ea typeface="Arial"/>
                  <a:cs typeface="Arial"/>
                  <a:sym typeface="Arial"/>
                </a:rPr>
                <a:t>税金が使われている正しい組み合わせはどれでしょう。</a:t>
              </a:r>
              <a:endParaRPr sz="1400" b="0" i="0" u="none" strike="noStrike" cap="none">
                <a:solidFill>
                  <a:srgbClr val="000000"/>
                </a:solidFill>
                <a:latin typeface="Arial"/>
                <a:ea typeface="Arial"/>
                <a:cs typeface="Arial"/>
                <a:sym typeface="Arial"/>
              </a:endParaRPr>
            </a:p>
          </p:txBody>
        </p:sp>
        <p:sp>
          <p:nvSpPr>
            <p:cNvPr id="2239" name="Google Shape;2239;p61"/>
            <p:cNvSpPr/>
            <p:nvPr/>
          </p:nvSpPr>
          <p:spPr>
            <a:xfrm>
              <a:off x="7615550" y="2749816"/>
              <a:ext cx="4017816" cy="2769735"/>
            </a:xfrm>
            <a:prstGeom prst="roundRect">
              <a:avLst>
                <a:gd name="adj" fmla="val 5406"/>
              </a:avLst>
            </a:prstGeom>
            <a:solidFill>
              <a:srgbClr val="FBFBE9"/>
            </a:solidFill>
            <a:ln w="19050" cap="flat" cmpd="sng">
              <a:solidFill>
                <a:srgbClr val="F2AA8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40" name="Google Shape;2240;p61"/>
            <p:cNvSpPr txBox="1"/>
            <p:nvPr/>
          </p:nvSpPr>
          <p:spPr>
            <a:xfrm>
              <a:off x="7664622" y="2853415"/>
              <a:ext cx="3919672" cy="86789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chemeClr val="dk1"/>
                </a:buClr>
                <a:buSzPts val="2400"/>
                <a:buFont typeface="Arial"/>
                <a:buNone/>
              </a:pPr>
              <a:r>
                <a:rPr lang="ja-JP" sz="2400" b="1" i="0" u="none" strike="noStrike" cap="none">
                  <a:solidFill>
                    <a:schemeClr val="dk1"/>
                  </a:solidFill>
                  <a:latin typeface="Arial"/>
                  <a:ea typeface="Arial"/>
                  <a:cs typeface="Arial"/>
                  <a:sym typeface="Arial"/>
                </a:rPr>
                <a:t>③</a:t>
              </a:r>
              <a:endParaRPr sz="2400" b="1" i="0" u="none" strike="noStrike" cap="none">
                <a:solidFill>
                  <a:schemeClr val="dk1"/>
                </a:solidFill>
                <a:latin typeface="Arial"/>
                <a:ea typeface="Arial"/>
                <a:cs typeface="Arial"/>
                <a:sym typeface="Arial"/>
              </a:endParaRPr>
            </a:p>
            <a:p>
              <a:pPr marL="0" marR="0" lvl="0" indent="0" algn="ctr" rtl="0">
                <a:lnSpc>
                  <a:spcPct val="120000"/>
                </a:lnSpc>
                <a:spcBef>
                  <a:spcPts val="0"/>
                </a:spcBef>
                <a:spcAft>
                  <a:spcPts val="0"/>
                </a:spcAft>
                <a:buClr>
                  <a:schemeClr val="dk1"/>
                </a:buClr>
                <a:buSzPts val="1800"/>
                <a:buFont typeface="Arial"/>
                <a:buNone/>
              </a:pPr>
              <a:r>
                <a:rPr lang="ja-JP" sz="1800" b="1" i="0" u="none" strike="noStrike" cap="none">
                  <a:solidFill>
                    <a:schemeClr val="dk1"/>
                  </a:solidFill>
                  <a:latin typeface="Arial"/>
                  <a:ea typeface="Arial"/>
                  <a:cs typeface="Arial"/>
                  <a:sym typeface="Arial"/>
                </a:rPr>
                <a:t>教科書／ごみ処理／希少生物保護</a:t>
              </a:r>
              <a:endParaRPr sz="1400" b="0" i="0" u="none" strike="noStrike" cap="none">
                <a:solidFill>
                  <a:srgbClr val="000000"/>
                </a:solidFill>
                <a:latin typeface="Arial"/>
                <a:ea typeface="Arial"/>
                <a:cs typeface="Arial"/>
                <a:sym typeface="Arial"/>
              </a:endParaRPr>
            </a:p>
          </p:txBody>
        </p:sp>
        <p:grpSp>
          <p:nvGrpSpPr>
            <p:cNvPr id="2241" name="Google Shape;2241;p61"/>
            <p:cNvGrpSpPr/>
            <p:nvPr/>
          </p:nvGrpSpPr>
          <p:grpSpPr>
            <a:xfrm>
              <a:off x="9055084" y="4993552"/>
              <a:ext cx="1138749" cy="399154"/>
              <a:chOff x="2168516" y="4944409"/>
              <a:chExt cx="1138749" cy="399154"/>
            </a:xfrm>
          </p:grpSpPr>
          <p:sp>
            <p:nvSpPr>
              <p:cNvPr id="2242" name="Google Shape;2242;p61"/>
              <p:cNvSpPr/>
              <p:nvPr/>
            </p:nvSpPr>
            <p:spPr>
              <a:xfrm>
                <a:off x="2168516" y="4944409"/>
                <a:ext cx="1138749" cy="399154"/>
              </a:xfrm>
              <a:prstGeom prst="roundRect">
                <a:avLst>
                  <a:gd name="adj" fmla="val 50000"/>
                </a:avLst>
              </a:prstGeom>
              <a:solidFill>
                <a:srgbClr val="FF0000">
                  <a:alpha val="5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43" name="Google Shape;2243;p61"/>
              <p:cNvSpPr txBox="1"/>
              <p:nvPr/>
            </p:nvSpPr>
            <p:spPr>
              <a:xfrm>
                <a:off x="2342291" y="4981639"/>
                <a:ext cx="647766"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600"/>
                  <a:buFont typeface="Arial"/>
                  <a:buNone/>
                </a:pPr>
                <a:r>
                  <a:rPr lang="ja-JP" sz="1600" b="0" i="0" u="none" strike="noStrike" cap="none">
                    <a:solidFill>
                      <a:schemeClr val="lt1"/>
                    </a:solidFill>
                    <a:latin typeface="Arial"/>
                    <a:ea typeface="Arial"/>
                    <a:cs typeface="Arial"/>
                    <a:sym typeface="Arial"/>
                  </a:rPr>
                  <a:t>選ぶ</a:t>
                </a:r>
                <a:endParaRPr sz="1600" b="0" i="0" u="none" strike="noStrike" cap="none">
                  <a:solidFill>
                    <a:schemeClr val="lt1"/>
                  </a:solidFill>
                  <a:latin typeface="Arial"/>
                  <a:ea typeface="Arial"/>
                  <a:cs typeface="Arial"/>
                  <a:sym typeface="Arial"/>
                </a:endParaRPr>
              </a:p>
            </p:txBody>
          </p:sp>
          <p:sp>
            <p:nvSpPr>
              <p:cNvPr id="2244" name="Google Shape;2244;p61"/>
              <p:cNvSpPr/>
              <p:nvPr/>
            </p:nvSpPr>
            <p:spPr>
              <a:xfrm rot="5400000">
                <a:off x="2974454" y="5046462"/>
                <a:ext cx="226255" cy="195048"/>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sp>
          <p:nvSpPr>
            <p:cNvPr id="2245" name="Google Shape;2245;p61"/>
            <p:cNvSpPr/>
            <p:nvPr/>
          </p:nvSpPr>
          <p:spPr>
            <a:xfrm>
              <a:off x="558635" y="2749816"/>
              <a:ext cx="3345152" cy="2769735"/>
            </a:xfrm>
            <a:prstGeom prst="roundRect">
              <a:avLst>
                <a:gd name="adj" fmla="val 5406"/>
              </a:avLst>
            </a:prstGeom>
            <a:solidFill>
              <a:srgbClr val="FBFBE9"/>
            </a:solidFill>
            <a:ln w="19050" cap="flat" cmpd="sng">
              <a:solidFill>
                <a:srgbClr val="F2AA8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46" name="Google Shape;2246;p61"/>
            <p:cNvSpPr txBox="1"/>
            <p:nvPr/>
          </p:nvSpPr>
          <p:spPr>
            <a:xfrm>
              <a:off x="558635" y="2853415"/>
              <a:ext cx="3345152" cy="86789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chemeClr val="dk1"/>
                </a:buClr>
                <a:buSzPts val="2400"/>
                <a:buFont typeface="Arial"/>
                <a:buNone/>
              </a:pPr>
              <a:r>
                <a:rPr lang="ja-JP" sz="2400" b="1" i="0" u="none" strike="noStrike" cap="none">
                  <a:solidFill>
                    <a:schemeClr val="dk1"/>
                  </a:solidFill>
                  <a:latin typeface="Arial"/>
                  <a:ea typeface="Arial"/>
                  <a:cs typeface="Arial"/>
                  <a:sym typeface="Arial"/>
                </a:rPr>
                <a:t>①</a:t>
              </a:r>
              <a:endParaRPr sz="2400" b="1" i="0" u="none" strike="noStrike" cap="none">
                <a:solidFill>
                  <a:schemeClr val="dk1"/>
                </a:solidFill>
                <a:latin typeface="Arial"/>
                <a:ea typeface="Arial"/>
                <a:cs typeface="Arial"/>
                <a:sym typeface="Arial"/>
              </a:endParaRPr>
            </a:p>
            <a:p>
              <a:pPr marL="0" marR="0" lvl="0" indent="0" algn="ctr" rtl="0">
                <a:lnSpc>
                  <a:spcPct val="120000"/>
                </a:lnSpc>
                <a:spcBef>
                  <a:spcPts val="0"/>
                </a:spcBef>
                <a:spcAft>
                  <a:spcPts val="0"/>
                </a:spcAft>
                <a:buClr>
                  <a:schemeClr val="dk1"/>
                </a:buClr>
                <a:buSzPts val="1800"/>
                <a:buFont typeface="Arial"/>
                <a:buNone/>
              </a:pPr>
              <a:r>
                <a:rPr lang="ja-JP" sz="1800" b="1" i="0" u="none" strike="noStrike" cap="none">
                  <a:solidFill>
                    <a:schemeClr val="dk1"/>
                  </a:solidFill>
                  <a:latin typeface="Arial"/>
                  <a:ea typeface="Arial"/>
                  <a:cs typeface="Arial"/>
                  <a:sym typeface="Arial"/>
                </a:rPr>
                <a:t>ペット／希少生物保護</a:t>
              </a:r>
              <a:endParaRPr sz="1400" b="0" i="0" u="none" strike="noStrike" cap="none">
                <a:solidFill>
                  <a:srgbClr val="000000"/>
                </a:solidFill>
                <a:latin typeface="Arial"/>
                <a:ea typeface="Arial"/>
                <a:cs typeface="Arial"/>
                <a:sym typeface="Arial"/>
              </a:endParaRPr>
            </a:p>
          </p:txBody>
        </p:sp>
        <p:grpSp>
          <p:nvGrpSpPr>
            <p:cNvPr id="2247" name="Google Shape;2247;p61"/>
            <p:cNvGrpSpPr/>
            <p:nvPr/>
          </p:nvGrpSpPr>
          <p:grpSpPr>
            <a:xfrm>
              <a:off x="1661837" y="4993552"/>
              <a:ext cx="1138749" cy="399154"/>
              <a:chOff x="2168516" y="4944409"/>
              <a:chExt cx="1138749" cy="399154"/>
            </a:xfrm>
          </p:grpSpPr>
          <p:sp>
            <p:nvSpPr>
              <p:cNvPr id="2248" name="Google Shape;2248;p61"/>
              <p:cNvSpPr/>
              <p:nvPr/>
            </p:nvSpPr>
            <p:spPr>
              <a:xfrm>
                <a:off x="2168516" y="4944409"/>
                <a:ext cx="1138749" cy="399154"/>
              </a:xfrm>
              <a:prstGeom prst="roundRect">
                <a:avLst>
                  <a:gd name="adj" fmla="val 50000"/>
                </a:avLst>
              </a:prstGeom>
              <a:solidFill>
                <a:srgbClr val="FF0000">
                  <a:alpha val="5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49" name="Google Shape;2249;p61"/>
              <p:cNvSpPr txBox="1"/>
              <p:nvPr/>
            </p:nvSpPr>
            <p:spPr>
              <a:xfrm>
                <a:off x="2342291" y="4981639"/>
                <a:ext cx="647766"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600"/>
                  <a:buFont typeface="Arial"/>
                  <a:buNone/>
                </a:pPr>
                <a:r>
                  <a:rPr lang="ja-JP" sz="1600" b="0" i="0" u="none" strike="noStrike" cap="none">
                    <a:solidFill>
                      <a:schemeClr val="lt1"/>
                    </a:solidFill>
                    <a:latin typeface="Arial"/>
                    <a:ea typeface="Arial"/>
                    <a:cs typeface="Arial"/>
                    <a:sym typeface="Arial"/>
                  </a:rPr>
                  <a:t>選ぶ</a:t>
                </a:r>
                <a:endParaRPr sz="1600" b="0" i="0" u="none" strike="noStrike" cap="none">
                  <a:solidFill>
                    <a:schemeClr val="lt1"/>
                  </a:solidFill>
                  <a:latin typeface="Arial"/>
                  <a:ea typeface="Arial"/>
                  <a:cs typeface="Arial"/>
                  <a:sym typeface="Arial"/>
                </a:endParaRPr>
              </a:p>
            </p:txBody>
          </p:sp>
          <p:sp>
            <p:nvSpPr>
              <p:cNvPr id="2250" name="Google Shape;2250;p61"/>
              <p:cNvSpPr/>
              <p:nvPr/>
            </p:nvSpPr>
            <p:spPr>
              <a:xfrm rot="5400000">
                <a:off x="2974454" y="5046462"/>
                <a:ext cx="226255" cy="195048"/>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pic>
          <p:nvPicPr>
            <p:cNvPr id="2251" name="Google Shape;2251;p61" descr="Cgで描かれたアニメ&#10;&#10;AI 生成コンテンツは誤りを含む可能性があります。"/>
            <p:cNvPicPr preferRelativeResize="0"/>
            <p:nvPr/>
          </p:nvPicPr>
          <p:blipFill rotWithShape="1">
            <a:blip r:embed="rId4">
              <a:alphaModFix/>
            </a:blip>
            <a:srcRect/>
            <a:stretch/>
          </p:blipFill>
          <p:spPr>
            <a:xfrm>
              <a:off x="1055623" y="3743098"/>
              <a:ext cx="1119029" cy="1119029"/>
            </a:xfrm>
            <a:prstGeom prst="rect">
              <a:avLst/>
            </a:prstGeom>
            <a:noFill/>
            <a:ln>
              <a:noFill/>
            </a:ln>
          </p:spPr>
        </p:pic>
        <p:sp>
          <p:nvSpPr>
            <p:cNvPr id="2252" name="Google Shape;2252;p61"/>
            <p:cNvSpPr/>
            <p:nvPr/>
          </p:nvSpPr>
          <p:spPr>
            <a:xfrm>
              <a:off x="4087092" y="2749816"/>
              <a:ext cx="3344400" cy="2769735"/>
            </a:xfrm>
            <a:prstGeom prst="roundRect">
              <a:avLst>
                <a:gd name="adj" fmla="val 5406"/>
              </a:avLst>
            </a:prstGeom>
            <a:solidFill>
              <a:srgbClr val="FBFBE9"/>
            </a:solidFill>
            <a:ln w="19050" cap="flat" cmpd="sng">
              <a:solidFill>
                <a:srgbClr val="F2AA8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53" name="Google Shape;2253;p61"/>
            <p:cNvSpPr txBox="1"/>
            <p:nvPr/>
          </p:nvSpPr>
          <p:spPr>
            <a:xfrm>
              <a:off x="4087092" y="2853415"/>
              <a:ext cx="3345152" cy="86789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chemeClr val="dk1"/>
                </a:buClr>
                <a:buSzPts val="2400"/>
                <a:buFont typeface="Arial"/>
                <a:buNone/>
              </a:pPr>
              <a:r>
                <a:rPr lang="ja-JP" sz="2400" b="1" i="0" u="none" strike="noStrike" cap="none">
                  <a:solidFill>
                    <a:schemeClr val="dk1"/>
                  </a:solidFill>
                  <a:latin typeface="Arial"/>
                  <a:ea typeface="Arial"/>
                  <a:cs typeface="Arial"/>
                  <a:sym typeface="Arial"/>
                </a:rPr>
                <a:t>②</a:t>
              </a:r>
              <a:endParaRPr sz="2400" b="1" i="0" u="none" strike="noStrike" cap="none">
                <a:solidFill>
                  <a:schemeClr val="dk1"/>
                </a:solidFill>
                <a:latin typeface="Arial"/>
                <a:ea typeface="Arial"/>
                <a:cs typeface="Arial"/>
                <a:sym typeface="Arial"/>
              </a:endParaRPr>
            </a:p>
            <a:p>
              <a:pPr marL="0" marR="0" lvl="0" indent="0" algn="ctr" rtl="0">
                <a:lnSpc>
                  <a:spcPct val="120000"/>
                </a:lnSpc>
                <a:spcBef>
                  <a:spcPts val="0"/>
                </a:spcBef>
                <a:spcAft>
                  <a:spcPts val="0"/>
                </a:spcAft>
                <a:buClr>
                  <a:schemeClr val="dk1"/>
                </a:buClr>
                <a:buSzPts val="1800"/>
                <a:buFont typeface="Arial"/>
                <a:buNone/>
              </a:pPr>
              <a:r>
                <a:rPr lang="ja-JP" sz="1800" b="1" i="0" u="none" strike="noStrike" cap="none">
                  <a:solidFill>
                    <a:schemeClr val="dk1"/>
                  </a:solidFill>
                  <a:latin typeface="Arial"/>
                  <a:ea typeface="Arial"/>
                  <a:cs typeface="Arial"/>
                  <a:sym typeface="Arial"/>
                </a:rPr>
                <a:t>教科書／ランドセル</a:t>
              </a:r>
              <a:endParaRPr sz="1400" b="0" i="0" u="none" strike="noStrike" cap="none">
                <a:solidFill>
                  <a:srgbClr val="000000"/>
                </a:solidFill>
                <a:latin typeface="Arial"/>
                <a:ea typeface="Arial"/>
                <a:cs typeface="Arial"/>
                <a:sym typeface="Arial"/>
              </a:endParaRPr>
            </a:p>
          </p:txBody>
        </p:sp>
        <p:grpSp>
          <p:nvGrpSpPr>
            <p:cNvPr id="2254" name="Google Shape;2254;p61"/>
            <p:cNvGrpSpPr/>
            <p:nvPr/>
          </p:nvGrpSpPr>
          <p:grpSpPr>
            <a:xfrm>
              <a:off x="5189918" y="4993552"/>
              <a:ext cx="1138749" cy="399154"/>
              <a:chOff x="2168516" y="4944409"/>
              <a:chExt cx="1138749" cy="399154"/>
            </a:xfrm>
          </p:grpSpPr>
          <p:sp>
            <p:nvSpPr>
              <p:cNvPr id="2255" name="Google Shape;2255;p61"/>
              <p:cNvSpPr/>
              <p:nvPr/>
            </p:nvSpPr>
            <p:spPr>
              <a:xfrm>
                <a:off x="2168516" y="4944409"/>
                <a:ext cx="1138749" cy="399154"/>
              </a:xfrm>
              <a:prstGeom prst="roundRect">
                <a:avLst>
                  <a:gd name="adj" fmla="val 50000"/>
                </a:avLst>
              </a:prstGeom>
              <a:solidFill>
                <a:srgbClr val="FF0000">
                  <a:alpha val="5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56" name="Google Shape;2256;p61"/>
              <p:cNvSpPr txBox="1"/>
              <p:nvPr/>
            </p:nvSpPr>
            <p:spPr>
              <a:xfrm>
                <a:off x="2342291" y="4981639"/>
                <a:ext cx="647766"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600"/>
                  <a:buFont typeface="Arial"/>
                  <a:buNone/>
                </a:pPr>
                <a:r>
                  <a:rPr lang="ja-JP" sz="1600" b="0" i="0" u="none" strike="noStrike" cap="none">
                    <a:solidFill>
                      <a:schemeClr val="lt1"/>
                    </a:solidFill>
                    <a:latin typeface="Arial"/>
                    <a:ea typeface="Arial"/>
                    <a:cs typeface="Arial"/>
                    <a:sym typeface="Arial"/>
                  </a:rPr>
                  <a:t>選ぶ</a:t>
                </a:r>
                <a:endParaRPr sz="1600" b="0" i="0" u="none" strike="noStrike" cap="none">
                  <a:solidFill>
                    <a:schemeClr val="lt1"/>
                  </a:solidFill>
                  <a:latin typeface="Arial"/>
                  <a:ea typeface="Arial"/>
                  <a:cs typeface="Arial"/>
                  <a:sym typeface="Arial"/>
                </a:endParaRPr>
              </a:p>
            </p:txBody>
          </p:sp>
          <p:sp>
            <p:nvSpPr>
              <p:cNvPr id="2257" name="Google Shape;2257;p61"/>
              <p:cNvSpPr/>
              <p:nvPr/>
            </p:nvSpPr>
            <p:spPr>
              <a:xfrm rot="5400000">
                <a:off x="2974454" y="5046462"/>
                <a:ext cx="226255" cy="195048"/>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pic>
          <p:nvPicPr>
            <p:cNvPr id="2258" name="Google Shape;2258;p61" descr="文字が書かれている&#10;&#10;AI 生成コンテンツは誤りを含む可能性があります。"/>
            <p:cNvPicPr preferRelativeResize="0"/>
            <p:nvPr/>
          </p:nvPicPr>
          <p:blipFill rotWithShape="1">
            <a:blip r:embed="rId5">
              <a:alphaModFix/>
            </a:blip>
            <a:srcRect/>
            <a:stretch/>
          </p:blipFill>
          <p:spPr>
            <a:xfrm>
              <a:off x="4185118" y="3769292"/>
              <a:ext cx="1668657" cy="1112438"/>
            </a:xfrm>
            <a:prstGeom prst="rect">
              <a:avLst/>
            </a:prstGeom>
            <a:noFill/>
            <a:ln>
              <a:noFill/>
            </a:ln>
          </p:spPr>
        </p:pic>
        <p:pic>
          <p:nvPicPr>
            <p:cNvPr id="2259" name="Google Shape;2259;p61" descr="スーツケース, バッグ, 荷物, バス が含まれている画像&#10;&#10;AI 生成コンテンツは誤りを含む可能性があります。"/>
            <p:cNvPicPr preferRelativeResize="0"/>
            <p:nvPr/>
          </p:nvPicPr>
          <p:blipFill rotWithShape="1">
            <a:blip r:embed="rId6">
              <a:alphaModFix/>
            </a:blip>
            <a:srcRect/>
            <a:stretch/>
          </p:blipFill>
          <p:spPr>
            <a:xfrm>
              <a:off x="5959737" y="3750451"/>
              <a:ext cx="1104323" cy="1104323"/>
            </a:xfrm>
            <a:prstGeom prst="rect">
              <a:avLst/>
            </a:prstGeom>
            <a:noFill/>
            <a:ln>
              <a:noFill/>
            </a:ln>
          </p:spPr>
        </p:pic>
        <p:grpSp>
          <p:nvGrpSpPr>
            <p:cNvPr id="2260" name="Google Shape;2260;p61"/>
            <p:cNvGrpSpPr/>
            <p:nvPr/>
          </p:nvGrpSpPr>
          <p:grpSpPr>
            <a:xfrm>
              <a:off x="7492755" y="3808689"/>
              <a:ext cx="4174590" cy="1112438"/>
              <a:chOff x="7748383" y="3808689"/>
              <a:chExt cx="4174590" cy="1112438"/>
            </a:xfrm>
          </p:grpSpPr>
          <p:pic>
            <p:nvPicPr>
              <p:cNvPr id="2261" name="Google Shape;2261;p61" descr="文字が書かれている&#10;&#10;AI 生成コンテンツは誤りを含む可能性があります。"/>
              <p:cNvPicPr preferRelativeResize="0"/>
              <p:nvPr/>
            </p:nvPicPr>
            <p:blipFill rotWithShape="1">
              <a:blip r:embed="rId5">
                <a:alphaModFix/>
              </a:blip>
              <a:srcRect/>
              <a:stretch/>
            </p:blipFill>
            <p:spPr>
              <a:xfrm>
                <a:off x="7748383" y="3808689"/>
                <a:ext cx="1668657" cy="1112438"/>
              </a:xfrm>
              <a:prstGeom prst="rect">
                <a:avLst/>
              </a:prstGeom>
              <a:noFill/>
              <a:ln>
                <a:noFill/>
              </a:ln>
            </p:spPr>
          </p:pic>
          <p:pic>
            <p:nvPicPr>
              <p:cNvPr id="2262" name="Google Shape;2262;p61"/>
              <p:cNvPicPr preferRelativeResize="0"/>
              <p:nvPr/>
            </p:nvPicPr>
            <p:blipFill rotWithShape="1">
              <a:blip r:embed="rId7">
                <a:alphaModFix/>
              </a:blip>
              <a:srcRect/>
              <a:stretch/>
            </p:blipFill>
            <p:spPr>
              <a:xfrm>
                <a:off x="9174774" y="3856741"/>
                <a:ext cx="1434140" cy="1005386"/>
              </a:xfrm>
              <a:prstGeom prst="rect">
                <a:avLst/>
              </a:prstGeom>
              <a:noFill/>
              <a:ln>
                <a:noFill/>
              </a:ln>
            </p:spPr>
          </p:pic>
          <p:pic>
            <p:nvPicPr>
              <p:cNvPr id="2263" name="Google Shape;2263;p61" descr="ナイフ が含まれている画像&#10;&#10;AI 生成コンテンツは誤りを含む可能性があります。"/>
              <p:cNvPicPr preferRelativeResize="0"/>
              <p:nvPr/>
            </p:nvPicPr>
            <p:blipFill rotWithShape="1">
              <a:blip r:embed="rId8">
                <a:alphaModFix/>
              </a:blip>
              <a:srcRect/>
              <a:stretch/>
            </p:blipFill>
            <p:spPr>
              <a:xfrm>
                <a:off x="10435423" y="3843178"/>
                <a:ext cx="1411495" cy="940997"/>
              </a:xfrm>
              <a:prstGeom prst="rect">
                <a:avLst/>
              </a:prstGeom>
              <a:noFill/>
              <a:ln>
                <a:noFill/>
              </a:ln>
            </p:spPr>
          </p:pic>
          <p:sp>
            <p:nvSpPr>
              <p:cNvPr id="2264" name="Google Shape;2264;p61"/>
              <p:cNvSpPr txBox="1"/>
              <p:nvPr/>
            </p:nvSpPr>
            <p:spPr>
              <a:xfrm>
                <a:off x="10561025" y="4602654"/>
                <a:ext cx="1361948"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Arial"/>
                  <a:buNone/>
                </a:pPr>
                <a:r>
                  <a:rPr lang="ja-JP" sz="1400" b="0" i="0" u="none" strike="noStrike" cap="none">
                    <a:solidFill>
                      <a:schemeClr val="dk1"/>
                    </a:solidFill>
                    <a:latin typeface="Arial"/>
                    <a:ea typeface="Arial"/>
                    <a:cs typeface="Arial"/>
                    <a:sym typeface="Arial"/>
                  </a:rPr>
                  <a:t>ｶｽﾐｻﾝｼｮｳｳｵ</a:t>
                </a:r>
                <a:endParaRPr sz="1400" b="0" i="0" u="none" strike="noStrike" cap="none">
                  <a:solidFill>
                    <a:schemeClr val="dk1"/>
                  </a:solidFill>
                  <a:latin typeface="Arial"/>
                  <a:ea typeface="Arial"/>
                  <a:cs typeface="Arial"/>
                  <a:sym typeface="Arial"/>
                </a:endParaRPr>
              </a:p>
            </p:txBody>
          </p:sp>
        </p:grpSp>
        <p:pic>
          <p:nvPicPr>
            <p:cNvPr id="2265" name="Google Shape;2265;p61" descr="ナイフ が含まれている画像&#10;&#10;AI 生成コンテンツは誤りを含む可能性があります。"/>
            <p:cNvPicPr preferRelativeResize="0"/>
            <p:nvPr/>
          </p:nvPicPr>
          <p:blipFill rotWithShape="1">
            <a:blip r:embed="rId8">
              <a:alphaModFix/>
            </a:blip>
            <a:srcRect/>
            <a:stretch/>
          </p:blipFill>
          <p:spPr>
            <a:xfrm>
              <a:off x="2150242" y="3843178"/>
              <a:ext cx="1411495" cy="940997"/>
            </a:xfrm>
            <a:prstGeom prst="rect">
              <a:avLst/>
            </a:prstGeom>
            <a:noFill/>
            <a:ln>
              <a:noFill/>
            </a:ln>
          </p:spPr>
        </p:pic>
        <p:sp>
          <p:nvSpPr>
            <p:cNvPr id="2266" name="Google Shape;2266;p61"/>
            <p:cNvSpPr txBox="1"/>
            <p:nvPr/>
          </p:nvSpPr>
          <p:spPr>
            <a:xfrm>
              <a:off x="2244626" y="4602654"/>
              <a:ext cx="1361948"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Arial"/>
                <a:buNone/>
              </a:pPr>
              <a:r>
                <a:rPr lang="ja-JP" sz="1400" b="0" i="0" u="none" strike="noStrike" cap="none">
                  <a:solidFill>
                    <a:schemeClr val="dk1"/>
                  </a:solidFill>
                  <a:latin typeface="Arial"/>
                  <a:ea typeface="Arial"/>
                  <a:cs typeface="Arial"/>
                  <a:sym typeface="Arial"/>
                </a:rPr>
                <a:t>ｶｽﾐｻﾝｼｮｳｳｵ</a:t>
              </a:r>
              <a:endParaRPr sz="1400" b="0" i="0" u="none" strike="noStrike" cap="none">
                <a:solidFill>
                  <a:schemeClr val="dk1"/>
                </a:solidFill>
                <a:latin typeface="Arial"/>
                <a:ea typeface="Arial"/>
                <a:cs typeface="Arial"/>
                <a:sym typeface="Arial"/>
              </a:endParaRPr>
            </a:p>
          </p:txBody>
        </p:sp>
      </p:grpSp>
      <p:sp>
        <p:nvSpPr>
          <p:cNvPr id="2267" name="Google Shape;2267;p61">
            <a:hlinkClick r:id="rId9" action="ppaction://hlinksldjump"/>
          </p:cNvPr>
          <p:cNvSpPr/>
          <p:nvPr/>
        </p:nvSpPr>
        <p:spPr>
          <a:xfrm>
            <a:off x="9050742" y="4993552"/>
            <a:ext cx="1144981" cy="399154"/>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68" name="Google Shape;2268;p61">
            <a:hlinkClick r:id="rId10" action="ppaction://hlinksldjump"/>
          </p:cNvPr>
          <p:cNvSpPr/>
          <p:nvPr/>
        </p:nvSpPr>
        <p:spPr>
          <a:xfrm>
            <a:off x="1657495" y="4993552"/>
            <a:ext cx="1144981" cy="399154"/>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69" name="Google Shape;2269;p61">
            <a:hlinkClick r:id="rId11" action="ppaction://hlinksldjump"/>
          </p:cNvPr>
          <p:cNvSpPr/>
          <p:nvPr/>
        </p:nvSpPr>
        <p:spPr>
          <a:xfrm>
            <a:off x="5197599" y="4993552"/>
            <a:ext cx="1144981" cy="399154"/>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17">
            <a:hlinkClick r:id="rId3" action="ppaction://hlinksldjump"/>
          </p:cNvPr>
          <p:cNvSpPr/>
          <p:nvPr/>
        </p:nvSpPr>
        <p:spPr>
          <a:xfrm>
            <a:off x="5776333" y="3360533"/>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01" name="Google Shape;301;p17">
            <a:hlinkClick r:id="rId4" action="ppaction://hlinksldjump"/>
          </p:cNvPr>
          <p:cNvSpPr/>
          <p:nvPr/>
        </p:nvSpPr>
        <p:spPr>
          <a:xfrm>
            <a:off x="7260479" y="2254930"/>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02" name="Google Shape;302;p17">
            <a:hlinkClick r:id="rId5" action="ppaction://hlinksldjump"/>
          </p:cNvPr>
          <p:cNvSpPr/>
          <p:nvPr/>
        </p:nvSpPr>
        <p:spPr>
          <a:xfrm>
            <a:off x="5172682" y="3629381"/>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03" name="Google Shape;303;p17">
            <a:hlinkClick r:id="rId6" action="ppaction://hlinksldjump"/>
          </p:cNvPr>
          <p:cNvSpPr/>
          <p:nvPr/>
        </p:nvSpPr>
        <p:spPr>
          <a:xfrm>
            <a:off x="5288276" y="5070801"/>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04" name="Google Shape;304;p17">
            <a:hlinkClick r:id="rId7" action="ppaction://hlinksldjump"/>
          </p:cNvPr>
          <p:cNvSpPr/>
          <p:nvPr/>
        </p:nvSpPr>
        <p:spPr>
          <a:xfrm>
            <a:off x="10913791" y="317657"/>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305" name="Google Shape;305;p17">
            <a:hlinkClick r:id="rId8" action="ppaction://hlinksldjump"/>
          </p:cNvPr>
          <p:cNvSpPr/>
          <p:nvPr/>
        </p:nvSpPr>
        <p:spPr>
          <a:xfrm>
            <a:off x="5900959" y="1968723"/>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06" name="Google Shape;306;p17">
            <a:hlinkClick r:id="rId9" action="ppaction://hlinksldjump"/>
          </p:cNvPr>
          <p:cNvSpPr/>
          <p:nvPr/>
        </p:nvSpPr>
        <p:spPr>
          <a:xfrm>
            <a:off x="5243028" y="3321000"/>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07" name="Google Shape;307;p17">
            <a:hlinkClick r:id="rId10" action="ppaction://hlinksldjump"/>
          </p:cNvPr>
          <p:cNvSpPr/>
          <p:nvPr/>
        </p:nvSpPr>
        <p:spPr>
          <a:xfrm>
            <a:off x="6400740" y="2813554"/>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08" name="Google Shape;308;p17">
            <a:hlinkClick r:id="rId11" action="ppaction://hlinksldjump"/>
          </p:cNvPr>
          <p:cNvSpPr/>
          <p:nvPr/>
        </p:nvSpPr>
        <p:spPr>
          <a:xfrm>
            <a:off x="5617616" y="4854801"/>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09" name="Google Shape;309;p17">
            <a:hlinkClick r:id="rId12" action="ppaction://hlinksldjump"/>
          </p:cNvPr>
          <p:cNvSpPr/>
          <p:nvPr/>
        </p:nvSpPr>
        <p:spPr>
          <a:xfrm>
            <a:off x="5135028" y="5857184"/>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00"/>
                                        </p:tgtEl>
                                        <p:attrNameLst>
                                          <p:attrName>style.visibility</p:attrName>
                                        </p:attrNameLst>
                                      </p:cBhvr>
                                      <p:to>
                                        <p:strVal val="visible"/>
                                      </p:to>
                                    </p:set>
                                    <p:anim calcmode="lin" valueType="num">
                                      <p:cBhvr additive="base">
                                        <p:cTn id="7" dur="500"/>
                                        <p:tgtEl>
                                          <p:spTgt spid="300"/>
                                        </p:tgtEl>
                                        <p:attrNameLst>
                                          <p:attrName>ppt_w</p:attrName>
                                        </p:attrNameLst>
                                      </p:cBhvr>
                                      <p:tavLst>
                                        <p:tav tm="0">
                                          <p:val>
                                            <p:strVal val="0"/>
                                          </p:val>
                                        </p:tav>
                                        <p:tav tm="100000">
                                          <p:val>
                                            <p:strVal val="#ppt_w"/>
                                          </p:val>
                                        </p:tav>
                                      </p:tavLst>
                                    </p:anim>
                                    <p:anim calcmode="lin" valueType="num">
                                      <p:cBhvr additive="base">
                                        <p:cTn id="8" dur="500"/>
                                        <p:tgtEl>
                                          <p:spTgt spid="300"/>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301"/>
                                        </p:tgtEl>
                                        <p:attrNameLst>
                                          <p:attrName>style.visibility</p:attrName>
                                        </p:attrNameLst>
                                      </p:cBhvr>
                                      <p:to>
                                        <p:strVal val="visible"/>
                                      </p:to>
                                    </p:set>
                                    <p:anim calcmode="lin" valueType="num">
                                      <p:cBhvr additive="base">
                                        <p:cTn id="11" dur="500"/>
                                        <p:tgtEl>
                                          <p:spTgt spid="301"/>
                                        </p:tgtEl>
                                        <p:attrNameLst>
                                          <p:attrName>ppt_w</p:attrName>
                                        </p:attrNameLst>
                                      </p:cBhvr>
                                      <p:tavLst>
                                        <p:tav tm="0">
                                          <p:val>
                                            <p:strVal val="0"/>
                                          </p:val>
                                        </p:tav>
                                        <p:tav tm="100000">
                                          <p:val>
                                            <p:strVal val="#ppt_w"/>
                                          </p:val>
                                        </p:tav>
                                      </p:tavLst>
                                    </p:anim>
                                    <p:anim calcmode="lin" valueType="num">
                                      <p:cBhvr additive="base">
                                        <p:cTn id="12" dur="500"/>
                                        <p:tgtEl>
                                          <p:spTgt spid="301"/>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302"/>
                                        </p:tgtEl>
                                        <p:attrNameLst>
                                          <p:attrName>style.visibility</p:attrName>
                                        </p:attrNameLst>
                                      </p:cBhvr>
                                      <p:to>
                                        <p:strVal val="visible"/>
                                      </p:to>
                                    </p:set>
                                    <p:anim calcmode="lin" valueType="num">
                                      <p:cBhvr additive="base">
                                        <p:cTn id="15" dur="500"/>
                                        <p:tgtEl>
                                          <p:spTgt spid="302"/>
                                        </p:tgtEl>
                                        <p:attrNameLst>
                                          <p:attrName>ppt_w</p:attrName>
                                        </p:attrNameLst>
                                      </p:cBhvr>
                                      <p:tavLst>
                                        <p:tav tm="0">
                                          <p:val>
                                            <p:strVal val="0"/>
                                          </p:val>
                                        </p:tav>
                                        <p:tav tm="100000">
                                          <p:val>
                                            <p:strVal val="#ppt_w"/>
                                          </p:val>
                                        </p:tav>
                                      </p:tavLst>
                                    </p:anim>
                                    <p:anim calcmode="lin" valueType="num">
                                      <p:cBhvr additive="base">
                                        <p:cTn id="16" dur="500"/>
                                        <p:tgtEl>
                                          <p:spTgt spid="302"/>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303"/>
                                        </p:tgtEl>
                                        <p:attrNameLst>
                                          <p:attrName>style.visibility</p:attrName>
                                        </p:attrNameLst>
                                      </p:cBhvr>
                                      <p:to>
                                        <p:strVal val="visible"/>
                                      </p:to>
                                    </p:set>
                                    <p:anim calcmode="lin" valueType="num">
                                      <p:cBhvr additive="base">
                                        <p:cTn id="19" dur="500"/>
                                        <p:tgtEl>
                                          <p:spTgt spid="303"/>
                                        </p:tgtEl>
                                        <p:attrNameLst>
                                          <p:attrName>ppt_w</p:attrName>
                                        </p:attrNameLst>
                                      </p:cBhvr>
                                      <p:tavLst>
                                        <p:tav tm="0">
                                          <p:val>
                                            <p:strVal val="0"/>
                                          </p:val>
                                        </p:tav>
                                        <p:tav tm="100000">
                                          <p:val>
                                            <p:strVal val="#ppt_w"/>
                                          </p:val>
                                        </p:tav>
                                      </p:tavLst>
                                    </p:anim>
                                    <p:anim calcmode="lin" valueType="num">
                                      <p:cBhvr additive="base">
                                        <p:cTn id="20" dur="500"/>
                                        <p:tgtEl>
                                          <p:spTgt spid="303"/>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305"/>
                                        </p:tgtEl>
                                        <p:attrNameLst>
                                          <p:attrName>style.visibility</p:attrName>
                                        </p:attrNameLst>
                                      </p:cBhvr>
                                      <p:to>
                                        <p:strVal val="visible"/>
                                      </p:to>
                                    </p:set>
                                    <p:anim calcmode="lin" valueType="num">
                                      <p:cBhvr additive="base">
                                        <p:cTn id="23" dur="500"/>
                                        <p:tgtEl>
                                          <p:spTgt spid="305"/>
                                        </p:tgtEl>
                                        <p:attrNameLst>
                                          <p:attrName>ppt_w</p:attrName>
                                        </p:attrNameLst>
                                      </p:cBhvr>
                                      <p:tavLst>
                                        <p:tav tm="0">
                                          <p:val>
                                            <p:strVal val="0"/>
                                          </p:val>
                                        </p:tav>
                                        <p:tav tm="100000">
                                          <p:val>
                                            <p:strVal val="#ppt_w"/>
                                          </p:val>
                                        </p:tav>
                                      </p:tavLst>
                                    </p:anim>
                                    <p:anim calcmode="lin" valueType="num">
                                      <p:cBhvr additive="base">
                                        <p:cTn id="24" dur="500"/>
                                        <p:tgtEl>
                                          <p:spTgt spid="305"/>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306"/>
                                        </p:tgtEl>
                                        <p:attrNameLst>
                                          <p:attrName>style.visibility</p:attrName>
                                        </p:attrNameLst>
                                      </p:cBhvr>
                                      <p:to>
                                        <p:strVal val="visible"/>
                                      </p:to>
                                    </p:set>
                                    <p:anim calcmode="lin" valueType="num">
                                      <p:cBhvr additive="base">
                                        <p:cTn id="27" dur="500"/>
                                        <p:tgtEl>
                                          <p:spTgt spid="306"/>
                                        </p:tgtEl>
                                        <p:attrNameLst>
                                          <p:attrName>ppt_w</p:attrName>
                                        </p:attrNameLst>
                                      </p:cBhvr>
                                      <p:tavLst>
                                        <p:tav tm="0">
                                          <p:val>
                                            <p:strVal val="0"/>
                                          </p:val>
                                        </p:tav>
                                        <p:tav tm="100000">
                                          <p:val>
                                            <p:strVal val="#ppt_w"/>
                                          </p:val>
                                        </p:tav>
                                      </p:tavLst>
                                    </p:anim>
                                    <p:anim calcmode="lin" valueType="num">
                                      <p:cBhvr additive="base">
                                        <p:cTn id="28" dur="500"/>
                                        <p:tgtEl>
                                          <p:spTgt spid="306"/>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307"/>
                                        </p:tgtEl>
                                        <p:attrNameLst>
                                          <p:attrName>style.visibility</p:attrName>
                                        </p:attrNameLst>
                                      </p:cBhvr>
                                      <p:to>
                                        <p:strVal val="visible"/>
                                      </p:to>
                                    </p:set>
                                    <p:anim calcmode="lin" valueType="num">
                                      <p:cBhvr additive="base">
                                        <p:cTn id="31" dur="500"/>
                                        <p:tgtEl>
                                          <p:spTgt spid="307"/>
                                        </p:tgtEl>
                                        <p:attrNameLst>
                                          <p:attrName>ppt_w</p:attrName>
                                        </p:attrNameLst>
                                      </p:cBhvr>
                                      <p:tavLst>
                                        <p:tav tm="0">
                                          <p:val>
                                            <p:strVal val="0"/>
                                          </p:val>
                                        </p:tav>
                                        <p:tav tm="100000">
                                          <p:val>
                                            <p:strVal val="#ppt_w"/>
                                          </p:val>
                                        </p:tav>
                                      </p:tavLst>
                                    </p:anim>
                                    <p:anim calcmode="lin" valueType="num">
                                      <p:cBhvr additive="base">
                                        <p:cTn id="32" dur="500"/>
                                        <p:tgtEl>
                                          <p:spTgt spid="307"/>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308"/>
                                        </p:tgtEl>
                                        <p:attrNameLst>
                                          <p:attrName>style.visibility</p:attrName>
                                        </p:attrNameLst>
                                      </p:cBhvr>
                                      <p:to>
                                        <p:strVal val="visible"/>
                                      </p:to>
                                    </p:set>
                                    <p:anim calcmode="lin" valueType="num">
                                      <p:cBhvr additive="base">
                                        <p:cTn id="35" dur="500"/>
                                        <p:tgtEl>
                                          <p:spTgt spid="308"/>
                                        </p:tgtEl>
                                        <p:attrNameLst>
                                          <p:attrName>ppt_w</p:attrName>
                                        </p:attrNameLst>
                                      </p:cBhvr>
                                      <p:tavLst>
                                        <p:tav tm="0">
                                          <p:val>
                                            <p:strVal val="0"/>
                                          </p:val>
                                        </p:tav>
                                        <p:tav tm="100000">
                                          <p:val>
                                            <p:strVal val="#ppt_w"/>
                                          </p:val>
                                        </p:tav>
                                      </p:tavLst>
                                    </p:anim>
                                    <p:anim calcmode="lin" valueType="num">
                                      <p:cBhvr additive="base">
                                        <p:cTn id="36" dur="500"/>
                                        <p:tgtEl>
                                          <p:spTgt spid="308"/>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309"/>
                                        </p:tgtEl>
                                        <p:attrNameLst>
                                          <p:attrName>style.visibility</p:attrName>
                                        </p:attrNameLst>
                                      </p:cBhvr>
                                      <p:to>
                                        <p:strVal val="visible"/>
                                      </p:to>
                                    </p:set>
                                    <p:anim calcmode="lin" valueType="num">
                                      <p:cBhvr additive="base">
                                        <p:cTn id="39" dur="500"/>
                                        <p:tgtEl>
                                          <p:spTgt spid="309"/>
                                        </p:tgtEl>
                                        <p:attrNameLst>
                                          <p:attrName>ppt_w</p:attrName>
                                        </p:attrNameLst>
                                      </p:cBhvr>
                                      <p:tavLst>
                                        <p:tav tm="0">
                                          <p:val>
                                            <p:strVal val="0"/>
                                          </p:val>
                                        </p:tav>
                                        <p:tav tm="100000">
                                          <p:val>
                                            <p:strVal val="#ppt_w"/>
                                          </p:val>
                                        </p:tav>
                                      </p:tavLst>
                                    </p:anim>
                                    <p:anim calcmode="lin" valueType="num">
                                      <p:cBhvr additive="base">
                                        <p:cTn id="40" dur="500"/>
                                        <p:tgtEl>
                                          <p:spTgt spid="309"/>
                                        </p:tgtEl>
                                        <p:attrNameLst>
                                          <p:attrName>ppt_h</p:attrName>
                                        </p:attrNameLst>
                                      </p:cBhvr>
                                      <p:tavLst>
                                        <p:tav tm="0">
                                          <p:val>
                                            <p:strVal val="0"/>
                                          </p:val>
                                        </p:tav>
                                        <p:tav tm="100000">
                                          <p:val>
                                            <p:strVal val="#ppt_h"/>
                                          </p:val>
                                        </p:tav>
                                      </p:tavLst>
                                    </p:anim>
                                  </p:childTnLst>
                                </p:cTn>
                              </p:par>
                            </p:childTnLst>
                          </p:cTn>
                        </p:par>
                        <p:par>
                          <p:cTn id="41" fill="hold">
                            <p:stCondLst>
                              <p:cond delay="500"/>
                            </p:stCondLst>
                            <p:childTnLst>
                              <p:par>
                                <p:cTn id="42" presetID="1" presetClass="entr" presetSubtype="0" fill="hold" nodeType="afterEffect">
                                  <p:stCondLst>
                                    <p:cond delay="0"/>
                                  </p:stCondLst>
                                  <p:childTnLst>
                                    <p:set>
                                      <p:cBhvr>
                                        <p:cTn id="43" dur="1" fill="hold">
                                          <p:stCondLst>
                                            <p:cond delay="0"/>
                                          </p:stCondLst>
                                        </p:cTn>
                                        <p:tgtEl>
                                          <p:spTgt spid="3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274"/>
        <p:cNvGrpSpPr/>
        <p:nvPr/>
      </p:nvGrpSpPr>
      <p:grpSpPr>
        <a:xfrm>
          <a:off x="0" y="0"/>
          <a:ext cx="0" cy="0"/>
          <a:chOff x="0" y="0"/>
          <a:chExt cx="0" cy="0"/>
        </a:xfrm>
      </p:grpSpPr>
      <p:grpSp>
        <p:nvGrpSpPr>
          <p:cNvPr id="2275" name="Google Shape;2275;p62"/>
          <p:cNvGrpSpPr/>
          <p:nvPr/>
        </p:nvGrpSpPr>
        <p:grpSpPr>
          <a:xfrm>
            <a:off x="142185" y="191285"/>
            <a:ext cx="11907630" cy="830956"/>
            <a:chOff x="142185" y="191285"/>
            <a:chExt cx="11907630" cy="830956"/>
          </a:xfrm>
        </p:grpSpPr>
        <p:pic>
          <p:nvPicPr>
            <p:cNvPr id="2276" name="Google Shape;2276;p62"/>
            <p:cNvPicPr preferRelativeResize="0"/>
            <p:nvPr/>
          </p:nvPicPr>
          <p:blipFill rotWithShape="1">
            <a:blip r:embed="rId3">
              <a:alphaModFix/>
            </a:blip>
            <a:srcRect/>
            <a:stretch/>
          </p:blipFill>
          <p:spPr>
            <a:xfrm>
              <a:off x="142185" y="223545"/>
              <a:ext cx="11907630" cy="755970"/>
            </a:xfrm>
            <a:prstGeom prst="rect">
              <a:avLst/>
            </a:prstGeom>
            <a:noFill/>
            <a:ln>
              <a:noFill/>
            </a:ln>
          </p:spPr>
        </p:pic>
        <p:sp>
          <p:nvSpPr>
            <p:cNvPr id="2277" name="Google Shape;2277;p62"/>
            <p:cNvSpPr txBox="1"/>
            <p:nvPr/>
          </p:nvSpPr>
          <p:spPr>
            <a:xfrm>
              <a:off x="201954" y="191285"/>
              <a:ext cx="1208145"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4800"/>
                <a:buFont typeface="Arial"/>
                <a:buNone/>
              </a:pPr>
              <a:r>
                <a:rPr lang="ja-JP" sz="4800" b="1" i="0" u="none" strike="noStrike" cap="none">
                  <a:solidFill>
                    <a:schemeClr val="lt1"/>
                  </a:solidFill>
                  <a:latin typeface="Arial"/>
                  <a:ea typeface="Arial"/>
                  <a:cs typeface="Arial"/>
                  <a:sym typeface="Arial"/>
                </a:rPr>
                <a:t>5</a:t>
              </a:r>
              <a:endParaRPr sz="4800" b="1" i="0" u="none" strike="noStrike" cap="none">
                <a:solidFill>
                  <a:schemeClr val="lt1"/>
                </a:solidFill>
                <a:latin typeface="Arial"/>
                <a:ea typeface="Arial"/>
                <a:cs typeface="Arial"/>
                <a:sym typeface="Arial"/>
              </a:endParaRPr>
            </a:p>
          </p:txBody>
        </p:sp>
        <p:sp>
          <p:nvSpPr>
            <p:cNvPr id="2278" name="Google Shape;2278;p62"/>
            <p:cNvSpPr txBox="1"/>
            <p:nvPr/>
          </p:nvSpPr>
          <p:spPr>
            <a:xfrm>
              <a:off x="1566872" y="340431"/>
              <a:ext cx="95724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200"/>
                <a:buFont typeface="Arial"/>
                <a:buNone/>
              </a:pPr>
              <a:r>
                <a:rPr lang="ja-JP" sz="3200" b="1" i="0" u="none" strike="noStrike" cap="none">
                  <a:solidFill>
                    <a:schemeClr val="lt1"/>
                  </a:solidFill>
                  <a:latin typeface="Arial"/>
                  <a:ea typeface="Arial"/>
                  <a:cs typeface="Arial"/>
                  <a:sym typeface="Arial"/>
                </a:rPr>
                <a:t>税金はどんなことに使われているのだろう？</a:t>
              </a:r>
              <a:endParaRPr sz="1400" b="0" i="0" u="none" strike="noStrike" cap="none">
                <a:solidFill>
                  <a:srgbClr val="000000"/>
                </a:solidFill>
                <a:latin typeface="Arial"/>
                <a:ea typeface="Arial"/>
                <a:cs typeface="Arial"/>
                <a:sym typeface="Arial"/>
              </a:endParaRPr>
            </a:p>
          </p:txBody>
        </p:sp>
      </p:grpSp>
      <p:sp>
        <p:nvSpPr>
          <p:cNvPr id="2279" name="Google Shape;2279;p62"/>
          <p:cNvSpPr txBox="1"/>
          <p:nvPr/>
        </p:nvSpPr>
        <p:spPr>
          <a:xfrm>
            <a:off x="733766" y="1082556"/>
            <a:ext cx="136287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a:solidFill>
                  <a:schemeClr val="dk1"/>
                </a:solidFill>
                <a:latin typeface="Arial"/>
                <a:ea typeface="Arial"/>
                <a:cs typeface="Arial"/>
                <a:sym typeface="Arial"/>
              </a:rPr>
              <a:t>税金クイズ</a:t>
            </a:r>
            <a:endParaRPr sz="1400" b="0" i="0" u="none" strike="noStrike" cap="none">
              <a:solidFill>
                <a:srgbClr val="000000"/>
              </a:solidFill>
              <a:latin typeface="Arial"/>
              <a:ea typeface="Arial"/>
              <a:cs typeface="Arial"/>
              <a:sym typeface="Arial"/>
            </a:endParaRPr>
          </a:p>
        </p:txBody>
      </p:sp>
      <p:sp>
        <p:nvSpPr>
          <p:cNvPr id="2280" name="Google Shape;2280;p62"/>
          <p:cNvSpPr/>
          <p:nvPr/>
        </p:nvSpPr>
        <p:spPr>
          <a:xfrm>
            <a:off x="397814" y="1592044"/>
            <a:ext cx="11396373" cy="802020"/>
          </a:xfrm>
          <a:custGeom>
            <a:avLst/>
            <a:gdLst/>
            <a:ahLst/>
            <a:cxnLst/>
            <a:rect l="l" t="t" r="r" b="b"/>
            <a:pathLst>
              <a:path w="9603308" h="677311" extrusionOk="0">
                <a:moveTo>
                  <a:pt x="257616" y="0"/>
                </a:moveTo>
                <a:lnTo>
                  <a:pt x="9345692" y="0"/>
                </a:lnTo>
                <a:cubicBezTo>
                  <a:pt x="9487969" y="0"/>
                  <a:pt x="9603308" y="115339"/>
                  <a:pt x="9603308" y="257616"/>
                </a:cubicBezTo>
                <a:lnTo>
                  <a:pt x="9603308" y="677301"/>
                </a:lnTo>
                <a:lnTo>
                  <a:pt x="9603306" y="677311"/>
                </a:lnTo>
                <a:lnTo>
                  <a:pt x="9603306" y="649814"/>
                </a:lnTo>
                <a:lnTo>
                  <a:pt x="0" y="649814"/>
                </a:lnTo>
                <a:lnTo>
                  <a:pt x="0" y="257616"/>
                </a:lnTo>
                <a:cubicBezTo>
                  <a:pt x="0" y="115339"/>
                  <a:pt x="115339" y="0"/>
                  <a:pt x="257616" y="0"/>
                </a:cubicBezTo>
                <a:close/>
              </a:path>
            </a:pathLst>
          </a:custGeom>
          <a:solidFill>
            <a:srgbClr val="F2A98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81" name="Google Shape;2281;p62"/>
          <p:cNvSpPr/>
          <p:nvPr/>
        </p:nvSpPr>
        <p:spPr>
          <a:xfrm>
            <a:off x="397814" y="1587324"/>
            <a:ext cx="11396373" cy="4314058"/>
          </a:xfrm>
          <a:prstGeom prst="roundRect">
            <a:avLst>
              <a:gd name="adj" fmla="val 7693"/>
            </a:avLst>
          </a:prstGeom>
          <a:no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2282" name="Google Shape;2282;p62"/>
          <p:cNvGrpSpPr/>
          <p:nvPr/>
        </p:nvGrpSpPr>
        <p:grpSpPr>
          <a:xfrm>
            <a:off x="1974781" y="1718278"/>
            <a:ext cx="610576" cy="549549"/>
            <a:chOff x="408318" y="2484221"/>
            <a:chExt cx="659456" cy="559323"/>
          </a:xfrm>
        </p:grpSpPr>
        <p:sp>
          <p:nvSpPr>
            <p:cNvPr id="2283" name="Google Shape;2283;p62"/>
            <p:cNvSpPr/>
            <p:nvPr/>
          </p:nvSpPr>
          <p:spPr>
            <a:xfrm>
              <a:off x="458392" y="2484221"/>
              <a:ext cx="559323" cy="559323"/>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84" name="Google Shape;2284;p62"/>
            <p:cNvSpPr txBox="1"/>
            <p:nvPr/>
          </p:nvSpPr>
          <p:spPr>
            <a:xfrm>
              <a:off x="408318" y="2547833"/>
              <a:ext cx="659456" cy="40718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AAC8D"/>
                </a:buClr>
                <a:buSzPts val="1800"/>
                <a:buFont typeface="Arial"/>
                <a:buNone/>
              </a:pPr>
              <a:r>
                <a:rPr lang="ja-JP" sz="1800" b="1" i="0" u="none" strike="noStrike" cap="none">
                  <a:solidFill>
                    <a:srgbClr val="2AAC8D"/>
                  </a:solidFill>
                  <a:latin typeface="Arial"/>
                  <a:ea typeface="Arial"/>
                  <a:cs typeface="Arial"/>
                  <a:sym typeface="Arial"/>
                </a:rPr>
                <a:t>Q</a:t>
              </a:r>
              <a:r>
                <a:rPr lang="ja-JP" sz="2000" b="1" i="0" u="none" strike="noStrike" cap="none">
                  <a:solidFill>
                    <a:srgbClr val="2AAC8D"/>
                  </a:solidFill>
                  <a:latin typeface="Arial"/>
                  <a:ea typeface="Arial"/>
                  <a:cs typeface="Arial"/>
                  <a:sym typeface="Arial"/>
                </a:rPr>
                <a:t>3</a:t>
              </a:r>
              <a:endParaRPr sz="2800" b="1" i="0" u="none" strike="noStrike" cap="none">
                <a:solidFill>
                  <a:srgbClr val="2AAC8D"/>
                </a:solidFill>
                <a:latin typeface="Arial"/>
                <a:ea typeface="Arial"/>
                <a:cs typeface="Arial"/>
                <a:sym typeface="Arial"/>
              </a:endParaRPr>
            </a:p>
          </p:txBody>
        </p:sp>
      </p:grpSp>
      <p:sp>
        <p:nvSpPr>
          <p:cNvPr id="2285" name="Google Shape;2285;p62"/>
          <p:cNvSpPr txBox="1"/>
          <p:nvPr/>
        </p:nvSpPr>
        <p:spPr>
          <a:xfrm>
            <a:off x="2631713" y="1774109"/>
            <a:ext cx="69807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chemeClr val="dk1"/>
              </a:buClr>
              <a:buSzPts val="2000"/>
              <a:buFont typeface="Arial"/>
              <a:buNone/>
            </a:pPr>
            <a:r>
              <a:rPr lang="ja-JP" sz="2000" b="1" i="0" u="none" strike="noStrike" cap="none">
                <a:solidFill>
                  <a:schemeClr val="dk1"/>
                </a:solidFill>
                <a:latin typeface="Arial"/>
                <a:ea typeface="Arial"/>
                <a:cs typeface="Arial"/>
                <a:sym typeface="Arial"/>
              </a:rPr>
              <a:t>税金が使われている正しい組み合わせはどれでしょう。</a:t>
            </a:r>
            <a:endParaRPr sz="1400" b="0" i="0" u="none" strike="noStrike" cap="none">
              <a:solidFill>
                <a:srgbClr val="000000"/>
              </a:solidFill>
              <a:latin typeface="Arial"/>
              <a:ea typeface="Arial"/>
              <a:cs typeface="Arial"/>
              <a:sym typeface="Arial"/>
            </a:endParaRPr>
          </a:p>
        </p:txBody>
      </p:sp>
      <p:sp>
        <p:nvSpPr>
          <p:cNvPr id="2286" name="Google Shape;2286;p62"/>
          <p:cNvSpPr/>
          <p:nvPr/>
        </p:nvSpPr>
        <p:spPr>
          <a:xfrm>
            <a:off x="7615550" y="2749816"/>
            <a:ext cx="4017816" cy="2769735"/>
          </a:xfrm>
          <a:prstGeom prst="roundRect">
            <a:avLst>
              <a:gd name="adj" fmla="val 5406"/>
            </a:avLst>
          </a:prstGeom>
          <a:solidFill>
            <a:srgbClr val="FBFBE9"/>
          </a:solidFill>
          <a:ln w="19050" cap="flat" cmpd="sng">
            <a:solidFill>
              <a:srgbClr val="F2AA8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87" name="Google Shape;2287;p62"/>
          <p:cNvSpPr txBox="1"/>
          <p:nvPr/>
        </p:nvSpPr>
        <p:spPr>
          <a:xfrm>
            <a:off x="7664622" y="2853415"/>
            <a:ext cx="3919672" cy="86789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chemeClr val="dk1"/>
              </a:buClr>
              <a:buSzPts val="2400"/>
              <a:buFont typeface="Arial"/>
              <a:buNone/>
            </a:pPr>
            <a:r>
              <a:rPr lang="ja-JP" sz="2400" b="1" i="0" u="none" strike="noStrike" cap="none">
                <a:solidFill>
                  <a:schemeClr val="dk1"/>
                </a:solidFill>
                <a:latin typeface="Arial"/>
                <a:ea typeface="Arial"/>
                <a:cs typeface="Arial"/>
                <a:sym typeface="Arial"/>
              </a:rPr>
              <a:t>③</a:t>
            </a:r>
            <a:endParaRPr sz="2400" b="1" i="0" u="none" strike="noStrike" cap="none">
              <a:solidFill>
                <a:schemeClr val="dk1"/>
              </a:solidFill>
              <a:latin typeface="Arial"/>
              <a:ea typeface="Arial"/>
              <a:cs typeface="Arial"/>
              <a:sym typeface="Arial"/>
            </a:endParaRPr>
          </a:p>
          <a:p>
            <a:pPr marL="0" marR="0" lvl="0" indent="0" algn="ctr" rtl="0">
              <a:lnSpc>
                <a:spcPct val="120000"/>
              </a:lnSpc>
              <a:spcBef>
                <a:spcPts val="0"/>
              </a:spcBef>
              <a:spcAft>
                <a:spcPts val="0"/>
              </a:spcAft>
              <a:buClr>
                <a:schemeClr val="dk1"/>
              </a:buClr>
              <a:buSzPts val="1800"/>
              <a:buFont typeface="Arial"/>
              <a:buNone/>
            </a:pPr>
            <a:r>
              <a:rPr lang="ja-JP" sz="1800" b="1" i="0" u="none" strike="noStrike" cap="none">
                <a:solidFill>
                  <a:schemeClr val="dk1"/>
                </a:solidFill>
                <a:latin typeface="Arial"/>
                <a:ea typeface="Arial"/>
                <a:cs typeface="Arial"/>
                <a:sym typeface="Arial"/>
              </a:rPr>
              <a:t>教科書／ごみ処理／希少生物保護</a:t>
            </a:r>
            <a:endParaRPr sz="1400" b="0" i="0" u="none" strike="noStrike" cap="none">
              <a:solidFill>
                <a:srgbClr val="000000"/>
              </a:solidFill>
              <a:latin typeface="Arial"/>
              <a:ea typeface="Arial"/>
              <a:cs typeface="Arial"/>
              <a:sym typeface="Arial"/>
            </a:endParaRPr>
          </a:p>
        </p:txBody>
      </p:sp>
      <p:sp>
        <p:nvSpPr>
          <p:cNvPr id="2288" name="Google Shape;2288;p62"/>
          <p:cNvSpPr/>
          <p:nvPr/>
        </p:nvSpPr>
        <p:spPr>
          <a:xfrm>
            <a:off x="4087092" y="2749816"/>
            <a:ext cx="3344400" cy="2769735"/>
          </a:xfrm>
          <a:prstGeom prst="roundRect">
            <a:avLst>
              <a:gd name="adj" fmla="val 5406"/>
            </a:avLst>
          </a:prstGeom>
          <a:solidFill>
            <a:srgbClr val="FBFBE9"/>
          </a:solidFill>
          <a:ln w="19050" cap="flat" cmpd="sng">
            <a:solidFill>
              <a:srgbClr val="F2AA8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89" name="Google Shape;2289;p62"/>
          <p:cNvSpPr txBox="1"/>
          <p:nvPr/>
        </p:nvSpPr>
        <p:spPr>
          <a:xfrm>
            <a:off x="4087092" y="2853415"/>
            <a:ext cx="3345152" cy="86789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chemeClr val="dk1"/>
              </a:buClr>
              <a:buSzPts val="2400"/>
              <a:buFont typeface="Arial"/>
              <a:buNone/>
            </a:pPr>
            <a:r>
              <a:rPr lang="ja-JP" sz="2400" b="1" i="0" u="none" strike="noStrike" cap="none">
                <a:solidFill>
                  <a:schemeClr val="dk1"/>
                </a:solidFill>
                <a:latin typeface="Arial"/>
                <a:ea typeface="Arial"/>
                <a:cs typeface="Arial"/>
                <a:sym typeface="Arial"/>
              </a:rPr>
              <a:t>②</a:t>
            </a:r>
            <a:endParaRPr sz="2400" b="1" i="0" u="none" strike="noStrike" cap="none">
              <a:solidFill>
                <a:schemeClr val="dk1"/>
              </a:solidFill>
              <a:latin typeface="Arial"/>
              <a:ea typeface="Arial"/>
              <a:cs typeface="Arial"/>
              <a:sym typeface="Arial"/>
            </a:endParaRPr>
          </a:p>
          <a:p>
            <a:pPr marL="0" marR="0" lvl="0" indent="0" algn="ctr" rtl="0">
              <a:lnSpc>
                <a:spcPct val="120000"/>
              </a:lnSpc>
              <a:spcBef>
                <a:spcPts val="0"/>
              </a:spcBef>
              <a:spcAft>
                <a:spcPts val="0"/>
              </a:spcAft>
              <a:buClr>
                <a:schemeClr val="dk1"/>
              </a:buClr>
              <a:buSzPts val="1800"/>
              <a:buFont typeface="Arial"/>
              <a:buNone/>
            </a:pPr>
            <a:r>
              <a:rPr lang="ja-JP" sz="1800" b="1" i="0" u="none" strike="noStrike" cap="none">
                <a:solidFill>
                  <a:schemeClr val="dk1"/>
                </a:solidFill>
                <a:latin typeface="Arial"/>
                <a:ea typeface="Arial"/>
                <a:cs typeface="Arial"/>
                <a:sym typeface="Arial"/>
              </a:rPr>
              <a:t>教科書／ランドセル</a:t>
            </a:r>
            <a:endParaRPr sz="1400" b="0" i="0" u="none" strike="noStrike" cap="none">
              <a:solidFill>
                <a:srgbClr val="000000"/>
              </a:solidFill>
              <a:latin typeface="Arial"/>
              <a:ea typeface="Arial"/>
              <a:cs typeface="Arial"/>
              <a:sym typeface="Arial"/>
            </a:endParaRPr>
          </a:p>
        </p:txBody>
      </p:sp>
      <p:pic>
        <p:nvPicPr>
          <p:cNvPr id="2290" name="Google Shape;2290;p62" descr="文字が書かれている&#10;&#10;AI 生成コンテンツは誤りを含む可能性があります。"/>
          <p:cNvPicPr preferRelativeResize="0"/>
          <p:nvPr/>
        </p:nvPicPr>
        <p:blipFill rotWithShape="1">
          <a:blip r:embed="rId4">
            <a:alphaModFix/>
          </a:blip>
          <a:srcRect/>
          <a:stretch/>
        </p:blipFill>
        <p:spPr>
          <a:xfrm>
            <a:off x="4185118" y="3769292"/>
            <a:ext cx="1668657" cy="1112438"/>
          </a:xfrm>
          <a:prstGeom prst="rect">
            <a:avLst/>
          </a:prstGeom>
          <a:noFill/>
          <a:ln>
            <a:noFill/>
          </a:ln>
        </p:spPr>
      </p:pic>
      <p:pic>
        <p:nvPicPr>
          <p:cNvPr id="2291" name="Google Shape;2291;p62" descr="スーツケース, バッグ, 荷物, バス が含まれている画像&#10;&#10;AI 生成コンテンツは誤りを含む可能性があります。"/>
          <p:cNvPicPr preferRelativeResize="0"/>
          <p:nvPr/>
        </p:nvPicPr>
        <p:blipFill rotWithShape="1">
          <a:blip r:embed="rId5">
            <a:alphaModFix/>
          </a:blip>
          <a:srcRect/>
          <a:stretch/>
        </p:blipFill>
        <p:spPr>
          <a:xfrm>
            <a:off x="5959737" y="3750451"/>
            <a:ext cx="1104323" cy="1104323"/>
          </a:xfrm>
          <a:prstGeom prst="rect">
            <a:avLst/>
          </a:prstGeom>
          <a:noFill/>
          <a:ln>
            <a:noFill/>
          </a:ln>
        </p:spPr>
      </p:pic>
      <p:grpSp>
        <p:nvGrpSpPr>
          <p:cNvPr id="2292" name="Google Shape;2292;p62"/>
          <p:cNvGrpSpPr/>
          <p:nvPr/>
        </p:nvGrpSpPr>
        <p:grpSpPr>
          <a:xfrm>
            <a:off x="7492755" y="3808689"/>
            <a:ext cx="2860531" cy="1112438"/>
            <a:chOff x="7748383" y="3808689"/>
            <a:chExt cx="2860531" cy="1112438"/>
          </a:xfrm>
        </p:grpSpPr>
        <p:pic>
          <p:nvPicPr>
            <p:cNvPr id="2293" name="Google Shape;2293;p62" descr="文字が書かれている&#10;&#10;AI 生成コンテンツは誤りを含む可能性があります。"/>
            <p:cNvPicPr preferRelativeResize="0"/>
            <p:nvPr/>
          </p:nvPicPr>
          <p:blipFill rotWithShape="1">
            <a:blip r:embed="rId4">
              <a:alphaModFix/>
            </a:blip>
            <a:srcRect/>
            <a:stretch/>
          </p:blipFill>
          <p:spPr>
            <a:xfrm>
              <a:off x="7748383" y="3808689"/>
              <a:ext cx="1668657" cy="1112438"/>
            </a:xfrm>
            <a:prstGeom prst="rect">
              <a:avLst/>
            </a:prstGeom>
            <a:noFill/>
            <a:ln>
              <a:noFill/>
            </a:ln>
          </p:spPr>
        </p:pic>
        <p:pic>
          <p:nvPicPr>
            <p:cNvPr id="2294" name="Google Shape;2294;p62"/>
            <p:cNvPicPr preferRelativeResize="0"/>
            <p:nvPr/>
          </p:nvPicPr>
          <p:blipFill rotWithShape="1">
            <a:blip r:embed="rId6">
              <a:alphaModFix/>
            </a:blip>
            <a:srcRect/>
            <a:stretch/>
          </p:blipFill>
          <p:spPr>
            <a:xfrm>
              <a:off x="9174774" y="3856741"/>
              <a:ext cx="1434140" cy="1005386"/>
            </a:xfrm>
            <a:prstGeom prst="rect">
              <a:avLst/>
            </a:prstGeom>
            <a:noFill/>
            <a:ln>
              <a:noFill/>
            </a:ln>
          </p:spPr>
        </p:pic>
      </p:grpSp>
      <p:grpSp>
        <p:nvGrpSpPr>
          <p:cNvPr id="2295" name="Google Shape;2295;p62"/>
          <p:cNvGrpSpPr/>
          <p:nvPr/>
        </p:nvGrpSpPr>
        <p:grpSpPr>
          <a:xfrm>
            <a:off x="8310306" y="4927808"/>
            <a:ext cx="2628305" cy="1621124"/>
            <a:chOff x="8157950" y="4927808"/>
            <a:chExt cx="2628305" cy="1621124"/>
          </a:xfrm>
        </p:grpSpPr>
        <p:grpSp>
          <p:nvGrpSpPr>
            <p:cNvPr id="2296" name="Google Shape;2296;p62"/>
            <p:cNvGrpSpPr/>
            <p:nvPr/>
          </p:nvGrpSpPr>
          <p:grpSpPr>
            <a:xfrm>
              <a:off x="8157950" y="4927808"/>
              <a:ext cx="2628305" cy="1621124"/>
              <a:chOff x="1626744" y="4942466"/>
              <a:chExt cx="2628305" cy="1621124"/>
            </a:xfrm>
          </p:grpSpPr>
          <p:sp>
            <p:nvSpPr>
              <p:cNvPr id="2297" name="Google Shape;2297;p62"/>
              <p:cNvSpPr/>
              <p:nvPr/>
            </p:nvSpPr>
            <p:spPr>
              <a:xfrm>
                <a:off x="1626744" y="4942466"/>
                <a:ext cx="2628305" cy="1621124"/>
              </a:xfrm>
              <a:prstGeom prst="roundRect">
                <a:avLst>
                  <a:gd name="adj" fmla="val 4281"/>
                </a:avLst>
              </a:prstGeom>
              <a:solidFill>
                <a:schemeClr val="lt1"/>
              </a:solidFill>
              <a:ln w="1905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2298" name="Google Shape;2298;p62"/>
              <p:cNvGrpSpPr/>
              <p:nvPr/>
            </p:nvGrpSpPr>
            <p:grpSpPr>
              <a:xfrm>
                <a:off x="2021611" y="4978792"/>
                <a:ext cx="1858464" cy="992918"/>
                <a:chOff x="2021611" y="4978792"/>
                <a:chExt cx="1858464" cy="992918"/>
              </a:xfrm>
            </p:grpSpPr>
            <p:sp>
              <p:nvSpPr>
                <p:cNvPr id="2299" name="Google Shape;2299;p62"/>
                <p:cNvSpPr txBox="1"/>
                <p:nvPr/>
              </p:nvSpPr>
              <p:spPr>
                <a:xfrm>
                  <a:off x="2532548" y="4978792"/>
                  <a:ext cx="81669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ja-JP" sz="2000" b="0" i="0" u="none" strike="noStrike" cap="none">
                      <a:solidFill>
                        <a:schemeClr val="dk1"/>
                      </a:solidFill>
                      <a:latin typeface="Arial"/>
                      <a:ea typeface="Arial"/>
                      <a:cs typeface="Arial"/>
                      <a:sym typeface="Arial"/>
                    </a:rPr>
                    <a:t>答え</a:t>
                  </a:r>
                  <a:endParaRPr sz="2000" b="0" i="0" u="none" strike="noStrike" cap="none">
                    <a:solidFill>
                      <a:schemeClr val="dk1"/>
                    </a:solidFill>
                    <a:latin typeface="Arial"/>
                    <a:ea typeface="Arial"/>
                    <a:cs typeface="Arial"/>
                    <a:sym typeface="Arial"/>
                  </a:endParaRPr>
                </a:p>
              </p:txBody>
            </p:sp>
            <p:sp>
              <p:nvSpPr>
                <p:cNvPr id="2300" name="Google Shape;2300;p62"/>
                <p:cNvSpPr txBox="1"/>
                <p:nvPr/>
              </p:nvSpPr>
              <p:spPr>
                <a:xfrm>
                  <a:off x="2021611" y="5325379"/>
                  <a:ext cx="1858464"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ja-JP" sz="3600" b="1" i="0" u="none" strike="noStrike" cap="none">
                      <a:solidFill>
                        <a:srgbClr val="0070C0"/>
                      </a:solidFill>
                      <a:latin typeface="Arial"/>
                      <a:ea typeface="Arial"/>
                      <a:cs typeface="Arial"/>
                      <a:sym typeface="Arial"/>
                    </a:rPr>
                    <a:t>正解</a:t>
                  </a:r>
                  <a:endParaRPr sz="3600" b="1" i="0" u="none" strike="noStrike" cap="none">
                    <a:solidFill>
                      <a:srgbClr val="0070C0"/>
                    </a:solidFill>
                    <a:latin typeface="Arial"/>
                    <a:ea typeface="Arial"/>
                    <a:cs typeface="Arial"/>
                    <a:sym typeface="Arial"/>
                  </a:endParaRPr>
                </a:p>
              </p:txBody>
            </p:sp>
          </p:grpSp>
        </p:grpSp>
        <p:grpSp>
          <p:nvGrpSpPr>
            <p:cNvPr id="2301" name="Google Shape;2301;p62"/>
            <p:cNvGrpSpPr/>
            <p:nvPr/>
          </p:nvGrpSpPr>
          <p:grpSpPr>
            <a:xfrm>
              <a:off x="8729569" y="6042189"/>
              <a:ext cx="1485066" cy="399154"/>
              <a:chOff x="1763542" y="6166650"/>
              <a:chExt cx="1485066" cy="399154"/>
            </a:xfrm>
          </p:grpSpPr>
          <p:sp>
            <p:nvSpPr>
              <p:cNvPr id="2302" name="Google Shape;2302;p62"/>
              <p:cNvSpPr/>
              <p:nvPr/>
            </p:nvSpPr>
            <p:spPr>
              <a:xfrm>
                <a:off x="1763542" y="6166650"/>
                <a:ext cx="1485066"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2303" name="Google Shape;2303;p62"/>
              <p:cNvGrpSpPr/>
              <p:nvPr/>
            </p:nvGrpSpPr>
            <p:grpSpPr>
              <a:xfrm>
                <a:off x="1853061" y="6209389"/>
                <a:ext cx="1237184" cy="338514"/>
                <a:chOff x="2020784" y="6192517"/>
                <a:chExt cx="1237184" cy="338514"/>
              </a:xfrm>
            </p:grpSpPr>
            <p:sp>
              <p:nvSpPr>
                <p:cNvPr id="2304" name="Google Shape;2304;p62"/>
                <p:cNvSpPr txBox="1"/>
                <p:nvPr/>
              </p:nvSpPr>
              <p:spPr>
                <a:xfrm>
                  <a:off x="2020784" y="6192517"/>
                  <a:ext cx="113966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600"/>
                    <a:buFont typeface="Arial"/>
                    <a:buNone/>
                  </a:pPr>
                  <a:r>
                    <a:rPr lang="ja-JP" sz="1600" b="0" i="0" u="none" strike="noStrike" cap="none">
                      <a:solidFill>
                        <a:schemeClr val="lt1"/>
                      </a:solidFill>
                      <a:latin typeface="Arial"/>
                      <a:ea typeface="Arial"/>
                      <a:cs typeface="Arial"/>
                      <a:sym typeface="Arial"/>
                    </a:rPr>
                    <a:t>次に進む</a:t>
                  </a:r>
                  <a:endParaRPr sz="1600" b="0" i="0" u="none" strike="noStrike" cap="none">
                    <a:solidFill>
                      <a:schemeClr val="lt1"/>
                    </a:solidFill>
                    <a:latin typeface="Arial"/>
                    <a:ea typeface="Arial"/>
                    <a:cs typeface="Arial"/>
                    <a:sym typeface="Arial"/>
                  </a:endParaRPr>
                </a:p>
              </p:txBody>
            </p:sp>
            <p:sp>
              <p:nvSpPr>
                <p:cNvPr id="2305" name="Google Shape;2305;p62"/>
                <p:cNvSpPr/>
                <p:nvPr/>
              </p:nvSpPr>
              <p:spPr>
                <a:xfrm rot="5400000">
                  <a:off x="3047317" y="6251835"/>
                  <a:ext cx="226255" cy="195048"/>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grpSp>
      </p:grpSp>
      <p:sp>
        <p:nvSpPr>
          <p:cNvPr id="2306" name="Google Shape;2306;p62">
            <a:hlinkClick r:id="rId7" action="ppaction://hlinksldjump"/>
          </p:cNvPr>
          <p:cNvSpPr/>
          <p:nvPr/>
        </p:nvSpPr>
        <p:spPr>
          <a:xfrm>
            <a:off x="8919147" y="6042189"/>
            <a:ext cx="1451848" cy="399154"/>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2307" name="Google Shape;2307;p62"/>
          <p:cNvGrpSpPr/>
          <p:nvPr/>
        </p:nvGrpSpPr>
        <p:grpSpPr>
          <a:xfrm>
            <a:off x="10835734" y="430905"/>
            <a:ext cx="1084631" cy="358231"/>
            <a:chOff x="7808118" y="231384"/>
            <a:chExt cx="1084631" cy="358231"/>
          </a:xfrm>
        </p:grpSpPr>
        <p:sp>
          <p:nvSpPr>
            <p:cNvPr id="2308" name="Google Shape;2308;p62"/>
            <p:cNvSpPr/>
            <p:nvPr/>
          </p:nvSpPr>
          <p:spPr>
            <a:xfrm>
              <a:off x="7808118" y="231384"/>
              <a:ext cx="1084631" cy="358231"/>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2309" name="Google Shape;2309;p62"/>
            <p:cNvGrpSpPr/>
            <p:nvPr/>
          </p:nvGrpSpPr>
          <p:grpSpPr>
            <a:xfrm>
              <a:off x="8003932" y="267789"/>
              <a:ext cx="693003" cy="261610"/>
              <a:chOff x="8111396" y="267789"/>
              <a:chExt cx="693003" cy="261610"/>
            </a:xfrm>
          </p:grpSpPr>
          <p:sp>
            <p:nvSpPr>
              <p:cNvPr id="2310" name="Google Shape;2310;p62"/>
              <p:cNvSpPr txBox="1"/>
              <p:nvPr/>
            </p:nvSpPr>
            <p:spPr>
              <a:xfrm>
                <a:off x="8111396" y="267789"/>
                <a:ext cx="604653" cy="26161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3F3F3F"/>
                  </a:buClr>
                  <a:buSzPts val="1100"/>
                  <a:buFont typeface="Arial"/>
                  <a:buNone/>
                </a:pPr>
                <a:r>
                  <a:rPr lang="ja-JP" sz="1100" b="0" i="0" u="none" strike="noStrike" cap="none">
                    <a:solidFill>
                      <a:srgbClr val="3F3F3F"/>
                    </a:solidFill>
                    <a:latin typeface="Arial"/>
                    <a:ea typeface="Arial"/>
                    <a:cs typeface="Arial"/>
                    <a:sym typeface="Arial"/>
                  </a:rPr>
                  <a:t>目次へ</a:t>
                </a:r>
                <a:endParaRPr sz="1800" b="0" i="0" u="none" strike="noStrike" cap="none">
                  <a:solidFill>
                    <a:schemeClr val="dk1"/>
                  </a:solidFill>
                  <a:latin typeface="Arial"/>
                  <a:ea typeface="Arial"/>
                  <a:cs typeface="Arial"/>
                  <a:sym typeface="Arial"/>
                </a:endParaRPr>
              </a:p>
            </p:txBody>
          </p:sp>
          <p:sp>
            <p:nvSpPr>
              <p:cNvPr id="2311" name="Google Shape;2311;p62"/>
              <p:cNvSpPr/>
              <p:nvPr/>
            </p:nvSpPr>
            <p:spPr>
              <a:xfrm rot="5400000">
                <a:off x="8682384" y="354011"/>
                <a:ext cx="131053" cy="112977"/>
              </a:xfrm>
              <a:prstGeom prst="triangle">
                <a:avLst>
                  <a:gd name="adj" fmla="val 50000"/>
                </a:avLst>
              </a:prstGeom>
              <a:solidFill>
                <a:srgbClr val="3F3F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grpSp>
      <p:sp>
        <p:nvSpPr>
          <p:cNvPr id="2312" name="Google Shape;2312;p62">
            <a:hlinkClick r:id="rId8" action="ppaction://hlinksldjump"/>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13" name="Google Shape;2313;p62"/>
          <p:cNvSpPr/>
          <p:nvPr/>
        </p:nvSpPr>
        <p:spPr>
          <a:xfrm>
            <a:off x="558635" y="2749816"/>
            <a:ext cx="3345152" cy="2769735"/>
          </a:xfrm>
          <a:prstGeom prst="roundRect">
            <a:avLst>
              <a:gd name="adj" fmla="val 5406"/>
            </a:avLst>
          </a:prstGeom>
          <a:solidFill>
            <a:srgbClr val="FBFBE9"/>
          </a:solidFill>
          <a:ln w="19050" cap="flat" cmpd="sng">
            <a:solidFill>
              <a:srgbClr val="F2AA8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14" name="Google Shape;2314;p62"/>
          <p:cNvSpPr txBox="1"/>
          <p:nvPr/>
        </p:nvSpPr>
        <p:spPr>
          <a:xfrm>
            <a:off x="558635" y="2853415"/>
            <a:ext cx="3345152" cy="86789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chemeClr val="dk1"/>
              </a:buClr>
              <a:buSzPts val="2400"/>
              <a:buFont typeface="Arial"/>
              <a:buNone/>
            </a:pPr>
            <a:r>
              <a:rPr lang="ja-JP" sz="2400" b="1" i="0" u="none" strike="noStrike" cap="none">
                <a:solidFill>
                  <a:schemeClr val="dk1"/>
                </a:solidFill>
                <a:latin typeface="Arial"/>
                <a:ea typeface="Arial"/>
                <a:cs typeface="Arial"/>
                <a:sym typeface="Arial"/>
              </a:rPr>
              <a:t>①</a:t>
            </a:r>
            <a:endParaRPr sz="2400" b="1" i="0" u="none" strike="noStrike" cap="none">
              <a:solidFill>
                <a:schemeClr val="dk1"/>
              </a:solidFill>
              <a:latin typeface="Arial"/>
              <a:ea typeface="Arial"/>
              <a:cs typeface="Arial"/>
              <a:sym typeface="Arial"/>
            </a:endParaRPr>
          </a:p>
          <a:p>
            <a:pPr marL="0" marR="0" lvl="0" indent="0" algn="ctr" rtl="0">
              <a:lnSpc>
                <a:spcPct val="120000"/>
              </a:lnSpc>
              <a:spcBef>
                <a:spcPts val="0"/>
              </a:spcBef>
              <a:spcAft>
                <a:spcPts val="0"/>
              </a:spcAft>
              <a:buClr>
                <a:schemeClr val="dk1"/>
              </a:buClr>
              <a:buSzPts val="1800"/>
              <a:buFont typeface="Arial"/>
              <a:buNone/>
            </a:pPr>
            <a:r>
              <a:rPr lang="ja-JP" sz="1800" b="1" i="0" u="none" strike="noStrike" cap="none">
                <a:solidFill>
                  <a:schemeClr val="dk1"/>
                </a:solidFill>
                <a:latin typeface="Arial"/>
                <a:ea typeface="Arial"/>
                <a:cs typeface="Arial"/>
                <a:sym typeface="Arial"/>
              </a:rPr>
              <a:t>ペット／希少生物保護</a:t>
            </a:r>
            <a:endParaRPr sz="1400" b="0" i="0" u="none" strike="noStrike" cap="none">
              <a:solidFill>
                <a:srgbClr val="000000"/>
              </a:solidFill>
              <a:latin typeface="Arial"/>
              <a:ea typeface="Arial"/>
              <a:cs typeface="Arial"/>
              <a:sym typeface="Arial"/>
            </a:endParaRPr>
          </a:p>
        </p:txBody>
      </p:sp>
      <p:pic>
        <p:nvPicPr>
          <p:cNvPr id="2315" name="Google Shape;2315;p62" descr="Cgで描かれたアニメ&#10;&#10;AI 生成コンテンツは誤りを含む可能性があります。"/>
          <p:cNvPicPr preferRelativeResize="0"/>
          <p:nvPr/>
        </p:nvPicPr>
        <p:blipFill rotWithShape="1">
          <a:blip r:embed="rId9">
            <a:alphaModFix/>
          </a:blip>
          <a:srcRect/>
          <a:stretch/>
        </p:blipFill>
        <p:spPr>
          <a:xfrm>
            <a:off x="1055623" y="3743098"/>
            <a:ext cx="1119029" cy="1119029"/>
          </a:xfrm>
          <a:prstGeom prst="rect">
            <a:avLst/>
          </a:prstGeom>
          <a:noFill/>
          <a:ln>
            <a:noFill/>
          </a:ln>
        </p:spPr>
      </p:pic>
      <p:pic>
        <p:nvPicPr>
          <p:cNvPr id="2316" name="Google Shape;2316;p62" descr="ナイフ が含まれている画像&#10;&#10;AI 生成コンテンツは誤りを含む可能性があります。"/>
          <p:cNvPicPr preferRelativeResize="0"/>
          <p:nvPr/>
        </p:nvPicPr>
        <p:blipFill rotWithShape="1">
          <a:blip r:embed="rId10">
            <a:alphaModFix/>
          </a:blip>
          <a:srcRect/>
          <a:stretch/>
        </p:blipFill>
        <p:spPr>
          <a:xfrm>
            <a:off x="10179795" y="3843178"/>
            <a:ext cx="1411495" cy="940997"/>
          </a:xfrm>
          <a:prstGeom prst="rect">
            <a:avLst/>
          </a:prstGeom>
          <a:noFill/>
          <a:ln>
            <a:noFill/>
          </a:ln>
        </p:spPr>
      </p:pic>
      <p:sp>
        <p:nvSpPr>
          <p:cNvPr id="2317" name="Google Shape;2317;p62"/>
          <p:cNvSpPr txBox="1"/>
          <p:nvPr/>
        </p:nvSpPr>
        <p:spPr>
          <a:xfrm>
            <a:off x="10305397" y="4602654"/>
            <a:ext cx="1361948"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Arial"/>
              <a:buNone/>
            </a:pPr>
            <a:r>
              <a:rPr lang="ja-JP" sz="1400" b="0" i="0" u="none" strike="noStrike" cap="none">
                <a:solidFill>
                  <a:schemeClr val="dk1"/>
                </a:solidFill>
                <a:latin typeface="Arial"/>
                <a:ea typeface="Arial"/>
                <a:cs typeface="Arial"/>
                <a:sym typeface="Arial"/>
              </a:rPr>
              <a:t>ｶｽﾐｻﾝｼｮｳｳｵ</a:t>
            </a:r>
            <a:endParaRPr sz="1400" b="0" i="0" u="none" strike="noStrike" cap="none">
              <a:solidFill>
                <a:schemeClr val="dk1"/>
              </a:solidFill>
              <a:latin typeface="Arial"/>
              <a:ea typeface="Arial"/>
              <a:cs typeface="Arial"/>
              <a:sym typeface="Arial"/>
            </a:endParaRPr>
          </a:p>
        </p:txBody>
      </p:sp>
      <p:pic>
        <p:nvPicPr>
          <p:cNvPr id="2318" name="Google Shape;2318;p62" descr="ナイフ が含まれている画像&#10;&#10;AI 生成コンテンツは誤りを含む可能性があります。"/>
          <p:cNvPicPr preferRelativeResize="0"/>
          <p:nvPr/>
        </p:nvPicPr>
        <p:blipFill rotWithShape="1">
          <a:blip r:embed="rId10">
            <a:alphaModFix/>
          </a:blip>
          <a:srcRect/>
          <a:stretch/>
        </p:blipFill>
        <p:spPr>
          <a:xfrm>
            <a:off x="2150242" y="3843178"/>
            <a:ext cx="1411495" cy="940997"/>
          </a:xfrm>
          <a:prstGeom prst="rect">
            <a:avLst/>
          </a:prstGeom>
          <a:noFill/>
          <a:ln>
            <a:noFill/>
          </a:ln>
        </p:spPr>
      </p:pic>
      <p:sp>
        <p:nvSpPr>
          <p:cNvPr id="2319" name="Google Shape;2319;p62"/>
          <p:cNvSpPr txBox="1"/>
          <p:nvPr/>
        </p:nvSpPr>
        <p:spPr>
          <a:xfrm>
            <a:off x="2244626" y="4602654"/>
            <a:ext cx="1361948"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Arial"/>
              <a:buNone/>
            </a:pPr>
            <a:r>
              <a:rPr lang="ja-JP" sz="1400" b="0" i="0" u="none" strike="noStrike" cap="none">
                <a:solidFill>
                  <a:schemeClr val="dk1"/>
                </a:solidFill>
                <a:latin typeface="Arial"/>
                <a:ea typeface="Arial"/>
                <a:cs typeface="Arial"/>
                <a:sym typeface="Arial"/>
              </a:rPr>
              <a:t>ｶｽﾐｻﾝｼｮｳｳｵ</a:t>
            </a:r>
            <a:endParaRPr sz="1400" b="0" i="0" u="none" strike="noStrike" cap="none">
              <a:solidFill>
                <a:schemeClr val="dk1"/>
              </a:solidFill>
              <a:latin typeface="Arial"/>
              <a:ea typeface="Arial"/>
              <a:cs typeface="Arial"/>
              <a:sym typeface="Arial"/>
            </a:endParaRPr>
          </a:p>
        </p:txBody>
      </p:sp>
      <p:sp>
        <p:nvSpPr>
          <p:cNvPr id="2320" name="Google Shape;2320;p62"/>
          <p:cNvSpPr/>
          <p:nvPr/>
        </p:nvSpPr>
        <p:spPr>
          <a:xfrm>
            <a:off x="8695850" y="3014922"/>
            <a:ext cx="1857216" cy="1857216"/>
          </a:xfrm>
          <a:prstGeom prst="donut">
            <a:avLst>
              <a:gd name="adj" fmla="val 11639"/>
            </a:avLst>
          </a:prstGeom>
          <a:solidFill>
            <a:srgbClr val="0070C0">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21" name="Google Shape;2321;p62"/>
          <p:cNvSpPr/>
          <p:nvPr/>
        </p:nvSpPr>
        <p:spPr>
          <a:xfrm>
            <a:off x="524656" y="2667001"/>
            <a:ext cx="6968098" cy="2963008"/>
          </a:xfrm>
          <a:prstGeom prst="rect">
            <a:avLst/>
          </a:prstGeom>
          <a:solidFill>
            <a:schemeClr val="lt1">
              <a:alpha val="85098"/>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325"/>
        <p:cNvGrpSpPr/>
        <p:nvPr/>
      </p:nvGrpSpPr>
      <p:grpSpPr>
        <a:xfrm>
          <a:off x="0" y="0"/>
          <a:ext cx="0" cy="0"/>
          <a:chOff x="0" y="0"/>
          <a:chExt cx="0" cy="0"/>
        </a:xfrm>
      </p:grpSpPr>
      <p:sp>
        <p:nvSpPr>
          <p:cNvPr id="2326" name="Google Shape;2326;p63"/>
          <p:cNvSpPr/>
          <p:nvPr/>
        </p:nvSpPr>
        <p:spPr>
          <a:xfrm>
            <a:off x="1535430" y="3429000"/>
            <a:ext cx="9121140" cy="2331720"/>
          </a:xfrm>
          <a:prstGeom prst="rect">
            <a:avLst/>
          </a:prstGeom>
          <a:solidFill>
            <a:srgbClr val="FFE1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2327" name="Google Shape;2327;p63"/>
          <p:cNvGrpSpPr/>
          <p:nvPr/>
        </p:nvGrpSpPr>
        <p:grpSpPr>
          <a:xfrm>
            <a:off x="142185" y="191285"/>
            <a:ext cx="11907630" cy="830956"/>
            <a:chOff x="142185" y="191285"/>
            <a:chExt cx="11907630" cy="830956"/>
          </a:xfrm>
        </p:grpSpPr>
        <p:pic>
          <p:nvPicPr>
            <p:cNvPr id="2328" name="Google Shape;2328;p63"/>
            <p:cNvPicPr preferRelativeResize="0"/>
            <p:nvPr/>
          </p:nvPicPr>
          <p:blipFill rotWithShape="1">
            <a:blip r:embed="rId3">
              <a:alphaModFix/>
            </a:blip>
            <a:srcRect/>
            <a:stretch/>
          </p:blipFill>
          <p:spPr>
            <a:xfrm>
              <a:off x="142185" y="223545"/>
              <a:ext cx="11907630" cy="755970"/>
            </a:xfrm>
            <a:prstGeom prst="rect">
              <a:avLst/>
            </a:prstGeom>
            <a:noFill/>
            <a:ln>
              <a:noFill/>
            </a:ln>
          </p:spPr>
        </p:pic>
        <p:sp>
          <p:nvSpPr>
            <p:cNvPr id="2329" name="Google Shape;2329;p63"/>
            <p:cNvSpPr txBox="1"/>
            <p:nvPr/>
          </p:nvSpPr>
          <p:spPr>
            <a:xfrm>
              <a:off x="201954" y="191285"/>
              <a:ext cx="1208145"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4800"/>
                <a:buFont typeface="Arial"/>
                <a:buNone/>
              </a:pPr>
              <a:r>
                <a:rPr lang="ja-JP" sz="4800" b="1" i="0" u="none" strike="noStrike" cap="none">
                  <a:solidFill>
                    <a:schemeClr val="lt1"/>
                  </a:solidFill>
                  <a:latin typeface="Arial"/>
                  <a:ea typeface="Arial"/>
                  <a:cs typeface="Arial"/>
                  <a:sym typeface="Arial"/>
                </a:rPr>
                <a:t>6</a:t>
              </a:r>
              <a:endParaRPr sz="4800" b="1" i="0" u="none" strike="noStrike" cap="none">
                <a:solidFill>
                  <a:schemeClr val="lt1"/>
                </a:solidFill>
                <a:latin typeface="Arial"/>
                <a:ea typeface="Arial"/>
                <a:cs typeface="Arial"/>
                <a:sym typeface="Arial"/>
              </a:endParaRPr>
            </a:p>
          </p:txBody>
        </p:sp>
        <p:sp>
          <p:nvSpPr>
            <p:cNvPr id="2330" name="Google Shape;2330;p63"/>
            <p:cNvSpPr txBox="1"/>
            <p:nvPr/>
          </p:nvSpPr>
          <p:spPr>
            <a:xfrm>
              <a:off x="1566872" y="340431"/>
              <a:ext cx="95724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200"/>
                <a:buFont typeface="Arial"/>
                <a:buNone/>
              </a:pPr>
              <a:r>
                <a:rPr lang="ja-JP" sz="3200" b="1" i="0" u="none" strike="noStrike" cap="none">
                  <a:solidFill>
                    <a:schemeClr val="lt1"/>
                  </a:solidFill>
                  <a:latin typeface="Arial"/>
                  <a:ea typeface="Arial"/>
                  <a:cs typeface="Arial"/>
                  <a:sym typeface="Arial"/>
                </a:rPr>
                <a:t>税金は何のためにあるのだろう？</a:t>
              </a:r>
              <a:endParaRPr sz="1400" b="0" i="0" u="none" strike="noStrike" cap="none">
                <a:solidFill>
                  <a:srgbClr val="000000"/>
                </a:solidFill>
                <a:latin typeface="Arial"/>
                <a:ea typeface="Arial"/>
                <a:cs typeface="Arial"/>
                <a:sym typeface="Arial"/>
              </a:endParaRPr>
            </a:p>
          </p:txBody>
        </p:sp>
      </p:grpSp>
      <p:grpSp>
        <p:nvGrpSpPr>
          <p:cNvPr id="2331" name="Google Shape;2331;p63"/>
          <p:cNvGrpSpPr/>
          <p:nvPr/>
        </p:nvGrpSpPr>
        <p:grpSpPr>
          <a:xfrm>
            <a:off x="10835734" y="430905"/>
            <a:ext cx="1084631" cy="358231"/>
            <a:chOff x="7808118" y="231384"/>
            <a:chExt cx="1084631" cy="358231"/>
          </a:xfrm>
        </p:grpSpPr>
        <p:sp>
          <p:nvSpPr>
            <p:cNvPr id="2332" name="Google Shape;2332;p63"/>
            <p:cNvSpPr/>
            <p:nvPr/>
          </p:nvSpPr>
          <p:spPr>
            <a:xfrm>
              <a:off x="7808118" y="231384"/>
              <a:ext cx="1084631" cy="358231"/>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2333" name="Google Shape;2333;p63"/>
            <p:cNvGrpSpPr/>
            <p:nvPr/>
          </p:nvGrpSpPr>
          <p:grpSpPr>
            <a:xfrm>
              <a:off x="8003932" y="267789"/>
              <a:ext cx="693003" cy="261610"/>
              <a:chOff x="8111396" y="267789"/>
              <a:chExt cx="693003" cy="261610"/>
            </a:xfrm>
          </p:grpSpPr>
          <p:sp>
            <p:nvSpPr>
              <p:cNvPr id="2334" name="Google Shape;2334;p63"/>
              <p:cNvSpPr txBox="1"/>
              <p:nvPr/>
            </p:nvSpPr>
            <p:spPr>
              <a:xfrm>
                <a:off x="8111396" y="267789"/>
                <a:ext cx="604653" cy="26161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3F3F3F"/>
                  </a:buClr>
                  <a:buSzPts val="1100"/>
                  <a:buFont typeface="Arial"/>
                  <a:buNone/>
                </a:pPr>
                <a:r>
                  <a:rPr lang="ja-JP" sz="1100" b="0" i="0" u="none" strike="noStrike" cap="none">
                    <a:solidFill>
                      <a:srgbClr val="3F3F3F"/>
                    </a:solidFill>
                    <a:latin typeface="Arial"/>
                    <a:ea typeface="Arial"/>
                    <a:cs typeface="Arial"/>
                    <a:sym typeface="Arial"/>
                  </a:rPr>
                  <a:t>目次へ</a:t>
                </a:r>
                <a:endParaRPr sz="1800" b="0" i="0" u="none" strike="noStrike" cap="none">
                  <a:solidFill>
                    <a:schemeClr val="dk1"/>
                  </a:solidFill>
                  <a:latin typeface="Arial"/>
                  <a:ea typeface="Arial"/>
                  <a:cs typeface="Arial"/>
                  <a:sym typeface="Arial"/>
                </a:endParaRPr>
              </a:p>
            </p:txBody>
          </p:sp>
          <p:sp>
            <p:nvSpPr>
              <p:cNvPr id="2335" name="Google Shape;2335;p63"/>
              <p:cNvSpPr/>
              <p:nvPr/>
            </p:nvSpPr>
            <p:spPr>
              <a:xfrm rot="5400000">
                <a:off x="8682384" y="354011"/>
                <a:ext cx="131053" cy="112977"/>
              </a:xfrm>
              <a:prstGeom prst="triangle">
                <a:avLst>
                  <a:gd name="adj" fmla="val 50000"/>
                </a:avLst>
              </a:prstGeom>
              <a:solidFill>
                <a:srgbClr val="3F3F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grpSp>
      <p:sp>
        <p:nvSpPr>
          <p:cNvPr id="2336" name="Google Shape;2336;p63">
            <a:hlinkClick r:id="rId4" action="ppaction://hlinksldjump"/>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37" name="Google Shape;2337;p63"/>
          <p:cNvSpPr txBox="1"/>
          <p:nvPr/>
        </p:nvSpPr>
        <p:spPr>
          <a:xfrm>
            <a:off x="588107" y="1225703"/>
            <a:ext cx="2419252"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ja-JP" sz="2400" b="1" i="0" u="none" strike="noStrike" cap="none">
                <a:solidFill>
                  <a:srgbClr val="FF0000"/>
                </a:solidFill>
                <a:latin typeface="Arial"/>
                <a:ea typeface="Arial"/>
                <a:cs typeface="Arial"/>
                <a:sym typeface="Arial"/>
              </a:rPr>
              <a:t>税金の使いみち</a:t>
            </a:r>
            <a:endParaRPr sz="1400" b="0" i="0" u="none" strike="noStrike" cap="none">
              <a:solidFill>
                <a:srgbClr val="000000"/>
              </a:solidFill>
              <a:latin typeface="Arial"/>
              <a:ea typeface="Arial"/>
              <a:cs typeface="Arial"/>
              <a:sym typeface="Arial"/>
            </a:endParaRPr>
          </a:p>
        </p:txBody>
      </p:sp>
      <p:pic>
        <p:nvPicPr>
          <p:cNvPr id="2338" name="Google Shape;2338;p63"/>
          <p:cNvPicPr preferRelativeResize="0"/>
          <p:nvPr/>
        </p:nvPicPr>
        <p:blipFill rotWithShape="1">
          <a:blip r:embed="rId5">
            <a:alphaModFix/>
          </a:blip>
          <a:srcRect/>
          <a:stretch/>
        </p:blipFill>
        <p:spPr>
          <a:xfrm>
            <a:off x="290032" y="3738961"/>
            <a:ext cx="2230573" cy="2656930"/>
          </a:xfrm>
          <a:prstGeom prst="rect">
            <a:avLst/>
          </a:prstGeom>
          <a:noFill/>
          <a:ln>
            <a:noFill/>
          </a:ln>
        </p:spPr>
      </p:pic>
      <p:pic>
        <p:nvPicPr>
          <p:cNvPr id="2339" name="Google Shape;2339;p63"/>
          <p:cNvPicPr preferRelativeResize="0"/>
          <p:nvPr/>
        </p:nvPicPr>
        <p:blipFill rotWithShape="1">
          <a:blip r:embed="rId6">
            <a:alphaModFix/>
          </a:blip>
          <a:srcRect/>
          <a:stretch/>
        </p:blipFill>
        <p:spPr>
          <a:xfrm>
            <a:off x="10479009" y="3869870"/>
            <a:ext cx="1047158" cy="2091263"/>
          </a:xfrm>
          <a:prstGeom prst="rect">
            <a:avLst/>
          </a:prstGeom>
          <a:noFill/>
          <a:ln>
            <a:noFill/>
          </a:ln>
        </p:spPr>
      </p:pic>
      <p:pic>
        <p:nvPicPr>
          <p:cNvPr id="2340" name="Google Shape;2340;p63"/>
          <p:cNvPicPr preferRelativeResize="0"/>
          <p:nvPr/>
        </p:nvPicPr>
        <p:blipFill rotWithShape="1">
          <a:blip r:embed="rId7">
            <a:alphaModFix/>
          </a:blip>
          <a:srcRect/>
          <a:stretch/>
        </p:blipFill>
        <p:spPr>
          <a:xfrm>
            <a:off x="9427307" y="3668038"/>
            <a:ext cx="1051702" cy="2727853"/>
          </a:xfrm>
          <a:prstGeom prst="rect">
            <a:avLst/>
          </a:prstGeom>
          <a:noFill/>
          <a:ln>
            <a:noFill/>
          </a:ln>
        </p:spPr>
      </p:pic>
      <p:sp>
        <p:nvSpPr>
          <p:cNvPr id="2341" name="Google Shape;2341;p63"/>
          <p:cNvSpPr txBox="1"/>
          <p:nvPr/>
        </p:nvSpPr>
        <p:spPr>
          <a:xfrm>
            <a:off x="1815350" y="6503649"/>
            <a:ext cx="10563340"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ja-JP" sz="1100" b="0" i="0" u="none" strike="noStrike" cap="none">
                <a:solidFill>
                  <a:srgbClr val="747474"/>
                </a:solidFill>
                <a:latin typeface="Arial"/>
                <a:ea typeface="Arial"/>
                <a:cs typeface="Arial"/>
                <a:sym typeface="Arial"/>
              </a:rPr>
              <a:t>うんこ税金ドリル  </a:t>
            </a:r>
            <a:r>
              <a:rPr lang="ja-JP" sz="1100" b="0" i="0" u="sng" strike="noStrike" cap="none">
                <a:solidFill>
                  <a:srgbClr val="747474"/>
                </a:solidFill>
                <a:latin typeface="Arial"/>
                <a:ea typeface="Arial"/>
                <a:cs typeface="Arial"/>
                <a:sym typeface="Arial"/>
                <a:hlinkClick r:id="rId8">
                  <a:extLst>
                    <a:ext uri="{A12FA001-AC4F-418D-AE19-62706E023703}">
                      <ahyp:hlinkClr xmlns:ahyp="http://schemas.microsoft.com/office/drawing/2018/hyperlinkcolor" val="tx"/>
                    </a:ext>
                  </a:extLst>
                </a:hlinkClick>
              </a:rPr>
              <a:t>https://www.mof.go.jp/tax_policy/publication/brochure/zeikin_drill/index.html </a:t>
            </a:r>
            <a:r>
              <a:rPr lang="ja-JP" sz="1100" b="0" i="0" u="none" strike="noStrike" cap="none">
                <a:solidFill>
                  <a:srgbClr val="747474"/>
                </a:solidFill>
                <a:latin typeface="Arial"/>
                <a:ea typeface="Arial"/>
                <a:cs typeface="Arial"/>
                <a:sym typeface="Arial"/>
              </a:rPr>
              <a:t>（財務省HP）</a:t>
            </a:r>
            <a:endParaRPr sz="1100" b="0" i="0" u="none" strike="noStrike" cap="none">
              <a:solidFill>
                <a:srgbClr val="747474"/>
              </a:solidFill>
              <a:latin typeface="Arial"/>
              <a:ea typeface="Arial"/>
              <a:cs typeface="Arial"/>
              <a:sym typeface="Arial"/>
            </a:endParaRPr>
          </a:p>
        </p:txBody>
      </p:sp>
      <p:grpSp>
        <p:nvGrpSpPr>
          <p:cNvPr id="2342" name="Google Shape;2342;p63"/>
          <p:cNvGrpSpPr/>
          <p:nvPr/>
        </p:nvGrpSpPr>
        <p:grpSpPr>
          <a:xfrm>
            <a:off x="399825" y="6481509"/>
            <a:ext cx="1483201" cy="318146"/>
            <a:chOff x="877568" y="6436044"/>
            <a:chExt cx="1483201" cy="318146"/>
          </a:xfrm>
        </p:grpSpPr>
        <p:sp>
          <p:nvSpPr>
            <p:cNvPr id="2343" name="Google Shape;2343;p63"/>
            <p:cNvSpPr/>
            <p:nvPr/>
          </p:nvSpPr>
          <p:spPr>
            <a:xfrm>
              <a:off x="877568" y="6436044"/>
              <a:ext cx="1415525" cy="314594"/>
            </a:xfrm>
            <a:prstGeom prst="roundRect">
              <a:avLst>
                <a:gd name="adj" fmla="val 16667"/>
              </a:avLst>
            </a:prstGeom>
            <a:solidFill>
              <a:schemeClr val="lt1"/>
            </a:solidFill>
            <a:ln w="12700" cap="flat" cmpd="sng">
              <a:solidFill>
                <a:srgbClr val="F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44" name="Google Shape;2344;p63"/>
            <p:cNvSpPr txBox="1"/>
            <p:nvPr/>
          </p:nvSpPr>
          <p:spPr>
            <a:xfrm>
              <a:off x="877569" y="6446390"/>
              <a:ext cx="14832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rgbClr val="FF7F7F"/>
                  </a:solidFill>
                  <a:latin typeface="Arial"/>
                  <a:ea typeface="Arial"/>
                  <a:cs typeface="Arial"/>
                  <a:sym typeface="Arial"/>
                </a:rPr>
                <a:t>ゲームで学ぼう</a:t>
              </a:r>
              <a:endParaRPr sz="1400" b="0" i="0" u="none" strike="noStrike" cap="none">
                <a:solidFill>
                  <a:srgbClr val="000000"/>
                </a:solidFill>
                <a:latin typeface="Arial"/>
                <a:ea typeface="Arial"/>
                <a:cs typeface="Arial"/>
                <a:sym typeface="Arial"/>
              </a:endParaRPr>
            </a:p>
          </p:txBody>
        </p:sp>
      </p:grpSp>
      <p:sp>
        <p:nvSpPr>
          <p:cNvPr id="2345" name="Google Shape;2345;p63"/>
          <p:cNvSpPr txBox="1"/>
          <p:nvPr/>
        </p:nvSpPr>
        <p:spPr>
          <a:xfrm>
            <a:off x="2900974" y="4000595"/>
            <a:ext cx="6390053" cy="1188530"/>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0000"/>
              </a:buClr>
              <a:buSzPts val="2800"/>
              <a:buFont typeface="Arial"/>
              <a:buNone/>
            </a:pPr>
            <a:r>
              <a:rPr lang="ja-JP" sz="2800" b="1" i="0" u="none" strike="noStrike" cap="none">
                <a:solidFill>
                  <a:schemeClr val="dk1"/>
                </a:solidFill>
                <a:latin typeface="Arial"/>
                <a:ea typeface="Arial"/>
                <a:cs typeface="Arial"/>
                <a:sym typeface="Arial"/>
              </a:rPr>
              <a:t>税金は、みんなで社会を支えるための</a:t>
            </a:r>
            <a:endParaRPr sz="1400" b="0" i="0" u="none" strike="noStrike" cap="none">
              <a:solidFill>
                <a:srgbClr val="000000"/>
              </a:solidFill>
              <a:latin typeface="Arial"/>
              <a:ea typeface="Arial"/>
              <a:cs typeface="Arial"/>
              <a:sym typeface="Arial"/>
            </a:endParaRPr>
          </a:p>
          <a:p>
            <a:pPr marL="0" marR="0" lvl="0" indent="0" algn="ctr" rtl="0">
              <a:lnSpc>
                <a:spcPct val="130000"/>
              </a:lnSpc>
              <a:spcBef>
                <a:spcPts val="500"/>
              </a:spcBef>
              <a:spcAft>
                <a:spcPts val="0"/>
              </a:spcAft>
              <a:buClr>
                <a:srgbClr val="000000"/>
              </a:buClr>
              <a:buSzPts val="2800"/>
              <a:buFont typeface="Arial"/>
              <a:buNone/>
            </a:pPr>
            <a:r>
              <a:rPr lang="ja-JP" sz="2800" b="1" i="0" u="none" strike="noStrike" cap="none">
                <a:solidFill>
                  <a:schemeClr val="dk1"/>
                </a:solidFill>
                <a:latin typeface="Arial"/>
                <a:ea typeface="Arial"/>
                <a:cs typeface="Arial"/>
                <a:sym typeface="Arial"/>
              </a:rPr>
              <a:t>「会費」のようなもの</a:t>
            </a:r>
            <a:endParaRPr sz="1400" b="0" i="0" u="none" strike="noStrike" cap="none">
              <a:solidFill>
                <a:srgbClr val="000000"/>
              </a:solidFill>
              <a:latin typeface="Arial"/>
              <a:ea typeface="Arial"/>
              <a:cs typeface="Arial"/>
              <a:sym typeface="Arial"/>
            </a:endParaRPr>
          </a:p>
        </p:txBody>
      </p:sp>
      <p:grpSp>
        <p:nvGrpSpPr>
          <p:cNvPr id="2346" name="Google Shape;2346;p63"/>
          <p:cNvGrpSpPr/>
          <p:nvPr/>
        </p:nvGrpSpPr>
        <p:grpSpPr>
          <a:xfrm>
            <a:off x="588107" y="1745490"/>
            <a:ext cx="11332258" cy="1420861"/>
            <a:chOff x="588107" y="1745490"/>
            <a:chExt cx="11332258" cy="1420861"/>
          </a:xfrm>
        </p:grpSpPr>
        <p:grpSp>
          <p:nvGrpSpPr>
            <p:cNvPr id="2347" name="Google Shape;2347;p63"/>
            <p:cNvGrpSpPr/>
            <p:nvPr/>
          </p:nvGrpSpPr>
          <p:grpSpPr>
            <a:xfrm>
              <a:off x="588107" y="1745490"/>
              <a:ext cx="11332258" cy="1420861"/>
              <a:chOff x="588107" y="1745490"/>
              <a:chExt cx="11332258" cy="1420861"/>
            </a:xfrm>
          </p:grpSpPr>
          <p:sp>
            <p:nvSpPr>
              <p:cNvPr id="2348" name="Google Shape;2348;p63"/>
              <p:cNvSpPr txBox="1"/>
              <p:nvPr/>
            </p:nvSpPr>
            <p:spPr>
              <a:xfrm>
                <a:off x="588107" y="1745490"/>
                <a:ext cx="11332258" cy="1420861"/>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Clr>
                    <a:srgbClr val="000000"/>
                  </a:buClr>
                  <a:buSzPts val="2000"/>
                  <a:buFont typeface="Arial"/>
                  <a:buNone/>
                </a:pPr>
                <a:r>
                  <a:rPr lang="ja-JP" sz="2000" b="1" i="0" u="none" strike="noStrike" cap="none">
                    <a:solidFill>
                      <a:schemeClr val="dk1"/>
                    </a:solidFill>
                    <a:latin typeface="Arial"/>
                    <a:ea typeface="Arial"/>
                    <a:cs typeface="Arial"/>
                    <a:sym typeface="Arial"/>
                  </a:rPr>
                  <a:t>税金は、みんなの安全を守る警察・消防や、道路・水道の整備といった「みんなのために役立つ</a:t>
                </a:r>
                <a:endParaRPr sz="2000" b="1" i="0" u="none" strike="noStrike" cap="none">
                  <a:solidFill>
                    <a:schemeClr val="dk1"/>
                  </a:solidFill>
                  <a:latin typeface="Arial"/>
                  <a:ea typeface="Arial"/>
                  <a:cs typeface="Arial"/>
                  <a:sym typeface="Arial"/>
                </a:endParaRPr>
              </a:p>
              <a:p>
                <a:pPr marL="0" marR="0" lvl="0" indent="0" algn="l" rtl="0">
                  <a:lnSpc>
                    <a:spcPct val="130000"/>
                  </a:lnSpc>
                  <a:spcBef>
                    <a:spcPts val="500"/>
                  </a:spcBef>
                  <a:spcAft>
                    <a:spcPts val="0"/>
                  </a:spcAft>
                  <a:buClr>
                    <a:srgbClr val="000000"/>
                  </a:buClr>
                  <a:buSzPts val="2000"/>
                  <a:buFont typeface="Arial"/>
                  <a:buNone/>
                </a:pPr>
                <a:r>
                  <a:rPr lang="ja-JP" sz="2000" b="1" i="0" u="none" strike="noStrike" cap="none">
                    <a:solidFill>
                      <a:schemeClr val="dk1"/>
                    </a:solidFill>
                    <a:latin typeface="Arial"/>
                    <a:ea typeface="Arial"/>
                    <a:cs typeface="Arial"/>
                    <a:sym typeface="Arial"/>
                  </a:rPr>
                  <a:t>活動」や、年金・医療・福祉・教育など「社会での助け合いのための活動」に使われています。</a:t>
                </a:r>
                <a:endParaRPr sz="1400" b="0" i="0" u="none" strike="noStrike" cap="none">
                  <a:solidFill>
                    <a:srgbClr val="000000"/>
                  </a:solidFill>
                  <a:latin typeface="Arial"/>
                  <a:ea typeface="Arial"/>
                  <a:cs typeface="Arial"/>
                  <a:sym typeface="Arial"/>
                </a:endParaRPr>
              </a:p>
              <a:p>
                <a:pPr marL="0" marR="0" lvl="0" indent="0" algn="l" rtl="0">
                  <a:lnSpc>
                    <a:spcPct val="130000"/>
                  </a:lnSpc>
                  <a:spcBef>
                    <a:spcPts val="500"/>
                  </a:spcBef>
                  <a:spcAft>
                    <a:spcPts val="0"/>
                  </a:spcAft>
                  <a:buClr>
                    <a:srgbClr val="000000"/>
                  </a:buClr>
                  <a:buSzPts val="2000"/>
                  <a:buFont typeface="Arial"/>
                  <a:buNone/>
                </a:pPr>
                <a:r>
                  <a:rPr lang="ja-JP" sz="2000" b="1" i="0" u="none" strike="noStrike" cap="none">
                    <a:solidFill>
                      <a:schemeClr val="dk1"/>
                    </a:solidFill>
                    <a:latin typeface="Arial"/>
                    <a:ea typeface="Arial"/>
                    <a:cs typeface="Arial"/>
                    <a:sym typeface="Arial"/>
                  </a:rPr>
                  <a:t>そのために必要なたくさんのお金を、</a:t>
                </a:r>
                <a:r>
                  <a:rPr lang="ja-JP" sz="2000" b="1" i="0" u="none" strike="noStrike" cap="none">
                    <a:solidFill>
                      <a:srgbClr val="FF0000"/>
                    </a:solidFill>
                    <a:latin typeface="Arial"/>
                    <a:ea typeface="Arial"/>
                    <a:cs typeface="Arial"/>
                    <a:sym typeface="Arial"/>
                  </a:rPr>
                  <a:t>みんなで出し合って</a:t>
                </a:r>
                <a:r>
                  <a:rPr lang="ja-JP" sz="2000" b="1" i="0" u="none" strike="noStrike" cap="none">
                    <a:solidFill>
                      <a:schemeClr val="dk1"/>
                    </a:solidFill>
                    <a:latin typeface="Arial"/>
                    <a:ea typeface="Arial"/>
                    <a:cs typeface="Arial"/>
                    <a:sym typeface="Arial"/>
                  </a:rPr>
                  <a:t>負担するのが「税金」です。</a:t>
                </a:r>
                <a:endParaRPr sz="1400" b="0" i="0" u="none" strike="noStrike" cap="none">
                  <a:solidFill>
                    <a:srgbClr val="000000"/>
                  </a:solidFill>
                  <a:latin typeface="Arial"/>
                  <a:ea typeface="Arial"/>
                  <a:cs typeface="Arial"/>
                  <a:sym typeface="Arial"/>
                </a:endParaRPr>
              </a:p>
            </p:txBody>
          </p:sp>
          <p:sp>
            <p:nvSpPr>
              <p:cNvPr id="2349" name="Google Shape;2349;p63"/>
              <p:cNvSpPr txBox="1"/>
              <p:nvPr/>
            </p:nvSpPr>
            <p:spPr>
              <a:xfrm>
                <a:off x="1854453" y="2090740"/>
                <a:ext cx="684000" cy="215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ねんきん</a:t>
                </a:r>
                <a:endParaRPr sz="1400" b="0" i="0" u="none" strike="noStrike" cap="none">
                  <a:solidFill>
                    <a:srgbClr val="000000"/>
                  </a:solidFill>
                  <a:latin typeface="Arial"/>
                  <a:ea typeface="Arial"/>
                  <a:cs typeface="Arial"/>
                  <a:sym typeface="Arial"/>
                </a:endParaRPr>
              </a:p>
            </p:txBody>
          </p:sp>
          <p:sp>
            <p:nvSpPr>
              <p:cNvPr id="2350" name="Google Shape;2350;p63"/>
              <p:cNvSpPr txBox="1"/>
              <p:nvPr/>
            </p:nvSpPr>
            <p:spPr>
              <a:xfrm>
                <a:off x="2642515" y="2090740"/>
                <a:ext cx="643500" cy="215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いりょう</a:t>
                </a:r>
                <a:endParaRPr sz="1400" b="0" i="0" u="none" strike="noStrike" cap="none">
                  <a:solidFill>
                    <a:srgbClr val="000000"/>
                  </a:solidFill>
                  <a:latin typeface="Arial"/>
                  <a:ea typeface="Arial"/>
                  <a:cs typeface="Arial"/>
                  <a:sym typeface="Arial"/>
                </a:endParaRPr>
              </a:p>
            </p:txBody>
          </p:sp>
          <p:sp>
            <p:nvSpPr>
              <p:cNvPr id="2351" name="Google Shape;2351;p63"/>
              <p:cNvSpPr txBox="1"/>
              <p:nvPr/>
            </p:nvSpPr>
            <p:spPr>
              <a:xfrm>
                <a:off x="3421270" y="2090740"/>
                <a:ext cx="597000" cy="215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ふ く し</a:t>
                </a:r>
                <a:endParaRPr sz="1400" b="0" i="0" u="none" strike="noStrike" cap="none">
                  <a:solidFill>
                    <a:srgbClr val="000000"/>
                  </a:solidFill>
                  <a:latin typeface="Arial"/>
                  <a:ea typeface="Arial"/>
                  <a:cs typeface="Arial"/>
                  <a:sym typeface="Arial"/>
                </a:endParaRPr>
              </a:p>
            </p:txBody>
          </p:sp>
        </p:grpSp>
        <p:sp>
          <p:nvSpPr>
            <p:cNvPr id="2352" name="Google Shape;2352;p63"/>
            <p:cNvSpPr txBox="1"/>
            <p:nvPr/>
          </p:nvSpPr>
          <p:spPr>
            <a:xfrm>
              <a:off x="7227551" y="2551575"/>
              <a:ext cx="684000" cy="215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ふ  た  ん</a:t>
              </a:r>
              <a:endParaRPr sz="1400" b="0" i="0" u="none" strike="noStrike" cap="none">
                <a:solidFill>
                  <a:srgbClr val="000000"/>
                </a:solidFill>
                <a:latin typeface="Arial"/>
                <a:ea typeface="Arial"/>
                <a:cs typeface="Arial"/>
                <a:sym typeface="Arial"/>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27"/>
                                        </p:tgtEl>
                                        <p:attrNameLst>
                                          <p:attrName>style.visibility</p:attrName>
                                        </p:attrNameLst>
                                      </p:cBhvr>
                                      <p:to>
                                        <p:strVal val="visible"/>
                                      </p:to>
                                    </p:set>
                                    <p:animEffect transition="in" filter="fade">
                                      <p:cBhvr>
                                        <p:cTn id="7" dur="500"/>
                                        <p:tgtEl>
                                          <p:spTgt spid="2327"/>
                                        </p:tgtEl>
                                      </p:cBhvr>
                                    </p:animEffect>
                                  </p:childTnLst>
                                </p:cTn>
                              </p:par>
                              <p:par>
                                <p:cTn id="8" presetID="10" presetClass="entr" presetSubtype="0" fill="hold" nodeType="withEffect">
                                  <p:stCondLst>
                                    <p:cond delay="0"/>
                                  </p:stCondLst>
                                  <p:childTnLst>
                                    <p:set>
                                      <p:cBhvr>
                                        <p:cTn id="9" dur="1" fill="hold">
                                          <p:stCondLst>
                                            <p:cond delay="0"/>
                                          </p:stCondLst>
                                        </p:cTn>
                                        <p:tgtEl>
                                          <p:spTgt spid="2331"/>
                                        </p:tgtEl>
                                        <p:attrNameLst>
                                          <p:attrName>style.visibility</p:attrName>
                                        </p:attrNameLst>
                                      </p:cBhvr>
                                      <p:to>
                                        <p:strVal val="visible"/>
                                      </p:to>
                                    </p:set>
                                    <p:animEffect transition="in" filter="fade">
                                      <p:cBhvr>
                                        <p:cTn id="10" dur="500"/>
                                        <p:tgtEl>
                                          <p:spTgt spid="2331"/>
                                        </p:tgtEl>
                                      </p:cBhvr>
                                    </p:animEffect>
                                  </p:child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0"/>
                                          </p:stCondLst>
                                        </p:cTn>
                                        <p:tgtEl>
                                          <p:spTgt spid="233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337"/>
                                        </p:tgtEl>
                                        <p:attrNameLst>
                                          <p:attrName>style.visibility</p:attrName>
                                        </p:attrNameLst>
                                      </p:cBhvr>
                                      <p:to>
                                        <p:strVal val="visible"/>
                                      </p:to>
                                    </p:set>
                                    <p:animEffect transition="in" filter="fade">
                                      <p:cBhvr>
                                        <p:cTn id="18" dur="500"/>
                                        <p:tgtEl>
                                          <p:spTgt spid="233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346"/>
                                        </p:tgtEl>
                                        <p:attrNameLst>
                                          <p:attrName>style.visibility</p:attrName>
                                        </p:attrNameLst>
                                      </p:cBhvr>
                                      <p:to>
                                        <p:strVal val="visible"/>
                                      </p:to>
                                    </p:set>
                                    <p:animEffect transition="in" filter="fade">
                                      <p:cBhvr>
                                        <p:cTn id="23" dur="500"/>
                                        <p:tgtEl>
                                          <p:spTgt spid="234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326"/>
                                        </p:tgtEl>
                                        <p:attrNameLst>
                                          <p:attrName>style.visibility</p:attrName>
                                        </p:attrNameLst>
                                      </p:cBhvr>
                                      <p:to>
                                        <p:strVal val="visible"/>
                                      </p:to>
                                    </p:set>
                                    <p:animEffect transition="in" filter="fade">
                                      <p:cBhvr>
                                        <p:cTn id="28" dur="500"/>
                                        <p:tgtEl>
                                          <p:spTgt spid="2326"/>
                                        </p:tgtEl>
                                      </p:cBhvr>
                                    </p:animEffect>
                                  </p:childTnLst>
                                </p:cTn>
                              </p:par>
                              <p:par>
                                <p:cTn id="29" presetID="10" presetClass="entr" presetSubtype="0" fill="hold" nodeType="withEffect">
                                  <p:stCondLst>
                                    <p:cond delay="0"/>
                                  </p:stCondLst>
                                  <p:childTnLst>
                                    <p:set>
                                      <p:cBhvr>
                                        <p:cTn id="30" dur="1" fill="hold">
                                          <p:stCondLst>
                                            <p:cond delay="0"/>
                                          </p:stCondLst>
                                        </p:cTn>
                                        <p:tgtEl>
                                          <p:spTgt spid="2345"/>
                                        </p:tgtEl>
                                        <p:attrNameLst>
                                          <p:attrName>style.visibility</p:attrName>
                                        </p:attrNameLst>
                                      </p:cBhvr>
                                      <p:to>
                                        <p:strVal val="visible"/>
                                      </p:to>
                                    </p:set>
                                    <p:animEffect transition="in" filter="fade">
                                      <p:cBhvr>
                                        <p:cTn id="31" dur="500"/>
                                        <p:tgtEl>
                                          <p:spTgt spid="2345"/>
                                        </p:tgtEl>
                                      </p:cBhvr>
                                    </p:animEffect>
                                  </p:childTnLst>
                                </p:cTn>
                              </p:par>
                              <p:par>
                                <p:cTn id="32" presetID="2" presetClass="entr" presetSubtype="8" fill="hold" nodeType="withEffect">
                                  <p:stCondLst>
                                    <p:cond delay="0"/>
                                  </p:stCondLst>
                                  <p:childTnLst>
                                    <p:set>
                                      <p:cBhvr>
                                        <p:cTn id="33" dur="1" fill="hold">
                                          <p:stCondLst>
                                            <p:cond delay="0"/>
                                          </p:stCondLst>
                                        </p:cTn>
                                        <p:tgtEl>
                                          <p:spTgt spid="2338"/>
                                        </p:tgtEl>
                                        <p:attrNameLst>
                                          <p:attrName>style.visibility</p:attrName>
                                        </p:attrNameLst>
                                      </p:cBhvr>
                                      <p:to>
                                        <p:strVal val="visible"/>
                                      </p:to>
                                    </p:set>
                                    <p:anim calcmode="lin" valueType="num">
                                      <p:cBhvr additive="base">
                                        <p:cTn id="34" dur="500"/>
                                        <p:tgtEl>
                                          <p:spTgt spid="2338"/>
                                        </p:tgtEl>
                                        <p:attrNameLst>
                                          <p:attrName>ppt_x</p:attrName>
                                        </p:attrNameLst>
                                      </p:cBhvr>
                                      <p:tavLst>
                                        <p:tav tm="0">
                                          <p:val>
                                            <p:strVal val="#ppt_x-1"/>
                                          </p:val>
                                        </p:tav>
                                        <p:tav tm="100000">
                                          <p:val>
                                            <p:strVal val="#ppt_x"/>
                                          </p:val>
                                        </p:tav>
                                      </p:tavLst>
                                    </p:anim>
                                  </p:childTnLst>
                                </p:cTn>
                              </p:par>
                              <p:par>
                                <p:cTn id="35" presetID="2" presetClass="entr" presetSubtype="2" fill="hold" nodeType="withEffect">
                                  <p:stCondLst>
                                    <p:cond delay="0"/>
                                  </p:stCondLst>
                                  <p:childTnLst>
                                    <p:set>
                                      <p:cBhvr>
                                        <p:cTn id="36" dur="1" fill="hold">
                                          <p:stCondLst>
                                            <p:cond delay="0"/>
                                          </p:stCondLst>
                                        </p:cTn>
                                        <p:tgtEl>
                                          <p:spTgt spid="2340"/>
                                        </p:tgtEl>
                                        <p:attrNameLst>
                                          <p:attrName>style.visibility</p:attrName>
                                        </p:attrNameLst>
                                      </p:cBhvr>
                                      <p:to>
                                        <p:strVal val="visible"/>
                                      </p:to>
                                    </p:set>
                                    <p:anim calcmode="lin" valueType="num">
                                      <p:cBhvr additive="base">
                                        <p:cTn id="37" dur="500"/>
                                        <p:tgtEl>
                                          <p:spTgt spid="2340"/>
                                        </p:tgtEl>
                                        <p:attrNameLst>
                                          <p:attrName>ppt_x</p:attrName>
                                        </p:attrNameLst>
                                      </p:cBhvr>
                                      <p:tavLst>
                                        <p:tav tm="0">
                                          <p:val>
                                            <p:strVal val="#ppt_x+1"/>
                                          </p:val>
                                        </p:tav>
                                        <p:tav tm="100000">
                                          <p:val>
                                            <p:strVal val="#ppt_x"/>
                                          </p:val>
                                        </p:tav>
                                      </p:tavLst>
                                    </p:anim>
                                  </p:childTnLst>
                                </p:cTn>
                              </p:par>
                              <p:par>
                                <p:cTn id="38" presetID="2" presetClass="entr" presetSubtype="2" fill="hold" nodeType="withEffect">
                                  <p:stCondLst>
                                    <p:cond delay="0"/>
                                  </p:stCondLst>
                                  <p:childTnLst>
                                    <p:set>
                                      <p:cBhvr>
                                        <p:cTn id="39" dur="1" fill="hold">
                                          <p:stCondLst>
                                            <p:cond delay="0"/>
                                          </p:stCondLst>
                                        </p:cTn>
                                        <p:tgtEl>
                                          <p:spTgt spid="2339"/>
                                        </p:tgtEl>
                                        <p:attrNameLst>
                                          <p:attrName>style.visibility</p:attrName>
                                        </p:attrNameLst>
                                      </p:cBhvr>
                                      <p:to>
                                        <p:strVal val="visible"/>
                                      </p:to>
                                    </p:set>
                                    <p:anim calcmode="lin" valueType="num">
                                      <p:cBhvr additive="base">
                                        <p:cTn id="40" dur="500"/>
                                        <p:tgtEl>
                                          <p:spTgt spid="2339"/>
                                        </p:tgtEl>
                                        <p:attrNameLst>
                                          <p:attrName>ppt_x</p:attrName>
                                        </p:attrNameLst>
                                      </p:cBhvr>
                                      <p:tavLst>
                                        <p:tav tm="0">
                                          <p:val>
                                            <p:strVal val="#ppt_x+1"/>
                                          </p:val>
                                        </p:tav>
                                        <p:tav tm="100000">
                                          <p:val>
                                            <p:strVal val="#ppt_x"/>
                                          </p:val>
                                        </p:tav>
                                      </p:tavLst>
                                    </p:anim>
                                  </p:childTnLst>
                                </p:cTn>
                              </p:par>
                              <p:par>
                                <p:cTn id="41" presetID="10" presetClass="entr" presetSubtype="0" fill="hold" nodeType="withEffect">
                                  <p:stCondLst>
                                    <p:cond delay="0"/>
                                  </p:stCondLst>
                                  <p:childTnLst>
                                    <p:set>
                                      <p:cBhvr>
                                        <p:cTn id="42" dur="1" fill="hold">
                                          <p:stCondLst>
                                            <p:cond delay="0"/>
                                          </p:stCondLst>
                                        </p:cTn>
                                        <p:tgtEl>
                                          <p:spTgt spid="2342"/>
                                        </p:tgtEl>
                                        <p:attrNameLst>
                                          <p:attrName>style.visibility</p:attrName>
                                        </p:attrNameLst>
                                      </p:cBhvr>
                                      <p:to>
                                        <p:strVal val="visible"/>
                                      </p:to>
                                    </p:set>
                                    <p:animEffect transition="in" filter="fade">
                                      <p:cBhvr>
                                        <p:cTn id="43" dur="500"/>
                                        <p:tgtEl>
                                          <p:spTgt spid="2342"/>
                                        </p:tgtEl>
                                      </p:cBhvr>
                                    </p:animEffect>
                                  </p:childTnLst>
                                </p:cTn>
                              </p:par>
                              <p:par>
                                <p:cTn id="44" presetID="10" presetClass="entr" presetSubtype="0" fill="hold" nodeType="withEffect">
                                  <p:stCondLst>
                                    <p:cond delay="0"/>
                                  </p:stCondLst>
                                  <p:childTnLst>
                                    <p:set>
                                      <p:cBhvr>
                                        <p:cTn id="45" dur="1" fill="hold">
                                          <p:stCondLst>
                                            <p:cond delay="0"/>
                                          </p:stCondLst>
                                        </p:cTn>
                                        <p:tgtEl>
                                          <p:spTgt spid="2341"/>
                                        </p:tgtEl>
                                        <p:attrNameLst>
                                          <p:attrName>style.visibility</p:attrName>
                                        </p:attrNameLst>
                                      </p:cBhvr>
                                      <p:to>
                                        <p:strVal val="visible"/>
                                      </p:to>
                                    </p:set>
                                    <p:animEffect transition="in" filter="fade">
                                      <p:cBhvr>
                                        <p:cTn id="46" dur="500"/>
                                        <p:tgtEl>
                                          <p:spTgt spid="2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357"/>
        <p:cNvGrpSpPr/>
        <p:nvPr/>
      </p:nvGrpSpPr>
      <p:grpSpPr>
        <a:xfrm>
          <a:off x="0" y="0"/>
          <a:ext cx="0" cy="0"/>
          <a:chOff x="0" y="0"/>
          <a:chExt cx="0" cy="0"/>
        </a:xfrm>
      </p:grpSpPr>
      <p:pic>
        <p:nvPicPr>
          <p:cNvPr id="2358" name="Google Shape;2358;p64"/>
          <p:cNvPicPr preferRelativeResize="0"/>
          <p:nvPr/>
        </p:nvPicPr>
        <p:blipFill rotWithShape="1">
          <a:blip r:embed="rId3">
            <a:alphaModFix/>
          </a:blip>
          <a:srcRect/>
          <a:stretch/>
        </p:blipFill>
        <p:spPr>
          <a:xfrm>
            <a:off x="1378549" y="2436951"/>
            <a:ext cx="3232914" cy="3937964"/>
          </a:xfrm>
          <a:prstGeom prst="rect">
            <a:avLst/>
          </a:prstGeom>
          <a:noFill/>
          <a:ln>
            <a:noFill/>
          </a:ln>
        </p:spPr>
      </p:pic>
      <p:grpSp>
        <p:nvGrpSpPr>
          <p:cNvPr id="2359" name="Google Shape;2359;p64"/>
          <p:cNvGrpSpPr/>
          <p:nvPr/>
        </p:nvGrpSpPr>
        <p:grpSpPr>
          <a:xfrm>
            <a:off x="142185" y="191285"/>
            <a:ext cx="11907630" cy="830956"/>
            <a:chOff x="142185" y="191285"/>
            <a:chExt cx="11907630" cy="830956"/>
          </a:xfrm>
        </p:grpSpPr>
        <p:pic>
          <p:nvPicPr>
            <p:cNvPr id="2360" name="Google Shape;2360;p64"/>
            <p:cNvPicPr preferRelativeResize="0"/>
            <p:nvPr/>
          </p:nvPicPr>
          <p:blipFill rotWithShape="1">
            <a:blip r:embed="rId4">
              <a:alphaModFix/>
            </a:blip>
            <a:srcRect/>
            <a:stretch/>
          </p:blipFill>
          <p:spPr>
            <a:xfrm>
              <a:off x="142185" y="223545"/>
              <a:ext cx="11907630" cy="755970"/>
            </a:xfrm>
            <a:prstGeom prst="rect">
              <a:avLst/>
            </a:prstGeom>
            <a:noFill/>
            <a:ln>
              <a:noFill/>
            </a:ln>
          </p:spPr>
        </p:pic>
        <p:sp>
          <p:nvSpPr>
            <p:cNvPr id="2361" name="Google Shape;2361;p64"/>
            <p:cNvSpPr txBox="1"/>
            <p:nvPr/>
          </p:nvSpPr>
          <p:spPr>
            <a:xfrm>
              <a:off x="201954" y="191285"/>
              <a:ext cx="1208145"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4800"/>
                <a:buFont typeface="Arial"/>
                <a:buNone/>
              </a:pPr>
              <a:r>
                <a:rPr lang="ja-JP" sz="4800" b="1" i="0" u="none" strike="noStrike" cap="none">
                  <a:solidFill>
                    <a:schemeClr val="lt1"/>
                  </a:solidFill>
                  <a:latin typeface="Arial"/>
                  <a:ea typeface="Arial"/>
                  <a:cs typeface="Arial"/>
                  <a:sym typeface="Arial"/>
                </a:rPr>
                <a:t>7</a:t>
              </a:r>
              <a:endParaRPr sz="4800" b="1" i="0" u="none" strike="noStrike" cap="none">
                <a:solidFill>
                  <a:schemeClr val="lt1"/>
                </a:solidFill>
                <a:latin typeface="Arial"/>
                <a:ea typeface="Arial"/>
                <a:cs typeface="Arial"/>
                <a:sym typeface="Arial"/>
              </a:endParaRPr>
            </a:p>
          </p:txBody>
        </p:sp>
        <p:sp>
          <p:nvSpPr>
            <p:cNvPr id="2362" name="Google Shape;2362;p64"/>
            <p:cNvSpPr txBox="1"/>
            <p:nvPr/>
          </p:nvSpPr>
          <p:spPr>
            <a:xfrm>
              <a:off x="1566872" y="340431"/>
              <a:ext cx="95724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200"/>
                <a:buFont typeface="Arial"/>
                <a:buNone/>
              </a:pPr>
              <a:r>
                <a:rPr lang="ja-JP" sz="3200" b="1" i="0" u="none" strike="noStrike" cap="none">
                  <a:solidFill>
                    <a:schemeClr val="lt1"/>
                  </a:solidFill>
                  <a:latin typeface="Arial"/>
                  <a:ea typeface="Arial"/>
                  <a:cs typeface="Arial"/>
                  <a:sym typeface="Arial"/>
                </a:rPr>
                <a:t>税金の使いみちはどうやって決まるのだろう？</a:t>
              </a:r>
              <a:endParaRPr sz="1400" b="0" i="0" u="none" strike="noStrike" cap="none">
                <a:solidFill>
                  <a:srgbClr val="000000"/>
                </a:solidFill>
                <a:latin typeface="Arial"/>
                <a:ea typeface="Arial"/>
                <a:cs typeface="Arial"/>
                <a:sym typeface="Arial"/>
              </a:endParaRPr>
            </a:p>
          </p:txBody>
        </p:sp>
      </p:grpSp>
      <p:sp>
        <p:nvSpPr>
          <p:cNvPr id="2363" name="Google Shape;2363;p64"/>
          <p:cNvSpPr/>
          <p:nvPr/>
        </p:nvSpPr>
        <p:spPr>
          <a:xfrm>
            <a:off x="434453" y="1400175"/>
            <a:ext cx="11341942" cy="4981274"/>
          </a:xfrm>
          <a:prstGeom prst="rect">
            <a:avLst/>
          </a:prstGeom>
          <a:noFill/>
          <a:ln w="19050" cap="flat" cmpd="sng">
            <a:solidFill>
              <a:srgbClr val="8781B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2364" name="Google Shape;2364;p64"/>
          <p:cNvGrpSpPr/>
          <p:nvPr/>
        </p:nvGrpSpPr>
        <p:grpSpPr>
          <a:xfrm>
            <a:off x="669925" y="1122760"/>
            <a:ext cx="3273849" cy="557706"/>
            <a:chOff x="669925" y="1122760"/>
            <a:chExt cx="3273849" cy="557706"/>
          </a:xfrm>
        </p:grpSpPr>
        <p:sp>
          <p:nvSpPr>
            <p:cNvPr id="2365" name="Google Shape;2365;p64"/>
            <p:cNvSpPr/>
            <p:nvPr/>
          </p:nvSpPr>
          <p:spPr>
            <a:xfrm>
              <a:off x="669925" y="1122760"/>
              <a:ext cx="3273849" cy="557706"/>
            </a:xfrm>
            <a:prstGeom prst="roundRect">
              <a:avLst>
                <a:gd name="adj" fmla="val 50000"/>
              </a:avLst>
            </a:prstGeom>
            <a:solidFill>
              <a:srgbClr val="8781B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66" name="Google Shape;2366;p64"/>
            <p:cNvSpPr txBox="1"/>
            <p:nvPr/>
          </p:nvSpPr>
          <p:spPr>
            <a:xfrm>
              <a:off x="932114" y="1179057"/>
              <a:ext cx="2749471"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ja-JP" sz="2400" b="1" i="0" u="none" strike="noStrike" cap="none">
                  <a:solidFill>
                    <a:schemeClr val="lt1"/>
                  </a:solidFill>
                  <a:latin typeface="Arial"/>
                  <a:ea typeface="Arial"/>
                  <a:cs typeface="Arial"/>
                  <a:sym typeface="Arial"/>
                </a:rPr>
                <a:t>国の予算の決め方</a:t>
              </a:r>
              <a:endParaRPr sz="2400" b="1" i="0" u="none" strike="noStrike" cap="none">
                <a:solidFill>
                  <a:schemeClr val="lt1"/>
                </a:solidFill>
                <a:latin typeface="Arial"/>
                <a:ea typeface="Arial"/>
                <a:cs typeface="Arial"/>
                <a:sym typeface="Arial"/>
              </a:endParaRPr>
            </a:p>
          </p:txBody>
        </p:sp>
      </p:grpSp>
      <p:sp>
        <p:nvSpPr>
          <p:cNvPr id="2367" name="Google Shape;2367;p64"/>
          <p:cNvSpPr txBox="1"/>
          <p:nvPr/>
        </p:nvSpPr>
        <p:spPr>
          <a:xfrm>
            <a:off x="932114" y="1709675"/>
            <a:ext cx="10704087" cy="395621"/>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Clr>
                <a:srgbClr val="000000"/>
              </a:buClr>
              <a:buSzPts val="1800"/>
              <a:buFont typeface="Arial"/>
              <a:buNone/>
            </a:pPr>
            <a:r>
              <a:rPr lang="ja-JP" sz="1800" b="0" i="0" u="none" strike="noStrike" cap="none">
                <a:solidFill>
                  <a:schemeClr val="dk1"/>
                </a:solidFill>
                <a:latin typeface="Arial"/>
                <a:ea typeface="Arial"/>
                <a:cs typeface="Arial"/>
                <a:sym typeface="Arial"/>
              </a:rPr>
              <a:t>内閣が1年間に入るお金と、国の仕事に必要なお金を計算し、予算案を作ります。</a:t>
            </a:r>
            <a:endParaRPr sz="1400" b="0" i="0" u="none" strike="noStrike" cap="none">
              <a:solidFill>
                <a:srgbClr val="000000"/>
              </a:solidFill>
              <a:latin typeface="Arial"/>
              <a:ea typeface="Arial"/>
              <a:cs typeface="Arial"/>
              <a:sym typeface="Arial"/>
            </a:endParaRPr>
          </a:p>
        </p:txBody>
      </p:sp>
      <p:grpSp>
        <p:nvGrpSpPr>
          <p:cNvPr id="2368" name="Google Shape;2368;p64"/>
          <p:cNvGrpSpPr/>
          <p:nvPr/>
        </p:nvGrpSpPr>
        <p:grpSpPr>
          <a:xfrm>
            <a:off x="1909095" y="2954364"/>
            <a:ext cx="2476251" cy="867861"/>
            <a:chOff x="1909095" y="2954364"/>
            <a:chExt cx="2476251" cy="867861"/>
          </a:xfrm>
        </p:grpSpPr>
        <p:pic>
          <p:nvPicPr>
            <p:cNvPr id="2369" name="Google Shape;2369;p64"/>
            <p:cNvPicPr preferRelativeResize="0"/>
            <p:nvPr/>
          </p:nvPicPr>
          <p:blipFill rotWithShape="1">
            <a:blip r:embed="rId5">
              <a:alphaModFix/>
            </a:blip>
            <a:srcRect/>
            <a:stretch/>
          </p:blipFill>
          <p:spPr>
            <a:xfrm>
              <a:off x="1909095" y="2954364"/>
              <a:ext cx="2476251" cy="867861"/>
            </a:xfrm>
            <a:prstGeom prst="rect">
              <a:avLst/>
            </a:prstGeom>
            <a:noFill/>
            <a:ln>
              <a:noFill/>
            </a:ln>
          </p:spPr>
        </p:pic>
        <p:grpSp>
          <p:nvGrpSpPr>
            <p:cNvPr id="2370" name="Google Shape;2370;p64"/>
            <p:cNvGrpSpPr/>
            <p:nvPr/>
          </p:nvGrpSpPr>
          <p:grpSpPr>
            <a:xfrm>
              <a:off x="2329535" y="3084341"/>
              <a:ext cx="1929804" cy="566437"/>
              <a:chOff x="1830539" y="3093009"/>
              <a:chExt cx="1929804" cy="566437"/>
            </a:xfrm>
          </p:grpSpPr>
          <p:sp>
            <p:nvSpPr>
              <p:cNvPr id="2371" name="Google Shape;2371;p64"/>
              <p:cNvSpPr txBox="1"/>
              <p:nvPr/>
            </p:nvSpPr>
            <p:spPr>
              <a:xfrm>
                <a:off x="1830539" y="3093009"/>
                <a:ext cx="1929804" cy="566437"/>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200"/>
                  <a:buFont typeface="Arial"/>
                  <a:buNone/>
                </a:pPr>
                <a:r>
                  <a:rPr lang="ja-JP" sz="1200" b="1" i="0" u="none" strike="noStrike" cap="none">
                    <a:solidFill>
                      <a:schemeClr val="dk1"/>
                    </a:solidFill>
                    <a:latin typeface="Arial"/>
                    <a:ea typeface="Arial"/>
                    <a:cs typeface="Arial"/>
                    <a:sym typeface="Arial"/>
                  </a:rPr>
                  <a:t>国民の願い……</a:t>
                </a:r>
                <a:endParaRPr sz="1400" b="0" i="0" u="none" strike="noStrike" cap="none">
                  <a:solidFill>
                    <a:srgbClr val="000000"/>
                  </a:solidFill>
                  <a:latin typeface="Arial"/>
                  <a:ea typeface="Arial"/>
                  <a:cs typeface="Arial"/>
                  <a:sym typeface="Arial"/>
                </a:endParaRPr>
              </a:p>
              <a:p>
                <a:pPr marL="0" marR="0" lvl="0" indent="0" algn="l" rtl="0">
                  <a:lnSpc>
                    <a:spcPct val="120000"/>
                  </a:lnSpc>
                  <a:spcBef>
                    <a:spcPts val="500"/>
                  </a:spcBef>
                  <a:spcAft>
                    <a:spcPts val="0"/>
                  </a:spcAft>
                  <a:buClr>
                    <a:srgbClr val="000000"/>
                  </a:buClr>
                  <a:buSzPts val="1200"/>
                  <a:buFont typeface="Arial"/>
                  <a:buNone/>
                </a:pPr>
                <a:r>
                  <a:rPr lang="ja-JP" sz="1200" b="1" i="0" u="none" strike="noStrike" cap="none">
                    <a:solidFill>
                      <a:schemeClr val="dk1"/>
                    </a:solidFill>
                    <a:latin typeface="Arial"/>
                    <a:ea typeface="Arial"/>
                    <a:cs typeface="Arial"/>
                    <a:sym typeface="Arial"/>
                  </a:rPr>
                  <a:t>健康で豊かな生活</a:t>
                </a:r>
                <a:endParaRPr sz="1400" b="0" i="0" u="none" strike="noStrike" cap="none">
                  <a:solidFill>
                    <a:srgbClr val="000000"/>
                  </a:solidFill>
                  <a:latin typeface="Arial"/>
                  <a:ea typeface="Arial"/>
                  <a:cs typeface="Arial"/>
                  <a:sym typeface="Arial"/>
                </a:endParaRPr>
              </a:p>
            </p:txBody>
          </p:sp>
          <p:sp>
            <p:nvSpPr>
              <p:cNvPr id="2372" name="Google Shape;2372;p64"/>
              <p:cNvSpPr txBox="1"/>
              <p:nvPr/>
            </p:nvSpPr>
            <p:spPr>
              <a:xfrm>
                <a:off x="2276216" y="3301230"/>
                <a:ext cx="372694" cy="18466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ja-JP" sz="600" b="0" i="0" u="none" strike="noStrike" cap="none">
                    <a:solidFill>
                      <a:schemeClr val="dk1"/>
                    </a:solidFill>
                    <a:latin typeface="Arial"/>
                    <a:ea typeface="Arial"/>
                    <a:cs typeface="Arial"/>
                    <a:sym typeface="Arial"/>
                  </a:rPr>
                  <a:t>ゆた</a:t>
                </a:r>
                <a:endParaRPr sz="1400" b="0" i="0" u="none" strike="noStrike" cap="none">
                  <a:solidFill>
                    <a:srgbClr val="000000"/>
                  </a:solidFill>
                  <a:latin typeface="Arial"/>
                  <a:ea typeface="Arial"/>
                  <a:cs typeface="Arial"/>
                  <a:sym typeface="Arial"/>
                </a:endParaRPr>
              </a:p>
            </p:txBody>
          </p:sp>
        </p:grpSp>
      </p:grpSp>
      <p:grpSp>
        <p:nvGrpSpPr>
          <p:cNvPr id="2373" name="Google Shape;2373;p64"/>
          <p:cNvGrpSpPr/>
          <p:nvPr/>
        </p:nvGrpSpPr>
        <p:grpSpPr>
          <a:xfrm>
            <a:off x="4520690" y="2627975"/>
            <a:ext cx="538711" cy="3536125"/>
            <a:chOff x="4738787" y="2738945"/>
            <a:chExt cx="538711" cy="3536125"/>
          </a:xfrm>
        </p:grpSpPr>
        <p:sp>
          <p:nvSpPr>
            <p:cNvPr id="2374" name="Google Shape;2374;p64"/>
            <p:cNvSpPr/>
            <p:nvPr/>
          </p:nvSpPr>
          <p:spPr>
            <a:xfrm>
              <a:off x="4738787" y="2738945"/>
              <a:ext cx="538711" cy="3536125"/>
            </a:xfrm>
            <a:prstGeom prst="roundRect">
              <a:avLst>
                <a:gd name="adj" fmla="val 50000"/>
              </a:avLst>
            </a:prstGeom>
            <a:solidFill>
              <a:srgbClr val="FFD9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75" name="Google Shape;2375;p64"/>
            <p:cNvSpPr txBox="1"/>
            <p:nvPr/>
          </p:nvSpPr>
          <p:spPr>
            <a:xfrm>
              <a:off x="4767770" y="4091570"/>
              <a:ext cx="461700" cy="8310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400"/>
                <a:buFont typeface="Arial"/>
                <a:buNone/>
              </a:pPr>
              <a:r>
                <a:rPr lang="ja-JP" sz="2400" b="1" i="0" u="none" strike="noStrike" cap="none">
                  <a:solidFill>
                    <a:schemeClr val="dk1"/>
                  </a:solidFill>
                  <a:latin typeface="BIZ UDPGothic"/>
                  <a:ea typeface="BIZ UDPGothic"/>
                  <a:cs typeface="BIZ UDPGothic"/>
                  <a:sym typeface="BIZ UDPGothic"/>
                </a:rPr>
                <a:t>国</a:t>
              </a:r>
              <a:endParaRPr sz="2400" b="1" i="0" u="none" strike="noStrike" cap="none">
                <a:solidFill>
                  <a:schemeClr val="dk1"/>
                </a:solidFill>
                <a:latin typeface="BIZ UDPGothic"/>
                <a:ea typeface="BIZ UDPGothic"/>
                <a:cs typeface="BIZ UDPGothic"/>
                <a:sym typeface="BIZ UDPGothic"/>
              </a:endParaRPr>
            </a:p>
            <a:p>
              <a:pPr marL="0" marR="0" lvl="0" indent="0" algn="just" rtl="0">
                <a:lnSpc>
                  <a:spcPct val="100000"/>
                </a:lnSpc>
                <a:spcBef>
                  <a:spcPts val="0"/>
                </a:spcBef>
                <a:spcAft>
                  <a:spcPts val="0"/>
                </a:spcAft>
                <a:buClr>
                  <a:srgbClr val="000000"/>
                </a:buClr>
                <a:buSzPts val="2400"/>
                <a:buFont typeface="Arial"/>
                <a:buNone/>
              </a:pPr>
              <a:r>
                <a:rPr lang="ja-JP" sz="2400" b="1" i="0" u="none" strike="noStrike" cap="none">
                  <a:solidFill>
                    <a:schemeClr val="dk1"/>
                  </a:solidFill>
                  <a:latin typeface="BIZ UDPGothic"/>
                  <a:ea typeface="BIZ UDPGothic"/>
                  <a:cs typeface="BIZ UDPGothic"/>
                  <a:sym typeface="BIZ UDPGothic"/>
                </a:rPr>
                <a:t>民</a:t>
              </a:r>
              <a:endParaRPr sz="2400" b="1" i="0" u="none" strike="noStrike" cap="none">
                <a:solidFill>
                  <a:schemeClr val="dk1"/>
                </a:solidFill>
                <a:latin typeface="BIZ UDPGothic"/>
                <a:ea typeface="BIZ UDPGothic"/>
                <a:cs typeface="BIZ UDPGothic"/>
                <a:sym typeface="BIZ UDPGothic"/>
              </a:endParaRPr>
            </a:p>
          </p:txBody>
        </p:sp>
      </p:grpSp>
      <p:grpSp>
        <p:nvGrpSpPr>
          <p:cNvPr id="2376" name="Google Shape;2376;p64"/>
          <p:cNvGrpSpPr/>
          <p:nvPr/>
        </p:nvGrpSpPr>
        <p:grpSpPr>
          <a:xfrm>
            <a:off x="8892488" y="4004088"/>
            <a:ext cx="698400" cy="871752"/>
            <a:chOff x="8766846" y="4121890"/>
            <a:chExt cx="698400" cy="820686"/>
          </a:xfrm>
        </p:grpSpPr>
        <p:sp>
          <p:nvSpPr>
            <p:cNvPr id="2377" name="Google Shape;2377;p64"/>
            <p:cNvSpPr/>
            <p:nvPr/>
          </p:nvSpPr>
          <p:spPr>
            <a:xfrm>
              <a:off x="8789670" y="4121890"/>
              <a:ext cx="652757" cy="820686"/>
            </a:xfrm>
            <a:prstGeom prst="upArrow">
              <a:avLst>
                <a:gd name="adj1" fmla="val 50000"/>
                <a:gd name="adj2" fmla="val 37621"/>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78" name="Google Shape;2378;p64"/>
            <p:cNvSpPr txBox="1"/>
            <p:nvPr/>
          </p:nvSpPr>
          <p:spPr>
            <a:xfrm>
              <a:off x="8766846" y="4207827"/>
              <a:ext cx="698400" cy="695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chemeClr val="lt1"/>
                  </a:solidFill>
                  <a:latin typeface="Arial"/>
                  <a:ea typeface="Arial"/>
                  <a:cs typeface="Arial"/>
                  <a:sym typeface="Arial"/>
                </a:rPr>
                <a:t>予</a:t>
              </a:r>
              <a:endParaRPr sz="14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chemeClr val="lt1"/>
                  </a:solidFill>
                  <a:latin typeface="Arial"/>
                  <a:ea typeface="Arial"/>
                  <a:cs typeface="Arial"/>
                  <a:sym typeface="Arial"/>
                </a:rPr>
                <a:t>算</a:t>
              </a:r>
              <a:endParaRPr sz="14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chemeClr val="lt1"/>
                  </a:solidFill>
                  <a:latin typeface="Arial"/>
                  <a:ea typeface="Arial"/>
                  <a:cs typeface="Arial"/>
                  <a:sym typeface="Arial"/>
                </a:rPr>
                <a:t>案</a:t>
              </a:r>
              <a:endParaRPr sz="1400" b="1" i="0" u="none" strike="noStrike" cap="none">
                <a:solidFill>
                  <a:schemeClr val="lt1"/>
                </a:solidFill>
                <a:latin typeface="Arial"/>
                <a:ea typeface="Arial"/>
                <a:cs typeface="Arial"/>
                <a:sym typeface="Arial"/>
              </a:endParaRPr>
            </a:p>
          </p:txBody>
        </p:sp>
      </p:grpSp>
      <p:grpSp>
        <p:nvGrpSpPr>
          <p:cNvPr id="2379" name="Google Shape;2379;p64"/>
          <p:cNvGrpSpPr/>
          <p:nvPr/>
        </p:nvGrpSpPr>
        <p:grpSpPr>
          <a:xfrm>
            <a:off x="9652190" y="3915876"/>
            <a:ext cx="652757" cy="959964"/>
            <a:chOff x="9630275" y="3996119"/>
            <a:chExt cx="652757" cy="903731"/>
          </a:xfrm>
        </p:grpSpPr>
        <p:sp>
          <p:nvSpPr>
            <p:cNvPr id="2380" name="Google Shape;2380;p64"/>
            <p:cNvSpPr/>
            <p:nvPr/>
          </p:nvSpPr>
          <p:spPr>
            <a:xfrm rot="10800000">
              <a:off x="9630275" y="4079164"/>
              <a:ext cx="652757" cy="820686"/>
            </a:xfrm>
            <a:prstGeom prst="upArrow">
              <a:avLst>
                <a:gd name="adj1" fmla="val 50000"/>
                <a:gd name="adj2" fmla="val 37621"/>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81" name="Google Shape;2381;p64"/>
            <p:cNvSpPr txBox="1"/>
            <p:nvPr/>
          </p:nvSpPr>
          <p:spPr>
            <a:xfrm>
              <a:off x="9695215" y="3996119"/>
              <a:ext cx="522900" cy="695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chemeClr val="lt1"/>
                  </a:solidFill>
                  <a:latin typeface="Arial"/>
                  <a:ea typeface="Arial"/>
                  <a:cs typeface="Arial"/>
                  <a:sym typeface="Arial"/>
                </a:rPr>
                <a:t>議決</a:t>
              </a:r>
              <a:endParaRPr sz="1400" b="1" i="0" u="none" strike="noStrike" cap="none">
                <a:solidFill>
                  <a:schemeClr val="lt1"/>
                </a:solidFill>
                <a:latin typeface="Arial"/>
                <a:ea typeface="Arial"/>
                <a:cs typeface="Arial"/>
                <a:sym typeface="Arial"/>
              </a:endParaRPr>
            </a:p>
          </p:txBody>
        </p:sp>
      </p:grpSp>
      <p:grpSp>
        <p:nvGrpSpPr>
          <p:cNvPr id="2382" name="Google Shape;2382;p64"/>
          <p:cNvGrpSpPr/>
          <p:nvPr/>
        </p:nvGrpSpPr>
        <p:grpSpPr>
          <a:xfrm>
            <a:off x="8080936" y="2536619"/>
            <a:ext cx="3058387" cy="1402034"/>
            <a:chOff x="8080936" y="2536619"/>
            <a:chExt cx="3058387" cy="1402034"/>
          </a:xfrm>
        </p:grpSpPr>
        <p:pic>
          <p:nvPicPr>
            <p:cNvPr id="2383" name="Google Shape;2383;p64"/>
            <p:cNvPicPr preferRelativeResize="0"/>
            <p:nvPr/>
          </p:nvPicPr>
          <p:blipFill rotWithShape="1">
            <a:blip r:embed="rId6">
              <a:alphaModFix/>
            </a:blip>
            <a:srcRect l="3" t="22677" r="1152" b="9399"/>
            <a:stretch/>
          </p:blipFill>
          <p:spPr>
            <a:xfrm>
              <a:off x="8080936" y="2536619"/>
              <a:ext cx="3058387" cy="1402034"/>
            </a:xfrm>
            <a:prstGeom prst="rect">
              <a:avLst/>
            </a:prstGeom>
            <a:noFill/>
            <a:ln>
              <a:noFill/>
            </a:ln>
          </p:spPr>
        </p:pic>
        <p:sp>
          <p:nvSpPr>
            <p:cNvPr id="2384" name="Google Shape;2384;p64"/>
            <p:cNvSpPr txBox="1"/>
            <p:nvPr/>
          </p:nvSpPr>
          <p:spPr>
            <a:xfrm>
              <a:off x="10058077" y="3720773"/>
              <a:ext cx="1081246" cy="217880"/>
            </a:xfrm>
            <a:prstGeom prst="rect">
              <a:avLst/>
            </a:prstGeom>
            <a:noFill/>
            <a:ln>
              <a:noFill/>
            </a:ln>
          </p:spPr>
          <p:txBody>
            <a:bodyPr spcFirstLastPara="1" wrap="square" lIns="91425" tIns="45700" rIns="91425" bIns="45700" anchor="t" anchorCtr="0">
              <a:spAutoFit/>
            </a:bodyPr>
            <a:lstStyle/>
            <a:p>
              <a:pPr marL="0" marR="0" lvl="0" indent="0" algn="r" rtl="0">
                <a:lnSpc>
                  <a:spcPct val="120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写真提供：衆議院</a:t>
              </a:r>
              <a:endParaRPr sz="1400" b="0" i="0" u="none" strike="noStrike" cap="none">
                <a:solidFill>
                  <a:srgbClr val="000000"/>
                </a:solidFill>
                <a:latin typeface="Arial"/>
                <a:ea typeface="Arial"/>
                <a:cs typeface="Arial"/>
                <a:sym typeface="Arial"/>
              </a:endParaRPr>
            </a:p>
          </p:txBody>
        </p:sp>
      </p:grpSp>
      <p:grpSp>
        <p:nvGrpSpPr>
          <p:cNvPr id="2385" name="Google Shape;2385;p64"/>
          <p:cNvGrpSpPr/>
          <p:nvPr/>
        </p:nvGrpSpPr>
        <p:grpSpPr>
          <a:xfrm>
            <a:off x="8080936" y="4941275"/>
            <a:ext cx="3058387" cy="1406288"/>
            <a:chOff x="8080936" y="4941275"/>
            <a:chExt cx="3058387" cy="1406288"/>
          </a:xfrm>
        </p:grpSpPr>
        <p:pic>
          <p:nvPicPr>
            <p:cNvPr id="2386" name="Google Shape;2386;p64"/>
            <p:cNvPicPr preferRelativeResize="0"/>
            <p:nvPr/>
          </p:nvPicPr>
          <p:blipFill rotWithShape="1">
            <a:blip r:embed="rId7">
              <a:alphaModFix/>
            </a:blip>
            <a:srcRect l="1" t="31877" r="1452" b="9783"/>
            <a:stretch/>
          </p:blipFill>
          <p:spPr>
            <a:xfrm>
              <a:off x="8080936" y="4941275"/>
              <a:ext cx="3058387" cy="1402035"/>
            </a:xfrm>
            <a:prstGeom prst="rect">
              <a:avLst/>
            </a:prstGeom>
            <a:noFill/>
            <a:ln>
              <a:noFill/>
            </a:ln>
          </p:spPr>
        </p:pic>
        <p:sp>
          <p:nvSpPr>
            <p:cNvPr id="2387" name="Google Shape;2387;p64"/>
            <p:cNvSpPr txBox="1"/>
            <p:nvPr/>
          </p:nvSpPr>
          <p:spPr>
            <a:xfrm>
              <a:off x="9387577" y="6129683"/>
              <a:ext cx="1751746" cy="217880"/>
            </a:xfrm>
            <a:prstGeom prst="rect">
              <a:avLst/>
            </a:prstGeom>
            <a:noFill/>
            <a:ln>
              <a:noFill/>
            </a:ln>
          </p:spPr>
          <p:txBody>
            <a:bodyPr spcFirstLastPara="1" wrap="square" lIns="91425" tIns="45700" rIns="91425" bIns="45700" anchor="t" anchorCtr="0">
              <a:spAutoFit/>
            </a:bodyPr>
            <a:lstStyle/>
            <a:p>
              <a:pPr marL="0" marR="0" lvl="0" indent="0" algn="r" rtl="0">
                <a:lnSpc>
                  <a:spcPct val="120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出典：首相官邸ホームページ</a:t>
              </a:r>
              <a:endParaRPr sz="1400" b="0" i="0" u="none" strike="noStrike" cap="none">
                <a:solidFill>
                  <a:srgbClr val="000000"/>
                </a:solidFill>
                <a:latin typeface="Arial"/>
                <a:ea typeface="Arial"/>
                <a:cs typeface="Arial"/>
                <a:sym typeface="Arial"/>
              </a:endParaRPr>
            </a:p>
          </p:txBody>
        </p:sp>
      </p:grpSp>
      <p:sp>
        <p:nvSpPr>
          <p:cNvPr id="2388" name="Google Shape;2388;p64"/>
          <p:cNvSpPr txBox="1"/>
          <p:nvPr/>
        </p:nvSpPr>
        <p:spPr>
          <a:xfrm>
            <a:off x="7396043" y="2914365"/>
            <a:ext cx="7767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ja-JP" sz="1800" b="1" i="0" u="none" strike="noStrike" cap="none">
                <a:solidFill>
                  <a:schemeClr val="dk1"/>
                </a:solidFill>
                <a:latin typeface="Arial"/>
                <a:ea typeface="Arial"/>
                <a:cs typeface="Arial"/>
                <a:sym typeface="Arial"/>
              </a:rPr>
              <a:t>国</a:t>
            </a:r>
            <a:endParaRPr sz="18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ja-JP" sz="1800" b="1" i="0" u="none" strike="noStrike" cap="none">
                <a:solidFill>
                  <a:schemeClr val="dk1"/>
                </a:solidFill>
                <a:latin typeface="Arial"/>
                <a:ea typeface="Arial"/>
                <a:cs typeface="Arial"/>
                <a:sym typeface="Arial"/>
              </a:rPr>
              <a:t>会</a:t>
            </a:r>
            <a:endParaRPr sz="1800" b="1" i="0" u="none" strike="noStrike" cap="none">
              <a:solidFill>
                <a:schemeClr val="dk1"/>
              </a:solidFill>
              <a:latin typeface="Arial"/>
              <a:ea typeface="Arial"/>
              <a:cs typeface="Arial"/>
              <a:sym typeface="Arial"/>
            </a:endParaRPr>
          </a:p>
        </p:txBody>
      </p:sp>
      <p:grpSp>
        <p:nvGrpSpPr>
          <p:cNvPr id="2389" name="Google Shape;2389;p64"/>
          <p:cNvGrpSpPr/>
          <p:nvPr/>
        </p:nvGrpSpPr>
        <p:grpSpPr>
          <a:xfrm>
            <a:off x="7474793" y="5321175"/>
            <a:ext cx="778530" cy="646500"/>
            <a:chOff x="7706838" y="5516200"/>
            <a:chExt cx="778530" cy="646500"/>
          </a:xfrm>
        </p:grpSpPr>
        <p:sp>
          <p:nvSpPr>
            <p:cNvPr id="2390" name="Google Shape;2390;p64"/>
            <p:cNvSpPr txBox="1"/>
            <p:nvPr/>
          </p:nvSpPr>
          <p:spPr>
            <a:xfrm>
              <a:off x="7706838" y="5516200"/>
              <a:ext cx="6192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ja-JP" sz="1800" b="1" i="0" u="none" strike="noStrike" cap="none">
                  <a:solidFill>
                    <a:schemeClr val="dk1"/>
                  </a:solidFill>
                  <a:latin typeface="Arial"/>
                  <a:ea typeface="Arial"/>
                  <a:cs typeface="Arial"/>
                  <a:sym typeface="Arial"/>
                </a:rPr>
                <a:t>内</a:t>
              </a:r>
              <a:endParaRPr sz="18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ja-JP" sz="1800" b="1" i="0" u="none" strike="noStrike" cap="none">
                  <a:solidFill>
                    <a:schemeClr val="dk1"/>
                  </a:solidFill>
                  <a:latin typeface="Arial"/>
                  <a:ea typeface="Arial"/>
                  <a:cs typeface="Arial"/>
                  <a:sym typeface="Arial"/>
                </a:rPr>
                <a:t>閣</a:t>
              </a:r>
              <a:endParaRPr sz="1800" b="1" i="0" u="none" strike="noStrike" cap="none">
                <a:solidFill>
                  <a:schemeClr val="dk1"/>
                </a:solidFill>
                <a:latin typeface="Arial"/>
                <a:ea typeface="Arial"/>
                <a:cs typeface="Arial"/>
                <a:sym typeface="Arial"/>
              </a:endParaRPr>
            </a:p>
          </p:txBody>
        </p:sp>
        <p:sp>
          <p:nvSpPr>
            <p:cNvPr id="2391" name="Google Shape;2391;p64"/>
            <p:cNvSpPr txBox="1"/>
            <p:nvPr/>
          </p:nvSpPr>
          <p:spPr>
            <a:xfrm>
              <a:off x="7928568" y="5577843"/>
              <a:ext cx="5568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な</a:t>
              </a:r>
              <a:endParaRPr sz="7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い</a:t>
              </a:r>
              <a:endParaRPr sz="7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か</a:t>
              </a:r>
              <a:endParaRPr sz="7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700"/>
                <a:buFont typeface="Arial"/>
                <a:buNone/>
              </a:pPr>
              <a:r>
                <a:rPr lang="ja-JP" sz="700" b="0" i="0" u="none" strike="noStrike" cap="none">
                  <a:solidFill>
                    <a:schemeClr val="dk1"/>
                  </a:solidFill>
                  <a:latin typeface="Arial"/>
                  <a:ea typeface="Arial"/>
                  <a:cs typeface="Arial"/>
                  <a:sym typeface="Arial"/>
                </a:rPr>
                <a:t>く</a:t>
              </a:r>
              <a:endParaRPr sz="1400" b="0" i="0" u="none" strike="noStrike" cap="none">
                <a:solidFill>
                  <a:srgbClr val="000000"/>
                </a:solidFill>
                <a:latin typeface="Arial"/>
                <a:ea typeface="Arial"/>
                <a:cs typeface="Arial"/>
                <a:sym typeface="Arial"/>
              </a:endParaRPr>
            </a:p>
          </p:txBody>
        </p:sp>
      </p:grpSp>
      <p:grpSp>
        <p:nvGrpSpPr>
          <p:cNvPr id="2392" name="Google Shape;2392;p64"/>
          <p:cNvGrpSpPr/>
          <p:nvPr/>
        </p:nvGrpSpPr>
        <p:grpSpPr>
          <a:xfrm>
            <a:off x="5259439" y="3898357"/>
            <a:ext cx="3180216" cy="566120"/>
            <a:chOff x="5477536" y="4069366"/>
            <a:chExt cx="3180216" cy="566120"/>
          </a:xfrm>
        </p:grpSpPr>
        <p:sp>
          <p:nvSpPr>
            <p:cNvPr id="2393" name="Google Shape;2393;p64"/>
            <p:cNvSpPr/>
            <p:nvPr/>
          </p:nvSpPr>
          <p:spPr>
            <a:xfrm rot="10800000">
              <a:off x="5477536" y="4069366"/>
              <a:ext cx="3180216" cy="566120"/>
            </a:xfrm>
            <a:prstGeom prst="rightArrow">
              <a:avLst>
                <a:gd name="adj1" fmla="val 57833"/>
                <a:gd name="adj2" fmla="val 46084"/>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2394" name="Google Shape;2394;p64"/>
            <p:cNvGrpSpPr/>
            <p:nvPr/>
          </p:nvGrpSpPr>
          <p:grpSpPr>
            <a:xfrm>
              <a:off x="5974236" y="4146158"/>
              <a:ext cx="2186816" cy="395658"/>
              <a:chOff x="6108436" y="4202347"/>
              <a:chExt cx="2186816" cy="395658"/>
            </a:xfrm>
          </p:grpSpPr>
          <p:sp>
            <p:nvSpPr>
              <p:cNvPr id="2395" name="Google Shape;2395;p64"/>
              <p:cNvSpPr txBox="1"/>
              <p:nvPr/>
            </p:nvSpPr>
            <p:spPr>
              <a:xfrm>
                <a:off x="6108436" y="4290228"/>
                <a:ext cx="2186816"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chemeClr val="lt1"/>
                    </a:solidFill>
                    <a:latin typeface="Arial"/>
                    <a:ea typeface="Arial"/>
                    <a:cs typeface="Arial"/>
                    <a:sym typeface="Arial"/>
                  </a:rPr>
                  <a:t>公共施設・公共サービス</a:t>
                </a:r>
                <a:endParaRPr sz="1400" b="1" i="0" u="none" strike="noStrike" cap="none">
                  <a:solidFill>
                    <a:schemeClr val="lt1"/>
                  </a:solidFill>
                  <a:latin typeface="Arial"/>
                  <a:ea typeface="Arial"/>
                  <a:cs typeface="Arial"/>
                  <a:sym typeface="Arial"/>
                </a:endParaRPr>
              </a:p>
            </p:txBody>
          </p:sp>
          <p:sp>
            <p:nvSpPr>
              <p:cNvPr id="2396" name="Google Shape;2396;p64"/>
              <p:cNvSpPr txBox="1"/>
              <p:nvPr/>
            </p:nvSpPr>
            <p:spPr>
              <a:xfrm>
                <a:off x="6498093" y="4202347"/>
                <a:ext cx="493344" cy="20005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700"/>
                  <a:buFont typeface="Arial"/>
                  <a:buNone/>
                </a:pPr>
                <a:r>
                  <a:rPr lang="ja-JP" sz="700" b="1" i="0" u="none" strike="noStrike" cap="none">
                    <a:solidFill>
                      <a:schemeClr val="lt1"/>
                    </a:solidFill>
                    <a:latin typeface="Arial"/>
                    <a:ea typeface="Arial"/>
                    <a:cs typeface="Arial"/>
                    <a:sym typeface="Arial"/>
                  </a:rPr>
                  <a:t>しせつ</a:t>
                </a:r>
                <a:endParaRPr sz="1400" b="0" i="0" u="none" strike="noStrike" cap="none">
                  <a:solidFill>
                    <a:srgbClr val="000000"/>
                  </a:solidFill>
                  <a:latin typeface="Arial"/>
                  <a:ea typeface="Arial"/>
                  <a:cs typeface="Arial"/>
                  <a:sym typeface="Arial"/>
                </a:endParaRPr>
              </a:p>
            </p:txBody>
          </p:sp>
        </p:grpSp>
      </p:grpSp>
      <p:grpSp>
        <p:nvGrpSpPr>
          <p:cNvPr id="2397" name="Google Shape;2397;p64"/>
          <p:cNvGrpSpPr/>
          <p:nvPr/>
        </p:nvGrpSpPr>
        <p:grpSpPr>
          <a:xfrm>
            <a:off x="5259439" y="4360315"/>
            <a:ext cx="3180216" cy="566120"/>
            <a:chOff x="5477536" y="4531324"/>
            <a:chExt cx="3180216" cy="566120"/>
          </a:xfrm>
        </p:grpSpPr>
        <p:sp>
          <p:nvSpPr>
            <p:cNvPr id="2398" name="Google Shape;2398;p64"/>
            <p:cNvSpPr/>
            <p:nvPr/>
          </p:nvSpPr>
          <p:spPr>
            <a:xfrm>
              <a:off x="5477536" y="4531324"/>
              <a:ext cx="3180216" cy="566120"/>
            </a:xfrm>
            <a:prstGeom prst="rightArrow">
              <a:avLst>
                <a:gd name="adj1" fmla="val 57833"/>
                <a:gd name="adj2" fmla="val 46084"/>
              </a:avLst>
            </a:prstGeom>
            <a:solidFill>
              <a:srgbClr val="ED028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99" name="Google Shape;2399;p64"/>
            <p:cNvSpPr txBox="1"/>
            <p:nvPr/>
          </p:nvSpPr>
          <p:spPr>
            <a:xfrm>
              <a:off x="6782951" y="4660496"/>
              <a:ext cx="569387"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chemeClr val="lt1"/>
                  </a:solidFill>
                  <a:latin typeface="Arial"/>
                  <a:ea typeface="Arial"/>
                  <a:cs typeface="Arial"/>
                  <a:sym typeface="Arial"/>
                </a:rPr>
                <a:t>税金</a:t>
              </a:r>
              <a:endParaRPr sz="1400" b="1" i="0" u="none" strike="noStrike" cap="none">
                <a:solidFill>
                  <a:schemeClr val="lt1"/>
                </a:solidFill>
                <a:latin typeface="Arial"/>
                <a:ea typeface="Arial"/>
                <a:cs typeface="Arial"/>
                <a:sym typeface="Arial"/>
              </a:endParaRPr>
            </a:p>
          </p:txBody>
        </p:sp>
      </p:grpSp>
      <p:grpSp>
        <p:nvGrpSpPr>
          <p:cNvPr id="2400" name="Google Shape;2400;p64"/>
          <p:cNvGrpSpPr/>
          <p:nvPr/>
        </p:nvGrpSpPr>
        <p:grpSpPr>
          <a:xfrm>
            <a:off x="5259439" y="2991148"/>
            <a:ext cx="2324661" cy="695884"/>
            <a:chOff x="5477536" y="2991148"/>
            <a:chExt cx="2324661" cy="695884"/>
          </a:xfrm>
        </p:grpSpPr>
        <p:sp>
          <p:nvSpPr>
            <p:cNvPr id="2401" name="Google Shape;2401;p64"/>
            <p:cNvSpPr/>
            <p:nvPr/>
          </p:nvSpPr>
          <p:spPr>
            <a:xfrm>
              <a:off x="5477536" y="2991148"/>
              <a:ext cx="2324661" cy="695884"/>
            </a:xfrm>
            <a:prstGeom prst="rightArrow">
              <a:avLst>
                <a:gd name="adj1" fmla="val 60108"/>
                <a:gd name="adj2" fmla="val 50000"/>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402" name="Google Shape;2402;p64"/>
            <p:cNvSpPr txBox="1"/>
            <p:nvPr/>
          </p:nvSpPr>
          <p:spPr>
            <a:xfrm>
              <a:off x="6303877" y="3154424"/>
              <a:ext cx="671979"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ja-JP" sz="1800" b="1" i="0" u="none" strike="noStrike" cap="none">
                  <a:solidFill>
                    <a:schemeClr val="lt1"/>
                  </a:solidFill>
                  <a:latin typeface="Arial"/>
                  <a:ea typeface="Arial"/>
                  <a:cs typeface="Arial"/>
                  <a:sym typeface="Arial"/>
                </a:rPr>
                <a:t>選挙</a:t>
              </a:r>
              <a:endParaRPr sz="1800" b="1" i="0" u="none" strike="noStrike" cap="none">
                <a:solidFill>
                  <a:schemeClr val="lt1"/>
                </a:solidFill>
                <a:latin typeface="Arial"/>
                <a:ea typeface="Arial"/>
                <a:cs typeface="Arial"/>
                <a:sym typeface="Arial"/>
              </a:endParaRPr>
            </a:p>
          </p:txBody>
        </p:sp>
      </p:grpSp>
      <p:sp>
        <p:nvSpPr>
          <p:cNvPr id="2403" name="Google Shape;2403;p64"/>
          <p:cNvSpPr txBox="1"/>
          <p:nvPr/>
        </p:nvSpPr>
        <p:spPr>
          <a:xfrm>
            <a:off x="932114" y="2132186"/>
            <a:ext cx="10159252" cy="395621"/>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Clr>
                <a:srgbClr val="000000"/>
              </a:buClr>
              <a:buSzPts val="1800"/>
              <a:buFont typeface="Arial"/>
              <a:buNone/>
            </a:pPr>
            <a:r>
              <a:rPr lang="ja-JP" sz="1800" b="0" i="0" u="none" strike="noStrike" cap="none">
                <a:solidFill>
                  <a:schemeClr val="dk1"/>
                </a:solidFill>
                <a:latin typeface="Arial"/>
                <a:ea typeface="Arial"/>
                <a:cs typeface="Arial"/>
                <a:sym typeface="Arial"/>
              </a:rPr>
              <a:t>そして、その予算案について、国民の代表である議員が国会で話し合い、予算を決定します。</a:t>
            </a:r>
            <a:endParaRPr sz="1400" b="0" i="0" u="none" strike="noStrike" cap="none">
              <a:solidFill>
                <a:srgbClr val="000000"/>
              </a:solidFill>
              <a:latin typeface="Arial"/>
              <a:ea typeface="Arial"/>
              <a:cs typeface="Arial"/>
              <a:sym typeface="Aria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59"/>
                                        </p:tgtEl>
                                        <p:attrNameLst>
                                          <p:attrName>style.visibility</p:attrName>
                                        </p:attrNameLst>
                                      </p:cBhvr>
                                      <p:to>
                                        <p:strVal val="visible"/>
                                      </p:to>
                                    </p:set>
                                    <p:animEffect transition="in" filter="fade">
                                      <p:cBhvr>
                                        <p:cTn id="7" dur="500"/>
                                        <p:tgtEl>
                                          <p:spTgt spid="235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63"/>
                                        </p:tgtEl>
                                        <p:attrNameLst>
                                          <p:attrName>style.visibility</p:attrName>
                                        </p:attrNameLst>
                                      </p:cBhvr>
                                      <p:to>
                                        <p:strVal val="visible"/>
                                      </p:to>
                                    </p:set>
                                    <p:animEffect transition="in" filter="fade">
                                      <p:cBhvr>
                                        <p:cTn id="12" dur="500"/>
                                        <p:tgtEl>
                                          <p:spTgt spid="2363"/>
                                        </p:tgtEl>
                                      </p:cBhvr>
                                    </p:animEffect>
                                  </p:childTnLst>
                                </p:cTn>
                              </p:par>
                              <p:par>
                                <p:cTn id="13" presetID="10" presetClass="entr" presetSubtype="0" fill="hold" nodeType="withEffect">
                                  <p:stCondLst>
                                    <p:cond delay="0"/>
                                  </p:stCondLst>
                                  <p:childTnLst>
                                    <p:set>
                                      <p:cBhvr>
                                        <p:cTn id="14" dur="1" fill="hold">
                                          <p:stCondLst>
                                            <p:cond delay="0"/>
                                          </p:stCondLst>
                                        </p:cTn>
                                        <p:tgtEl>
                                          <p:spTgt spid="2364"/>
                                        </p:tgtEl>
                                        <p:attrNameLst>
                                          <p:attrName>style.visibility</p:attrName>
                                        </p:attrNameLst>
                                      </p:cBhvr>
                                      <p:to>
                                        <p:strVal val="visible"/>
                                      </p:to>
                                    </p:set>
                                    <p:animEffect transition="in" filter="fade">
                                      <p:cBhvr>
                                        <p:cTn id="15" dur="500"/>
                                        <p:tgtEl>
                                          <p:spTgt spid="2364"/>
                                        </p:tgtEl>
                                      </p:cBhvr>
                                    </p:animEffect>
                                  </p:childTnLst>
                                </p:cTn>
                              </p:par>
                              <p:par>
                                <p:cTn id="16" presetID="10" presetClass="entr" presetSubtype="0" fill="hold" nodeType="withEffect">
                                  <p:stCondLst>
                                    <p:cond delay="0"/>
                                  </p:stCondLst>
                                  <p:childTnLst>
                                    <p:set>
                                      <p:cBhvr>
                                        <p:cTn id="17" dur="1" fill="hold">
                                          <p:stCondLst>
                                            <p:cond delay="0"/>
                                          </p:stCondLst>
                                        </p:cTn>
                                        <p:tgtEl>
                                          <p:spTgt spid="2389"/>
                                        </p:tgtEl>
                                        <p:attrNameLst>
                                          <p:attrName>style.visibility</p:attrName>
                                        </p:attrNameLst>
                                      </p:cBhvr>
                                      <p:to>
                                        <p:strVal val="visible"/>
                                      </p:to>
                                    </p:set>
                                    <p:animEffect transition="in" filter="fade">
                                      <p:cBhvr>
                                        <p:cTn id="18" dur="500"/>
                                        <p:tgtEl>
                                          <p:spTgt spid="2389"/>
                                        </p:tgtEl>
                                      </p:cBhvr>
                                    </p:animEffect>
                                  </p:childTnLst>
                                </p:cTn>
                              </p:par>
                              <p:par>
                                <p:cTn id="19" presetID="10" presetClass="entr" presetSubtype="0" fill="hold" nodeType="withEffect">
                                  <p:stCondLst>
                                    <p:cond delay="0"/>
                                  </p:stCondLst>
                                  <p:childTnLst>
                                    <p:set>
                                      <p:cBhvr>
                                        <p:cTn id="20" dur="1" fill="hold">
                                          <p:stCondLst>
                                            <p:cond delay="0"/>
                                          </p:stCondLst>
                                        </p:cTn>
                                        <p:tgtEl>
                                          <p:spTgt spid="2385"/>
                                        </p:tgtEl>
                                        <p:attrNameLst>
                                          <p:attrName>style.visibility</p:attrName>
                                        </p:attrNameLst>
                                      </p:cBhvr>
                                      <p:to>
                                        <p:strVal val="visible"/>
                                      </p:to>
                                    </p:set>
                                    <p:animEffect transition="in" filter="fade">
                                      <p:cBhvr>
                                        <p:cTn id="21" dur="500"/>
                                        <p:tgtEl>
                                          <p:spTgt spid="2385"/>
                                        </p:tgtEl>
                                      </p:cBhvr>
                                    </p:animEffect>
                                  </p:childTnLst>
                                </p:cTn>
                              </p:par>
                              <p:par>
                                <p:cTn id="22" presetID="10" presetClass="entr" presetSubtype="0" fill="hold" nodeType="withEffect">
                                  <p:stCondLst>
                                    <p:cond delay="0"/>
                                  </p:stCondLst>
                                  <p:childTnLst>
                                    <p:set>
                                      <p:cBhvr>
                                        <p:cTn id="23" dur="1" fill="hold">
                                          <p:stCondLst>
                                            <p:cond delay="0"/>
                                          </p:stCondLst>
                                        </p:cTn>
                                        <p:tgtEl>
                                          <p:spTgt spid="2388"/>
                                        </p:tgtEl>
                                        <p:attrNameLst>
                                          <p:attrName>style.visibility</p:attrName>
                                        </p:attrNameLst>
                                      </p:cBhvr>
                                      <p:to>
                                        <p:strVal val="visible"/>
                                      </p:to>
                                    </p:set>
                                    <p:animEffect transition="in" filter="fade">
                                      <p:cBhvr>
                                        <p:cTn id="24" dur="500"/>
                                        <p:tgtEl>
                                          <p:spTgt spid="2388"/>
                                        </p:tgtEl>
                                      </p:cBhvr>
                                    </p:animEffect>
                                  </p:childTnLst>
                                </p:cTn>
                              </p:par>
                              <p:par>
                                <p:cTn id="25" presetID="10" presetClass="entr" presetSubtype="0" fill="hold" nodeType="withEffect">
                                  <p:stCondLst>
                                    <p:cond delay="0"/>
                                  </p:stCondLst>
                                  <p:childTnLst>
                                    <p:set>
                                      <p:cBhvr>
                                        <p:cTn id="26" dur="1" fill="hold">
                                          <p:stCondLst>
                                            <p:cond delay="0"/>
                                          </p:stCondLst>
                                        </p:cTn>
                                        <p:tgtEl>
                                          <p:spTgt spid="2382"/>
                                        </p:tgtEl>
                                        <p:attrNameLst>
                                          <p:attrName>style.visibility</p:attrName>
                                        </p:attrNameLst>
                                      </p:cBhvr>
                                      <p:to>
                                        <p:strVal val="visible"/>
                                      </p:to>
                                    </p:set>
                                    <p:animEffect transition="in" filter="fade">
                                      <p:cBhvr>
                                        <p:cTn id="27" dur="500"/>
                                        <p:tgtEl>
                                          <p:spTgt spid="2382"/>
                                        </p:tgtEl>
                                      </p:cBhvr>
                                    </p:animEffect>
                                  </p:childTnLst>
                                </p:cTn>
                              </p:par>
                              <p:par>
                                <p:cTn id="28" presetID="10" presetClass="entr" presetSubtype="0" fill="hold" nodeType="withEffect">
                                  <p:stCondLst>
                                    <p:cond delay="0"/>
                                  </p:stCondLst>
                                  <p:childTnLst>
                                    <p:set>
                                      <p:cBhvr>
                                        <p:cTn id="29" dur="1" fill="hold">
                                          <p:stCondLst>
                                            <p:cond delay="0"/>
                                          </p:stCondLst>
                                        </p:cTn>
                                        <p:tgtEl>
                                          <p:spTgt spid="2373"/>
                                        </p:tgtEl>
                                        <p:attrNameLst>
                                          <p:attrName>style.visibility</p:attrName>
                                        </p:attrNameLst>
                                      </p:cBhvr>
                                      <p:to>
                                        <p:strVal val="visible"/>
                                      </p:to>
                                    </p:set>
                                    <p:animEffect transition="in" filter="fade">
                                      <p:cBhvr>
                                        <p:cTn id="30" dur="500"/>
                                        <p:tgtEl>
                                          <p:spTgt spid="2373"/>
                                        </p:tgtEl>
                                      </p:cBhvr>
                                    </p:animEffect>
                                  </p:childTnLst>
                                </p:cTn>
                              </p:par>
                              <p:par>
                                <p:cTn id="31" presetID="10" presetClass="entr" presetSubtype="0" fill="hold" nodeType="withEffect">
                                  <p:stCondLst>
                                    <p:cond delay="0"/>
                                  </p:stCondLst>
                                  <p:childTnLst>
                                    <p:set>
                                      <p:cBhvr>
                                        <p:cTn id="32" dur="1" fill="hold">
                                          <p:stCondLst>
                                            <p:cond delay="0"/>
                                          </p:stCondLst>
                                        </p:cTn>
                                        <p:tgtEl>
                                          <p:spTgt spid="2368"/>
                                        </p:tgtEl>
                                        <p:attrNameLst>
                                          <p:attrName>style.visibility</p:attrName>
                                        </p:attrNameLst>
                                      </p:cBhvr>
                                      <p:to>
                                        <p:strVal val="visible"/>
                                      </p:to>
                                    </p:set>
                                    <p:animEffect transition="in" filter="fade">
                                      <p:cBhvr>
                                        <p:cTn id="33" dur="500"/>
                                        <p:tgtEl>
                                          <p:spTgt spid="2368"/>
                                        </p:tgtEl>
                                      </p:cBhvr>
                                    </p:animEffect>
                                  </p:childTnLst>
                                </p:cTn>
                              </p:par>
                              <p:par>
                                <p:cTn id="34" presetID="10" presetClass="entr" presetSubtype="0" fill="hold" nodeType="withEffect">
                                  <p:stCondLst>
                                    <p:cond delay="0"/>
                                  </p:stCondLst>
                                  <p:childTnLst>
                                    <p:set>
                                      <p:cBhvr>
                                        <p:cTn id="35" dur="1" fill="hold">
                                          <p:stCondLst>
                                            <p:cond delay="0"/>
                                          </p:stCondLst>
                                        </p:cTn>
                                        <p:tgtEl>
                                          <p:spTgt spid="2358"/>
                                        </p:tgtEl>
                                        <p:attrNameLst>
                                          <p:attrName>style.visibility</p:attrName>
                                        </p:attrNameLst>
                                      </p:cBhvr>
                                      <p:to>
                                        <p:strVal val="visible"/>
                                      </p:to>
                                    </p:set>
                                    <p:animEffect transition="in" filter="fade">
                                      <p:cBhvr>
                                        <p:cTn id="36" dur="500"/>
                                        <p:tgtEl>
                                          <p:spTgt spid="2358"/>
                                        </p:tgtEl>
                                      </p:cBhvr>
                                    </p:animEffect>
                                  </p:childTnLst>
                                </p:cTn>
                              </p:par>
                              <p:par>
                                <p:cTn id="37" presetID="10" presetClass="entr" presetSubtype="0" fill="hold" nodeType="withEffect">
                                  <p:stCondLst>
                                    <p:cond delay="0"/>
                                  </p:stCondLst>
                                  <p:childTnLst>
                                    <p:set>
                                      <p:cBhvr>
                                        <p:cTn id="38" dur="1" fill="hold">
                                          <p:stCondLst>
                                            <p:cond delay="0"/>
                                          </p:stCondLst>
                                        </p:cTn>
                                        <p:tgtEl>
                                          <p:spTgt spid="2400"/>
                                        </p:tgtEl>
                                        <p:attrNameLst>
                                          <p:attrName>style.visibility</p:attrName>
                                        </p:attrNameLst>
                                      </p:cBhvr>
                                      <p:to>
                                        <p:strVal val="visible"/>
                                      </p:to>
                                    </p:set>
                                    <p:animEffect transition="in" filter="fade">
                                      <p:cBhvr>
                                        <p:cTn id="39" dur="500"/>
                                        <p:tgtEl>
                                          <p:spTgt spid="240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367"/>
                                        </p:tgtEl>
                                        <p:attrNameLst>
                                          <p:attrName>style.visibility</p:attrName>
                                        </p:attrNameLst>
                                      </p:cBhvr>
                                      <p:to>
                                        <p:strVal val="visible"/>
                                      </p:to>
                                    </p:set>
                                    <p:animEffect transition="in" filter="fade">
                                      <p:cBhvr>
                                        <p:cTn id="44" dur="500"/>
                                        <p:tgtEl>
                                          <p:spTgt spid="2367"/>
                                        </p:tgtEl>
                                      </p:cBhvr>
                                    </p:animEffect>
                                  </p:childTnLst>
                                </p:cTn>
                              </p:par>
                            </p:childTnLst>
                          </p:cTn>
                        </p:par>
                        <p:par>
                          <p:cTn id="45" fill="hold">
                            <p:stCondLst>
                              <p:cond delay="500"/>
                            </p:stCondLst>
                            <p:childTnLst>
                              <p:par>
                                <p:cTn id="46" presetID="10" presetClass="entr" presetSubtype="0" fill="hold" nodeType="afterEffect">
                                  <p:stCondLst>
                                    <p:cond delay="0"/>
                                  </p:stCondLst>
                                  <p:childTnLst>
                                    <p:set>
                                      <p:cBhvr>
                                        <p:cTn id="47" dur="1" fill="hold">
                                          <p:stCondLst>
                                            <p:cond delay="0"/>
                                          </p:stCondLst>
                                        </p:cTn>
                                        <p:tgtEl>
                                          <p:spTgt spid="2376"/>
                                        </p:tgtEl>
                                        <p:attrNameLst>
                                          <p:attrName>style.visibility</p:attrName>
                                        </p:attrNameLst>
                                      </p:cBhvr>
                                      <p:to>
                                        <p:strVal val="visible"/>
                                      </p:to>
                                    </p:set>
                                    <p:animEffect transition="in" filter="fade">
                                      <p:cBhvr>
                                        <p:cTn id="48" dur="500"/>
                                        <p:tgtEl>
                                          <p:spTgt spid="237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403"/>
                                        </p:tgtEl>
                                        <p:attrNameLst>
                                          <p:attrName>style.visibility</p:attrName>
                                        </p:attrNameLst>
                                      </p:cBhvr>
                                      <p:to>
                                        <p:strVal val="visible"/>
                                      </p:to>
                                    </p:set>
                                    <p:animEffect transition="in" filter="fade">
                                      <p:cBhvr>
                                        <p:cTn id="53" dur="500"/>
                                        <p:tgtEl>
                                          <p:spTgt spid="2403"/>
                                        </p:tgtEl>
                                      </p:cBhvr>
                                    </p:animEffect>
                                  </p:childTnLst>
                                </p:cTn>
                              </p:par>
                            </p:childTnLst>
                          </p:cTn>
                        </p:par>
                        <p:par>
                          <p:cTn id="54" fill="hold">
                            <p:stCondLst>
                              <p:cond delay="500"/>
                            </p:stCondLst>
                            <p:childTnLst>
                              <p:par>
                                <p:cTn id="55" presetID="10" presetClass="entr" presetSubtype="0" fill="hold" nodeType="afterEffect">
                                  <p:stCondLst>
                                    <p:cond delay="0"/>
                                  </p:stCondLst>
                                  <p:childTnLst>
                                    <p:set>
                                      <p:cBhvr>
                                        <p:cTn id="56" dur="1" fill="hold">
                                          <p:stCondLst>
                                            <p:cond delay="0"/>
                                          </p:stCondLst>
                                        </p:cTn>
                                        <p:tgtEl>
                                          <p:spTgt spid="2379"/>
                                        </p:tgtEl>
                                        <p:attrNameLst>
                                          <p:attrName>style.visibility</p:attrName>
                                        </p:attrNameLst>
                                      </p:cBhvr>
                                      <p:to>
                                        <p:strVal val="visible"/>
                                      </p:to>
                                    </p:set>
                                    <p:animEffect transition="in" filter="fade">
                                      <p:cBhvr>
                                        <p:cTn id="57" dur="500"/>
                                        <p:tgtEl>
                                          <p:spTgt spid="2379"/>
                                        </p:tgtEl>
                                      </p:cBhvr>
                                    </p:animEffect>
                                  </p:childTnLst>
                                </p:cTn>
                              </p:par>
                            </p:childTnLst>
                          </p:cTn>
                        </p:par>
                        <p:par>
                          <p:cTn id="58" fill="hold">
                            <p:stCondLst>
                              <p:cond delay="1000"/>
                            </p:stCondLst>
                            <p:childTnLst>
                              <p:par>
                                <p:cTn id="59" presetID="10" presetClass="entr" presetSubtype="0" fill="hold" nodeType="afterEffect">
                                  <p:stCondLst>
                                    <p:cond delay="0"/>
                                  </p:stCondLst>
                                  <p:childTnLst>
                                    <p:set>
                                      <p:cBhvr>
                                        <p:cTn id="60" dur="1" fill="hold">
                                          <p:stCondLst>
                                            <p:cond delay="0"/>
                                          </p:stCondLst>
                                        </p:cTn>
                                        <p:tgtEl>
                                          <p:spTgt spid="2397"/>
                                        </p:tgtEl>
                                        <p:attrNameLst>
                                          <p:attrName>style.visibility</p:attrName>
                                        </p:attrNameLst>
                                      </p:cBhvr>
                                      <p:to>
                                        <p:strVal val="visible"/>
                                      </p:to>
                                    </p:set>
                                    <p:animEffect transition="in" filter="fade">
                                      <p:cBhvr>
                                        <p:cTn id="61" dur="500"/>
                                        <p:tgtEl>
                                          <p:spTgt spid="2397"/>
                                        </p:tgtEl>
                                      </p:cBhvr>
                                    </p:animEffect>
                                  </p:childTnLst>
                                </p:cTn>
                              </p:par>
                              <p:par>
                                <p:cTn id="62" presetID="10" presetClass="entr" presetSubtype="0" fill="hold" nodeType="withEffect">
                                  <p:stCondLst>
                                    <p:cond delay="0"/>
                                  </p:stCondLst>
                                  <p:childTnLst>
                                    <p:set>
                                      <p:cBhvr>
                                        <p:cTn id="63" dur="1" fill="hold">
                                          <p:stCondLst>
                                            <p:cond delay="0"/>
                                          </p:stCondLst>
                                        </p:cTn>
                                        <p:tgtEl>
                                          <p:spTgt spid="2392"/>
                                        </p:tgtEl>
                                        <p:attrNameLst>
                                          <p:attrName>style.visibility</p:attrName>
                                        </p:attrNameLst>
                                      </p:cBhvr>
                                      <p:to>
                                        <p:strVal val="visible"/>
                                      </p:to>
                                    </p:set>
                                    <p:animEffect transition="in" filter="fade">
                                      <p:cBhvr>
                                        <p:cTn id="64" dur="500"/>
                                        <p:tgtEl>
                                          <p:spTgt spid="23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408"/>
        <p:cNvGrpSpPr/>
        <p:nvPr/>
      </p:nvGrpSpPr>
      <p:grpSpPr>
        <a:xfrm>
          <a:off x="0" y="0"/>
          <a:ext cx="0" cy="0"/>
          <a:chOff x="0" y="0"/>
          <a:chExt cx="0" cy="0"/>
        </a:xfrm>
      </p:grpSpPr>
      <p:sp>
        <p:nvSpPr>
          <p:cNvPr id="2409" name="Google Shape;2409;p65"/>
          <p:cNvSpPr/>
          <p:nvPr/>
        </p:nvSpPr>
        <p:spPr>
          <a:xfrm>
            <a:off x="142185" y="1387323"/>
            <a:ext cx="11907630" cy="5247131"/>
          </a:xfrm>
          <a:prstGeom prst="rect">
            <a:avLst/>
          </a:prstGeom>
          <a:noFill/>
          <a:ln w="19050" cap="flat" cmpd="sng">
            <a:solidFill>
              <a:srgbClr val="8781B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2410" name="Google Shape;2410;p65"/>
          <p:cNvGrpSpPr/>
          <p:nvPr/>
        </p:nvGrpSpPr>
        <p:grpSpPr>
          <a:xfrm>
            <a:off x="142185" y="191285"/>
            <a:ext cx="11907630" cy="830956"/>
            <a:chOff x="142185" y="191285"/>
            <a:chExt cx="11907630" cy="830956"/>
          </a:xfrm>
        </p:grpSpPr>
        <p:pic>
          <p:nvPicPr>
            <p:cNvPr id="2411" name="Google Shape;2411;p65"/>
            <p:cNvPicPr preferRelativeResize="0"/>
            <p:nvPr/>
          </p:nvPicPr>
          <p:blipFill rotWithShape="1">
            <a:blip r:embed="rId3">
              <a:alphaModFix/>
            </a:blip>
            <a:srcRect/>
            <a:stretch/>
          </p:blipFill>
          <p:spPr>
            <a:xfrm>
              <a:off x="142185" y="223545"/>
              <a:ext cx="11907630" cy="755970"/>
            </a:xfrm>
            <a:prstGeom prst="rect">
              <a:avLst/>
            </a:prstGeom>
            <a:noFill/>
            <a:ln>
              <a:noFill/>
            </a:ln>
          </p:spPr>
        </p:pic>
        <p:sp>
          <p:nvSpPr>
            <p:cNvPr id="2412" name="Google Shape;2412;p65"/>
            <p:cNvSpPr txBox="1"/>
            <p:nvPr/>
          </p:nvSpPr>
          <p:spPr>
            <a:xfrm>
              <a:off x="201954" y="191285"/>
              <a:ext cx="1208145"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4800"/>
                <a:buFont typeface="Arial"/>
                <a:buNone/>
              </a:pPr>
              <a:r>
                <a:rPr lang="ja-JP" sz="4800" b="1" i="0" u="none" strike="noStrike" cap="none">
                  <a:solidFill>
                    <a:schemeClr val="lt1"/>
                  </a:solidFill>
                  <a:latin typeface="Arial"/>
                  <a:ea typeface="Arial"/>
                  <a:cs typeface="Arial"/>
                  <a:sym typeface="Arial"/>
                </a:rPr>
                <a:t>7</a:t>
              </a:r>
              <a:endParaRPr sz="4800" b="1" i="0" u="none" strike="noStrike" cap="none">
                <a:solidFill>
                  <a:schemeClr val="lt1"/>
                </a:solidFill>
                <a:latin typeface="Arial"/>
                <a:ea typeface="Arial"/>
                <a:cs typeface="Arial"/>
                <a:sym typeface="Arial"/>
              </a:endParaRPr>
            </a:p>
          </p:txBody>
        </p:sp>
        <p:sp>
          <p:nvSpPr>
            <p:cNvPr id="2413" name="Google Shape;2413;p65"/>
            <p:cNvSpPr txBox="1"/>
            <p:nvPr/>
          </p:nvSpPr>
          <p:spPr>
            <a:xfrm>
              <a:off x="1566872" y="340431"/>
              <a:ext cx="95724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200"/>
                <a:buFont typeface="Arial"/>
                <a:buNone/>
              </a:pPr>
              <a:r>
                <a:rPr lang="ja-JP" sz="3200" b="1" i="0" u="none" strike="noStrike" cap="none">
                  <a:solidFill>
                    <a:schemeClr val="lt1"/>
                  </a:solidFill>
                  <a:latin typeface="Arial"/>
                  <a:ea typeface="Arial"/>
                  <a:cs typeface="Arial"/>
                  <a:sym typeface="Arial"/>
                </a:rPr>
                <a:t>税金の使いみちはどうやって決まるのだろう？</a:t>
              </a:r>
              <a:endParaRPr sz="1400" b="0" i="0" u="none" strike="noStrike" cap="none">
                <a:solidFill>
                  <a:srgbClr val="000000"/>
                </a:solidFill>
                <a:latin typeface="Arial"/>
                <a:ea typeface="Arial"/>
                <a:cs typeface="Arial"/>
                <a:sym typeface="Arial"/>
              </a:endParaRPr>
            </a:p>
          </p:txBody>
        </p:sp>
      </p:grpSp>
      <p:pic>
        <p:nvPicPr>
          <p:cNvPr id="2414" name="Google Shape;2414;p65"/>
          <p:cNvPicPr preferRelativeResize="0"/>
          <p:nvPr/>
        </p:nvPicPr>
        <p:blipFill rotWithShape="1">
          <a:blip r:embed="rId4">
            <a:alphaModFix/>
          </a:blip>
          <a:srcRect/>
          <a:stretch/>
        </p:blipFill>
        <p:spPr>
          <a:xfrm>
            <a:off x="411554" y="1873420"/>
            <a:ext cx="6082484" cy="4054990"/>
          </a:xfrm>
          <a:prstGeom prst="rect">
            <a:avLst/>
          </a:prstGeom>
          <a:noFill/>
          <a:ln>
            <a:noFill/>
          </a:ln>
        </p:spPr>
      </p:pic>
      <p:sp>
        <p:nvSpPr>
          <p:cNvPr id="2415" name="Google Shape;2415;p65"/>
          <p:cNvSpPr txBox="1"/>
          <p:nvPr/>
        </p:nvSpPr>
        <p:spPr>
          <a:xfrm>
            <a:off x="2821854" y="3517345"/>
            <a:ext cx="1261884"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ja-JP" sz="2000" b="1" i="0" u="none" strike="noStrike" cap="none">
                <a:solidFill>
                  <a:schemeClr val="dk1"/>
                </a:solidFill>
                <a:latin typeface="Arial"/>
                <a:ea typeface="Arial"/>
                <a:cs typeface="Arial"/>
                <a:sym typeface="Arial"/>
              </a:rPr>
              <a:t>歳入総額</a:t>
            </a:r>
            <a:endParaRPr sz="1400" b="0" i="0" u="none" strike="noStrike" cap="none">
              <a:solidFill>
                <a:srgbClr val="000000"/>
              </a:solidFill>
              <a:latin typeface="Arial"/>
              <a:ea typeface="Arial"/>
              <a:cs typeface="Arial"/>
              <a:sym typeface="Arial"/>
            </a:endParaRPr>
          </a:p>
        </p:txBody>
      </p:sp>
      <p:sp>
        <p:nvSpPr>
          <p:cNvPr id="2416" name="Google Shape;2416;p65"/>
          <p:cNvSpPr txBox="1"/>
          <p:nvPr/>
        </p:nvSpPr>
        <p:spPr>
          <a:xfrm>
            <a:off x="2513276" y="3917455"/>
            <a:ext cx="1879041"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ja-JP" sz="1600" b="1" i="0" u="none" strike="noStrike" cap="none">
                <a:solidFill>
                  <a:schemeClr val="dk1"/>
                </a:solidFill>
                <a:latin typeface="Arial"/>
                <a:ea typeface="Arial"/>
                <a:cs typeface="Arial"/>
                <a:sym typeface="Arial"/>
              </a:rPr>
              <a:t>115兆1,978億円</a:t>
            </a:r>
            <a:endParaRPr sz="1400" b="0" i="0" u="none" strike="noStrike" cap="none">
              <a:solidFill>
                <a:srgbClr val="000000"/>
              </a:solidFill>
              <a:latin typeface="Arial"/>
              <a:ea typeface="Arial"/>
              <a:cs typeface="Arial"/>
              <a:sym typeface="Arial"/>
            </a:endParaRPr>
          </a:p>
        </p:txBody>
      </p:sp>
      <p:sp>
        <p:nvSpPr>
          <p:cNvPr id="2417" name="Google Shape;2417;p65"/>
          <p:cNvSpPr txBox="1"/>
          <p:nvPr/>
        </p:nvSpPr>
        <p:spPr>
          <a:xfrm>
            <a:off x="3040048" y="5130166"/>
            <a:ext cx="896399"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chemeClr val="dk1"/>
                </a:solidFill>
                <a:latin typeface="Arial"/>
                <a:ea typeface="Arial"/>
                <a:cs typeface="Arial"/>
                <a:sym typeface="Arial"/>
              </a:rPr>
              <a:t>67.6%</a:t>
            </a:r>
            <a:endParaRPr sz="1400" b="0" i="0" u="none" strike="noStrike" cap="none">
              <a:solidFill>
                <a:srgbClr val="000000"/>
              </a:solidFill>
              <a:latin typeface="Arial"/>
              <a:ea typeface="Arial"/>
              <a:cs typeface="Arial"/>
              <a:sym typeface="Arial"/>
            </a:endParaRPr>
          </a:p>
        </p:txBody>
      </p:sp>
      <p:sp>
        <p:nvSpPr>
          <p:cNvPr id="2418" name="Google Shape;2418;p65"/>
          <p:cNvSpPr txBox="1"/>
          <p:nvPr/>
        </p:nvSpPr>
        <p:spPr>
          <a:xfrm>
            <a:off x="1651341" y="3409623"/>
            <a:ext cx="896399"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chemeClr val="dk1"/>
                </a:solidFill>
                <a:latin typeface="Arial"/>
                <a:ea typeface="Arial"/>
                <a:cs typeface="Arial"/>
                <a:sym typeface="Arial"/>
              </a:rPr>
              <a:t>24.9%</a:t>
            </a:r>
            <a:endParaRPr sz="1400" b="0" i="0" u="none" strike="noStrike" cap="none">
              <a:solidFill>
                <a:srgbClr val="000000"/>
              </a:solidFill>
              <a:latin typeface="Arial"/>
              <a:ea typeface="Arial"/>
              <a:cs typeface="Arial"/>
              <a:sym typeface="Arial"/>
            </a:endParaRPr>
          </a:p>
        </p:txBody>
      </p:sp>
      <p:grpSp>
        <p:nvGrpSpPr>
          <p:cNvPr id="2419" name="Google Shape;2419;p65"/>
          <p:cNvGrpSpPr/>
          <p:nvPr/>
        </p:nvGrpSpPr>
        <p:grpSpPr>
          <a:xfrm>
            <a:off x="2591013" y="2190522"/>
            <a:ext cx="947695" cy="547465"/>
            <a:chOff x="3135799" y="5348377"/>
            <a:chExt cx="947695" cy="547465"/>
          </a:xfrm>
        </p:grpSpPr>
        <p:sp>
          <p:nvSpPr>
            <p:cNvPr id="2420" name="Google Shape;2420;p65"/>
            <p:cNvSpPr txBox="1"/>
            <p:nvPr/>
          </p:nvSpPr>
          <p:spPr>
            <a:xfrm>
              <a:off x="3135799" y="5348377"/>
              <a:ext cx="947695"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chemeClr val="dk1"/>
                  </a:solidFill>
                  <a:latin typeface="Arial"/>
                  <a:ea typeface="Arial"/>
                  <a:cs typeface="Arial"/>
                  <a:sym typeface="Arial"/>
                </a:rPr>
                <a:t>そのほか</a:t>
              </a:r>
              <a:endParaRPr sz="1400" b="1" i="0" u="none" strike="noStrike" cap="none">
                <a:solidFill>
                  <a:schemeClr val="dk1"/>
                </a:solidFill>
                <a:latin typeface="Arial"/>
                <a:ea typeface="Arial"/>
                <a:cs typeface="Arial"/>
                <a:sym typeface="Arial"/>
              </a:endParaRPr>
            </a:p>
          </p:txBody>
        </p:sp>
        <p:sp>
          <p:nvSpPr>
            <p:cNvPr id="2421" name="Google Shape;2421;p65"/>
            <p:cNvSpPr txBox="1"/>
            <p:nvPr/>
          </p:nvSpPr>
          <p:spPr>
            <a:xfrm>
              <a:off x="3272053" y="5618843"/>
              <a:ext cx="675185"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a:solidFill>
                    <a:schemeClr val="dk1"/>
                  </a:solidFill>
                  <a:latin typeface="Arial"/>
                  <a:ea typeface="Arial"/>
                  <a:cs typeface="Arial"/>
                  <a:sym typeface="Arial"/>
                </a:rPr>
                <a:t>7.6%</a:t>
              </a:r>
              <a:endParaRPr sz="1400" b="0" i="0" u="none" strike="noStrike" cap="none">
                <a:solidFill>
                  <a:srgbClr val="000000"/>
                </a:solidFill>
                <a:latin typeface="Arial"/>
                <a:ea typeface="Arial"/>
                <a:cs typeface="Arial"/>
                <a:sym typeface="Arial"/>
              </a:endParaRPr>
            </a:p>
          </p:txBody>
        </p:sp>
      </p:grpSp>
      <p:pic>
        <p:nvPicPr>
          <p:cNvPr id="2422" name="Google Shape;2422;p65"/>
          <p:cNvPicPr preferRelativeResize="0"/>
          <p:nvPr/>
        </p:nvPicPr>
        <p:blipFill rotWithShape="1">
          <a:blip r:embed="rId5">
            <a:alphaModFix/>
          </a:blip>
          <a:srcRect/>
          <a:stretch/>
        </p:blipFill>
        <p:spPr>
          <a:xfrm>
            <a:off x="5603941" y="1873420"/>
            <a:ext cx="6082484" cy="4054990"/>
          </a:xfrm>
          <a:prstGeom prst="rect">
            <a:avLst/>
          </a:prstGeom>
          <a:noFill/>
          <a:ln>
            <a:noFill/>
          </a:ln>
        </p:spPr>
      </p:pic>
      <p:sp>
        <p:nvSpPr>
          <p:cNvPr id="2423" name="Google Shape;2423;p65"/>
          <p:cNvSpPr txBox="1"/>
          <p:nvPr/>
        </p:nvSpPr>
        <p:spPr>
          <a:xfrm>
            <a:off x="8014242" y="3517345"/>
            <a:ext cx="1261884"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ja-JP" sz="2000" b="1" i="0" u="none" strike="noStrike" cap="none">
                <a:solidFill>
                  <a:schemeClr val="dk1"/>
                </a:solidFill>
                <a:latin typeface="Arial"/>
                <a:ea typeface="Arial"/>
                <a:cs typeface="Arial"/>
                <a:sym typeface="Arial"/>
              </a:rPr>
              <a:t>歳出総額</a:t>
            </a:r>
            <a:endParaRPr sz="1400" b="0" i="0" u="none" strike="noStrike" cap="none">
              <a:solidFill>
                <a:srgbClr val="000000"/>
              </a:solidFill>
              <a:latin typeface="Arial"/>
              <a:ea typeface="Arial"/>
              <a:cs typeface="Arial"/>
              <a:sym typeface="Arial"/>
            </a:endParaRPr>
          </a:p>
        </p:txBody>
      </p:sp>
      <p:sp>
        <p:nvSpPr>
          <p:cNvPr id="2424" name="Google Shape;2424;p65"/>
          <p:cNvSpPr txBox="1"/>
          <p:nvPr/>
        </p:nvSpPr>
        <p:spPr>
          <a:xfrm>
            <a:off x="7705663" y="3917455"/>
            <a:ext cx="1879041"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ja-JP" sz="1600" b="1" i="0" u="none" strike="noStrike" cap="none">
                <a:solidFill>
                  <a:schemeClr val="dk1"/>
                </a:solidFill>
                <a:latin typeface="Arial"/>
                <a:ea typeface="Arial"/>
                <a:cs typeface="Arial"/>
                <a:sym typeface="Arial"/>
              </a:rPr>
              <a:t>115兆1,978億円</a:t>
            </a:r>
            <a:endParaRPr sz="1400" b="0" i="0" u="none" strike="noStrike" cap="none">
              <a:solidFill>
                <a:srgbClr val="000000"/>
              </a:solidFill>
              <a:latin typeface="Arial"/>
              <a:ea typeface="Arial"/>
              <a:cs typeface="Arial"/>
              <a:sym typeface="Arial"/>
            </a:endParaRPr>
          </a:p>
        </p:txBody>
      </p:sp>
      <p:grpSp>
        <p:nvGrpSpPr>
          <p:cNvPr id="2425" name="Google Shape;2425;p65"/>
          <p:cNvGrpSpPr/>
          <p:nvPr/>
        </p:nvGrpSpPr>
        <p:grpSpPr>
          <a:xfrm>
            <a:off x="8033766" y="5036541"/>
            <a:ext cx="947695" cy="547465"/>
            <a:chOff x="3135799" y="5348377"/>
            <a:chExt cx="947695" cy="547465"/>
          </a:xfrm>
        </p:grpSpPr>
        <p:sp>
          <p:nvSpPr>
            <p:cNvPr id="2426" name="Google Shape;2426;p65"/>
            <p:cNvSpPr txBox="1"/>
            <p:nvPr/>
          </p:nvSpPr>
          <p:spPr>
            <a:xfrm>
              <a:off x="3135799" y="5348377"/>
              <a:ext cx="947695"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chemeClr val="dk1"/>
                  </a:solidFill>
                  <a:latin typeface="Arial"/>
                  <a:ea typeface="Arial"/>
                  <a:cs typeface="Arial"/>
                  <a:sym typeface="Arial"/>
                </a:rPr>
                <a:t>そのほか</a:t>
              </a:r>
              <a:endParaRPr sz="1400" b="1" i="0" u="none" strike="noStrike" cap="none">
                <a:solidFill>
                  <a:schemeClr val="dk1"/>
                </a:solidFill>
                <a:latin typeface="Arial"/>
                <a:ea typeface="Arial"/>
                <a:cs typeface="Arial"/>
                <a:sym typeface="Arial"/>
              </a:endParaRPr>
            </a:p>
          </p:txBody>
        </p:sp>
        <p:sp>
          <p:nvSpPr>
            <p:cNvPr id="2427" name="Google Shape;2427;p65"/>
            <p:cNvSpPr txBox="1"/>
            <p:nvPr/>
          </p:nvSpPr>
          <p:spPr>
            <a:xfrm>
              <a:off x="3217550" y="5618843"/>
              <a:ext cx="784190"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a:solidFill>
                    <a:schemeClr val="dk1"/>
                  </a:solidFill>
                  <a:latin typeface="Arial"/>
                  <a:ea typeface="Arial"/>
                  <a:cs typeface="Arial"/>
                  <a:sym typeface="Arial"/>
                </a:rPr>
                <a:t>15.7%</a:t>
              </a:r>
              <a:endParaRPr sz="1400" b="0" i="0" u="none" strike="noStrike" cap="none">
                <a:solidFill>
                  <a:srgbClr val="000000"/>
                </a:solidFill>
                <a:latin typeface="Arial"/>
                <a:ea typeface="Arial"/>
                <a:cs typeface="Arial"/>
                <a:sym typeface="Arial"/>
              </a:endParaRPr>
            </a:p>
          </p:txBody>
        </p:sp>
      </p:grpSp>
      <p:sp>
        <p:nvSpPr>
          <p:cNvPr id="2428" name="Google Shape;2428;p65"/>
          <p:cNvSpPr txBox="1"/>
          <p:nvPr/>
        </p:nvSpPr>
        <p:spPr>
          <a:xfrm>
            <a:off x="9363180" y="2952384"/>
            <a:ext cx="896399"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chemeClr val="dk1"/>
                </a:solidFill>
                <a:latin typeface="Arial"/>
                <a:ea typeface="Arial"/>
                <a:cs typeface="Arial"/>
                <a:sym typeface="Arial"/>
              </a:rPr>
              <a:t>33.2%</a:t>
            </a:r>
            <a:endParaRPr sz="1400" b="0" i="0" u="none" strike="noStrike" cap="none">
              <a:solidFill>
                <a:srgbClr val="000000"/>
              </a:solidFill>
              <a:latin typeface="Arial"/>
              <a:ea typeface="Arial"/>
              <a:cs typeface="Arial"/>
              <a:sym typeface="Arial"/>
            </a:endParaRPr>
          </a:p>
        </p:txBody>
      </p:sp>
      <p:sp>
        <p:nvSpPr>
          <p:cNvPr id="2429" name="Google Shape;2429;p65"/>
          <p:cNvSpPr txBox="1"/>
          <p:nvPr/>
        </p:nvSpPr>
        <p:spPr>
          <a:xfrm>
            <a:off x="9425366" y="4633813"/>
            <a:ext cx="747320"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chemeClr val="dk1"/>
                </a:solidFill>
                <a:latin typeface="Arial"/>
                <a:ea typeface="Arial"/>
                <a:cs typeface="Arial"/>
                <a:sym typeface="Arial"/>
              </a:rPr>
              <a:t>5.3%</a:t>
            </a:r>
            <a:endParaRPr sz="1400" b="0" i="0" u="none" strike="noStrike" cap="none">
              <a:solidFill>
                <a:srgbClr val="000000"/>
              </a:solidFill>
              <a:latin typeface="Arial"/>
              <a:ea typeface="Arial"/>
              <a:cs typeface="Arial"/>
              <a:sym typeface="Arial"/>
            </a:endParaRPr>
          </a:p>
        </p:txBody>
      </p:sp>
      <p:sp>
        <p:nvSpPr>
          <p:cNvPr id="2430" name="Google Shape;2430;p65"/>
          <p:cNvSpPr txBox="1"/>
          <p:nvPr/>
        </p:nvSpPr>
        <p:spPr>
          <a:xfrm>
            <a:off x="9183183" y="5102739"/>
            <a:ext cx="747320"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chemeClr val="dk1"/>
                </a:solidFill>
                <a:latin typeface="Arial"/>
                <a:ea typeface="Arial"/>
                <a:cs typeface="Arial"/>
                <a:sym typeface="Arial"/>
              </a:rPr>
              <a:t>4.9%</a:t>
            </a:r>
            <a:endParaRPr sz="1400" b="0" i="0" u="none" strike="noStrike" cap="none">
              <a:solidFill>
                <a:srgbClr val="000000"/>
              </a:solidFill>
              <a:latin typeface="Arial"/>
              <a:ea typeface="Arial"/>
              <a:cs typeface="Arial"/>
              <a:sym typeface="Arial"/>
            </a:endParaRPr>
          </a:p>
        </p:txBody>
      </p:sp>
      <p:sp>
        <p:nvSpPr>
          <p:cNvPr id="2431" name="Google Shape;2431;p65"/>
          <p:cNvSpPr txBox="1"/>
          <p:nvPr/>
        </p:nvSpPr>
        <p:spPr>
          <a:xfrm>
            <a:off x="7037671" y="4388215"/>
            <a:ext cx="873957"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chemeClr val="dk1"/>
                </a:solidFill>
                <a:latin typeface="Arial"/>
                <a:ea typeface="Arial"/>
                <a:cs typeface="Arial"/>
                <a:sym typeface="Arial"/>
              </a:rPr>
              <a:t>16.4%</a:t>
            </a:r>
            <a:endParaRPr sz="1400" b="0" i="0" u="none" strike="noStrike" cap="none">
              <a:solidFill>
                <a:srgbClr val="000000"/>
              </a:solidFill>
              <a:latin typeface="Arial"/>
              <a:ea typeface="Arial"/>
              <a:cs typeface="Arial"/>
              <a:sym typeface="Arial"/>
            </a:endParaRPr>
          </a:p>
        </p:txBody>
      </p:sp>
      <p:sp>
        <p:nvSpPr>
          <p:cNvPr id="2432" name="Google Shape;2432;p65"/>
          <p:cNvSpPr txBox="1"/>
          <p:nvPr/>
        </p:nvSpPr>
        <p:spPr>
          <a:xfrm>
            <a:off x="7037671" y="2952384"/>
            <a:ext cx="896399"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chemeClr val="dk1"/>
                </a:solidFill>
                <a:latin typeface="Arial"/>
                <a:ea typeface="Arial"/>
                <a:cs typeface="Arial"/>
                <a:sym typeface="Arial"/>
              </a:rPr>
              <a:t>24.5%</a:t>
            </a:r>
            <a:endParaRPr sz="1400" b="0" i="0" u="none" strike="noStrike" cap="none">
              <a:solidFill>
                <a:srgbClr val="000000"/>
              </a:solidFill>
              <a:latin typeface="Arial"/>
              <a:ea typeface="Arial"/>
              <a:cs typeface="Arial"/>
              <a:sym typeface="Arial"/>
            </a:endParaRPr>
          </a:p>
        </p:txBody>
      </p:sp>
      <p:grpSp>
        <p:nvGrpSpPr>
          <p:cNvPr id="2433" name="Google Shape;2433;p65"/>
          <p:cNvGrpSpPr/>
          <p:nvPr/>
        </p:nvGrpSpPr>
        <p:grpSpPr>
          <a:xfrm>
            <a:off x="669925" y="1122760"/>
            <a:ext cx="4176395" cy="557706"/>
            <a:chOff x="669925" y="1122760"/>
            <a:chExt cx="4176395" cy="557706"/>
          </a:xfrm>
        </p:grpSpPr>
        <p:sp>
          <p:nvSpPr>
            <p:cNvPr id="2434" name="Google Shape;2434;p65"/>
            <p:cNvSpPr/>
            <p:nvPr/>
          </p:nvSpPr>
          <p:spPr>
            <a:xfrm>
              <a:off x="669925" y="1122760"/>
              <a:ext cx="4176395" cy="557706"/>
            </a:xfrm>
            <a:prstGeom prst="roundRect">
              <a:avLst>
                <a:gd name="adj" fmla="val 50000"/>
              </a:avLst>
            </a:prstGeom>
            <a:solidFill>
              <a:srgbClr val="8781B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435" name="Google Shape;2435;p65"/>
            <p:cNvSpPr txBox="1"/>
            <p:nvPr/>
          </p:nvSpPr>
          <p:spPr>
            <a:xfrm>
              <a:off x="2306849" y="1230043"/>
              <a:ext cx="2539471"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ja-JP" sz="1600" b="0" i="0" u="none" strike="noStrike" cap="none">
                  <a:solidFill>
                    <a:schemeClr val="lt1"/>
                  </a:solidFill>
                  <a:latin typeface="Arial"/>
                  <a:ea typeface="Arial"/>
                  <a:cs typeface="Arial"/>
                  <a:sym typeface="Arial"/>
                </a:rPr>
                <a:t>（令和７年度当初予算）</a:t>
              </a:r>
              <a:endParaRPr sz="1600" b="0" i="0" u="none" strike="noStrike" cap="none">
                <a:solidFill>
                  <a:schemeClr val="lt1"/>
                </a:solidFill>
                <a:latin typeface="Arial"/>
                <a:ea typeface="Arial"/>
                <a:cs typeface="Arial"/>
                <a:sym typeface="Arial"/>
              </a:endParaRPr>
            </a:p>
          </p:txBody>
        </p:sp>
        <p:sp>
          <p:nvSpPr>
            <p:cNvPr id="2436" name="Google Shape;2436;p65"/>
            <p:cNvSpPr txBox="1"/>
            <p:nvPr/>
          </p:nvSpPr>
          <p:spPr>
            <a:xfrm>
              <a:off x="932114" y="1166189"/>
              <a:ext cx="1467068"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ja-JP" sz="2400" b="1" i="0" u="none" strike="noStrike" cap="none">
                  <a:solidFill>
                    <a:schemeClr val="lt1"/>
                  </a:solidFill>
                  <a:latin typeface="Arial"/>
                  <a:ea typeface="Arial"/>
                  <a:cs typeface="Arial"/>
                  <a:sym typeface="Arial"/>
                </a:rPr>
                <a:t>国の予算</a:t>
              </a:r>
              <a:endParaRPr sz="2400" b="1" i="0" u="none" strike="noStrike" cap="none">
                <a:solidFill>
                  <a:schemeClr val="lt1"/>
                </a:solidFill>
                <a:latin typeface="Arial"/>
                <a:ea typeface="Arial"/>
                <a:cs typeface="Arial"/>
                <a:sym typeface="Arial"/>
              </a:endParaRPr>
            </a:p>
          </p:txBody>
        </p:sp>
      </p:grpSp>
      <p:grpSp>
        <p:nvGrpSpPr>
          <p:cNvPr id="2437" name="Google Shape;2437;p65"/>
          <p:cNvGrpSpPr/>
          <p:nvPr/>
        </p:nvGrpSpPr>
        <p:grpSpPr>
          <a:xfrm>
            <a:off x="481530" y="3347904"/>
            <a:ext cx="1286083" cy="1008453"/>
            <a:chOff x="481530" y="3347904"/>
            <a:chExt cx="1286083" cy="1008453"/>
          </a:xfrm>
        </p:grpSpPr>
        <p:sp>
          <p:nvSpPr>
            <p:cNvPr id="2438" name="Google Shape;2438;p65"/>
            <p:cNvSpPr txBox="1"/>
            <p:nvPr/>
          </p:nvSpPr>
          <p:spPr>
            <a:xfrm>
              <a:off x="481530" y="3717400"/>
              <a:ext cx="1056700" cy="638957"/>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600"/>
                <a:buFont typeface="Arial"/>
                <a:buNone/>
              </a:pPr>
              <a:r>
                <a:rPr lang="ja-JP" sz="1600" b="1" i="0" u="none" strike="noStrike" cap="none">
                  <a:solidFill>
                    <a:schemeClr val="dk1"/>
                  </a:solidFill>
                  <a:latin typeface="Arial"/>
                  <a:ea typeface="Arial"/>
                  <a:cs typeface="Arial"/>
                  <a:sym typeface="Arial"/>
                </a:rPr>
                <a:t>国の借金</a:t>
              </a:r>
              <a:endParaRPr sz="1600" b="1" i="0" u="none" strike="noStrike" cap="none">
                <a:solidFill>
                  <a:schemeClr val="dk1"/>
                </a:solidFill>
                <a:latin typeface="Arial"/>
                <a:ea typeface="Arial"/>
                <a:cs typeface="Arial"/>
                <a:sym typeface="Arial"/>
              </a:endParaRPr>
            </a:p>
            <a:p>
              <a:pPr marL="0" marR="0" lvl="0" indent="0" algn="ctr" rtl="0">
                <a:lnSpc>
                  <a:spcPct val="120000"/>
                </a:lnSpc>
                <a:spcBef>
                  <a:spcPts val="0"/>
                </a:spcBef>
                <a:spcAft>
                  <a:spcPts val="0"/>
                </a:spcAft>
                <a:buClr>
                  <a:srgbClr val="000000"/>
                </a:buClr>
                <a:buSzPts val="1600"/>
                <a:buFont typeface="Arial"/>
                <a:buNone/>
              </a:pPr>
              <a:r>
                <a:rPr lang="ja-JP" sz="1600" b="1" i="0" u="none" strike="noStrike" cap="none">
                  <a:solidFill>
                    <a:schemeClr val="dk1"/>
                  </a:solidFill>
                  <a:latin typeface="Arial"/>
                  <a:ea typeface="Arial"/>
                  <a:cs typeface="Arial"/>
                  <a:sym typeface="Arial"/>
                </a:rPr>
                <a:t>など </a:t>
              </a:r>
              <a:endParaRPr sz="1600" b="1" i="0" u="none" strike="noStrike" cap="none">
                <a:solidFill>
                  <a:schemeClr val="dk1"/>
                </a:solidFill>
                <a:latin typeface="Arial"/>
                <a:ea typeface="Arial"/>
                <a:cs typeface="Arial"/>
                <a:sym typeface="Arial"/>
              </a:endParaRPr>
            </a:p>
          </p:txBody>
        </p:sp>
        <p:grpSp>
          <p:nvGrpSpPr>
            <p:cNvPr id="2439" name="Google Shape;2439;p65"/>
            <p:cNvGrpSpPr/>
            <p:nvPr/>
          </p:nvGrpSpPr>
          <p:grpSpPr>
            <a:xfrm>
              <a:off x="1107708" y="3347904"/>
              <a:ext cx="659905" cy="348468"/>
              <a:chOff x="1096484" y="3123366"/>
              <a:chExt cx="659905" cy="348468"/>
            </a:xfrm>
          </p:grpSpPr>
          <p:cxnSp>
            <p:nvCxnSpPr>
              <p:cNvPr id="2440" name="Google Shape;2440;p65"/>
              <p:cNvCxnSpPr/>
              <p:nvPr/>
            </p:nvCxnSpPr>
            <p:spPr>
              <a:xfrm rot="10800000" flipH="1">
                <a:off x="1096484" y="3123366"/>
                <a:ext cx="222705" cy="348468"/>
              </a:xfrm>
              <a:prstGeom prst="straightConnector1">
                <a:avLst/>
              </a:prstGeom>
              <a:noFill/>
              <a:ln w="12700" cap="rnd" cmpd="sng">
                <a:solidFill>
                  <a:schemeClr val="dk1"/>
                </a:solidFill>
                <a:prstDash val="solid"/>
                <a:round/>
                <a:headEnd type="none" w="sm" len="sm"/>
                <a:tailEnd type="none" w="sm" len="sm"/>
              </a:ln>
            </p:spPr>
          </p:cxnSp>
          <p:cxnSp>
            <p:nvCxnSpPr>
              <p:cNvPr id="2441" name="Google Shape;2441;p65"/>
              <p:cNvCxnSpPr/>
              <p:nvPr/>
            </p:nvCxnSpPr>
            <p:spPr>
              <a:xfrm>
                <a:off x="1319189" y="3123366"/>
                <a:ext cx="437200" cy="0"/>
              </a:xfrm>
              <a:prstGeom prst="straightConnector1">
                <a:avLst/>
              </a:prstGeom>
              <a:noFill/>
              <a:ln w="12700" cap="rnd" cmpd="sng">
                <a:solidFill>
                  <a:schemeClr val="dk1"/>
                </a:solidFill>
                <a:prstDash val="solid"/>
                <a:round/>
                <a:headEnd type="none" w="sm" len="sm"/>
                <a:tailEnd type="none" w="sm" len="sm"/>
              </a:ln>
            </p:spPr>
          </p:cxnSp>
        </p:grpSp>
      </p:grpSp>
      <p:grpSp>
        <p:nvGrpSpPr>
          <p:cNvPr id="2442" name="Google Shape;2442;p65"/>
          <p:cNvGrpSpPr/>
          <p:nvPr/>
        </p:nvGrpSpPr>
        <p:grpSpPr>
          <a:xfrm>
            <a:off x="2831482" y="5624167"/>
            <a:ext cx="1056700" cy="709454"/>
            <a:chOff x="2831482" y="5624167"/>
            <a:chExt cx="1056700" cy="709454"/>
          </a:xfrm>
        </p:grpSpPr>
        <p:sp>
          <p:nvSpPr>
            <p:cNvPr id="2443" name="Google Shape;2443;p65"/>
            <p:cNvSpPr txBox="1"/>
            <p:nvPr/>
          </p:nvSpPr>
          <p:spPr>
            <a:xfrm>
              <a:off x="2831482" y="5990129"/>
              <a:ext cx="1056700" cy="343492"/>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600"/>
                <a:buFont typeface="Arial"/>
                <a:buNone/>
              </a:pPr>
              <a:r>
                <a:rPr lang="ja-JP" sz="1600" b="1" i="0" u="none" strike="noStrike" cap="none">
                  <a:solidFill>
                    <a:schemeClr val="dk1"/>
                  </a:solidFill>
                  <a:latin typeface="Arial"/>
                  <a:ea typeface="Arial"/>
                  <a:cs typeface="Arial"/>
                  <a:sym typeface="Arial"/>
                </a:rPr>
                <a:t>税金など</a:t>
              </a:r>
              <a:endParaRPr sz="1600" b="1" i="0" u="none" strike="noStrike" cap="none">
                <a:solidFill>
                  <a:schemeClr val="dk1"/>
                </a:solidFill>
                <a:latin typeface="Arial"/>
                <a:ea typeface="Arial"/>
                <a:cs typeface="Arial"/>
                <a:sym typeface="Arial"/>
              </a:endParaRPr>
            </a:p>
          </p:txBody>
        </p:sp>
        <p:grpSp>
          <p:nvGrpSpPr>
            <p:cNvPr id="2444" name="Google Shape;2444;p65"/>
            <p:cNvGrpSpPr/>
            <p:nvPr/>
          </p:nvGrpSpPr>
          <p:grpSpPr>
            <a:xfrm rot="-5400000" flipH="1">
              <a:off x="3242140" y="5696040"/>
              <a:ext cx="327313" cy="183567"/>
              <a:chOff x="1127561" y="3123366"/>
              <a:chExt cx="628829" cy="183567"/>
            </a:xfrm>
          </p:grpSpPr>
          <p:cxnSp>
            <p:nvCxnSpPr>
              <p:cNvPr id="2445" name="Google Shape;2445;p65"/>
              <p:cNvCxnSpPr/>
              <p:nvPr/>
            </p:nvCxnSpPr>
            <p:spPr>
              <a:xfrm rot="-5400000">
                <a:off x="1131591" y="3119335"/>
                <a:ext cx="183567" cy="191628"/>
              </a:xfrm>
              <a:prstGeom prst="straightConnector1">
                <a:avLst/>
              </a:prstGeom>
              <a:noFill/>
              <a:ln w="12700" cap="rnd" cmpd="sng">
                <a:solidFill>
                  <a:schemeClr val="dk1"/>
                </a:solidFill>
                <a:prstDash val="solid"/>
                <a:round/>
                <a:headEnd type="none" w="sm" len="sm"/>
                <a:tailEnd type="none" w="sm" len="sm"/>
              </a:ln>
            </p:spPr>
          </p:cxnSp>
          <p:cxnSp>
            <p:nvCxnSpPr>
              <p:cNvPr id="2446" name="Google Shape;2446;p65"/>
              <p:cNvCxnSpPr/>
              <p:nvPr/>
            </p:nvCxnSpPr>
            <p:spPr>
              <a:xfrm>
                <a:off x="1319189" y="3123366"/>
                <a:ext cx="437200" cy="0"/>
              </a:xfrm>
              <a:prstGeom prst="straightConnector1">
                <a:avLst/>
              </a:prstGeom>
              <a:noFill/>
              <a:ln w="12700" cap="rnd" cmpd="sng">
                <a:solidFill>
                  <a:schemeClr val="dk1"/>
                </a:solidFill>
                <a:prstDash val="solid"/>
                <a:round/>
                <a:headEnd type="none" w="sm" len="sm"/>
                <a:tailEnd type="none" w="sm" len="sm"/>
              </a:ln>
            </p:spPr>
          </p:cxnSp>
        </p:grpSp>
      </p:grpSp>
      <p:grpSp>
        <p:nvGrpSpPr>
          <p:cNvPr id="2447" name="Google Shape;2447;p65"/>
          <p:cNvGrpSpPr/>
          <p:nvPr/>
        </p:nvGrpSpPr>
        <p:grpSpPr>
          <a:xfrm>
            <a:off x="5356784" y="4770046"/>
            <a:ext cx="3147936" cy="1466111"/>
            <a:chOff x="5356784" y="4770046"/>
            <a:chExt cx="3147936" cy="1466111"/>
          </a:xfrm>
        </p:grpSpPr>
        <p:sp>
          <p:nvSpPr>
            <p:cNvPr id="2448" name="Google Shape;2448;p65"/>
            <p:cNvSpPr txBox="1"/>
            <p:nvPr/>
          </p:nvSpPr>
          <p:spPr>
            <a:xfrm>
              <a:off x="5356784" y="5301734"/>
              <a:ext cx="3147936" cy="934423"/>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600"/>
                <a:buFont typeface="Arial"/>
                <a:buNone/>
              </a:pPr>
              <a:r>
                <a:rPr lang="ja-JP" sz="1600" b="1" i="0" u="none" strike="noStrike" cap="none">
                  <a:solidFill>
                    <a:schemeClr val="dk1"/>
                  </a:solidFill>
                  <a:latin typeface="Arial"/>
                  <a:ea typeface="Arial"/>
                  <a:cs typeface="Arial"/>
                  <a:sym typeface="Arial"/>
                </a:rPr>
                <a:t>都道府県や</a:t>
              </a:r>
              <a:endParaRPr sz="1600" b="1" i="0" u="none" strike="noStrike" cap="none">
                <a:solidFill>
                  <a:schemeClr val="dk1"/>
                </a:solidFill>
                <a:latin typeface="Arial"/>
                <a:ea typeface="Arial"/>
                <a:cs typeface="Arial"/>
                <a:sym typeface="Arial"/>
              </a:endParaRPr>
            </a:p>
            <a:p>
              <a:pPr marL="0" marR="0" lvl="0" indent="0" algn="ctr" rtl="0">
                <a:lnSpc>
                  <a:spcPct val="120000"/>
                </a:lnSpc>
                <a:spcBef>
                  <a:spcPts val="0"/>
                </a:spcBef>
                <a:spcAft>
                  <a:spcPts val="0"/>
                </a:spcAft>
                <a:buClr>
                  <a:srgbClr val="000000"/>
                </a:buClr>
                <a:buSzPts val="1600"/>
                <a:buFont typeface="Arial"/>
                <a:buNone/>
              </a:pPr>
              <a:r>
                <a:rPr lang="ja-JP" sz="1600" b="1" i="0" u="none" strike="noStrike" cap="none">
                  <a:solidFill>
                    <a:schemeClr val="dk1"/>
                  </a:solidFill>
                  <a:latin typeface="Arial"/>
                  <a:ea typeface="Arial"/>
                  <a:cs typeface="Arial"/>
                  <a:sym typeface="Arial"/>
                </a:rPr>
                <a:t>市区町村の</a:t>
              </a:r>
              <a:endParaRPr sz="1400" b="0" i="0" u="none" strike="noStrike" cap="none">
                <a:solidFill>
                  <a:srgbClr val="000000"/>
                </a:solidFill>
                <a:latin typeface="Arial"/>
                <a:ea typeface="Arial"/>
                <a:cs typeface="Arial"/>
                <a:sym typeface="Arial"/>
              </a:endParaRPr>
            </a:p>
            <a:p>
              <a:pPr marL="0" marR="0" lvl="0" indent="0" algn="ctr" rtl="0">
                <a:lnSpc>
                  <a:spcPct val="120000"/>
                </a:lnSpc>
                <a:spcBef>
                  <a:spcPts val="0"/>
                </a:spcBef>
                <a:spcAft>
                  <a:spcPts val="0"/>
                </a:spcAft>
                <a:buClr>
                  <a:srgbClr val="000000"/>
                </a:buClr>
                <a:buSzPts val="1600"/>
                <a:buFont typeface="Arial"/>
                <a:buNone/>
              </a:pPr>
              <a:r>
                <a:rPr lang="ja-JP" sz="1600" b="1" i="0" u="none" strike="noStrike" cap="none">
                  <a:solidFill>
                    <a:schemeClr val="dk1"/>
                  </a:solidFill>
                  <a:latin typeface="Arial"/>
                  <a:ea typeface="Arial"/>
                  <a:cs typeface="Arial"/>
                  <a:sym typeface="Arial"/>
                </a:rPr>
                <a:t>財政をおぎなうために </a:t>
              </a:r>
              <a:endParaRPr sz="1400" b="0" i="0" u="none" strike="noStrike" cap="none">
                <a:solidFill>
                  <a:srgbClr val="000000"/>
                </a:solidFill>
                <a:latin typeface="Arial"/>
                <a:ea typeface="Arial"/>
                <a:cs typeface="Arial"/>
                <a:sym typeface="Arial"/>
              </a:endParaRPr>
            </a:p>
          </p:txBody>
        </p:sp>
        <p:grpSp>
          <p:nvGrpSpPr>
            <p:cNvPr id="2449" name="Google Shape;2449;p65"/>
            <p:cNvGrpSpPr/>
            <p:nvPr/>
          </p:nvGrpSpPr>
          <p:grpSpPr>
            <a:xfrm rot="-5400000" flipH="1">
              <a:off x="6741833" y="4889930"/>
              <a:ext cx="464882" cy="225113"/>
              <a:chOff x="863266" y="3123366"/>
              <a:chExt cx="893123" cy="225113"/>
            </a:xfrm>
          </p:grpSpPr>
          <p:cxnSp>
            <p:nvCxnSpPr>
              <p:cNvPr id="2450" name="Google Shape;2450;p65"/>
              <p:cNvCxnSpPr/>
              <p:nvPr/>
            </p:nvCxnSpPr>
            <p:spPr>
              <a:xfrm rot="-5400000">
                <a:off x="978671" y="3007961"/>
                <a:ext cx="225113" cy="455923"/>
              </a:xfrm>
              <a:prstGeom prst="straightConnector1">
                <a:avLst/>
              </a:prstGeom>
              <a:noFill/>
              <a:ln w="12700" cap="rnd" cmpd="sng">
                <a:solidFill>
                  <a:schemeClr val="dk1"/>
                </a:solidFill>
                <a:prstDash val="solid"/>
                <a:round/>
                <a:headEnd type="none" w="sm" len="sm"/>
                <a:tailEnd type="none" w="sm" len="sm"/>
              </a:ln>
            </p:spPr>
          </p:cxnSp>
          <p:cxnSp>
            <p:nvCxnSpPr>
              <p:cNvPr id="2451" name="Google Shape;2451;p65"/>
              <p:cNvCxnSpPr/>
              <p:nvPr/>
            </p:nvCxnSpPr>
            <p:spPr>
              <a:xfrm>
                <a:off x="1319189" y="3123366"/>
                <a:ext cx="437200" cy="0"/>
              </a:xfrm>
              <a:prstGeom prst="straightConnector1">
                <a:avLst/>
              </a:prstGeom>
              <a:noFill/>
              <a:ln w="12700" cap="rnd" cmpd="sng">
                <a:solidFill>
                  <a:schemeClr val="dk1"/>
                </a:solidFill>
                <a:prstDash val="solid"/>
                <a:round/>
                <a:headEnd type="none" w="sm" len="sm"/>
                <a:tailEnd type="none" w="sm" len="sm"/>
              </a:ln>
            </p:spPr>
          </p:cxnSp>
        </p:grpSp>
      </p:grpSp>
      <p:grpSp>
        <p:nvGrpSpPr>
          <p:cNvPr id="2452" name="Google Shape;2452;p65"/>
          <p:cNvGrpSpPr/>
          <p:nvPr/>
        </p:nvGrpSpPr>
        <p:grpSpPr>
          <a:xfrm>
            <a:off x="6037505" y="1498539"/>
            <a:ext cx="2098651" cy="1317809"/>
            <a:chOff x="6037505" y="1498539"/>
            <a:chExt cx="2098651" cy="1317809"/>
          </a:xfrm>
        </p:grpSpPr>
        <p:grpSp>
          <p:nvGrpSpPr>
            <p:cNvPr id="2453" name="Google Shape;2453;p65"/>
            <p:cNvGrpSpPr/>
            <p:nvPr/>
          </p:nvGrpSpPr>
          <p:grpSpPr>
            <a:xfrm>
              <a:off x="6037505" y="1498539"/>
              <a:ext cx="2098651" cy="934423"/>
              <a:chOff x="5986028" y="2411374"/>
              <a:chExt cx="2098651" cy="934423"/>
            </a:xfrm>
          </p:grpSpPr>
          <p:sp>
            <p:nvSpPr>
              <p:cNvPr id="2454" name="Google Shape;2454;p65"/>
              <p:cNvSpPr txBox="1"/>
              <p:nvPr/>
            </p:nvSpPr>
            <p:spPr>
              <a:xfrm>
                <a:off x="5986028" y="2411374"/>
                <a:ext cx="2098651" cy="934423"/>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600"/>
                  <a:buFont typeface="Arial"/>
                  <a:buNone/>
                </a:pPr>
                <a:r>
                  <a:rPr lang="ja-JP" sz="1600" b="1" i="0" u="none" strike="noStrike" cap="none">
                    <a:solidFill>
                      <a:schemeClr val="dk1"/>
                    </a:solidFill>
                    <a:latin typeface="Arial"/>
                    <a:ea typeface="Arial"/>
                    <a:cs typeface="Arial"/>
                    <a:sym typeface="Arial"/>
                  </a:rPr>
                  <a:t>国の借金を返したり</a:t>
                </a:r>
                <a:endParaRPr sz="1400" b="0" i="0" u="none" strike="noStrike" cap="none">
                  <a:solidFill>
                    <a:srgbClr val="000000"/>
                  </a:solidFill>
                  <a:latin typeface="Arial"/>
                  <a:ea typeface="Arial"/>
                  <a:cs typeface="Arial"/>
                  <a:sym typeface="Arial"/>
                </a:endParaRPr>
              </a:p>
              <a:p>
                <a:pPr marL="0" marR="0" lvl="0" indent="0" algn="ctr" rtl="0">
                  <a:lnSpc>
                    <a:spcPct val="120000"/>
                  </a:lnSpc>
                  <a:spcBef>
                    <a:spcPts val="0"/>
                  </a:spcBef>
                  <a:spcAft>
                    <a:spcPts val="0"/>
                  </a:spcAft>
                  <a:buClr>
                    <a:srgbClr val="000000"/>
                  </a:buClr>
                  <a:buSzPts val="1600"/>
                  <a:buFont typeface="Arial"/>
                  <a:buNone/>
                </a:pPr>
                <a:r>
                  <a:rPr lang="ja-JP" sz="1600" b="1" i="0" u="none" strike="noStrike" cap="none">
                    <a:solidFill>
                      <a:schemeClr val="dk1"/>
                    </a:solidFill>
                    <a:latin typeface="Arial"/>
                    <a:ea typeface="Arial"/>
                    <a:cs typeface="Arial"/>
                    <a:sym typeface="Arial"/>
                  </a:rPr>
                  <a:t>利子を払ったり</a:t>
                </a:r>
                <a:endParaRPr sz="1600" b="1" i="0" u="none" strike="noStrike" cap="none">
                  <a:solidFill>
                    <a:schemeClr val="dk1"/>
                  </a:solidFill>
                  <a:latin typeface="Arial"/>
                  <a:ea typeface="Arial"/>
                  <a:cs typeface="Arial"/>
                  <a:sym typeface="Arial"/>
                </a:endParaRPr>
              </a:p>
              <a:p>
                <a:pPr marL="0" marR="0" lvl="0" indent="0" algn="ctr" rtl="0">
                  <a:lnSpc>
                    <a:spcPct val="120000"/>
                  </a:lnSpc>
                  <a:spcBef>
                    <a:spcPts val="0"/>
                  </a:spcBef>
                  <a:spcAft>
                    <a:spcPts val="0"/>
                  </a:spcAft>
                  <a:buClr>
                    <a:srgbClr val="000000"/>
                  </a:buClr>
                  <a:buSzPts val="1600"/>
                  <a:buFont typeface="Arial"/>
                  <a:buNone/>
                </a:pPr>
                <a:r>
                  <a:rPr lang="ja-JP" sz="1600" b="1" i="0" u="none" strike="noStrike" cap="none">
                    <a:solidFill>
                      <a:schemeClr val="dk1"/>
                    </a:solidFill>
                    <a:latin typeface="Arial"/>
                    <a:ea typeface="Arial"/>
                    <a:cs typeface="Arial"/>
                    <a:sym typeface="Arial"/>
                  </a:rPr>
                  <a:t>するために </a:t>
                </a:r>
                <a:endParaRPr sz="1400" b="0" i="0" u="none" strike="noStrike" cap="none">
                  <a:solidFill>
                    <a:srgbClr val="000000"/>
                  </a:solidFill>
                  <a:latin typeface="Arial"/>
                  <a:ea typeface="Arial"/>
                  <a:cs typeface="Arial"/>
                  <a:sym typeface="Arial"/>
                </a:endParaRPr>
              </a:p>
            </p:txBody>
          </p:sp>
          <p:sp>
            <p:nvSpPr>
              <p:cNvPr id="2455" name="Google Shape;2455;p65"/>
              <p:cNvSpPr txBox="1"/>
              <p:nvPr/>
            </p:nvSpPr>
            <p:spPr>
              <a:xfrm>
                <a:off x="6832609" y="2634702"/>
                <a:ext cx="360900" cy="184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ja-JP" sz="600" b="0" i="0" u="none" strike="noStrike" cap="none">
                    <a:solidFill>
                      <a:schemeClr val="dk1"/>
                    </a:solidFill>
                    <a:latin typeface="Arial"/>
                    <a:ea typeface="Arial"/>
                    <a:cs typeface="Arial"/>
                    <a:sym typeface="Arial"/>
                  </a:rPr>
                  <a:t>はら</a:t>
                </a:r>
                <a:endParaRPr sz="1400" b="0" i="0" u="none" strike="noStrike" cap="none">
                  <a:solidFill>
                    <a:srgbClr val="000000"/>
                  </a:solidFill>
                  <a:latin typeface="Arial"/>
                  <a:ea typeface="Arial"/>
                  <a:cs typeface="Arial"/>
                  <a:sym typeface="Arial"/>
                </a:endParaRPr>
              </a:p>
            </p:txBody>
          </p:sp>
        </p:grpSp>
        <p:grpSp>
          <p:nvGrpSpPr>
            <p:cNvPr id="2456" name="Google Shape;2456;p65"/>
            <p:cNvGrpSpPr/>
            <p:nvPr/>
          </p:nvGrpSpPr>
          <p:grpSpPr>
            <a:xfrm rot="5400000">
              <a:off x="7264997" y="2457478"/>
              <a:ext cx="414242" cy="303499"/>
              <a:chOff x="960554" y="3123366"/>
              <a:chExt cx="795835" cy="303499"/>
            </a:xfrm>
          </p:grpSpPr>
          <p:cxnSp>
            <p:nvCxnSpPr>
              <p:cNvPr id="2457" name="Google Shape;2457;p65"/>
              <p:cNvCxnSpPr/>
              <p:nvPr/>
            </p:nvCxnSpPr>
            <p:spPr>
              <a:xfrm rot="-5400000">
                <a:off x="988123" y="3095797"/>
                <a:ext cx="303499" cy="358637"/>
              </a:xfrm>
              <a:prstGeom prst="straightConnector1">
                <a:avLst/>
              </a:prstGeom>
              <a:noFill/>
              <a:ln w="12700" cap="rnd" cmpd="sng">
                <a:solidFill>
                  <a:schemeClr val="dk1"/>
                </a:solidFill>
                <a:prstDash val="solid"/>
                <a:round/>
                <a:headEnd type="none" w="sm" len="sm"/>
                <a:tailEnd type="none" w="sm" len="sm"/>
              </a:ln>
            </p:spPr>
          </p:cxnSp>
          <p:cxnSp>
            <p:nvCxnSpPr>
              <p:cNvPr id="2458" name="Google Shape;2458;p65"/>
              <p:cNvCxnSpPr/>
              <p:nvPr/>
            </p:nvCxnSpPr>
            <p:spPr>
              <a:xfrm>
                <a:off x="1319189" y="3123366"/>
                <a:ext cx="437200" cy="0"/>
              </a:xfrm>
              <a:prstGeom prst="straightConnector1">
                <a:avLst/>
              </a:prstGeom>
              <a:noFill/>
              <a:ln w="12700" cap="rnd" cmpd="sng">
                <a:solidFill>
                  <a:schemeClr val="dk1"/>
                </a:solidFill>
                <a:prstDash val="solid"/>
                <a:round/>
                <a:headEnd type="none" w="sm" len="sm"/>
                <a:tailEnd type="none" w="sm" len="sm"/>
              </a:ln>
            </p:spPr>
          </p:cxnSp>
        </p:grpSp>
      </p:grpSp>
      <p:grpSp>
        <p:nvGrpSpPr>
          <p:cNvPr id="2459" name="Google Shape;2459;p65"/>
          <p:cNvGrpSpPr/>
          <p:nvPr/>
        </p:nvGrpSpPr>
        <p:grpSpPr>
          <a:xfrm>
            <a:off x="9811378" y="2160426"/>
            <a:ext cx="2122203" cy="934423"/>
            <a:chOff x="9811380" y="2160426"/>
            <a:chExt cx="2122203" cy="934423"/>
          </a:xfrm>
        </p:grpSpPr>
        <p:sp>
          <p:nvSpPr>
            <p:cNvPr id="2460" name="Google Shape;2460;p65"/>
            <p:cNvSpPr txBox="1"/>
            <p:nvPr/>
          </p:nvSpPr>
          <p:spPr>
            <a:xfrm>
              <a:off x="10298361" y="2160426"/>
              <a:ext cx="1635221" cy="934423"/>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600"/>
                <a:buFont typeface="Arial"/>
                <a:buNone/>
              </a:pPr>
              <a:r>
                <a:rPr lang="ja-JP" sz="1600" b="1" i="0" u="none" strike="noStrike" cap="none">
                  <a:solidFill>
                    <a:schemeClr val="dk1"/>
                  </a:solidFill>
                  <a:latin typeface="Arial"/>
                  <a:ea typeface="Arial"/>
                  <a:cs typeface="Arial"/>
                  <a:sym typeface="Arial"/>
                </a:rPr>
                <a:t>わたしたちの</a:t>
              </a:r>
              <a:endParaRPr sz="1600" b="1" i="0" u="none" strike="noStrike" cap="none">
                <a:solidFill>
                  <a:schemeClr val="dk1"/>
                </a:solidFill>
                <a:latin typeface="Arial"/>
                <a:ea typeface="Arial"/>
                <a:cs typeface="Arial"/>
                <a:sym typeface="Arial"/>
              </a:endParaRPr>
            </a:p>
            <a:p>
              <a:pPr marL="0" marR="0" lvl="0" indent="0" algn="ctr" rtl="0">
                <a:lnSpc>
                  <a:spcPct val="120000"/>
                </a:lnSpc>
                <a:spcBef>
                  <a:spcPts val="0"/>
                </a:spcBef>
                <a:spcAft>
                  <a:spcPts val="0"/>
                </a:spcAft>
                <a:buClr>
                  <a:srgbClr val="000000"/>
                </a:buClr>
                <a:buSzPts val="1600"/>
                <a:buFont typeface="Arial"/>
                <a:buNone/>
              </a:pPr>
              <a:r>
                <a:rPr lang="ja-JP" sz="1600" b="1" i="0" u="none" strike="noStrike" cap="none">
                  <a:solidFill>
                    <a:schemeClr val="dk1"/>
                  </a:solidFill>
                  <a:latin typeface="Arial"/>
                  <a:ea typeface="Arial"/>
                  <a:cs typeface="Arial"/>
                  <a:sym typeface="Arial"/>
                </a:rPr>
                <a:t>健康や生活を</a:t>
              </a:r>
              <a:endParaRPr sz="1600" b="1" i="0" u="none" strike="noStrike" cap="none">
                <a:solidFill>
                  <a:schemeClr val="dk1"/>
                </a:solidFill>
                <a:latin typeface="Arial"/>
                <a:ea typeface="Arial"/>
                <a:cs typeface="Arial"/>
                <a:sym typeface="Arial"/>
              </a:endParaRPr>
            </a:p>
            <a:p>
              <a:pPr marL="0" marR="0" lvl="0" indent="0" algn="ctr" rtl="0">
                <a:lnSpc>
                  <a:spcPct val="120000"/>
                </a:lnSpc>
                <a:spcBef>
                  <a:spcPts val="0"/>
                </a:spcBef>
                <a:spcAft>
                  <a:spcPts val="0"/>
                </a:spcAft>
                <a:buClr>
                  <a:srgbClr val="000000"/>
                </a:buClr>
                <a:buSzPts val="1600"/>
                <a:buFont typeface="Arial"/>
                <a:buNone/>
              </a:pPr>
              <a:r>
                <a:rPr lang="ja-JP" sz="1600" b="1" i="0" u="none" strike="noStrike" cap="none">
                  <a:solidFill>
                    <a:schemeClr val="dk1"/>
                  </a:solidFill>
                  <a:latin typeface="Arial"/>
                  <a:ea typeface="Arial"/>
                  <a:cs typeface="Arial"/>
                  <a:sym typeface="Arial"/>
                </a:rPr>
                <a:t>守るために</a:t>
              </a:r>
              <a:endParaRPr sz="1400" b="0" i="0" u="none" strike="noStrike" cap="none">
                <a:solidFill>
                  <a:srgbClr val="000000"/>
                </a:solidFill>
                <a:latin typeface="Arial"/>
                <a:ea typeface="Arial"/>
                <a:cs typeface="Arial"/>
                <a:sym typeface="Arial"/>
              </a:endParaRPr>
            </a:p>
          </p:txBody>
        </p:sp>
        <p:grpSp>
          <p:nvGrpSpPr>
            <p:cNvPr id="2461" name="Google Shape;2461;p65"/>
            <p:cNvGrpSpPr/>
            <p:nvPr/>
          </p:nvGrpSpPr>
          <p:grpSpPr>
            <a:xfrm rot="-5400000" flipH="1">
              <a:off x="9834453" y="2377970"/>
              <a:ext cx="453188" cy="499335"/>
              <a:chOff x="885733" y="3123366"/>
              <a:chExt cx="870656" cy="499335"/>
            </a:xfrm>
          </p:grpSpPr>
          <p:cxnSp>
            <p:nvCxnSpPr>
              <p:cNvPr id="2462" name="Google Shape;2462;p65"/>
              <p:cNvCxnSpPr/>
              <p:nvPr/>
            </p:nvCxnSpPr>
            <p:spPr>
              <a:xfrm rot="-5400000">
                <a:off x="852795" y="3156304"/>
                <a:ext cx="499334" cy="433459"/>
              </a:xfrm>
              <a:prstGeom prst="straightConnector1">
                <a:avLst/>
              </a:prstGeom>
              <a:noFill/>
              <a:ln w="12700" cap="rnd" cmpd="sng">
                <a:solidFill>
                  <a:schemeClr val="dk1"/>
                </a:solidFill>
                <a:prstDash val="solid"/>
                <a:round/>
                <a:headEnd type="none" w="sm" len="sm"/>
                <a:tailEnd type="none" w="sm" len="sm"/>
              </a:ln>
            </p:spPr>
          </p:cxnSp>
          <p:cxnSp>
            <p:nvCxnSpPr>
              <p:cNvPr id="2463" name="Google Shape;2463;p65"/>
              <p:cNvCxnSpPr/>
              <p:nvPr/>
            </p:nvCxnSpPr>
            <p:spPr>
              <a:xfrm>
                <a:off x="1319189" y="3123366"/>
                <a:ext cx="437200" cy="0"/>
              </a:xfrm>
              <a:prstGeom prst="straightConnector1">
                <a:avLst/>
              </a:prstGeom>
              <a:noFill/>
              <a:ln w="12700" cap="rnd" cmpd="sng">
                <a:solidFill>
                  <a:schemeClr val="dk1"/>
                </a:solidFill>
                <a:prstDash val="solid"/>
                <a:round/>
                <a:headEnd type="none" w="sm" len="sm"/>
                <a:tailEnd type="none" w="sm" len="sm"/>
              </a:ln>
            </p:spPr>
          </p:cxnSp>
        </p:grpSp>
      </p:grpSp>
      <p:grpSp>
        <p:nvGrpSpPr>
          <p:cNvPr id="2464" name="Google Shape;2464;p65"/>
          <p:cNvGrpSpPr/>
          <p:nvPr/>
        </p:nvGrpSpPr>
        <p:grpSpPr>
          <a:xfrm>
            <a:off x="10006326" y="4487558"/>
            <a:ext cx="2191972" cy="934423"/>
            <a:chOff x="10006326" y="4487558"/>
            <a:chExt cx="2191972" cy="934423"/>
          </a:xfrm>
        </p:grpSpPr>
        <p:sp>
          <p:nvSpPr>
            <p:cNvPr id="2465" name="Google Shape;2465;p65"/>
            <p:cNvSpPr txBox="1"/>
            <p:nvPr/>
          </p:nvSpPr>
          <p:spPr>
            <a:xfrm>
              <a:off x="10221708" y="4487558"/>
              <a:ext cx="1976590" cy="934423"/>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600"/>
                <a:buFont typeface="Arial"/>
                <a:buNone/>
              </a:pPr>
              <a:r>
                <a:rPr lang="ja-JP" sz="1600" b="1" i="0" u="none" strike="noStrike" cap="none">
                  <a:solidFill>
                    <a:schemeClr val="dk1"/>
                  </a:solidFill>
                  <a:latin typeface="Arial"/>
                  <a:ea typeface="Arial"/>
                  <a:cs typeface="Arial"/>
                  <a:sym typeface="Arial"/>
                </a:rPr>
                <a:t>道路や住宅</a:t>
              </a:r>
              <a:endParaRPr sz="1600" b="1" i="0" u="none" strike="noStrike" cap="none">
                <a:solidFill>
                  <a:schemeClr val="dk1"/>
                </a:solidFill>
                <a:latin typeface="Arial"/>
                <a:ea typeface="Arial"/>
                <a:cs typeface="Arial"/>
                <a:sym typeface="Arial"/>
              </a:endParaRPr>
            </a:p>
            <a:p>
              <a:pPr marL="0" marR="0" lvl="0" indent="0" algn="ctr" rtl="0">
                <a:lnSpc>
                  <a:spcPct val="120000"/>
                </a:lnSpc>
                <a:spcBef>
                  <a:spcPts val="0"/>
                </a:spcBef>
                <a:spcAft>
                  <a:spcPts val="0"/>
                </a:spcAft>
                <a:buClr>
                  <a:srgbClr val="000000"/>
                </a:buClr>
                <a:buSzPts val="1600"/>
                <a:buFont typeface="Arial"/>
                <a:buNone/>
              </a:pPr>
              <a:r>
                <a:rPr lang="ja-JP" sz="1600" b="1" i="0" u="none" strike="noStrike" cap="none">
                  <a:solidFill>
                    <a:schemeClr val="dk1"/>
                  </a:solidFill>
                  <a:latin typeface="Arial"/>
                  <a:ea typeface="Arial"/>
                  <a:cs typeface="Arial"/>
                  <a:sym typeface="Arial"/>
                </a:rPr>
                <a:t>などの整備の</a:t>
              </a:r>
              <a:endParaRPr sz="1600" b="1" i="0" u="none" strike="noStrike" cap="none">
                <a:solidFill>
                  <a:schemeClr val="dk1"/>
                </a:solidFill>
                <a:latin typeface="Arial"/>
                <a:ea typeface="Arial"/>
                <a:cs typeface="Arial"/>
                <a:sym typeface="Arial"/>
              </a:endParaRPr>
            </a:p>
            <a:p>
              <a:pPr marL="0" marR="0" lvl="0" indent="0" algn="ctr" rtl="0">
                <a:lnSpc>
                  <a:spcPct val="120000"/>
                </a:lnSpc>
                <a:spcBef>
                  <a:spcPts val="0"/>
                </a:spcBef>
                <a:spcAft>
                  <a:spcPts val="0"/>
                </a:spcAft>
                <a:buClr>
                  <a:srgbClr val="000000"/>
                </a:buClr>
                <a:buSzPts val="1600"/>
                <a:buFont typeface="Arial"/>
                <a:buNone/>
              </a:pPr>
              <a:r>
                <a:rPr lang="ja-JP" sz="1600" b="1" i="0" u="none" strike="noStrike" cap="none">
                  <a:solidFill>
                    <a:schemeClr val="dk1"/>
                  </a:solidFill>
                  <a:latin typeface="Arial"/>
                  <a:ea typeface="Arial"/>
                  <a:cs typeface="Arial"/>
                  <a:sym typeface="Arial"/>
                </a:rPr>
                <a:t>ために</a:t>
              </a:r>
              <a:endParaRPr sz="1400" b="0" i="0" u="none" strike="noStrike" cap="none">
                <a:solidFill>
                  <a:srgbClr val="000000"/>
                </a:solidFill>
                <a:latin typeface="Arial"/>
                <a:ea typeface="Arial"/>
                <a:cs typeface="Arial"/>
                <a:sym typeface="Arial"/>
              </a:endParaRPr>
            </a:p>
          </p:txBody>
        </p:sp>
        <p:grpSp>
          <p:nvGrpSpPr>
            <p:cNvPr id="2466" name="Google Shape;2466;p65"/>
            <p:cNvGrpSpPr/>
            <p:nvPr/>
          </p:nvGrpSpPr>
          <p:grpSpPr>
            <a:xfrm rot="-209005">
              <a:off x="10014422" y="4754364"/>
              <a:ext cx="641865" cy="286024"/>
              <a:chOff x="581763" y="3090237"/>
              <a:chExt cx="1233138" cy="286024"/>
            </a:xfrm>
          </p:grpSpPr>
          <p:cxnSp>
            <p:nvCxnSpPr>
              <p:cNvPr id="2467" name="Google Shape;2467;p65"/>
              <p:cNvCxnSpPr/>
              <p:nvPr/>
            </p:nvCxnSpPr>
            <p:spPr>
              <a:xfrm rot="-10590995" flipH="1">
                <a:off x="588480" y="3111801"/>
                <a:ext cx="717197" cy="242896"/>
              </a:xfrm>
              <a:prstGeom prst="straightConnector1">
                <a:avLst/>
              </a:prstGeom>
              <a:noFill/>
              <a:ln w="12700" cap="rnd" cmpd="sng">
                <a:solidFill>
                  <a:schemeClr val="dk1"/>
                </a:solidFill>
                <a:prstDash val="solid"/>
                <a:round/>
                <a:headEnd type="none" w="sm" len="sm"/>
                <a:tailEnd type="none" w="sm" len="sm"/>
              </a:ln>
            </p:spPr>
          </p:cxnSp>
          <p:cxnSp>
            <p:nvCxnSpPr>
              <p:cNvPr id="2468" name="Google Shape;2468;p65"/>
              <p:cNvCxnSpPr/>
              <p:nvPr/>
            </p:nvCxnSpPr>
            <p:spPr>
              <a:xfrm rot="-10691101" flipH="1">
                <a:off x="1322435" y="3138605"/>
                <a:ext cx="492547" cy="2717"/>
              </a:xfrm>
              <a:prstGeom prst="straightConnector1">
                <a:avLst/>
              </a:prstGeom>
              <a:noFill/>
              <a:ln w="12700" cap="rnd" cmpd="sng">
                <a:solidFill>
                  <a:schemeClr val="dk1"/>
                </a:solidFill>
                <a:prstDash val="solid"/>
                <a:round/>
                <a:headEnd type="none" w="sm" len="sm"/>
                <a:tailEnd type="none" w="sm" len="sm"/>
              </a:ln>
            </p:spPr>
          </p:cxnSp>
        </p:grpSp>
      </p:grpSp>
      <p:grpSp>
        <p:nvGrpSpPr>
          <p:cNvPr id="2469" name="Google Shape;2469;p65"/>
          <p:cNvGrpSpPr/>
          <p:nvPr/>
        </p:nvGrpSpPr>
        <p:grpSpPr>
          <a:xfrm>
            <a:off x="9556846" y="5445508"/>
            <a:ext cx="2434191" cy="926263"/>
            <a:chOff x="9556846" y="5445508"/>
            <a:chExt cx="2434191" cy="926263"/>
          </a:xfrm>
        </p:grpSpPr>
        <p:sp>
          <p:nvSpPr>
            <p:cNvPr id="2470" name="Google Shape;2470;p65"/>
            <p:cNvSpPr txBox="1"/>
            <p:nvPr/>
          </p:nvSpPr>
          <p:spPr>
            <a:xfrm>
              <a:off x="9646345" y="5732814"/>
              <a:ext cx="2344692" cy="638957"/>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600"/>
                <a:buFont typeface="Arial"/>
                <a:buNone/>
              </a:pPr>
              <a:r>
                <a:rPr lang="ja-JP" sz="1600" b="1" i="0" u="none" strike="noStrike" cap="none">
                  <a:solidFill>
                    <a:schemeClr val="dk1"/>
                  </a:solidFill>
                  <a:latin typeface="Arial"/>
                  <a:ea typeface="Arial"/>
                  <a:cs typeface="Arial"/>
                  <a:sym typeface="Arial"/>
                </a:rPr>
                <a:t>教育や科学技術を</a:t>
              </a:r>
              <a:endParaRPr sz="1400" b="0" i="0" u="none" strike="noStrike" cap="none">
                <a:solidFill>
                  <a:srgbClr val="000000"/>
                </a:solidFill>
                <a:latin typeface="Arial"/>
                <a:ea typeface="Arial"/>
                <a:cs typeface="Arial"/>
                <a:sym typeface="Arial"/>
              </a:endParaRPr>
            </a:p>
            <a:p>
              <a:pPr marL="0" marR="0" lvl="0" indent="0" algn="ctr" rtl="0">
                <a:lnSpc>
                  <a:spcPct val="120000"/>
                </a:lnSpc>
                <a:spcBef>
                  <a:spcPts val="0"/>
                </a:spcBef>
                <a:spcAft>
                  <a:spcPts val="0"/>
                </a:spcAft>
                <a:buClr>
                  <a:srgbClr val="000000"/>
                </a:buClr>
                <a:buSzPts val="1600"/>
                <a:buFont typeface="Arial"/>
                <a:buNone/>
              </a:pPr>
              <a:r>
                <a:rPr lang="ja-JP" sz="1600" b="1" i="0" u="none" strike="noStrike" cap="none">
                  <a:solidFill>
                    <a:schemeClr val="dk1"/>
                  </a:solidFill>
                  <a:latin typeface="Arial"/>
                  <a:ea typeface="Arial"/>
                  <a:cs typeface="Arial"/>
                  <a:sym typeface="Arial"/>
                </a:rPr>
                <a:t>さかんにするために　</a:t>
              </a:r>
              <a:endParaRPr sz="1400" b="0" i="0" u="none" strike="noStrike" cap="none">
                <a:solidFill>
                  <a:srgbClr val="000000"/>
                </a:solidFill>
                <a:latin typeface="Arial"/>
                <a:ea typeface="Arial"/>
                <a:cs typeface="Arial"/>
                <a:sym typeface="Arial"/>
              </a:endParaRPr>
            </a:p>
          </p:txBody>
        </p:sp>
        <p:grpSp>
          <p:nvGrpSpPr>
            <p:cNvPr id="2471" name="Google Shape;2471;p65"/>
            <p:cNvGrpSpPr/>
            <p:nvPr/>
          </p:nvGrpSpPr>
          <p:grpSpPr>
            <a:xfrm rot="10800000" flipH="1">
              <a:off x="9556846" y="5445508"/>
              <a:ext cx="336495" cy="458334"/>
              <a:chOff x="1109921" y="3123366"/>
              <a:chExt cx="646468" cy="458334"/>
            </a:xfrm>
          </p:grpSpPr>
          <p:cxnSp>
            <p:nvCxnSpPr>
              <p:cNvPr id="2472" name="Google Shape;2472;p65"/>
              <p:cNvCxnSpPr/>
              <p:nvPr/>
            </p:nvCxnSpPr>
            <p:spPr>
              <a:xfrm rot="10800000" flipH="1">
                <a:off x="1109921" y="3123367"/>
                <a:ext cx="209271" cy="458333"/>
              </a:xfrm>
              <a:prstGeom prst="straightConnector1">
                <a:avLst/>
              </a:prstGeom>
              <a:noFill/>
              <a:ln w="12700" cap="rnd" cmpd="sng">
                <a:solidFill>
                  <a:schemeClr val="dk1"/>
                </a:solidFill>
                <a:prstDash val="solid"/>
                <a:round/>
                <a:headEnd type="none" w="sm" len="sm"/>
                <a:tailEnd type="none" w="sm" len="sm"/>
              </a:ln>
            </p:spPr>
          </p:cxnSp>
          <p:cxnSp>
            <p:nvCxnSpPr>
              <p:cNvPr id="2473" name="Google Shape;2473;p65"/>
              <p:cNvCxnSpPr/>
              <p:nvPr/>
            </p:nvCxnSpPr>
            <p:spPr>
              <a:xfrm>
                <a:off x="1319189" y="3123366"/>
                <a:ext cx="437200" cy="0"/>
              </a:xfrm>
              <a:prstGeom prst="straightConnector1">
                <a:avLst/>
              </a:prstGeom>
              <a:noFill/>
              <a:ln w="12700" cap="rnd" cmpd="sng">
                <a:solidFill>
                  <a:schemeClr val="dk1"/>
                </a:solidFill>
                <a:prstDash val="solid"/>
                <a:round/>
                <a:headEnd type="none" w="sm" len="sm"/>
                <a:tailEnd type="none" w="sm" len="sm"/>
              </a:ln>
            </p:spPr>
          </p:cxnSp>
        </p:gr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33"/>
                                        </p:tgtEl>
                                        <p:attrNameLst>
                                          <p:attrName>style.visibility</p:attrName>
                                        </p:attrNameLst>
                                      </p:cBhvr>
                                      <p:to>
                                        <p:strVal val="visible"/>
                                      </p:to>
                                    </p:set>
                                    <p:animEffect transition="in" filter="fade">
                                      <p:cBhvr>
                                        <p:cTn id="7" dur="500"/>
                                        <p:tgtEl>
                                          <p:spTgt spid="2433"/>
                                        </p:tgtEl>
                                      </p:cBhvr>
                                    </p:animEffect>
                                  </p:childTnLst>
                                </p:cTn>
                              </p:par>
                              <p:par>
                                <p:cTn id="8" presetID="10" presetClass="entr" presetSubtype="0" fill="hold" nodeType="withEffect">
                                  <p:stCondLst>
                                    <p:cond delay="0"/>
                                  </p:stCondLst>
                                  <p:childTnLst>
                                    <p:set>
                                      <p:cBhvr>
                                        <p:cTn id="9" dur="1" fill="hold">
                                          <p:stCondLst>
                                            <p:cond delay="0"/>
                                          </p:stCondLst>
                                        </p:cTn>
                                        <p:tgtEl>
                                          <p:spTgt spid="2409"/>
                                        </p:tgtEl>
                                        <p:attrNameLst>
                                          <p:attrName>style.visibility</p:attrName>
                                        </p:attrNameLst>
                                      </p:cBhvr>
                                      <p:to>
                                        <p:strVal val="visible"/>
                                      </p:to>
                                    </p:set>
                                    <p:animEffect transition="in" filter="fade">
                                      <p:cBhvr>
                                        <p:cTn id="10" dur="500"/>
                                        <p:tgtEl>
                                          <p:spTgt spid="240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415"/>
                                        </p:tgtEl>
                                        <p:attrNameLst>
                                          <p:attrName>style.visibility</p:attrName>
                                        </p:attrNameLst>
                                      </p:cBhvr>
                                      <p:to>
                                        <p:strVal val="visible"/>
                                      </p:to>
                                    </p:set>
                                    <p:animEffect transition="in" filter="fade">
                                      <p:cBhvr>
                                        <p:cTn id="15" dur="500"/>
                                        <p:tgtEl>
                                          <p:spTgt spid="2415"/>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2414"/>
                                        </p:tgtEl>
                                        <p:attrNameLst>
                                          <p:attrName>style.visibility</p:attrName>
                                        </p:attrNameLst>
                                      </p:cBhvr>
                                      <p:to>
                                        <p:strVal val="visible"/>
                                      </p:to>
                                    </p:set>
                                    <p:animEffect transition="in" filter="fade">
                                      <p:cBhvr>
                                        <p:cTn id="19" dur="1000"/>
                                        <p:tgtEl>
                                          <p:spTgt spid="2414"/>
                                        </p:tgtEl>
                                      </p:cBhvr>
                                    </p:animEffect>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2419"/>
                                        </p:tgtEl>
                                        <p:attrNameLst>
                                          <p:attrName>style.visibility</p:attrName>
                                        </p:attrNameLst>
                                      </p:cBhvr>
                                      <p:to>
                                        <p:strVal val="visible"/>
                                      </p:to>
                                    </p:set>
                                    <p:animEffect transition="in" filter="fade">
                                      <p:cBhvr>
                                        <p:cTn id="23" dur="500"/>
                                        <p:tgtEl>
                                          <p:spTgt spid="2419"/>
                                        </p:tgtEl>
                                      </p:cBhvr>
                                    </p:animEffect>
                                  </p:childTnLst>
                                </p:cTn>
                              </p:par>
                              <p:par>
                                <p:cTn id="24" presetID="10" presetClass="entr" presetSubtype="0" fill="hold" nodeType="withEffect">
                                  <p:stCondLst>
                                    <p:cond delay="0"/>
                                  </p:stCondLst>
                                  <p:childTnLst>
                                    <p:set>
                                      <p:cBhvr>
                                        <p:cTn id="25" dur="1" fill="hold">
                                          <p:stCondLst>
                                            <p:cond delay="0"/>
                                          </p:stCondLst>
                                        </p:cTn>
                                        <p:tgtEl>
                                          <p:spTgt spid="2418"/>
                                        </p:tgtEl>
                                        <p:attrNameLst>
                                          <p:attrName>style.visibility</p:attrName>
                                        </p:attrNameLst>
                                      </p:cBhvr>
                                      <p:to>
                                        <p:strVal val="visible"/>
                                      </p:to>
                                    </p:set>
                                    <p:animEffect transition="in" filter="fade">
                                      <p:cBhvr>
                                        <p:cTn id="26" dur="500"/>
                                        <p:tgtEl>
                                          <p:spTgt spid="2418"/>
                                        </p:tgtEl>
                                      </p:cBhvr>
                                    </p:animEffect>
                                  </p:childTnLst>
                                </p:cTn>
                              </p:par>
                              <p:par>
                                <p:cTn id="27" presetID="10" presetClass="entr" presetSubtype="0" fill="hold" nodeType="withEffect">
                                  <p:stCondLst>
                                    <p:cond delay="0"/>
                                  </p:stCondLst>
                                  <p:childTnLst>
                                    <p:set>
                                      <p:cBhvr>
                                        <p:cTn id="28" dur="1" fill="hold">
                                          <p:stCondLst>
                                            <p:cond delay="0"/>
                                          </p:stCondLst>
                                        </p:cTn>
                                        <p:tgtEl>
                                          <p:spTgt spid="2417"/>
                                        </p:tgtEl>
                                        <p:attrNameLst>
                                          <p:attrName>style.visibility</p:attrName>
                                        </p:attrNameLst>
                                      </p:cBhvr>
                                      <p:to>
                                        <p:strVal val="visible"/>
                                      </p:to>
                                    </p:set>
                                    <p:animEffect transition="in" filter="fade">
                                      <p:cBhvr>
                                        <p:cTn id="29" dur="500"/>
                                        <p:tgtEl>
                                          <p:spTgt spid="2417"/>
                                        </p:tgtEl>
                                      </p:cBhvr>
                                    </p:animEffect>
                                  </p:childTnLst>
                                </p:cTn>
                              </p:par>
                              <p:par>
                                <p:cTn id="30" presetID="10" presetClass="entr" presetSubtype="0" fill="hold" nodeType="withEffect">
                                  <p:stCondLst>
                                    <p:cond delay="0"/>
                                  </p:stCondLst>
                                  <p:childTnLst>
                                    <p:set>
                                      <p:cBhvr>
                                        <p:cTn id="31" dur="1" fill="hold">
                                          <p:stCondLst>
                                            <p:cond delay="0"/>
                                          </p:stCondLst>
                                        </p:cTn>
                                        <p:tgtEl>
                                          <p:spTgt spid="2437"/>
                                        </p:tgtEl>
                                        <p:attrNameLst>
                                          <p:attrName>style.visibility</p:attrName>
                                        </p:attrNameLst>
                                      </p:cBhvr>
                                      <p:to>
                                        <p:strVal val="visible"/>
                                      </p:to>
                                    </p:set>
                                    <p:animEffect transition="in" filter="fade">
                                      <p:cBhvr>
                                        <p:cTn id="32" dur="500"/>
                                        <p:tgtEl>
                                          <p:spTgt spid="2437"/>
                                        </p:tgtEl>
                                      </p:cBhvr>
                                    </p:animEffect>
                                  </p:childTnLst>
                                </p:cTn>
                              </p:par>
                              <p:par>
                                <p:cTn id="33" presetID="10" presetClass="entr" presetSubtype="0" fill="hold" nodeType="withEffect">
                                  <p:stCondLst>
                                    <p:cond delay="0"/>
                                  </p:stCondLst>
                                  <p:childTnLst>
                                    <p:set>
                                      <p:cBhvr>
                                        <p:cTn id="34" dur="1" fill="hold">
                                          <p:stCondLst>
                                            <p:cond delay="0"/>
                                          </p:stCondLst>
                                        </p:cTn>
                                        <p:tgtEl>
                                          <p:spTgt spid="2442"/>
                                        </p:tgtEl>
                                        <p:attrNameLst>
                                          <p:attrName>style.visibility</p:attrName>
                                        </p:attrNameLst>
                                      </p:cBhvr>
                                      <p:to>
                                        <p:strVal val="visible"/>
                                      </p:to>
                                    </p:set>
                                    <p:animEffect transition="in" filter="fade">
                                      <p:cBhvr>
                                        <p:cTn id="35" dur="500"/>
                                        <p:tgtEl>
                                          <p:spTgt spid="2442"/>
                                        </p:tgtEl>
                                      </p:cBhvr>
                                    </p:animEffect>
                                  </p:childTnLst>
                                </p:cTn>
                              </p:par>
                            </p:childTnLst>
                          </p:cTn>
                        </p:par>
                        <p:par>
                          <p:cTn id="36" fill="hold">
                            <p:stCondLst>
                              <p:cond delay="2000"/>
                            </p:stCondLst>
                            <p:childTnLst>
                              <p:par>
                                <p:cTn id="37" presetID="10" presetClass="entr" presetSubtype="0" fill="hold" nodeType="afterEffect">
                                  <p:stCondLst>
                                    <p:cond delay="0"/>
                                  </p:stCondLst>
                                  <p:childTnLst>
                                    <p:set>
                                      <p:cBhvr>
                                        <p:cTn id="38" dur="1" fill="hold">
                                          <p:stCondLst>
                                            <p:cond delay="0"/>
                                          </p:stCondLst>
                                        </p:cTn>
                                        <p:tgtEl>
                                          <p:spTgt spid="2416"/>
                                        </p:tgtEl>
                                        <p:attrNameLst>
                                          <p:attrName>style.visibility</p:attrName>
                                        </p:attrNameLst>
                                      </p:cBhvr>
                                      <p:to>
                                        <p:strVal val="visible"/>
                                      </p:to>
                                    </p:set>
                                    <p:animEffect transition="in" filter="fade">
                                      <p:cBhvr>
                                        <p:cTn id="39" dur="500"/>
                                        <p:tgtEl>
                                          <p:spTgt spid="241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423"/>
                                        </p:tgtEl>
                                        <p:attrNameLst>
                                          <p:attrName>style.visibility</p:attrName>
                                        </p:attrNameLst>
                                      </p:cBhvr>
                                      <p:to>
                                        <p:strVal val="visible"/>
                                      </p:to>
                                    </p:set>
                                    <p:animEffect transition="in" filter="fade">
                                      <p:cBhvr>
                                        <p:cTn id="44" dur="500"/>
                                        <p:tgtEl>
                                          <p:spTgt spid="2423"/>
                                        </p:tgtEl>
                                      </p:cBhvr>
                                    </p:animEffect>
                                  </p:childTnLst>
                                </p:cTn>
                              </p:par>
                            </p:childTnLst>
                          </p:cTn>
                        </p:par>
                        <p:par>
                          <p:cTn id="45" fill="hold">
                            <p:stCondLst>
                              <p:cond delay="500"/>
                            </p:stCondLst>
                            <p:childTnLst>
                              <p:par>
                                <p:cTn id="46" presetID="10" presetClass="entr" presetSubtype="0" fill="hold" nodeType="afterEffect">
                                  <p:stCondLst>
                                    <p:cond delay="0"/>
                                  </p:stCondLst>
                                  <p:childTnLst>
                                    <p:set>
                                      <p:cBhvr>
                                        <p:cTn id="47" dur="1" fill="hold">
                                          <p:stCondLst>
                                            <p:cond delay="0"/>
                                          </p:stCondLst>
                                        </p:cTn>
                                        <p:tgtEl>
                                          <p:spTgt spid="2422"/>
                                        </p:tgtEl>
                                        <p:attrNameLst>
                                          <p:attrName>style.visibility</p:attrName>
                                        </p:attrNameLst>
                                      </p:cBhvr>
                                      <p:to>
                                        <p:strVal val="visible"/>
                                      </p:to>
                                    </p:set>
                                    <p:animEffect transition="in" filter="fade">
                                      <p:cBhvr>
                                        <p:cTn id="48" dur="1000"/>
                                        <p:tgtEl>
                                          <p:spTgt spid="2422"/>
                                        </p:tgtEl>
                                      </p:cBhvr>
                                    </p:animEffect>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2431"/>
                                        </p:tgtEl>
                                        <p:attrNameLst>
                                          <p:attrName>style.visibility</p:attrName>
                                        </p:attrNameLst>
                                      </p:cBhvr>
                                      <p:to>
                                        <p:strVal val="visible"/>
                                      </p:to>
                                    </p:set>
                                    <p:animEffect transition="in" filter="fade">
                                      <p:cBhvr>
                                        <p:cTn id="52" dur="500"/>
                                        <p:tgtEl>
                                          <p:spTgt spid="2431"/>
                                        </p:tgtEl>
                                      </p:cBhvr>
                                    </p:animEffect>
                                  </p:childTnLst>
                                </p:cTn>
                              </p:par>
                              <p:par>
                                <p:cTn id="53" presetID="10" presetClass="entr" presetSubtype="0" fill="hold" nodeType="withEffect">
                                  <p:stCondLst>
                                    <p:cond delay="0"/>
                                  </p:stCondLst>
                                  <p:childTnLst>
                                    <p:set>
                                      <p:cBhvr>
                                        <p:cTn id="54" dur="1" fill="hold">
                                          <p:stCondLst>
                                            <p:cond delay="0"/>
                                          </p:stCondLst>
                                        </p:cTn>
                                        <p:tgtEl>
                                          <p:spTgt spid="2432"/>
                                        </p:tgtEl>
                                        <p:attrNameLst>
                                          <p:attrName>style.visibility</p:attrName>
                                        </p:attrNameLst>
                                      </p:cBhvr>
                                      <p:to>
                                        <p:strVal val="visible"/>
                                      </p:to>
                                    </p:set>
                                    <p:animEffect transition="in" filter="fade">
                                      <p:cBhvr>
                                        <p:cTn id="55" dur="500"/>
                                        <p:tgtEl>
                                          <p:spTgt spid="2432"/>
                                        </p:tgtEl>
                                      </p:cBhvr>
                                    </p:animEffect>
                                  </p:childTnLst>
                                </p:cTn>
                              </p:par>
                              <p:par>
                                <p:cTn id="56" presetID="10" presetClass="entr" presetSubtype="0" fill="hold" nodeType="withEffect">
                                  <p:stCondLst>
                                    <p:cond delay="0"/>
                                  </p:stCondLst>
                                  <p:childTnLst>
                                    <p:set>
                                      <p:cBhvr>
                                        <p:cTn id="57" dur="1" fill="hold">
                                          <p:stCondLst>
                                            <p:cond delay="0"/>
                                          </p:stCondLst>
                                        </p:cTn>
                                        <p:tgtEl>
                                          <p:spTgt spid="2428"/>
                                        </p:tgtEl>
                                        <p:attrNameLst>
                                          <p:attrName>style.visibility</p:attrName>
                                        </p:attrNameLst>
                                      </p:cBhvr>
                                      <p:to>
                                        <p:strVal val="visible"/>
                                      </p:to>
                                    </p:set>
                                    <p:animEffect transition="in" filter="fade">
                                      <p:cBhvr>
                                        <p:cTn id="58" dur="500"/>
                                        <p:tgtEl>
                                          <p:spTgt spid="2428"/>
                                        </p:tgtEl>
                                      </p:cBhvr>
                                    </p:animEffect>
                                  </p:childTnLst>
                                </p:cTn>
                              </p:par>
                              <p:par>
                                <p:cTn id="59" presetID="10" presetClass="entr" presetSubtype="0" fill="hold" nodeType="withEffect">
                                  <p:stCondLst>
                                    <p:cond delay="0"/>
                                  </p:stCondLst>
                                  <p:childTnLst>
                                    <p:set>
                                      <p:cBhvr>
                                        <p:cTn id="60" dur="1" fill="hold">
                                          <p:stCondLst>
                                            <p:cond delay="0"/>
                                          </p:stCondLst>
                                        </p:cTn>
                                        <p:tgtEl>
                                          <p:spTgt spid="2429"/>
                                        </p:tgtEl>
                                        <p:attrNameLst>
                                          <p:attrName>style.visibility</p:attrName>
                                        </p:attrNameLst>
                                      </p:cBhvr>
                                      <p:to>
                                        <p:strVal val="visible"/>
                                      </p:to>
                                    </p:set>
                                    <p:animEffect transition="in" filter="fade">
                                      <p:cBhvr>
                                        <p:cTn id="61" dur="500"/>
                                        <p:tgtEl>
                                          <p:spTgt spid="2429"/>
                                        </p:tgtEl>
                                      </p:cBhvr>
                                    </p:animEffect>
                                  </p:childTnLst>
                                </p:cTn>
                              </p:par>
                              <p:par>
                                <p:cTn id="62" presetID="10" presetClass="entr" presetSubtype="0" fill="hold" nodeType="withEffect">
                                  <p:stCondLst>
                                    <p:cond delay="0"/>
                                  </p:stCondLst>
                                  <p:childTnLst>
                                    <p:set>
                                      <p:cBhvr>
                                        <p:cTn id="63" dur="1" fill="hold">
                                          <p:stCondLst>
                                            <p:cond delay="0"/>
                                          </p:stCondLst>
                                        </p:cTn>
                                        <p:tgtEl>
                                          <p:spTgt spid="2430"/>
                                        </p:tgtEl>
                                        <p:attrNameLst>
                                          <p:attrName>style.visibility</p:attrName>
                                        </p:attrNameLst>
                                      </p:cBhvr>
                                      <p:to>
                                        <p:strVal val="visible"/>
                                      </p:to>
                                    </p:set>
                                    <p:animEffect transition="in" filter="fade">
                                      <p:cBhvr>
                                        <p:cTn id="64" dur="500"/>
                                        <p:tgtEl>
                                          <p:spTgt spid="2430"/>
                                        </p:tgtEl>
                                      </p:cBhvr>
                                    </p:animEffect>
                                  </p:childTnLst>
                                </p:cTn>
                              </p:par>
                              <p:par>
                                <p:cTn id="65" presetID="10" presetClass="entr" presetSubtype="0" fill="hold" nodeType="withEffect">
                                  <p:stCondLst>
                                    <p:cond delay="0"/>
                                  </p:stCondLst>
                                  <p:childTnLst>
                                    <p:set>
                                      <p:cBhvr>
                                        <p:cTn id="66" dur="1" fill="hold">
                                          <p:stCondLst>
                                            <p:cond delay="0"/>
                                          </p:stCondLst>
                                        </p:cTn>
                                        <p:tgtEl>
                                          <p:spTgt spid="2425"/>
                                        </p:tgtEl>
                                        <p:attrNameLst>
                                          <p:attrName>style.visibility</p:attrName>
                                        </p:attrNameLst>
                                      </p:cBhvr>
                                      <p:to>
                                        <p:strVal val="visible"/>
                                      </p:to>
                                    </p:set>
                                    <p:animEffect transition="in" filter="fade">
                                      <p:cBhvr>
                                        <p:cTn id="67" dur="500"/>
                                        <p:tgtEl>
                                          <p:spTgt spid="2425"/>
                                        </p:tgtEl>
                                      </p:cBhvr>
                                    </p:animEffect>
                                  </p:childTnLst>
                                </p:cTn>
                              </p:par>
                              <p:par>
                                <p:cTn id="68" presetID="10" presetClass="entr" presetSubtype="0" fill="hold" nodeType="withEffect">
                                  <p:stCondLst>
                                    <p:cond delay="0"/>
                                  </p:stCondLst>
                                  <p:childTnLst>
                                    <p:set>
                                      <p:cBhvr>
                                        <p:cTn id="69" dur="1" fill="hold">
                                          <p:stCondLst>
                                            <p:cond delay="0"/>
                                          </p:stCondLst>
                                        </p:cTn>
                                        <p:tgtEl>
                                          <p:spTgt spid="2459"/>
                                        </p:tgtEl>
                                        <p:attrNameLst>
                                          <p:attrName>style.visibility</p:attrName>
                                        </p:attrNameLst>
                                      </p:cBhvr>
                                      <p:to>
                                        <p:strVal val="visible"/>
                                      </p:to>
                                    </p:set>
                                    <p:animEffect transition="in" filter="fade">
                                      <p:cBhvr>
                                        <p:cTn id="70" dur="500"/>
                                        <p:tgtEl>
                                          <p:spTgt spid="2459"/>
                                        </p:tgtEl>
                                      </p:cBhvr>
                                    </p:animEffect>
                                  </p:childTnLst>
                                </p:cTn>
                              </p:par>
                              <p:par>
                                <p:cTn id="71" presetID="10" presetClass="entr" presetSubtype="0" fill="hold" nodeType="withEffect">
                                  <p:stCondLst>
                                    <p:cond delay="0"/>
                                  </p:stCondLst>
                                  <p:childTnLst>
                                    <p:set>
                                      <p:cBhvr>
                                        <p:cTn id="72" dur="1" fill="hold">
                                          <p:stCondLst>
                                            <p:cond delay="0"/>
                                          </p:stCondLst>
                                        </p:cTn>
                                        <p:tgtEl>
                                          <p:spTgt spid="2464"/>
                                        </p:tgtEl>
                                        <p:attrNameLst>
                                          <p:attrName>style.visibility</p:attrName>
                                        </p:attrNameLst>
                                      </p:cBhvr>
                                      <p:to>
                                        <p:strVal val="visible"/>
                                      </p:to>
                                    </p:set>
                                    <p:animEffect transition="in" filter="fade">
                                      <p:cBhvr>
                                        <p:cTn id="73" dur="500"/>
                                        <p:tgtEl>
                                          <p:spTgt spid="2464"/>
                                        </p:tgtEl>
                                      </p:cBhvr>
                                    </p:animEffect>
                                  </p:childTnLst>
                                </p:cTn>
                              </p:par>
                              <p:par>
                                <p:cTn id="74" presetID="10" presetClass="entr" presetSubtype="0" fill="hold" nodeType="withEffect">
                                  <p:stCondLst>
                                    <p:cond delay="0"/>
                                  </p:stCondLst>
                                  <p:childTnLst>
                                    <p:set>
                                      <p:cBhvr>
                                        <p:cTn id="75" dur="1" fill="hold">
                                          <p:stCondLst>
                                            <p:cond delay="0"/>
                                          </p:stCondLst>
                                        </p:cTn>
                                        <p:tgtEl>
                                          <p:spTgt spid="2469"/>
                                        </p:tgtEl>
                                        <p:attrNameLst>
                                          <p:attrName>style.visibility</p:attrName>
                                        </p:attrNameLst>
                                      </p:cBhvr>
                                      <p:to>
                                        <p:strVal val="visible"/>
                                      </p:to>
                                    </p:set>
                                    <p:animEffect transition="in" filter="fade">
                                      <p:cBhvr>
                                        <p:cTn id="76" dur="500"/>
                                        <p:tgtEl>
                                          <p:spTgt spid="2469"/>
                                        </p:tgtEl>
                                      </p:cBhvr>
                                    </p:animEffect>
                                  </p:childTnLst>
                                </p:cTn>
                              </p:par>
                              <p:par>
                                <p:cTn id="77" presetID="10" presetClass="entr" presetSubtype="0" fill="hold" nodeType="withEffect">
                                  <p:stCondLst>
                                    <p:cond delay="0"/>
                                  </p:stCondLst>
                                  <p:childTnLst>
                                    <p:set>
                                      <p:cBhvr>
                                        <p:cTn id="78" dur="1" fill="hold">
                                          <p:stCondLst>
                                            <p:cond delay="0"/>
                                          </p:stCondLst>
                                        </p:cTn>
                                        <p:tgtEl>
                                          <p:spTgt spid="2447"/>
                                        </p:tgtEl>
                                        <p:attrNameLst>
                                          <p:attrName>style.visibility</p:attrName>
                                        </p:attrNameLst>
                                      </p:cBhvr>
                                      <p:to>
                                        <p:strVal val="visible"/>
                                      </p:to>
                                    </p:set>
                                    <p:animEffect transition="in" filter="fade">
                                      <p:cBhvr>
                                        <p:cTn id="79" dur="500"/>
                                        <p:tgtEl>
                                          <p:spTgt spid="2447"/>
                                        </p:tgtEl>
                                      </p:cBhvr>
                                    </p:animEffect>
                                  </p:childTnLst>
                                </p:cTn>
                              </p:par>
                              <p:par>
                                <p:cTn id="80" presetID="10" presetClass="entr" presetSubtype="0" fill="hold" nodeType="withEffect">
                                  <p:stCondLst>
                                    <p:cond delay="0"/>
                                  </p:stCondLst>
                                  <p:childTnLst>
                                    <p:set>
                                      <p:cBhvr>
                                        <p:cTn id="81" dur="1" fill="hold">
                                          <p:stCondLst>
                                            <p:cond delay="0"/>
                                          </p:stCondLst>
                                        </p:cTn>
                                        <p:tgtEl>
                                          <p:spTgt spid="2452"/>
                                        </p:tgtEl>
                                        <p:attrNameLst>
                                          <p:attrName>style.visibility</p:attrName>
                                        </p:attrNameLst>
                                      </p:cBhvr>
                                      <p:to>
                                        <p:strVal val="visible"/>
                                      </p:to>
                                    </p:set>
                                    <p:animEffect transition="in" filter="fade">
                                      <p:cBhvr>
                                        <p:cTn id="82" dur="500"/>
                                        <p:tgtEl>
                                          <p:spTgt spid="2452"/>
                                        </p:tgtEl>
                                      </p:cBhvr>
                                    </p:animEffect>
                                  </p:childTnLst>
                                </p:cTn>
                              </p:par>
                            </p:childTnLst>
                          </p:cTn>
                        </p:par>
                        <p:par>
                          <p:cTn id="83" fill="hold">
                            <p:stCondLst>
                              <p:cond delay="2000"/>
                            </p:stCondLst>
                            <p:childTnLst>
                              <p:par>
                                <p:cTn id="84" presetID="10" presetClass="entr" presetSubtype="0" fill="hold" nodeType="afterEffect">
                                  <p:stCondLst>
                                    <p:cond delay="0"/>
                                  </p:stCondLst>
                                  <p:childTnLst>
                                    <p:set>
                                      <p:cBhvr>
                                        <p:cTn id="85" dur="1" fill="hold">
                                          <p:stCondLst>
                                            <p:cond delay="0"/>
                                          </p:stCondLst>
                                        </p:cTn>
                                        <p:tgtEl>
                                          <p:spTgt spid="2424"/>
                                        </p:tgtEl>
                                        <p:attrNameLst>
                                          <p:attrName>style.visibility</p:attrName>
                                        </p:attrNameLst>
                                      </p:cBhvr>
                                      <p:to>
                                        <p:strVal val="visible"/>
                                      </p:to>
                                    </p:set>
                                    <p:animEffect transition="in" filter="fade">
                                      <p:cBhvr>
                                        <p:cTn id="86" dur="500"/>
                                        <p:tgtEl>
                                          <p:spTgt spid="24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478"/>
        <p:cNvGrpSpPr/>
        <p:nvPr/>
      </p:nvGrpSpPr>
      <p:grpSpPr>
        <a:xfrm>
          <a:off x="0" y="0"/>
          <a:ext cx="0" cy="0"/>
          <a:chOff x="0" y="0"/>
          <a:chExt cx="0" cy="0"/>
        </a:xfrm>
      </p:grpSpPr>
      <p:grpSp>
        <p:nvGrpSpPr>
          <p:cNvPr id="2479" name="Google Shape;2479;p66"/>
          <p:cNvGrpSpPr/>
          <p:nvPr/>
        </p:nvGrpSpPr>
        <p:grpSpPr>
          <a:xfrm>
            <a:off x="142185" y="191285"/>
            <a:ext cx="11907630" cy="830956"/>
            <a:chOff x="142185" y="191285"/>
            <a:chExt cx="11907630" cy="830956"/>
          </a:xfrm>
        </p:grpSpPr>
        <p:pic>
          <p:nvPicPr>
            <p:cNvPr id="2480" name="Google Shape;2480;p66"/>
            <p:cNvPicPr preferRelativeResize="0"/>
            <p:nvPr/>
          </p:nvPicPr>
          <p:blipFill rotWithShape="1">
            <a:blip r:embed="rId3">
              <a:alphaModFix/>
            </a:blip>
            <a:srcRect/>
            <a:stretch/>
          </p:blipFill>
          <p:spPr>
            <a:xfrm>
              <a:off x="142185" y="223545"/>
              <a:ext cx="11907630" cy="755970"/>
            </a:xfrm>
            <a:prstGeom prst="rect">
              <a:avLst/>
            </a:prstGeom>
            <a:noFill/>
            <a:ln>
              <a:noFill/>
            </a:ln>
          </p:spPr>
        </p:pic>
        <p:sp>
          <p:nvSpPr>
            <p:cNvPr id="2481" name="Google Shape;2481;p66"/>
            <p:cNvSpPr txBox="1"/>
            <p:nvPr/>
          </p:nvSpPr>
          <p:spPr>
            <a:xfrm>
              <a:off x="201954" y="191285"/>
              <a:ext cx="1208145"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4800"/>
                <a:buFont typeface="Arial"/>
                <a:buNone/>
              </a:pPr>
              <a:r>
                <a:rPr lang="ja-JP" sz="4800" b="1" i="0" u="none" strike="noStrike" cap="none">
                  <a:solidFill>
                    <a:schemeClr val="lt1"/>
                  </a:solidFill>
                  <a:latin typeface="Arial"/>
                  <a:ea typeface="Arial"/>
                  <a:cs typeface="Arial"/>
                  <a:sym typeface="Arial"/>
                </a:rPr>
                <a:t>7</a:t>
              </a:r>
              <a:endParaRPr sz="4800" b="1" i="0" u="none" strike="noStrike" cap="none">
                <a:solidFill>
                  <a:schemeClr val="lt1"/>
                </a:solidFill>
                <a:latin typeface="Arial"/>
                <a:ea typeface="Arial"/>
                <a:cs typeface="Arial"/>
                <a:sym typeface="Arial"/>
              </a:endParaRPr>
            </a:p>
          </p:txBody>
        </p:sp>
        <p:sp>
          <p:nvSpPr>
            <p:cNvPr id="2482" name="Google Shape;2482;p66"/>
            <p:cNvSpPr txBox="1"/>
            <p:nvPr/>
          </p:nvSpPr>
          <p:spPr>
            <a:xfrm>
              <a:off x="1566872" y="340431"/>
              <a:ext cx="95724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200"/>
                <a:buFont typeface="Arial"/>
                <a:buNone/>
              </a:pPr>
              <a:r>
                <a:rPr lang="ja-JP" sz="3200" b="1" i="0" u="none" strike="noStrike" cap="none">
                  <a:solidFill>
                    <a:schemeClr val="lt1"/>
                  </a:solidFill>
                  <a:latin typeface="Arial"/>
                  <a:ea typeface="Arial"/>
                  <a:cs typeface="Arial"/>
                  <a:sym typeface="Arial"/>
                </a:rPr>
                <a:t>税金の使いみちはどうやって決まるのだろう？</a:t>
              </a:r>
              <a:endParaRPr sz="1400" b="0" i="0" u="none" strike="noStrike" cap="none">
                <a:solidFill>
                  <a:srgbClr val="000000"/>
                </a:solidFill>
                <a:latin typeface="Arial"/>
                <a:ea typeface="Arial"/>
                <a:cs typeface="Arial"/>
                <a:sym typeface="Arial"/>
              </a:endParaRPr>
            </a:p>
          </p:txBody>
        </p:sp>
      </p:grpSp>
      <p:sp>
        <p:nvSpPr>
          <p:cNvPr id="2483" name="Google Shape;2483;p66"/>
          <p:cNvSpPr/>
          <p:nvPr/>
        </p:nvSpPr>
        <p:spPr>
          <a:xfrm>
            <a:off x="434453" y="1403951"/>
            <a:ext cx="11341942" cy="4977498"/>
          </a:xfrm>
          <a:prstGeom prst="rect">
            <a:avLst/>
          </a:prstGeom>
          <a:noFill/>
          <a:ln w="19050" cap="flat" cmpd="sng">
            <a:solidFill>
              <a:srgbClr val="43AFE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2484" name="Google Shape;2484;p66"/>
          <p:cNvGrpSpPr/>
          <p:nvPr/>
        </p:nvGrpSpPr>
        <p:grpSpPr>
          <a:xfrm>
            <a:off x="669925" y="1122760"/>
            <a:ext cx="3273849" cy="557706"/>
            <a:chOff x="669925" y="1122760"/>
            <a:chExt cx="3273849" cy="557706"/>
          </a:xfrm>
        </p:grpSpPr>
        <p:sp>
          <p:nvSpPr>
            <p:cNvPr id="2485" name="Google Shape;2485;p66"/>
            <p:cNvSpPr/>
            <p:nvPr/>
          </p:nvSpPr>
          <p:spPr>
            <a:xfrm>
              <a:off x="669925" y="1122760"/>
              <a:ext cx="3273849" cy="557706"/>
            </a:xfrm>
            <a:prstGeom prst="roundRect">
              <a:avLst>
                <a:gd name="adj" fmla="val 50000"/>
              </a:avLst>
            </a:prstGeom>
            <a:solidFill>
              <a:srgbClr val="43AFE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486" name="Google Shape;2486;p66"/>
            <p:cNvSpPr txBox="1"/>
            <p:nvPr/>
          </p:nvSpPr>
          <p:spPr>
            <a:xfrm>
              <a:off x="932115" y="1179057"/>
              <a:ext cx="2749471"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ja-JP" sz="2400" b="1" i="0" u="none" strike="noStrike" cap="none">
                  <a:solidFill>
                    <a:schemeClr val="lt1"/>
                  </a:solidFill>
                  <a:latin typeface="Arial"/>
                  <a:ea typeface="Arial"/>
                  <a:cs typeface="Arial"/>
                  <a:sym typeface="Arial"/>
                </a:rPr>
                <a:t>県の予算の決め方</a:t>
              </a:r>
              <a:endParaRPr sz="2400" b="1" i="0" u="none" strike="noStrike" cap="none">
                <a:solidFill>
                  <a:schemeClr val="lt1"/>
                </a:solidFill>
                <a:latin typeface="Arial"/>
                <a:ea typeface="Arial"/>
                <a:cs typeface="Arial"/>
                <a:sym typeface="Arial"/>
              </a:endParaRPr>
            </a:p>
          </p:txBody>
        </p:sp>
      </p:grpSp>
      <p:grpSp>
        <p:nvGrpSpPr>
          <p:cNvPr id="2487" name="Google Shape;2487;p66"/>
          <p:cNvGrpSpPr/>
          <p:nvPr/>
        </p:nvGrpSpPr>
        <p:grpSpPr>
          <a:xfrm>
            <a:off x="1802324" y="2627975"/>
            <a:ext cx="3386525" cy="3667016"/>
            <a:chOff x="1802324" y="2627975"/>
            <a:chExt cx="3386525" cy="3667016"/>
          </a:xfrm>
        </p:grpSpPr>
        <p:pic>
          <p:nvPicPr>
            <p:cNvPr id="2488" name="Google Shape;2488;p66"/>
            <p:cNvPicPr preferRelativeResize="0"/>
            <p:nvPr/>
          </p:nvPicPr>
          <p:blipFill rotWithShape="1">
            <a:blip r:embed="rId4">
              <a:alphaModFix/>
            </a:blip>
            <a:srcRect/>
            <a:stretch/>
          </p:blipFill>
          <p:spPr>
            <a:xfrm>
              <a:off x="1802324" y="2683983"/>
              <a:ext cx="2545204" cy="3611008"/>
            </a:xfrm>
            <a:prstGeom prst="rect">
              <a:avLst/>
            </a:prstGeom>
            <a:noFill/>
            <a:ln>
              <a:noFill/>
            </a:ln>
          </p:spPr>
        </p:pic>
        <p:grpSp>
          <p:nvGrpSpPr>
            <p:cNvPr id="2489" name="Google Shape;2489;p66"/>
            <p:cNvGrpSpPr/>
            <p:nvPr/>
          </p:nvGrpSpPr>
          <p:grpSpPr>
            <a:xfrm>
              <a:off x="1836801" y="4128235"/>
              <a:ext cx="2476251" cy="867861"/>
              <a:chOff x="1909095" y="2954364"/>
              <a:chExt cx="2476251" cy="867861"/>
            </a:xfrm>
          </p:grpSpPr>
          <p:pic>
            <p:nvPicPr>
              <p:cNvPr id="2490" name="Google Shape;2490;p66"/>
              <p:cNvPicPr preferRelativeResize="0"/>
              <p:nvPr/>
            </p:nvPicPr>
            <p:blipFill rotWithShape="1">
              <a:blip r:embed="rId5">
                <a:alphaModFix/>
              </a:blip>
              <a:srcRect/>
              <a:stretch/>
            </p:blipFill>
            <p:spPr>
              <a:xfrm>
                <a:off x="1909095" y="2954364"/>
                <a:ext cx="2476251" cy="867861"/>
              </a:xfrm>
              <a:prstGeom prst="rect">
                <a:avLst/>
              </a:prstGeom>
              <a:noFill/>
              <a:ln>
                <a:noFill/>
              </a:ln>
            </p:spPr>
          </p:pic>
          <p:grpSp>
            <p:nvGrpSpPr>
              <p:cNvPr id="2491" name="Google Shape;2491;p66"/>
              <p:cNvGrpSpPr/>
              <p:nvPr/>
            </p:nvGrpSpPr>
            <p:grpSpPr>
              <a:xfrm>
                <a:off x="2329535" y="3084341"/>
                <a:ext cx="1929804" cy="566437"/>
                <a:chOff x="1830539" y="3093009"/>
                <a:chExt cx="1929804" cy="566437"/>
              </a:xfrm>
            </p:grpSpPr>
            <p:sp>
              <p:nvSpPr>
                <p:cNvPr id="2492" name="Google Shape;2492;p66"/>
                <p:cNvSpPr txBox="1"/>
                <p:nvPr/>
              </p:nvSpPr>
              <p:spPr>
                <a:xfrm>
                  <a:off x="1830539" y="3093009"/>
                  <a:ext cx="1929804" cy="566437"/>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200"/>
                    <a:buFont typeface="Arial"/>
                    <a:buNone/>
                  </a:pPr>
                  <a:r>
                    <a:rPr lang="ja-JP" sz="1200" b="1" i="0" u="none" strike="noStrike" cap="none">
                      <a:solidFill>
                        <a:schemeClr val="dk1"/>
                      </a:solidFill>
                      <a:latin typeface="Arial"/>
                      <a:ea typeface="Arial"/>
                      <a:cs typeface="Arial"/>
                      <a:sym typeface="Arial"/>
                    </a:rPr>
                    <a:t>県民の願い……</a:t>
                  </a:r>
                  <a:endParaRPr sz="1400" b="0" i="0" u="none" strike="noStrike" cap="none">
                    <a:solidFill>
                      <a:srgbClr val="000000"/>
                    </a:solidFill>
                    <a:latin typeface="Arial"/>
                    <a:ea typeface="Arial"/>
                    <a:cs typeface="Arial"/>
                    <a:sym typeface="Arial"/>
                  </a:endParaRPr>
                </a:p>
                <a:p>
                  <a:pPr marL="0" marR="0" lvl="0" indent="0" algn="l" rtl="0">
                    <a:lnSpc>
                      <a:spcPct val="120000"/>
                    </a:lnSpc>
                    <a:spcBef>
                      <a:spcPts val="500"/>
                    </a:spcBef>
                    <a:spcAft>
                      <a:spcPts val="0"/>
                    </a:spcAft>
                    <a:buClr>
                      <a:srgbClr val="000000"/>
                    </a:buClr>
                    <a:buSzPts val="1200"/>
                    <a:buFont typeface="Arial"/>
                    <a:buNone/>
                  </a:pPr>
                  <a:r>
                    <a:rPr lang="ja-JP" sz="1200" b="1" i="0" u="none" strike="noStrike" cap="none">
                      <a:solidFill>
                        <a:schemeClr val="dk1"/>
                      </a:solidFill>
                      <a:latin typeface="Arial"/>
                      <a:ea typeface="Arial"/>
                      <a:cs typeface="Arial"/>
                      <a:sym typeface="Arial"/>
                    </a:rPr>
                    <a:t>健康で豊かな生活</a:t>
                  </a:r>
                  <a:endParaRPr sz="1400" b="0" i="0" u="none" strike="noStrike" cap="none">
                    <a:solidFill>
                      <a:srgbClr val="000000"/>
                    </a:solidFill>
                    <a:latin typeface="Arial"/>
                    <a:ea typeface="Arial"/>
                    <a:cs typeface="Arial"/>
                    <a:sym typeface="Arial"/>
                  </a:endParaRPr>
                </a:p>
              </p:txBody>
            </p:sp>
            <p:sp>
              <p:nvSpPr>
                <p:cNvPr id="2493" name="Google Shape;2493;p66"/>
                <p:cNvSpPr txBox="1"/>
                <p:nvPr/>
              </p:nvSpPr>
              <p:spPr>
                <a:xfrm>
                  <a:off x="2278009" y="3301230"/>
                  <a:ext cx="372600" cy="184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ja-JP" sz="600" b="0" i="0" u="none" strike="noStrike" cap="none">
                      <a:solidFill>
                        <a:schemeClr val="dk1"/>
                      </a:solidFill>
                      <a:latin typeface="Arial"/>
                      <a:ea typeface="Arial"/>
                      <a:cs typeface="Arial"/>
                      <a:sym typeface="Arial"/>
                    </a:rPr>
                    <a:t>ゆた</a:t>
                  </a:r>
                  <a:endParaRPr sz="1400" b="0" i="0" u="none" strike="noStrike" cap="none">
                    <a:solidFill>
                      <a:srgbClr val="000000"/>
                    </a:solidFill>
                    <a:latin typeface="Arial"/>
                    <a:ea typeface="Arial"/>
                    <a:cs typeface="Arial"/>
                    <a:sym typeface="Arial"/>
                  </a:endParaRPr>
                </a:p>
              </p:txBody>
            </p:sp>
          </p:grpSp>
        </p:grpSp>
        <p:grpSp>
          <p:nvGrpSpPr>
            <p:cNvPr id="2494" name="Google Shape;2494;p66"/>
            <p:cNvGrpSpPr/>
            <p:nvPr/>
          </p:nvGrpSpPr>
          <p:grpSpPr>
            <a:xfrm>
              <a:off x="4520690" y="2627975"/>
              <a:ext cx="668159" cy="3536125"/>
              <a:chOff x="4738787" y="2738945"/>
              <a:chExt cx="668159" cy="3536125"/>
            </a:xfrm>
          </p:grpSpPr>
          <p:sp>
            <p:nvSpPr>
              <p:cNvPr id="2495" name="Google Shape;2495;p66"/>
              <p:cNvSpPr/>
              <p:nvPr/>
            </p:nvSpPr>
            <p:spPr>
              <a:xfrm>
                <a:off x="4738787" y="2738945"/>
                <a:ext cx="538711" cy="3536125"/>
              </a:xfrm>
              <a:prstGeom prst="roundRect">
                <a:avLst>
                  <a:gd name="adj" fmla="val 50000"/>
                </a:avLst>
              </a:prstGeom>
              <a:solidFill>
                <a:srgbClr val="FFD9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496" name="Google Shape;2496;p66"/>
              <p:cNvSpPr txBox="1"/>
              <p:nvPr/>
            </p:nvSpPr>
            <p:spPr>
              <a:xfrm>
                <a:off x="4754146" y="3722095"/>
                <a:ext cx="652800" cy="15699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400"/>
                  <a:buFont typeface="Arial"/>
                  <a:buNone/>
                </a:pPr>
                <a:r>
                  <a:rPr lang="ja-JP" sz="2400" b="1" i="0" u="none" strike="noStrike" cap="none">
                    <a:solidFill>
                      <a:schemeClr val="dk1"/>
                    </a:solidFill>
                    <a:latin typeface="Arial"/>
                    <a:ea typeface="Arial"/>
                    <a:cs typeface="Arial"/>
                    <a:sym typeface="Arial"/>
                  </a:rPr>
                  <a:t>福</a:t>
                </a:r>
                <a:endParaRPr sz="2400" b="1" i="0" u="none" strike="noStrike" cap="none">
                  <a:solidFill>
                    <a:schemeClr val="dk1"/>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400"/>
                  <a:buFont typeface="Arial"/>
                  <a:buNone/>
                </a:pPr>
                <a:r>
                  <a:rPr lang="ja-JP" sz="2400" b="1" i="0" u="none" strike="noStrike" cap="none">
                    <a:solidFill>
                      <a:schemeClr val="dk1"/>
                    </a:solidFill>
                    <a:latin typeface="Arial"/>
                    <a:ea typeface="Arial"/>
                    <a:cs typeface="Arial"/>
                    <a:sym typeface="Arial"/>
                  </a:rPr>
                  <a:t>岡</a:t>
                </a:r>
                <a:endParaRPr sz="2400" b="1" i="0" u="none" strike="noStrike" cap="none">
                  <a:solidFill>
                    <a:schemeClr val="dk1"/>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400"/>
                  <a:buFont typeface="Arial"/>
                  <a:buNone/>
                </a:pPr>
                <a:r>
                  <a:rPr lang="ja-JP" sz="2400" b="1" i="0" u="none" strike="noStrike" cap="none">
                    <a:solidFill>
                      <a:schemeClr val="dk1"/>
                    </a:solidFill>
                    <a:latin typeface="Arial"/>
                    <a:ea typeface="Arial"/>
                    <a:cs typeface="Arial"/>
                    <a:sym typeface="Arial"/>
                  </a:rPr>
                  <a:t>県</a:t>
                </a:r>
                <a:endParaRPr sz="2400" b="1" i="0" u="none" strike="noStrike" cap="none">
                  <a:solidFill>
                    <a:schemeClr val="dk1"/>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400"/>
                  <a:buFont typeface="Arial"/>
                  <a:buNone/>
                </a:pPr>
                <a:r>
                  <a:rPr lang="ja-JP" sz="2400" b="1" i="0" u="none" strike="noStrike" cap="none">
                    <a:solidFill>
                      <a:schemeClr val="dk1"/>
                    </a:solidFill>
                    <a:latin typeface="Arial"/>
                    <a:ea typeface="Arial"/>
                    <a:cs typeface="Arial"/>
                    <a:sym typeface="Arial"/>
                  </a:rPr>
                  <a:t>民</a:t>
                </a:r>
                <a:endParaRPr sz="2400" b="1" i="0" u="none" strike="noStrike" cap="none">
                  <a:solidFill>
                    <a:schemeClr val="dk1"/>
                  </a:solidFill>
                  <a:latin typeface="Arial"/>
                  <a:ea typeface="Arial"/>
                  <a:cs typeface="Arial"/>
                  <a:sym typeface="Arial"/>
                </a:endParaRPr>
              </a:p>
            </p:txBody>
          </p:sp>
        </p:grpSp>
      </p:grpSp>
      <p:grpSp>
        <p:nvGrpSpPr>
          <p:cNvPr id="2497" name="Google Shape;2497;p66"/>
          <p:cNvGrpSpPr/>
          <p:nvPr/>
        </p:nvGrpSpPr>
        <p:grpSpPr>
          <a:xfrm>
            <a:off x="8915312" y="4004087"/>
            <a:ext cx="658287" cy="871752"/>
            <a:chOff x="8789670" y="4121890"/>
            <a:chExt cx="658287" cy="820686"/>
          </a:xfrm>
        </p:grpSpPr>
        <p:sp>
          <p:nvSpPr>
            <p:cNvPr id="2498" name="Google Shape;2498;p66"/>
            <p:cNvSpPr/>
            <p:nvPr/>
          </p:nvSpPr>
          <p:spPr>
            <a:xfrm>
              <a:off x="8789670" y="4121890"/>
              <a:ext cx="652757" cy="820686"/>
            </a:xfrm>
            <a:prstGeom prst="upArrow">
              <a:avLst>
                <a:gd name="adj1" fmla="val 50000"/>
                <a:gd name="adj2" fmla="val 37621"/>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499" name="Google Shape;2499;p66"/>
            <p:cNvSpPr txBox="1"/>
            <p:nvPr/>
          </p:nvSpPr>
          <p:spPr>
            <a:xfrm>
              <a:off x="8795157" y="4207925"/>
              <a:ext cx="652800" cy="695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chemeClr val="lt1"/>
                  </a:solidFill>
                  <a:latin typeface="Arial"/>
                  <a:ea typeface="Arial"/>
                  <a:cs typeface="Arial"/>
                  <a:sym typeface="Arial"/>
                </a:rPr>
                <a:t>予</a:t>
              </a:r>
              <a:endParaRPr sz="14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chemeClr val="lt1"/>
                  </a:solidFill>
                  <a:latin typeface="Arial"/>
                  <a:ea typeface="Arial"/>
                  <a:cs typeface="Arial"/>
                  <a:sym typeface="Arial"/>
                </a:rPr>
                <a:t>算</a:t>
              </a:r>
              <a:endParaRPr sz="14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chemeClr val="lt1"/>
                  </a:solidFill>
                  <a:latin typeface="Arial"/>
                  <a:ea typeface="Arial"/>
                  <a:cs typeface="Arial"/>
                  <a:sym typeface="Arial"/>
                </a:rPr>
                <a:t>案</a:t>
              </a:r>
              <a:endParaRPr sz="1400" b="1" i="0" u="none" strike="noStrike" cap="none">
                <a:solidFill>
                  <a:schemeClr val="lt1"/>
                </a:solidFill>
                <a:latin typeface="Arial"/>
                <a:ea typeface="Arial"/>
                <a:cs typeface="Arial"/>
                <a:sym typeface="Arial"/>
              </a:endParaRPr>
            </a:p>
          </p:txBody>
        </p:sp>
      </p:grpSp>
      <p:grpSp>
        <p:nvGrpSpPr>
          <p:cNvPr id="2500" name="Google Shape;2500;p66"/>
          <p:cNvGrpSpPr/>
          <p:nvPr/>
        </p:nvGrpSpPr>
        <p:grpSpPr>
          <a:xfrm>
            <a:off x="9652190" y="4004088"/>
            <a:ext cx="652757" cy="871752"/>
            <a:chOff x="9630275" y="4079164"/>
            <a:chExt cx="652757" cy="820686"/>
          </a:xfrm>
        </p:grpSpPr>
        <p:sp>
          <p:nvSpPr>
            <p:cNvPr id="2501" name="Google Shape;2501;p66"/>
            <p:cNvSpPr/>
            <p:nvPr/>
          </p:nvSpPr>
          <p:spPr>
            <a:xfrm rot="10800000">
              <a:off x="9630275" y="4079164"/>
              <a:ext cx="652757" cy="820686"/>
            </a:xfrm>
            <a:prstGeom prst="upArrow">
              <a:avLst>
                <a:gd name="adj1" fmla="val 50000"/>
                <a:gd name="adj2" fmla="val 37621"/>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502" name="Google Shape;2502;p66"/>
            <p:cNvSpPr txBox="1"/>
            <p:nvPr/>
          </p:nvSpPr>
          <p:spPr>
            <a:xfrm>
              <a:off x="9691590" y="4198290"/>
              <a:ext cx="522900" cy="695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chemeClr val="lt1"/>
                  </a:solidFill>
                  <a:latin typeface="Arial"/>
                  <a:ea typeface="Arial"/>
                  <a:cs typeface="Arial"/>
                  <a:sym typeface="Arial"/>
                </a:rPr>
                <a:t>議決</a:t>
              </a:r>
              <a:endParaRPr sz="14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Arial"/>
                <a:ea typeface="Arial"/>
                <a:cs typeface="Arial"/>
                <a:sym typeface="Arial"/>
              </a:endParaRPr>
            </a:p>
          </p:txBody>
        </p:sp>
      </p:grpSp>
      <p:grpSp>
        <p:nvGrpSpPr>
          <p:cNvPr id="2503" name="Google Shape;2503;p66"/>
          <p:cNvGrpSpPr/>
          <p:nvPr/>
        </p:nvGrpSpPr>
        <p:grpSpPr>
          <a:xfrm>
            <a:off x="7410452" y="2540489"/>
            <a:ext cx="3728871" cy="1478861"/>
            <a:chOff x="7410452" y="2540489"/>
            <a:chExt cx="3728871" cy="1478861"/>
          </a:xfrm>
        </p:grpSpPr>
        <p:pic>
          <p:nvPicPr>
            <p:cNvPr id="2504" name="Google Shape;2504;p66"/>
            <p:cNvPicPr preferRelativeResize="0"/>
            <p:nvPr/>
          </p:nvPicPr>
          <p:blipFill rotWithShape="1">
            <a:blip r:embed="rId6">
              <a:alphaModFix/>
            </a:blip>
            <a:srcRect t="13110" b="18058"/>
            <a:stretch/>
          </p:blipFill>
          <p:spPr>
            <a:xfrm>
              <a:off x="8080936" y="2540489"/>
              <a:ext cx="3058387" cy="1402036"/>
            </a:xfrm>
            <a:prstGeom prst="rect">
              <a:avLst/>
            </a:prstGeom>
            <a:noFill/>
            <a:ln>
              <a:noFill/>
            </a:ln>
          </p:spPr>
        </p:pic>
        <p:sp>
          <p:nvSpPr>
            <p:cNvPr id="2505" name="Google Shape;2505;p66"/>
            <p:cNvSpPr txBox="1"/>
            <p:nvPr/>
          </p:nvSpPr>
          <p:spPr>
            <a:xfrm>
              <a:off x="7410452" y="2541850"/>
              <a:ext cx="845400" cy="1477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ja-JP" sz="1800" b="1" i="0" u="none" strike="noStrike" cap="none">
                  <a:solidFill>
                    <a:schemeClr val="dk1"/>
                  </a:solidFill>
                  <a:latin typeface="Arial"/>
                  <a:ea typeface="Arial"/>
                  <a:cs typeface="Arial"/>
                  <a:sym typeface="Arial"/>
                </a:rPr>
                <a:t>福</a:t>
              </a:r>
              <a:endParaRPr sz="18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ja-JP" sz="1800" b="1" i="0" u="none" strike="noStrike" cap="none">
                  <a:solidFill>
                    <a:schemeClr val="dk1"/>
                  </a:solidFill>
                  <a:latin typeface="Arial"/>
                  <a:ea typeface="Arial"/>
                  <a:cs typeface="Arial"/>
                  <a:sym typeface="Arial"/>
                </a:rPr>
                <a:t>岡</a:t>
              </a:r>
              <a:endParaRPr sz="18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ja-JP" sz="1800" b="1" i="0" u="none" strike="noStrike" cap="none">
                  <a:solidFill>
                    <a:schemeClr val="dk1"/>
                  </a:solidFill>
                  <a:latin typeface="Arial"/>
                  <a:ea typeface="Arial"/>
                  <a:cs typeface="Arial"/>
                  <a:sym typeface="Arial"/>
                </a:rPr>
                <a:t>県</a:t>
              </a:r>
              <a:endParaRPr sz="18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ja-JP" sz="1800" b="1" i="0" u="none" strike="noStrike" cap="none">
                  <a:solidFill>
                    <a:schemeClr val="dk1"/>
                  </a:solidFill>
                  <a:latin typeface="Arial"/>
                  <a:ea typeface="Arial"/>
                  <a:cs typeface="Arial"/>
                  <a:sym typeface="Arial"/>
                </a:rPr>
                <a:t>議</a:t>
              </a:r>
              <a:endParaRPr sz="18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ja-JP" sz="1800" b="1" i="0" u="none" strike="noStrike" cap="none">
                  <a:solidFill>
                    <a:schemeClr val="dk1"/>
                  </a:solidFill>
                  <a:latin typeface="Arial"/>
                  <a:ea typeface="Arial"/>
                  <a:cs typeface="Arial"/>
                  <a:sym typeface="Arial"/>
                </a:rPr>
                <a:t>会</a:t>
              </a:r>
              <a:endParaRPr sz="1800" b="1" i="0" u="none" strike="noStrike" cap="none">
                <a:solidFill>
                  <a:schemeClr val="dk1"/>
                </a:solidFill>
                <a:latin typeface="Arial"/>
                <a:ea typeface="Arial"/>
                <a:cs typeface="Arial"/>
                <a:sym typeface="Arial"/>
              </a:endParaRPr>
            </a:p>
          </p:txBody>
        </p:sp>
      </p:grpSp>
      <p:grpSp>
        <p:nvGrpSpPr>
          <p:cNvPr id="2506" name="Google Shape;2506;p66"/>
          <p:cNvGrpSpPr/>
          <p:nvPr/>
        </p:nvGrpSpPr>
        <p:grpSpPr>
          <a:xfrm>
            <a:off x="7584103" y="4941274"/>
            <a:ext cx="3555220" cy="1402035"/>
            <a:chOff x="7584103" y="4941274"/>
            <a:chExt cx="3555220" cy="1402035"/>
          </a:xfrm>
        </p:grpSpPr>
        <p:pic>
          <p:nvPicPr>
            <p:cNvPr id="2507" name="Google Shape;2507;p66"/>
            <p:cNvPicPr preferRelativeResize="0"/>
            <p:nvPr/>
          </p:nvPicPr>
          <p:blipFill rotWithShape="1">
            <a:blip r:embed="rId7">
              <a:alphaModFix/>
            </a:blip>
            <a:srcRect l="1" t="20331" r="-1" b="18567"/>
            <a:stretch/>
          </p:blipFill>
          <p:spPr>
            <a:xfrm>
              <a:off x="8080936" y="4941274"/>
              <a:ext cx="3058387" cy="1402035"/>
            </a:xfrm>
            <a:prstGeom prst="rect">
              <a:avLst/>
            </a:prstGeom>
            <a:noFill/>
            <a:ln>
              <a:noFill/>
            </a:ln>
          </p:spPr>
        </p:pic>
        <p:sp>
          <p:nvSpPr>
            <p:cNvPr id="2508" name="Google Shape;2508;p66"/>
            <p:cNvSpPr txBox="1"/>
            <p:nvPr/>
          </p:nvSpPr>
          <p:spPr>
            <a:xfrm>
              <a:off x="7584103" y="5044125"/>
              <a:ext cx="4899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ja-JP" sz="1800" b="1" i="0" u="none" strike="noStrike" cap="none">
                  <a:solidFill>
                    <a:schemeClr val="dk1"/>
                  </a:solidFill>
                  <a:latin typeface="Arial"/>
                  <a:ea typeface="Arial"/>
                  <a:cs typeface="Arial"/>
                  <a:sym typeface="Arial"/>
                </a:rPr>
                <a:t>福</a:t>
              </a:r>
              <a:endParaRPr sz="18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ja-JP" sz="1800" b="1" i="0" u="none" strike="noStrike" cap="none">
                  <a:solidFill>
                    <a:schemeClr val="dk1"/>
                  </a:solidFill>
                  <a:latin typeface="Arial"/>
                  <a:ea typeface="Arial"/>
                  <a:cs typeface="Arial"/>
                  <a:sym typeface="Arial"/>
                </a:rPr>
                <a:t>岡</a:t>
              </a:r>
              <a:endParaRPr sz="18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ja-JP" sz="1800" b="1" i="0" u="none" strike="noStrike" cap="none">
                  <a:solidFill>
                    <a:schemeClr val="dk1"/>
                  </a:solidFill>
                  <a:latin typeface="Arial"/>
                  <a:ea typeface="Arial"/>
                  <a:cs typeface="Arial"/>
                  <a:sym typeface="Arial"/>
                </a:rPr>
                <a:t>県</a:t>
              </a:r>
              <a:endParaRPr sz="18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ja-JP" sz="1800" b="1" i="0" u="none" strike="noStrike" cap="none">
                  <a:solidFill>
                    <a:schemeClr val="dk1"/>
                  </a:solidFill>
                  <a:latin typeface="Arial"/>
                  <a:ea typeface="Arial"/>
                  <a:cs typeface="Arial"/>
                  <a:sym typeface="Arial"/>
                </a:rPr>
                <a:t>庁</a:t>
              </a:r>
              <a:endParaRPr sz="1800" b="1" i="0" u="none" strike="noStrike" cap="none">
                <a:solidFill>
                  <a:schemeClr val="dk1"/>
                </a:solidFill>
                <a:latin typeface="Arial"/>
                <a:ea typeface="Arial"/>
                <a:cs typeface="Arial"/>
                <a:sym typeface="Arial"/>
              </a:endParaRPr>
            </a:p>
          </p:txBody>
        </p:sp>
      </p:grpSp>
      <p:grpSp>
        <p:nvGrpSpPr>
          <p:cNvPr id="2509" name="Google Shape;2509;p66"/>
          <p:cNvGrpSpPr/>
          <p:nvPr/>
        </p:nvGrpSpPr>
        <p:grpSpPr>
          <a:xfrm>
            <a:off x="5259439" y="3898357"/>
            <a:ext cx="3180216" cy="566120"/>
            <a:chOff x="5477536" y="4069366"/>
            <a:chExt cx="3180216" cy="566120"/>
          </a:xfrm>
        </p:grpSpPr>
        <p:sp>
          <p:nvSpPr>
            <p:cNvPr id="2510" name="Google Shape;2510;p66"/>
            <p:cNvSpPr/>
            <p:nvPr/>
          </p:nvSpPr>
          <p:spPr>
            <a:xfrm rot="10800000">
              <a:off x="5477536" y="4069366"/>
              <a:ext cx="3180216" cy="566120"/>
            </a:xfrm>
            <a:prstGeom prst="rightArrow">
              <a:avLst>
                <a:gd name="adj1" fmla="val 57833"/>
                <a:gd name="adj2" fmla="val 46084"/>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2511" name="Google Shape;2511;p66"/>
            <p:cNvGrpSpPr/>
            <p:nvPr/>
          </p:nvGrpSpPr>
          <p:grpSpPr>
            <a:xfrm>
              <a:off x="5974236" y="4146158"/>
              <a:ext cx="2186816" cy="395658"/>
              <a:chOff x="6108436" y="4202347"/>
              <a:chExt cx="2186816" cy="395658"/>
            </a:xfrm>
          </p:grpSpPr>
          <p:sp>
            <p:nvSpPr>
              <p:cNvPr id="2512" name="Google Shape;2512;p66"/>
              <p:cNvSpPr txBox="1"/>
              <p:nvPr/>
            </p:nvSpPr>
            <p:spPr>
              <a:xfrm>
                <a:off x="6108436" y="4290228"/>
                <a:ext cx="2186816"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chemeClr val="lt1"/>
                    </a:solidFill>
                    <a:latin typeface="Arial"/>
                    <a:ea typeface="Arial"/>
                    <a:cs typeface="Arial"/>
                    <a:sym typeface="Arial"/>
                  </a:rPr>
                  <a:t>公共施設・公共サービス</a:t>
                </a:r>
                <a:endParaRPr sz="1400" b="1" i="0" u="none" strike="noStrike" cap="none">
                  <a:solidFill>
                    <a:schemeClr val="lt1"/>
                  </a:solidFill>
                  <a:latin typeface="Arial"/>
                  <a:ea typeface="Arial"/>
                  <a:cs typeface="Arial"/>
                  <a:sym typeface="Arial"/>
                </a:endParaRPr>
              </a:p>
            </p:txBody>
          </p:sp>
          <p:sp>
            <p:nvSpPr>
              <p:cNvPr id="2513" name="Google Shape;2513;p66"/>
              <p:cNvSpPr txBox="1"/>
              <p:nvPr/>
            </p:nvSpPr>
            <p:spPr>
              <a:xfrm>
                <a:off x="6485763" y="4202347"/>
                <a:ext cx="493344" cy="20005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700"/>
                  <a:buFont typeface="Arial"/>
                  <a:buNone/>
                </a:pPr>
                <a:r>
                  <a:rPr lang="ja-JP" sz="700" b="1" i="0" u="none" strike="noStrike" cap="none">
                    <a:solidFill>
                      <a:schemeClr val="lt1"/>
                    </a:solidFill>
                    <a:latin typeface="Arial"/>
                    <a:ea typeface="Arial"/>
                    <a:cs typeface="Arial"/>
                    <a:sym typeface="Arial"/>
                  </a:rPr>
                  <a:t>しせつ</a:t>
                </a:r>
                <a:endParaRPr sz="1400" b="0" i="0" u="none" strike="noStrike" cap="none">
                  <a:solidFill>
                    <a:srgbClr val="000000"/>
                  </a:solidFill>
                  <a:latin typeface="Arial"/>
                  <a:ea typeface="Arial"/>
                  <a:cs typeface="Arial"/>
                  <a:sym typeface="Arial"/>
                </a:endParaRPr>
              </a:p>
            </p:txBody>
          </p:sp>
        </p:grpSp>
      </p:grpSp>
      <p:grpSp>
        <p:nvGrpSpPr>
          <p:cNvPr id="2514" name="Google Shape;2514;p66"/>
          <p:cNvGrpSpPr/>
          <p:nvPr/>
        </p:nvGrpSpPr>
        <p:grpSpPr>
          <a:xfrm>
            <a:off x="5259439" y="4360315"/>
            <a:ext cx="3180216" cy="566120"/>
            <a:chOff x="5477536" y="4531324"/>
            <a:chExt cx="3180216" cy="566120"/>
          </a:xfrm>
        </p:grpSpPr>
        <p:sp>
          <p:nvSpPr>
            <p:cNvPr id="2515" name="Google Shape;2515;p66"/>
            <p:cNvSpPr/>
            <p:nvPr/>
          </p:nvSpPr>
          <p:spPr>
            <a:xfrm>
              <a:off x="5477536" y="4531324"/>
              <a:ext cx="3180216" cy="566120"/>
            </a:xfrm>
            <a:prstGeom prst="rightArrow">
              <a:avLst>
                <a:gd name="adj1" fmla="val 57833"/>
                <a:gd name="adj2" fmla="val 46084"/>
              </a:avLst>
            </a:prstGeom>
            <a:solidFill>
              <a:srgbClr val="ED028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516" name="Google Shape;2516;p66"/>
            <p:cNvSpPr txBox="1"/>
            <p:nvPr/>
          </p:nvSpPr>
          <p:spPr>
            <a:xfrm>
              <a:off x="6782951" y="4660496"/>
              <a:ext cx="569387"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chemeClr val="lt1"/>
                  </a:solidFill>
                  <a:latin typeface="Arial"/>
                  <a:ea typeface="Arial"/>
                  <a:cs typeface="Arial"/>
                  <a:sym typeface="Arial"/>
                </a:rPr>
                <a:t>税金</a:t>
              </a:r>
              <a:endParaRPr sz="1400" b="1" i="0" u="none" strike="noStrike" cap="none">
                <a:solidFill>
                  <a:schemeClr val="lt1"/>
                </a:solidFill>
                <a:latin typeface="Arial"/>
                <a:ea typeface="Arial"/>
                <a:cs typeface="Arial"/>
                <a:sym typeface="Arial"/>
              </a:endParaRPr>
            </a:p>
          </p:txBody>
        </p:sp>
      </p:grpSp>
      <p:grpSp>
        <p:nvGrpSpPr>
          <p:cNvPr id="2517" name="Google Shape;2517;p66"/>
          <p:cNvGrpSpPr/>
          <p:nvPr/>
        </p:nvGrpSpPr>
        <p:grpSpPr>
          <a:xfrm>
            <a:off x="5259439" y="2991148"/>
            <a:ext cx="2324661" cy="695884"/>
            <a:chOff x="5477536" y="2991148"/>
            <a:chExt cx="2324661" cy="695884"/>
          </a:xfrm>
        </p:grpSpPr>
        <p:sp>
          <p:nvSpPr>
            <p:cNvPr id="2518" name="Google Shape;2518;p66"/>
            <p:cNvSpPr/>
            <p:nvPr/>
          </p:nvSpPr>
          <p:spPr>
            <a:xfrm>
              <a:off x="5477536" y="2991148"/>
              <a:ext cx="2324661" cy="695884"/>
            </a:xfrm>
            <a:prstGeom prst="rightArrow">
              <a:avLst>
                <a:gd name="adj1" fmla="val 60108"/>
                <a:gd name="adj2" fmla="val 50000"/>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519" name="Google Shape;2519;p66"/>
            <p:cNvSpPr txBox="1"/>
            <p:nvPr/>
          </p:nvSpPr>
          <p:spPr>
            <a:xfrm>
              <a:off x="6303877" y="3154424"/>
              <a:ext cx="671979"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ja-JP" sz="1800" b="1" i="0" u="none" strike="noStrike" cap="none">
                  <a:solidFill>
                    <a:schemeClr val="lt1"/>
                  </a:solidFill>
                  <a:latin typeface="Arial"/>
                  <a:ea typeface="Arial"/>
                  <a:cs typeface="Arial"/>
                  <a:sym typeface="Arial"/>
                </a:rPr>
                <a:t>選挙</a:t>
              </a:r>
              <a:endParaRPr sz="1800" b="1" i="0" u="none" strike="noStrike" cap="none">
                <a:solidFill>
                  <a:schemeClr val="lt1"/>
                </a:solidFill>
                <a:latin typeface="Arial"/>
                <a:ea typeface="Arial"/>
                <a:cs typeface="Arial"/>
                <a:sym typeface="Arial"/>
              </a:endParaRPr>
            </a:p>
          </p:txBody>
        </p:sp>
      </p:grpSp>
      <p:sp>
        <p:nvSpPr>
          <p:cNvPr id="2520" name="Google Shape;2520;p66"/>
          <p:cNvSpPr txBox="1"/>
          <p:nvPr/>
        </p:nvSpPr>
        <p:spPr>
          <a:xfrm>
            <a:off x="1595674" y="6503649"/>
            <a:ext cx="10454140"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ja-JP" sz="1100" b="0" i="0" u="none" strike="noStrike" cap="none">
                <a:solidFill>
                  <a:srgbClr val="747474"/>
                </a:solidFill>
                <a:latin typeface="Arial"/>
                <a:ea typeface="Arial"/>
                <a:cs typeface="Arial"/>
                <a:sym typeface="Arial"/>
              </a:rPr>
              <a:t>福岡県議会キッズページ　</a:t>
            </a:r>
            <a:r>
              <a:rPr lang="ja-JP" sz="1100" b="0" i="0" u="sng" strike="noStrike" cap="none">
                <a:solidFill>
                  <a:srgbClr val="747474"/>
                </a:solidFill>
                <a:latin typeface="Arial"/>
                <a:ea typeface="Arial"/>
                <a:cs typeface="Arial"/>
                <a:sym typeface="Arial"/>
                <a:hlinkClick r:id="rId8">
                  <a:extLst>
                    <a:ext uri="{A12FA001-AC4F-418D-AE19-62706E023703}">
                      <ahyp:hlinkClr xmlns:ahyp="http://schemas.microsoft.com/office/drawing/2018/hyperlinkcolor" val="tx"/>
                    </a:ext>
                  </a:extLst>
                </a:hlinkClick>
              </a:rPr>
              <a:t>https://www.gikai.pref.fukuoka.lg.jp/kids/</a:t>
            </a:r>
            <a:endParaRPr sz="1100" b="0" i="0" u="none" strike="noStrike" cap="none">
              <a:solidFill>
                <a:srgbClr val="747474"/>
              </a:solidFill>
              <a:latin typeface="Arial"/>
              <a:ea typeface="Arial"/>
              <a:cs typeface="Arial"/>
              <a:sym typeface="Arial"/>
            </a:endParaRPr>
          </a:p>
        </p:txBody>
      </p:sp>
      <p:grpSp>
        <p:nvGrpSpPr>
          <p:cNvPr id="2521" name="Google Shape;2521;p66"/>
          <p:cNvGrpSpPr/>
          <p:nvPr/>
        </p:nvGrpSpPr>
        <p:grpSpPr>
          <a:xfrm>
            <a:off x="377524" y="6481509"/>
            <a:ext cx="1317600" cy="318146"/>
            <a:chOff x="855267" y="6436044"/>
            <a:chExt cx="1317600" cy="318146"/>
          </a:xfrm>
        </p:grpSpPr>
        <p:sp>
          <p:nvSpPr>
            <p:cNvPr id="2522" name="Google Shape;2522;p66"/>
            <p:cNvSpPr/>
            <p:nvPr/>
          </p:nvSpPr>
          <p:spPr>
            <a:xfrm>
              <a:off x="877569" y="6436044"/>
              <a:ext cx="1195848" cy="314594"/>
            </a:xfrm>
            <a:prstGeom prst="roundRect">
              <a:avLst>
                <a:gd name="adj" fmla="val 16667"/>
              </a:avLst>
            </a:prstGeom>
            <a:solidFill>
              <a:schemeClr val="lt1"/>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523" name="Google Shape;2523;p66"/>
            <p:cNvSpPr txBox="1"/>
            <p:nvPr/>
          </p:nvSpPr>
          <p:spPr>
            <a:xfrm>
              <a:off x="855267" y="6446390"/>
              <a:ext cx="13176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rgbClr val="0070C0"/>
                  </a:solidFill>
                  <a:latin typeface="Arial"/>
                  <a:ea typeface="Arial"/>
                  <a:cs typeface="Arial"/>
                  <a:sym typeface="Arial"/>
                </a:rPr>
                <a:t>詳しく学ぼう</a:t>
              </a:r>
              <a:endParaRPr sz="1400" b="0" i="0" u="none" strike="noStrike" cap="none">
                <a:solidFill>
                  <a:srgbClr val="000000"/>
                </a:solidFill>
                <a:latin typeface="Arial"/>
                <a:ea typeface="Arial"/>
                <a:cs typeface="Arial"/>
                <a:sym typeface="Arial"/>
              </a:endParaRPr>
            </a:p>
          </p:txBody>
        </p:sp>
      </p:grpSp>
      <p:sp>
        <p:nvSpPr>
          <p:cNvPr id="2524" name="Google Shape;2524;p66"/>
          <p:cNvSpPr txBox="1"/>
          <p:nvPr/>
        </p:nvSpPr>
        <p:spPr>
          <a:xfrm>
            <a:off x="932114" y="1696807"/>
            <a:ext cx="10704087" cy="395621"/>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Clr>
                <a:srgbClr val="000000"/>
              </a:buClr>
              <a:buSzPts val="1800"/>
              <a:buFont typeface="Arial"/>
              <a:buNone/>
            </a:pPr>
            <a:r>
              <a:rPr lang="ja-JP" sz="1800" b="0" i="0" u="none" strike="noStrike" cap="none">
                <a:solidFill>
                  <a:schemeClr val="dk1"/>
                </a:solidFill>
                <a:latin typeface="Arial"/>
                <a:ea typeface="Arial"/>
                <a:cs typeface="Arial"/>
                <a:sym typeface="Arial"/>
              </a:rPr>
              <a:t>県が1年間に入るお金と、県の仕事に必要なお金を計算し、予算案を作ります。</a:t>
            </a:r>
            <a:endParaRPr sz="1400" b="0" i="0" u="none" strike="noStrike" cap="none">
              <a:solidFill>
                <a:srgbClr val="000000"/>
              </a:solidFill>
              <a:latin typeface="Arial"/>
              <a:ea typeface="Arial"/>
              <a:cs typeface="Arial"/>
              <a:sym typeface="Arial"/>
            </a:endParaRPr>
          </a:p>
        </p:txBody>
      </p:sp>
      <p:sp>
        <p:nvSpPr>
          <p:cNvPr id="2525" name="Google Shape;2525;p66"/>
          <p:cNvSpPr txBox="1"/>
          <p:nvPr/>
        </p:nvSpPr>
        <p:spPr>
          <a:xfrm>
            <a:off x="932114" y="2119318"/>
            <a:ext cx="10159252" cy="395621"/>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Clr>
                <a:srgbClr val="000000"/>
              </a:buClr>
              <a:buSzPts val="1800"/>
              <a:buFont typeface="Arial"/>
              <a:buNone/>
            </a:pPr>
            <a:r>
              <a:rPr lang="ja-JP" sz="1800" b="0" i="0" u="none" strike="noStrike" cap="none">
                <a:solidFill>
                  <a:schemeClr val="dk1"/>
                </a:solidFill>
                <a:latin typeface="Arial"/>
                <a:ea typeface="Arial"/>
                <a:cs typeface="Arial"/>
                <a:sym typeface="Arial"/>
              </a:rPr>
              <a:t>そして、その予算案について、県民の代表である議員が県議会で話し合い、予算を決定します。</a:t>
            </a:r>
            <a:endParaRPr sz="1400" b="0" i="0" u="none" strike="noStrike" cap="none">
              <a:solidFill>
                <a:srgbClr val="000000"/>
              </a:solidFill>
              <a:latin typeface="Arial"/>
              <a:ea typeface="Arial"/>
              <a:cs typeface="Arial"/>
              <a:sym typeface="Aria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84"/>
                                        </p:tgtEl>
                                        <p:attrNameLst>
                                          <p:attrName>style.visibility</p:attrName>
                                        </p:attrNameLst>
                                      </p:cBhvr>
                                      <p:to>
                                        <p:strVal val="visible"/>
                                      </p:to>
                                    </p:set>
                                    <p:animEffect transition="in" filter="fade">
                                      <p:cBhvr>
                                        <p:cTn id="7" dur="500"/>
                                        <p:tgtEl>
                                          <p:spTgt spid="2484"/>
                                        </p:tgtEl>
                                      </p:cBhvr>
                                    </p:animEffect>
                                  </p:childTnLst>
                                </p:cTn>
                              </p:par>
                              <p:par>
                                <p:cTn id="8" presetID="10" presetClass="entr" presetSubtype="0" fill="hold" nodeType="withEffect">
                                  <p:stCondLst>
                                    <p:cond delay="0"/>
                                  </p:stCondLst>
                                  <p:childTnLst>
                                    <p:set>
                                      <p:cBhvr>
                                        <p:cTn id="9" dur="1" fill="hold">
                                          <p:stCondLst>
                                            <p:cond delay="0"/>
                                          </p:stCondLst>
                                        </p:cTn>
                                        <p:tgtEl>
                                          <p:spTgt spid="2483"/>
                                        </p:tgtEl>
                                        <p:attrNameLst>
                                          <p:attrName>style.visibility</p:attrName>
                                        </p:attrNameLst>
                                      </p:cBhvr>
                                      <p:to>
                                        <p:strVal val="visible"/>
                                      </p:to>
                                    </p:set>
                                    <p:animEffect transition="in" filter="fade">
                                      <p:cBhvr>
                                        <p:cTn id="10" dur="500"/>
                                        <p:tgtEl>
                                          <p:spTgt spid="2483"/>
                                        </p:tgtEl>
                                      </p:cBhvr>
                                    </p:animEffect>
                                  </p:childTnLst>
                                </p:cTn>
                              </p:par>
                              <p:par>
                                <p:cTn id="11" presetID="10" presetClass="entr" presetSubtype="0" fill="hold" nodeType="withEffect">
                                  <p:stCondLst>
                                    <p:cond delay="0"/>
                                  </p:stCondLst>
                                  <p:childTnLst>
                                    <p:set>
                                      <p:cBhvr>
                                        <p:cTn id="12" dur="1" fill="hold">
                                          <p:stCondLst>
                                            <p:cond delay="0"/>
                                          </p:stCondLst>
                                        </p:cTn>
                                        <p:tgtEl>
                                          <p:spTgt spid="2503"/>
                                        </p:tgtEl>
                                        <p:attrNameLst>
                                          <p:attrName>style.visibility</p:attrName>
                                        </p:attrNameLst>
                                      </p:cBhvr>
                                      <p:to>
                                        <p:strVal val="visible"/>
                                      </p:to>
                                    </p:set>
                                    <p:animEffect transition="in" filter="fade">
                                      <p:cBhvr>
                                        <p:cTn id="13" dur="500"/>
                                        <p:tgtEl>
                                          <p:spTgt spid="2503"/>
                                        </p:tgtEl>
                                      </p:cBhvr>
                                    </p:animEffect>
                                  </p:childTnLst>
                                </p:cTn>
                              </p:par>
                              <p:par>
                                <p:cTn id="14" presetID="10" presetClass="entr" presetSubtype="0" fill="hold" nodeType="withEffect">
                                  <p:stCondLst>
                                    <p:cond delay="0"/>
                                  </p:stCondLst>
                                  <p:childTnLst>
                                    <p:set>
                                      <p:cBhvr>
                                        <p:cTn id="15" dur="1" fill="hold">
                                          <p:stCondLst>
                                            <p:cond delay="0"/>
                                          </p:stCondLst>
                                        </p:cTn>
                                        <p:tgtEl>
                                          <p:spTgt spid="2506"/>
                                        </p:tgtEl>
                                        <p:attrNameLst>
                                          <p:attrName>style.visibility</p:attrName>
                                        </p:attrNameLst>
                                      </p:cBhvr>
                                      <p:to>
                                        <p:strVal val="visible"/>
                                      </p:to>
                                    </p:set>
                                    <p:animEffect transition="in" filter="fade">
                                      <p:cBhvr>
                                        <p:cTn id="16" dur="500"/>
                                        <p:tgtEl>
                                          <p:spTgt spid="2506"/>
                                        </p:tgtEl>
                                      </p:cBhvr>
                                    </p:animEffect>
                                  </p:childTnLst>
                                </p:cTn>
                              </p:par>
                              <p:par>
                                <p:cTn id="17" presetID="10" presetClass="entr" presetSubtype="0" fill="hold" nodeType="withEffect">
                                  <p:stCondLst>
                                    <p:cond delay="0"/>
                                  </p:stCondLst>
                                  <p:childTnLst>
                                    <p:set>
                                      <p:cBhvr>
                                        <p:cTn id="18" dur="1" fill="hold">
                                          <p:stCondLst>
                                            <p:cond delay="0"/>
                                          </p:stCondLst>
                                        </p:cTn>
                                        <p:tgtEl>
                                          <p:spTgt spid="2487"/>
                                        </p:tgtEl>
                                        <p:attrNameLst>
                                          <p:attrName>style.visibility</p:attrName>
                                        </p:attrNameLst>
                                      </p:cBhvr>
                                      <p:to>
                                        <p:strVal val="visible"/>
                                      </p:to>
                                    </p:set>
                                    <p:animEffect transition="in" filter="fade">
                                      <p:cBhvr>
                                        <p:cTn id="19" dur="500"/>
                                        <p:tgtEl>
                                          <p:spTgt spid="2487"/>
                                        </p:tgtEl>
                                      </p:cBhvr>
                                    </p:animEffect>
                                  </p:childTnLst>
                                </p:cTn>
                              </p:par>
                              <p:par>
                                <p:cTn id="20" presetID="10" presetClass="entr" presetSubtype="0" fill="hold" nodeType="withEffect">
                                  <p:stCondLst>
                                    <p:cond delay="0"/>
                                  </p:stCondLst>
                                  <p:childTnLst>
                                    <p:set>
                                      <p:cBhvr>
                                        <p:cTn id="21" dur="1" fill="hold">
                                          <p:stCondLst>
                                            <p:cond delay="0"/>
                                          </p:stCondLst>
                                        </p:cTn>
                                        <p:tgtEl>
                                          <p:spTgt spid="2517"/>
                                        </p:tgtEl>
                                        <p:attrNameLst>
                                          <p:attrName>style.visibility</p:attrName>
                                        </p:attrNameLst>
                                      </p:cBhvr>
                                      <p:to>
                                        <p:strVal val="visible"/>
                                      </p:to>
                                    </p:set>
                                    <p:animEffect transition="in" filter="fade">
                                      <p:cBhvr>
                                        <p:cTn id="22" dur="500"/>
                                        <p:tgtEl>
                                          <p:spTgt spid="25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24"/>
                                        </p:tgtEl>
                                        <p:attrNameLst>
                                          <p:attrName>style.visibility</p:attrName>
                                        </p:attrNameLst>
                                      </p:cBhvr>
                                      <p:to>
                                        <p:strVal val="visible"/>
                                      </p:to>
                                    </p:set>
                                    <p:animEffect transition="in" filter="fade">
                                      <p:cBhvr>
                                        <p:cTn id="27" dur="500"/>
                                        <p:tgtEl>
                                          <p:spTgt spid="2524"/>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2497"/>
                                        </p:tgtEl>
                                        <p:attrNameLst>
                                          <p:attrName>style.visibility</p:attrName>
                                        </p:attrNameLst>
                                      </p:cBhvr>
                                      <p:to>
                                        <p:strVal val="visible"/>
                                      </p:to>
                                    </p:set>
                                    <p:animEffect transition="in" filter="fade">
                                      <p:cBhvr>
                                        <p:cTn id="31" dur="500"/>
                                        <p:tgtEl>
                                          <p:spTgt spid="249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525"/>
                                        </p:tgtEl>
                                        <p:attrNameLst>
                                          <p:attrName>style.visibility</p:attrName>
                                        </p:attrNameLst>
                                      </p:cBhvr>
                                      <p:to>
                                        <p:strVal val="visible"/>
                                      </p:to>
                                    </p:set>
                                    <p:animEffect transition="in" filter="fade">
                                      <p:cBhvr>
                                        <p:cTn id="36" dur="500"/>
                                        <p:tgtEl>
                                          <p:spTgt spid="2525"/>
                                        </p:tgtEl>
                                      </p:cBhvr>
                                    </p:animEffect>
                                  </p:childTnLst>
                                </p:cTn>
                              </p:par>
                            </p:childTnLst>
                          </p:cTn>
                        </p:par>
                        <p:par>
                          <p:cTn id="37" fill="hold">
                            <p:stCondLst>
                              <p:cond delay="500"/>
                            </p:stCondLst>
                            <p:childTnLst>
                              <p:par>
                                <p:cTn id="38" presetID="10" presetClass="entr" presetSubtype="0" fill="hold" nodeType="afterEffect">
                                  <p:stCondLst>
                                    <p:cond delay="0"/>
                                  </p:stCondLst>
                                  <p:childTnLst>
                                    <p:set>
                                      <p:cBhvr>
                                        <p:cTn id="39" dur="1" fill="hold">
                                          <p:stCondLst>
                                            <p:cond delay="0"/>
                                          </p:stCondLst>
                                        </p:cTn>
                                        <p:tgtEl>
                                          <p:spTgt spid="2500"/>
                                        </p:tgtEl>
                                        <p:attrNameLst>
                                          <p:attrName>style.visibility</p:attrName>
                                        </p:attrNameLst>
                                      </p:cBhvr>
                                      <p:to>
                                        <p:strVal val="visible"/>
                                      </p:to>
                                    </p:set>
                                    <p:animEffect transition="in" filter="fade">
                                      <p:cBhvr>
                                        <p:cTn id="40" dur="500"/>
                                        <p:tgtEl>
                                          <p:spTgt spid="2500"/>
                                        </p:tgtEl>
                                      </p:cBhvr>
                                    </p:animEffect>
                                  </p:childTnLst>
                                </p:cTn>
                              </p:par>
                            </p:childTnLst>
                          </p:cTn>
                        </p:par>
                        <p:par>
                          <p:cTn id="41" fill="hold">
                            <p:stCondLst>
                              <p:cond delay="1000"/>
                            </p:stCondLst>
                            <p:childTnLst>
                              <p:par>
                                <p:cTn id="42" presetID="10" presetClass="entr" presetSubtype="0" fill="hold" nodeType="afterEffect">
                                  <p:stCondLst>
                                    <p:cond delay="0"/>
                                  </p:stCondLst>
                                  <p:childTnLst>
                                    <p:set>
                                      <p:cBhvr>
                                        <p:cTn id="43" dur="1" fill="hold">
                                          <p:stCondLst>
                                            <p:cond delay="0"/>
                                          </p:stCondLst>
                                        </p:cTn>
                                        <p:tgtEl>
                                          <p:spTgt spid="2509"/>
                                        </p:tgtEl>
                                        <p:attrNameLst>
                                          <p:attrName>style.visibility</p:attrName>
                                        </p:attrNameLst>
                                      </p:cBhvr>
                                      <p:to>
                                        <p:strVal val="visible"/>
                                      </p:to>
                                    </p:set>
                                    <p:animEffect transition="in" filter="fade">
                                      <p:cBhvr>
                                        <p:cTn id="44" dur="500"/>
                                        <p:tgtEl>
                                          <p:spTgt spid="2509"/>
                                        </p:tgtEl>
                                      </p:cBhvr>
                                    </p:animEffect>
                                  </p:childTnLst>
                                </p:cTn>
                              </p:par>
                              <p:par>
                                <p:cTn id="45" presetID="10" presetClass="entr" presetSubtype="0" fill="hold" nodeType="withEffect">
                                  <p:stCondLst>
                                    <p:cond delay="0"/>
                                  </p:stCondLst>
                                  <p:childTnLst>
                                    <p:set>
                                      <p:cBhvr>
                                        <p:cTn id="46" dur="1" fill="hold">
                                          <p:stCondLst>
                                            <p:cond delay="0"/>
                                          </p:stCondLst>
                                        </p:cTn>
                                        <p:tgtEl>
                                          <p:spTgt spid="2514"/>
                                        </p:tgtEl>
                                        <p:attrNameLst>
                                          <p:attrName>style.visibility</p:attrName>
                                        </p:attrNameLst>
                                      </p:cBhvr>
                                      <p:to>
                                        <p:strVal val="visible"/>
                                      </p:to>
                                    </p:set>
                                    <p:animEffect transition="in" filter="fade">
                                      <p:cBhvr>
                                        <p:cTn id="47" dur="500"/>
                                        <p:tgtEl>
                                          <p:spTgt spid="2514"/>
                                        </p:tgtEl>
                                      </p:cBhvr>
                                    </p:animEffect>
                                  </p:childTnLst>
                                </p:cTn>
                              </p:par>
                            </p:childTnLst>
                          </p:cTn>
                        </p:par>
                        <p:par>
                          <p:cTn id="48" fill="hold">
                            <p:stCondLst>
                              <p:cond delay="1500"/>
                            </p:stCondLst>
                            <p:childTnLst>
                              <p:par>
                                <p:cTn id="49" presetID="10" presetClass="entr" presetSubtype="0" fill="hold" nodeType="afterEffect">
                                  <p:stCondLst>
                                    <p:cond delay="0"/>
                                  </p:stCondLst>
                                  <p:childTnLst>
                                    <p:set>
                                      <p:cBhvr>
                                        <p:cTn id="50" dur="1" fill="hold">
                                          <p:stCondLst>
                                            <p:cond delay="0"/>
                                          </p:stCondLst>
                                        </p:cTn>
                                        <p:tgtEl>
                                          <p:spTgt spid="2520"/>
                                        </p:tgtEl>
                                        <p:attrNameLst>
                                          <p:attrName>style.visibility</p:attrName>
                                        </p:attrNameLst>
                                      </p:cBhvr>
                                      <p:to>
                                        <p:strVal val="visible"/>
                                      </p:to>
                                    </p:set>
                                    <p:animEffect transition="in" filter="fade">
                                      <p:cBhvr>
                                        <p:cTn id="51" dur="500"/>
                                        <p:tgtEl>
                                          <p:spTgt spid="2520"/>
                                        </p:tgtEl>
                                      </p:cBhvr>
                                    </p:animEffect>
                                  </p:childTnLst>
                                </p:cTn>
                              </p:par>
                              <p:par>
                                <p:cTn id="52" presetID="10" presetClass="entr" presetSubtype="0" fill="hold" nodeType="withEffect">
                                  <p:stCondLst>
                                    <p:cond delay="0"/>
                                  </p:stCondLst>
                                  <p:childTnLst>
                                    <p:set>
                                      <p:cBhvr>
                                        <p:cTn id="53" dur="1" fill="hold">
                                          <p:stCondLst>
                                            <p:cond delay="0"/>
                                          </p:stCondLst>
                                        </p:cTn>
                                        <p:tgtEl>
                                          <p:spTgt spid="2521"/>
                                        </p:tgtEl>
                                        <p:attrNameLst>
                                          <p:attrName>style.visibility</p:attrName>
                                        </p:attrNameLst>
                                      </p:cBhvr>
                                      <p:to>
                                        <p:strVal val="visible"/>
                                      </p:to>
                                    </p:set>
                                    <p:animEffect transition="in" filter="fade">
                                      <p:cBhvr>
                                        <p:cTn id="54" dur="500"/>
                                        <p:tgtEl>
                                          <p:spTgt spid="25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530"/>
        <p:cNvGrpSpPr/>
        <p:nvPr/>
      </p:nvGrpSpPr>
      <p:grpSpPr>
        <a:xfrm>
          <a:off x="0" y="0"/>
          <a:ext cx="0" cy="0"/>
          <a:chOff x="0" y="0"/>
          <a:chExt cx="0" cy="0"/>
        </a:xfrm>
      </p:grpSpPr>
      <p:sp>
        <p:nvSpPr>
          <p:cNvPr id="2531" name="Google Shape;2531;p67"/>
          <p:cNvSpPr/>
          <p:nvPr/>
        </p:nvSpPr>
        <p:spPr>
          <a:xfrm>
            <a:off x="144886" y="1403951"/>
            <a:ext cx="11902228" cy="5345842"/>
          </a:xfrm>
          <a:prstGeom prst="rect">
            <a:avLst/>
          </a:prstGeom>
          <a:noFill/>
          <a:ln w="19050" cap="flat" cmpd="sng">
            <a:solidFill>
              <a:srgbClr val="8781B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2532" name="Google Shape;2532;p67"/>
          <p:cNvGrpSpPr/>
          <p:nvPr/>
        </p:nvGrpSpPr>
        <p:grpSpPr>
          <a:xfrm>
            <a:off x="142185" y="191285"/>
            <a:ext cx="11907630" cy="830956"/>
            <a:chOff x="142185" y="191285"/>
            <a:chExt cx="11907630" cy="830956"/>
          </a:xfrm>
        </p:grpSpPr>
        <p:pic>
          <p:nvPicPr>
            <p:cNvPr id="2533" name="Google Shape;2533;p67"/>
            <p:cNvPicPr preferRelativeResize="0"/>
            <p:nvPr/>
          </p:nvPicPr>
          <p:blipFill rotWithShape="1">
            <a:blip r:embed="rId3">
              <a:alphaModFix/>
            </a:blip>
            <a:srcRect/>
            <a:stretch/>
          </p:blipFill>
          <p:spPr>
            <a:xfrm>
              <a:off x="142185" y="223545"/>
              <a:ext cx="11907630" cy="755970"/>
            </a:xfrm>
            <a:prstGeom prst="rect">
              <a:avLst/>
            </a:prstGeom>
            <a:noFill/>
            <a:ln>
              <a:noFill/>
            </a:ln>
          </p:spPr>
        </p:pic>
        <p:sp>
          <p:nvSpPr>
            <p:cNvPr id="2534" name="Google Shape;2534;p67"/>
            <p:cNvSpPr txBox="1"/>
            <p:nvPr/>
          </p:nvSpPr>
          <p:spPr>
            <a:xfrm>
              <a:off x="201954" y="191285"/>
              <a:ext cx="1208145"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4800"/>
                <a:buFont typeface="Arial"/>
                <a:buNone/>
              </a:pPr>
              <a:r>
                <a:rPr lang="ja-JP" sz="4800" b="1" i="0" u="none" strike="noStrike" cap="none">
                  <a:solidFill>
                    <a:schemeClr val="lt1"/>
                  </a:solidFill>
                  <a:latin typeface="Arial"/>
                  <a:ea typeface="Arial"/>
                  <a:cs typeface="Arial"/>
                  <a:sym typeface="Arial"/>
                </a:rPr>
                <a:t>7</a:t>
              </a:r>
              <a:endParaRPr sz="4800" b="1" i="0" u="none" strike="noStrike" cap="none">
                <a:solidFill>
                  <a:schemeClr val="lt1"/>
                </a:solidFill>
                <a:latin typeface="Arial"/>
                <a:ea typeface="Arial"/>
                <a:cs typeface="Arial"/>
                <a:sym typeface="Arial"/>
              </a:endParaRPr>
            </a:p>
          </p:txBody>
        </p:sp>
        <p:sp>
          <p:nvSpPr>
            <p:cNvPr id="2535" name="Google Shape;2535;p67"/>
            <p:cNvSpPr txBox="1"/>
            <p:nvPr/>
          </p:nvSpPr>
          <p:spPr>
            <a:xfrm>
              <a:off x="1566872" y="340431"/>
              <a:ext cx="95724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200"/>
                <a:buFont typeface="Arial"/>
                <a:buNone/>
              </a:pPr>
              <a:r>
                <a:rPr lang="ja-JP" sz="3200" b="1" i="0" u="none" strike="noStrike" cap="none">
                  <a:solidFill>
                    <a:schemeClr val="lt1"/>
                  </a:solidFill>
                  <a:latin typeface="Arial"/>
                  <a:ea typeface="Arial"/>
                  <a:cs typeface="Arial"/>
                  <a:sym typeface="Arial"/>
                </a:rPr>
                <a:t>税金の使いみちはどうやって決まるのだろう？</a:t>
              </a:r>
              <a:endParaRPr sz="1400" b="0" i="0" u="none" strike="noStrike" cap="none">
                <a:solidFill>
                  <a:srgbClr val="000000"/>
                </a:solidFill>
                <a:latin typeface="Arial"/>
                <a:ea typeface="Arial"/>
                <a:cs typeface="Arial"/>
                <a:sym typeface="Arial"/>
              </a:endParaRPr>
            </a:p>
          </p:txBody>
        </p:sp>
      </p:grpSp>
      <p:sp>
        <p:nvSpPr>
          <p:cNvPr id="2536" name="Google Shape;2536;p67"/>
          <p:cNvSpPr txBox="1"/>
          <p:nvPr/>
        </p:nvSpPr>
        <p:spPr>
          <a:xfrm>
            <a:off x="347462" y="6315945"/>
            <a:ext cx="5911696" cy="294568"/>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Clr>
                <a:srgbClr val="000000"/>
              </a:buClr>
              <a:buSzPts val="1200"/>
              <a:buFont typeface="Arial"/>
              <a:buNone/>
            </a:pPr>
            <a:r>
              <a:rPr lang="ja-JP" sz="1200" b="0" i="0" u="none" strike="noStrike" cap="none">
                <a:solidFill>
                  <a:schemeClr val="dk1"/>
                </a:solidFill>
                <a:latin typeface="Arial"/>
                <a:ea typeface="Arial"/>
                <a:cs typeface="Arial"/>
                <a:sym typeface="Arial"/>
              </a:rPr>
              <a:t>※令和7年度1年間に県に納められる税金などは、</a:t>
            </a:r>
            <a:r>
              <a:rPr lang="ja-JP" sz="1200" b="1" i="0" u="none" strike="noStrike" cap="none">
                <a:solidFill>
                  <a:srgbClr val="FF0000"/>
                </a:solidFill>
                <a:latin typeface="Arial"/>
                <a:ea typeface="Arial"/>
                <a:cs typeface="Arial"/>
                <a:sym typeface="Arial"/>
              </a:rPr>
              <a:t>1兆4,052億円</a:t>
            </a:r>
            <a:r>
              <a:rPr lang="ja-JP" sz="1200" b="0" i="0" u="none" strike="noStrike" cap="none">
                <a:solidFill>
                  <a:schemeClr val="dk1"/>
                </a:solidFill>
                <a:latin typeface="Arial"/>
                <a:ea typeface="Arial"/>
                <a:cs typeface="Arial"/>
                <a:sym typeface="Arial"/>
              </a:rPr>
              <a:t>の予定です。</a:t>
            </a:r>
            <a:endParaRPr sz="1400" b="0" i="0" u="none" strike="noStrike" cap="none">
              <a:solidFill>
                <a:srgbClr val="000000"/>
              </a:solidFill>
              <a:latin typeface="Arial"/>
              <a:ea typeface="Arial"/>
              <a:cs typeface="Arial"/>
              <a:sym typeface="Arial"/>
            </a:endParaRPr>
          </a:p>
        </p:txBody>
      </p:sp>
      <p:pic>
        <p:nvPicPr>
          <p:cNvPr id="2537" name="Google Shape;2537;p67"/>
          <p:cNvPicPr preferRelativeResize="0"/>
          <p:nvPr/>
        </p:nvPicPr>
        <p:blipFill rotWithShape="1">
          <a:blip r:embed="rId4">
            <a:alphaModFix/>
          </a:blip>
          <a:srcRect/>
          <a:stretch/>
        </p:blipFill>
        <p:spPr>
          <a:xfrm>
            <a:off x="411554" y="1873420"/>
            <a:ext cx="6082484" cy="4054990"/>
          </a:xfrm>
          <a:prstGeom prst="rect">
            <a:avLst/>
          </a:prstGeom>
          <a:noFill/>
          <a:ln>
            <a:noFill/>
          </a:ln>
        </p:spPr>
      </p:pic>
      <p:sp>
        <p:nvSpPr>
          <p:cNvPr id="2538" name="Google Shape;2538;p67"/>
          <p:cNvSpPr txBox="1"/>
          <p:nvPr/>
        </p:nvSpPr>
        <p:spPr>
          <a:xfrm>
            <a:off x="2821856" y="3517345"/>
            <a:ext cx="1261884"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ja-JP" sz="2000" b="1" i="0" u="none" strike="noStrike" cap="none">
                <a:solidFill>
                  <a:schemeClr val="dk1"/>
                </a:solidFill>
                <a:latin typeface="Arial"/>
                <a:ea typeface="Arial"/>
                <a:cs typeface="Arial"/>
                <a:sym typeface="Arial"/>
              </a:rPr>
              <a:t>県の収入</a:t>
            </a:r>
            <a:endParaRPr sz="1400" b="0" i="0" u="none" strike="noStrike" cap="none">
              <a:solidFill>
                <a:srgbClr val="000000"/>
              </a:solidFill>
              <a:latin typeface="Arial"/>
              <a:ea typeface="Arial"/>
              <a:cs typeface="Arial"/>
              <a:sym typeface="Arial"/>
            </a:endParaRPr>
          </a:p>
        </p:txBody>
      </p:sp>
      <p:sp>
        <p:nvSpPr>
          <p:cNvPr id="2539" name="Google Shape;2539;p67"/>
          <p:cNvSpPr txBox="1"/>
          <p:nvPr/>
        </p:nvSpPr>
        <p:spPr>
          <a:xfrm>
            <a:off x="2585411" y="3917455"/>
            <a:ext cx="1734770"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ja-JP" sz="1600" b="1" i="0" u="none" strike="noStrike" cap="none">
                <a:solidFill>
                  <a:schemeClr val="dk1"/>
                </a:solidFill>
                <a:latin typeface="Arial"/>
                <a:ea typeface="Arial"/>
                <a:cs typeface="Arial"/>
                <a:sym typeface="Arial"/>
              </a:rPr>
              <a:t>2兆1,878億円</a:t>
            </a:r>
            <a:endParaRPr sz="1400" b="0" i="0" u="none" strike="noStrike" cap="none">
              <a:solidFill>
                <a:srgbClr val="000000"/>
              </a:solidFill>
              <a:latin typeface="Arial"/>
              <a:ea typeface="Arial"/>
              <a:cs typeface="Arial"/>
              <a:sym typeface="Arial"/>
            </a:endParaRPr>
          </a:p>
        </p:txBody>
      </p:sp>
      <p:sp>
        <p:nvSpPr>
          <p:cNvPr id="2540" name="Google Shape;2540;p67"/>
          <p:cNvSpPr txBox="1"/>
          <p:nvPr/>
        </p:nvSpPr>
        <p:spPr>
          <a:xfrm>
            <a:off x="3079045" y="5120193"/>
            <a:ext cx="896399"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chemeClr val="dk1"/>
                </a:solidFill>
                <a:latin typeface="Arial"/>
                <a:ea typeface="Arial"/>
                <a:cs typeface="Arial"/>
                <a:sym typeface="Arial"/>
              </a:rPr>
              <a:t>64.2%</a:t>
            </a:r>
            <a:endParaRPr sz="1400" b="0" i="0" u="none" strike="noStrike" cap="none">
              <a:solidFill>
                <a:srgbClr val="000000"/>
              </a:solidFill>
              <a:latin typeface="Arial"/>
              <a:ea typeface="Arial"/>
              <a:cs typeface="Arial"/>
              <a:sym typeface="Arial"/>
            </a:endParaRPr>
          </a:p>
        </p:txBody>
      </p:sp>
      <p:pic>
        <p:nvPicPr>
          <p:cNvPr id="2541" name="Google Shape;2541;p67"/>
          <p:cNvPicPr preferRelativeResize="0"/>
          <p:nvPr/>
        </p:nvPicPr>
        <p:blipFill rotWithShape="1">
          <a:blip r:embed="rId5">
            <a:alphaModFix/>
          </a:blip>
          <a:srcRect/>
          <a:stretch/>
        </p:blipFill>
        <p:spPr>
          <a:xfrm>
            <a:off x="5603941" y="1873420"/>
            <a:ext cx="6082484" cy="4054990"/>
          </a:xfrm>
          <a:prstGeom prst="rect">
            <a:avLst/>
          </a:prstGeom>
          <a:noFill/>
          <a:ln>
            <a:noFill/>
          </a:ln>
        </p:spPr>
      </p:pic>
      <p:sp>
        <p:nvSpPr>
          <p:cNvPr id="2542" name="Google Shape;2542;p67"/>
          <p:cNvSpPr txBox="1"/>
          <p:nvPr/>
        </p:nvSpPr>
        <p:spPr>
          <a:xfrm>
            <a:off x="8014242" y="3517345"/>
            <a:ext cx="1261884"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ja-JP" sz="2000" b="1" i="0" u="none" strike="noStrike" cap="none">
                <a:solidFill>
                  <a:schemeClr val="dk1"/>
                </a:solidFill>
                <a:latin typeface="Arial"/>
                <a:ea typeface="Arial"/>
                <a:cs typeface="Arial"/>
                <a:sym typeface="Arial"/>
              </a:rPr>
              <a:t>県の支出</a:t>
            </a:r>
            <a:endParaRPr sz="1400" b="0" i="0" u="none" strike="noStrike" cap="none">
              <a:solidFill>
                <a:srgbClr val="000000"/>
              </a:solidFill>
              <a:latin typeface="Arial"/>
              <a:ea typeface="Arial"/>
              <a:cs typeface="Arial"/>
              <a:sym typeface="Arial"/>
            </a:endParaRPr>
          </a:p>
        </p:txBody>
      </p:sp>
      <p:sp>
        <p:nvSpPr>
          <p:cNvPr id="2543" name="Google Shape;2543;p67"/>
          <p:cNvSpPr txBox="1"/>
          <p:nvPr/>
        </p:nvSpPr>
        <p:spPr>
          <a:xfrm>
            <a:off x="7777798" y="3917455"/>
            <a:ext cx="1734770"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ja-JP" sz="1600" b="1" i="0" u="none" strike="noStrike" cap="none">
                <a:solidFill>
                  <a:schemeClr val="dk1"/>
                </a:solidFill>
                <a:latin typeface="Arial"/>
                <a:ea typeface="Arial"/>
                <a:cs typeface="Arial"/>
                <a:sym typeface="Arial"/>
              </a:rPr>
              <a:t>2兆1,878億円</a:t>
            </a:r>
            <a:endParaRPr sz="1400" b="0" i="0" u="none" strike="noStrike" cap="none">
              <a:solidFill>
                <a:srgbClr val="000000"/>
              </a:solidFill>
              <a:latin typeface="Arial"/>
              <a:ea typeface="Arial"/>
              <a:cs typeface="Arial"/>
              <a:sym typeface="Arial"/>
            </a:endParaRPr>
          </a:p>
        </p:txBody>
      </p:sp>
      <p:sp>
        <p:nvSpPr>
          <p:cNvPr id="2544" name="Google Shape;2544;p67"/>
          <p:cNvSpPr txBox="1"/>
          <p:nvPr/>
        </p:nvSpPr>
        <p:spPr>
          <a:xfrm>
            <a:off x="9496611" y="4458471"/>
            <a:ext cx="851515"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chemeClr val="dk1"/>
                </a:solidFill>
                <a:latin typeface="Arial"/>
                <a:ea typeface="Arial"/>
                <a:cs typeface="Arial"/>
                <a:sym typeface="Arial"/>
              </a:rPr>
              <a:t>11.2%</a:t>
            </a:r>
            <a:endParaRPr sz="1400" b="0" i="0" u="none" strike="noStrike" cap="none">
              <a:solidFill>
                <a:srgbClr val="000000"/>
              </a:solidFill>
              <a:latin typeface="Arial"/>
              <a:ea typeface="Arial"/>
              <a:cs typeface="Arial"/>
              <a:sym typeface="Arial"/>
            </a:endParaRPr>
          </a:p>
        </p:txBody>
      </p:sp>
      <p:sp>
        <p:nvSpPr>
          <p:cNvPr id="2545" name="Google Shape;2545;p67"/>
          <p:cNvSpPr txBox="1"/>
          <p:nvPr/>
        </p:nvSpPr>
        <p:spPr>
          <a:xfrm>
            <a:off x="1626457" y="3613014"/>
            <a:ext cx="896399"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chemeClr val="dk1"/>
                </a:solidFill>
                <a:latin typeface="Arial"/>
                <a:ea typeface="Arial"/>
                <a:cs typeface="Arial"/>
                <a:sym typeface="Arial"/>
              </a:rPr>
              <a:t>28.8%</a:t>
            </a:r>
            <a:endParaRPr sz="1400" b="0" i="0" u="none" strike="noStrike" cap="none">
              <a:solidFill>
                <a:srgbClr val="000000"/>
              </a:solidFill>
              <a:latin typeface="Arial"/>
              <a:ea typeface="Arial"/>
              <a:cs typeface="Arial"/>
              <a:sym typeface="Arial"/>
            </a:endParaRPr>
          </a:p>
        </p:txBody>
      </p:sp>
      <p:sp>
        <p:nvSpPr>
          <p:cNvPr id="2546" name="Google Shape;2546;p67"/>
          <p:cNvSpPr txBox="1"/>
          <p:nvPr/>
        </p:nvSpPr>
        <p:spPr>
          <a:xfrm>
            <a:off x="2754975" y="2326142"/>
            <a:ext cx="747320"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chemeClr val="dk1"/>
                </a:solidFill>
                <a:latin typeface="Arial"/>
                <a:ea typeface="Arial"/>
                <a:cs typeface="Arial"/>
                <a:sym typeface="Arial"/>
              </a:rPr>
              <a:t>7.0%</a:t>
            </a:r>
            <a:endParaRPr sz="1400" b="0" i="0" u="none" strike="noStrike" cap="none">
              <a:solidFill>
                <a:srgbClr val="000000"/>
              </a:solidFill>
              <a:latin typeface="Arial"/>
              <a:ea typeface="Arial"/>
              <a:cs typeface="Arial"/>
              <a:sym typeface="Arial"/>
            </a:endParaRPr>
          </a:p>
        </p:txBody>
      </p:sp>
      <p:sp>
        <p:nvSpPr>
          <p:cNvPr id="2547" name="Google Shape;2547;p67"/>
          <p:cNvSpPr txBox="1"/>
          <p:nvPr/>
        </p:nvSpPr>
        <p:spPr>
          <a:xfrm>
            <a:off x="8839789" y="2578194"/>
            <a:ext cx="873957"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chemeClr val="dk1"/>
                </a:solidFill>
                <a:latin typeface="Arial"/>
                <a:ea typeface="Arial"/>
                <a:cs typeface="Arial"/>
                <a:sym typeface="Arial"/>
              </a:rPr>
              <a:t>15.7%</a:t>
            </a:r>
            <a:endParaRPr sz="1400" b="0" i="0" u="none" strike="noStrike" cap="none">
              <a:solidFill>
                <a:srgbClr val="000000"/>
              </a:solidFill>
              <a:latin typeface="Arial"/>
              <a:ea typeface="Arial"/>
              <a:cs typeface="Arial"/>
              <a:sym typeface="Arial"/>
            </a:endParaRPr>
          </a:p>
        </p:txBody>
      </p:sp>
      <p:sp>
        <p:nvSpPr>
          <p:cNvPr id="2548" name="Google Shape;2548;p67"/>
          <p:cNvSpPr txBox="1"/>
          <p:nvPr/>
        </p:nvSpPr>
        <p:spPr>
          <a:xfrm>
            <a:off x="9639114" y="3470244"/>
            <a:ext cx="851515"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chemeClr val="dk1"/>
                </a:solidFill>
                <a:latin typeface="Arial"/>
                <a:ea typeface="Arial"/>
                <a:cs typeface="Arial"/>
                <a:sym typeface="Arial"/>
              </a:rPr>
              <a:t>11.5%</a:t>
            </a:r>
            <a:endParaRPr sz="1400" b="0" i="0" u="none" strike="noStrike" cap="none">
              <a:solidFill>
                <a:srgbClr val="000000"/>
              </a:solidFill>
              <a:latin typeface="Arial"/>
              <a:ea typeface="Arial"/>
              <a:cs typeface="Arial"/>
              <a:sym typeface="Arial"/>
            </a:endParaRPr>
          </a:p>
        </p:txBody>
      </p:sp>
      <p:sp>
        <p:nvSpPr>
          <p:cNvPr id="2549" name="Google Shape;2549;p67"/>
          <p:cNvSpPr txBox="1"/>
          <p:nvPr/>
        </p:nvSpPr>
        <p:spPr>
          <a:xfrm>
            <a:off x="8886418" y="5025201"/>
            <a:ext cx="747320"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chemeClr val="dk1"/>
                </a:solidFill>
                <a:latin typeface="Arial"/>
                <a:ea typeface="Arial"/>
                <a:cs typeface="Arial"/>
                <a:sym typeface="Arial"/>
              </a:rPr>
              <a:t>9.6%</a:t>
            </a:r>
            <a:endParaRPr sz="1400" b="0" i="0" u="none" strike="noStrike" cap="none">
              <a:solidFill>
                <a:srgbClr val="000000"/>
              </a:solidFill>
              <a:latin typeface="Arial"/>
              <a:ea typeface="Arial"/>
              <a:cs typeface="Arial"/>
              <a:sym typeface="Arial"/>
            </a:endParaRPr>
          </a:p>
        </p:txBody>
      </p:sp>
      <p:sp>
        <p:nvSpPr>
          <p:cNvPr id="2550" name="Google Shape;2550;p67"/>
          <p:cNvSpPr txBox="1"/>
          <p:nvPr/>
        </p:nvSpPr>
        <p:spPr>
          <a:xfrm>
            <a:off x="5663836" y="5659655"/>
            <a:ext cx="747320"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chemeClr val="dk1"/>
                </a:solidFill>
                <a:latin typeface="Arial"/>
                <a:ea typeface="Arial"/>
                <a:cs typeface="Arial"/>
                <a:sym typeface="Arial"/>
              </a:rPr>
              <a:t>2.7%</a:t>
            </a:r>
            <a:endParaRPr sz="1400" b="0" i="0" u="none" strike="noStrike" cap="none">
              <a:solidFill>
                <a:srgbClr val="000000"/>
              </a:solidFill>
              <a:latin typeface="Arial"/>
              <a:ea typeface="Arial"/>
              <a:cs typeface="Arial"/>
              <a:sym typeface="Arial"/>
            </a:endParaRPr>
          </a:p>
        </p:txBody>
      </p:sp>
      <p:grpSp>
        <p:nvGrpSpPr>
          <p:cNvPr id="2551" name="Google Shape;2551;p67"/>
          <p:cNvGrpSpPr/>
          <p:nvPr/>
        </p:nvGrpSpPr>
        <p:grpSpPr>
          <a:xfrm>
            <a:off x="7424370" y="2420867"/>
            <a:ext cx="947695" cy="547465"/>
            <a:chOff x="3135799" y="5348377"/>
            <a:chExt cx="947695" cy="547465"/>
          </a:xfrm>
        </p:grpSpPr>
        <p:sp>
          <p:nvSpPr>
            <p:cNvPr id="2552" name="Google Shape;2552;p67"/>
            <p:cNvSpPr txBox="1"/>
            <p:nvPr/>
          </p:nvSpPr>
          <p:spPr>
            <a:xfrm>
              <a:off x="3135799" y="5348377"/>
              <a:ext cx="947695"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chemeClr val="dk1"/>
                  </a:solidFill>
                  <a:latin typeface="Arial"/>
                  <a:ea typeface="Arial"/>
                  <a:cs typeface="Arial"/>
                  <a:sym typeface="Arial"/>
                </a:rPr>
                <a:t>そのほか</a:t>
              </a:r>
              <a:endParaRPr sz="1400" b="1" i="0" u="none" strike="noStrike" cap="none">
                <a:solidFill>
                  <a:schemeClr val="dk1"/>
                </a:solidFill>
                <a:latin typeface="Arial"/>
                <a:ea typeface="Arial"/>
                <a:cs typeface="Arial"/>
                <a:sym typeface="Arial"/>
              </a:endParaRPr>
            </a:p>
          </p:txBody>
        </p:sp>
        <p:sp>
          <p:nvSpPr>
            <p:cNvPr id="2553" name="Google Shape;2553;p67"/>
            <p:cNvSpPr txBox="1"/>
            <p:nvPr/>
          </p:nvSpPr>
          <p:spPr>
            <a:xfrm>
              <a:off x="3207130" y="5618843"/>
              <a:ext cx="805029"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a:solidFill>
                    <a:schemeClr val="dk1"/>
                  </a:solidFill>
                  <a:latin typeface="Arial"/>
                  <a:ea typeface="Arial"/>
                  <a:cs typeface="Arial"/>
                  <a:sym typeface="Arial"/>
                </a:rPr>
                <a:t>24.7%</a:t>
              </a:r>
              <a:endParaRPr sz="1400" b="0" i="0" u="none" strike="noStrike" cap="none">
                <a:solidFill>
                  <a:srgbClr val="000000"/>
                </a:solidFill>
                <a:latin typeface="Arial"/>
                <a:ea typeface="Arial"/>
                <a:cs typeface="Arial"/>
                <a:sym typeface="Arial"/>
              </a:endParaRPr>
            </a:p>
          </p:txBody>
        </p:sp>
      </p:grpSp>
      <p:sp>
        <p:nvSpPr>
          <p:cNvPr id="2554" name="Google Shape;2554;p67"/>
          <p:cNvSpPr txBox="1"/>
          <p:nvPr/>
        </p:nvSpPr>
        <p:spPr>
          <a:xfrm>
            <a:off x="6911641" y="4189553"/>
            <a:ext cx="851515"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chemeClr val="dk1"/>
                </a:solidFill>
                <a:latin typeface="Arial"/>
                <a:ea typeface="Arial"/>
                <a:cs typeface="Arial"/>
                <a:sym typeface="Arial"/>
              </a:rPr>
              <a:t>11.6%</a:t>
            </a:r>
            <a:endParaRPr sz="1400" b="0" i="0" u="none" strike="noStrike" cap="none">
              <a:solidFill>
                <a:srgbClr val="000000"/>
              </a:solidFill>
              <a:latin typeface="Arial"/>
              <a:ea typeface="Arial"/>
              <a:cs typeface="Arial"/>
              <a:sym typeface="Arial"/>
            </a:endParaRPr>
          </a:p>
        </p:txBody>
      </p:sp>
      <p:sp>
        <p:nvSpPr>
          <p:cNvPr id="2555" name="Google Shape;2555;p67"/>
          <p:cNvSpPr txBox="1"/>
          <p:nvPr/>
        </p:nvSpPr>
        <p:spPr>
          <a:xfrm>
            <a:off x="8133700" y="5214407"/>
            <a:ext cx="747320"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chemeClr val="dk1"/>
                </a:solidFill>
                <a:latin typeface="Arial"/>
                <a:ea typeface="Arial"/>
                <a:cs typeface="Arial"/>
                <a:sym typeface="Arial"/>
              </a:rPr>
              <a:t>6.8%</a:t>
            </a:r>
            <a:endParaRPr sz="1400" b="0" i="0" u="none" strike="noStrike" cap="none">
              <a:solidFill>
                <a:srgbClr val="000000"/>
              </a:solidFill>
              <a:latin typeface="Arial"/>
              <a:ea typeface="Arial"/>
              <a:cs typeface="Arial"/>
              <a:sym typeface="Arial"/>
            </a:endParaRPr>
          </a:p>
        </p:txBody>
      </p:sp>
      <p:sp>
        <p:nvSpPr>
          <p:cNvPr id="2556" name="Google Shape;2556;p67"/>
          <p:cNvSpPr txBox="1"/>
          <p:nvPr/>
        </p:nvSpPr>
        <p:spPr>
          <a:xfrm>
            <a:off x="7538890" y="5098124"/>
            <a:ext cx="747320"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chemeClr val="dk1"/>
                </a:solidFill>
                <a:latin typeface="Arial"/>
                <a:ea typeface="Arial"/>
                <a:cs typeface="Arial"/>
                <a:sym typeface="Arial"/>
              </a:rPr>
              <a:t>6.0%</a:t>
            </a:r>
            <a:endParaRPr sz="1400" b="0" i="0" u="none" strike="noStrike" cap="none">
              <a:solidFill>
                <a:srgbClr val="000000"/>
              </a:solidFill>
              <a:latin typeface="Arial"/>
              <a:ea typeface="Arial"/>
              <a:cs typeface="Arial"/>
              <a:sym typeface="Arial"/>
            </a:endParaRPr>
          </a:p>
        </p:txBody>
      </p:sp>
      <p:sp>
        <p:nvSpPr>
          <p:cNvPr id="2557" name="Google Shape;2557;p67"/>
          <p:cNvSpPr txBox="1"/>
          <p:nvPr/>
        </p:nvSpPr>
        <p:spPr>
          <a:xfrm>
            <a:off x="5744502" y="4706487"/>
            <a:ext cx="747320"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chemeClr val="dk1"/>
                </a:solidFill>
                <a:latin typeface="Arial"/>
                <a:ea typeface="Arial"/>
                <a:cs typeface="Arial"/>
                <a:sym typeface="Arial"/>
              </a:rPr>
              <a:t>0.2%</a:t>
            </a:r>
            <a:endParaRPr sz="1400" b="0" i="0" u="none" strike="noStrike" cap="none">
              <a:solidFill>
                <a:srgbClr val="000000"/>
              </a:solidFill>
              <a:latin typeface="Arial"/>
              <a:ea typeface="Arial"/>
              <a:cs typeface="Arial"/>
              <a:sym typeface="Arial"/>
            </a:endParaRPr>
          </a:p>
        </p:txBody>
      </p:sp>
      <p:grpSp>
        <p:nvGrpSpPr>
          <p:cNvPr id="2558" name="Google Shape;2558;p67"/>
          <p:cNvGrpSpPr/>
          <p:nvPr/>
        </p:nvGrpSpPr>
        <p:grpSpPr>
          <a:xfrm>
            <a:off x="10835734" y="430905"/>
            <a:ext cx="1084631" cy="358231"/>
            <a:chOff x="7808118" y="231384"/>
            <a:chExt cx="1084631" cy="358231"/>
          </a:xfrm>
        </p:grpSpPr>
        <p:sp>
          <p:nvSpPr>
            <p:cNvPr id="2559" name="Google Shape;2559;p67"/>
            <p:cNvSpPr/>
            <p:nvPr/>
          </p:nvSpPr>
          <p:spPr>
            <a:xfrm>
              <a:off x="7808118" y="231384"/>
              <a:ext cx="1084631" cy="358231"/>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2560" name="Google Shape;2560;p67"/>
            <p:cNvGrpSpPr/>
            <p:nvPr/>
          </p:nvGrpSpPr>
          <p:grpSpPr>
            <a:xfrm>
              <a:off x="8003932" y="267789"/>
              <a:ext cx="693003" cy="261610"/>
              <a:chOff x="8111396" y="267789"/>
              <a:chExt cx="693003" cy="261610"/>
            </a:xfrm>
          </p:grpSpPr>
          <p:sp>
            <p:nvSpPr>
              <p:cNvPr id="2561" name="Google Shape;2561;p67"/>
              <p:cNvSpPr txBox="1"/>
              <p:nvPr/>
            </p:nvSpPr>
            <p:spPr>
              <a:xfrm>
                <a:off x="8111396" y="267789"/>
                <a:ext cx="604653" cy="26161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3F3F3F"/>
                  </a:buClr>
                  <a:buSzPts val="1100"/>
                  <a:buFont typeface="Arial"/>
                  <a:buNone/>
                </a:pPr>
                <a:r>
                  <a:rPr lang="ja-JP" sz="1100" b="0" i="0" u="none" strike="noStrike" cap="none">
                    <a:solidFill>
                      <a:srgbClr val="3F3F3F"/>
                    </a:solidFill>
                    <a:latin typeface="Arial"/>
                    <a:ea typeface="Arial"/>
                    <a:cs typeface="Arial"/>
                    <a:sym typeface="Arial"/>
                  </a:rPr>
                  <a:t>目次へ</a:t>
                </a:r>
                <a:endParaRPr sz="1800" b="0" i="0" u="none" strike="noStrike" cap="none">
                  <a:solidFill>
                    <a:schemeClr val="dk1"/>
                  </a:solidFill>
                  <a:latin typeface="Arial"/>
                  <a:ea typeface="Arial"/>
                  <a:cs typeface="Arial"/>
                  <a:sym typeface="Arial"/>
                </a:endParaRPr>
              </a:p>
            </p:txBody>
          </p:sp>
          <p:sp>
            <p:nvSpPr>
              <p:cNvPr id="2562" name="Google Shape;2562;p67"/>
              <p:cNvSpPr/>
              <p:nvPr/>
            </p:nvSpPr>
            <p:spPr>
              <a:xfrm rot="5400000">
                <a:off x="8682384" y="354011"/>
                <a:ext cx="131053" cy="112977"/>
              </a:xfrm>
              <a:prstGeom prst="triangle">
                <a:avLst>
                  <a:gd name="adj" fmla="val 50000"/>
                </a:avLst>
              </a:prstGeom>
              <a:solidFill>
                <a:srgbClr val="3F3F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grpSp>
      <p:sp>
        <p:nvSpPr>
          <p:cNvPr id="2563" name="Google Shape;2563;p67">
            <a:hlinkClick r:id="rId6" action="ppaction://hlinksldjump"/>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2564" name="Google Shape;2564;p67"/>
          <p:cNvGrpSpPr/>
          <p:nvPr/>
        </p:nvGrpSpPr>
        <p:grpSpPr>
          <a:xfrm>
            <a:off x="669925" y="1122760"/>
            <a:ext cx="4530725" cy="557706"/>
            <a:chOff x="669925" y="1122760"/>
            <a:chExt cx="4530725" cy="557706"/>
          </a:xfrm>
        </p:grpSpPr>
        <p:sp>
          <p:nvSpPr>
            <p:cNvPr id="2565" name="Google Shape;2565;p67"/>
            <p:cNvSpPr/>
            <p:nvPr/>
          </p:nvSpPr>
          <p:spPr>
            <a:xfrm>
              <a:off x="669925" y="1122760"/>
              <a:ext cx="4530725" cy="557706"/>
            </a:xfrm>
            <a:prstGeom prst="roundRect">
              <a:avLst>
                <a:gd name="adj" fmla="val 50000"/>
              </a:avLst>
            </a:prstGeom>
            <a:solidFill>
              <a:srgbClr val="8781B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566" name="Google Shape;2566;p67"/>
            <p:cNvSpPr txBox="1"/>
            <p:nvPr/>
          </p:nvSpPr>
          <p:spPr>
            <a:xfrm>
              <a:off x="2780831" y="1230043"/>
              <a:ext cx="2419819"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ja-JP" sz="1600" b="0" i="0" u="none" strike="noStrike" cap="none">
                  <a:solidFill>
                    <a:schemeClr val="lt1"/>
                  </a:solidFill>
                  <a:latin typeface="Arial"/>
                  <a:ea typeface="Arial"/>
                  <a:cs typeface="Arial"/>
                  <a:sym typeface="Arial"/>
                </a:rPr>
                <a:t>（令和７年度当初予算）</a:t>
              </a:r>
              <a:endParaRPr sz="1600" b="0" i="0" u="none" strike="noStrike" cap="none">
                <a:solidFill>
                  <a:schemeClr val="lt1"/>
                </a:solidFill>
                <a:latin typeface="Arial"/>
                <a:ea typeface="Arial"/>
                <a:cs typeface="Arial"/>
                <a:sym typeface="Arial"/>
              </a:endParaRPr>
            </a:p>
          </p:txBody>
        </p:sp>
        <p:sp>
          <p:nvSpPr>
            <p:cNvPr id="2567" name="Google Shape;2567;p67"/>
            <p:cNvSpPr txBox="1"/>
            <p:nvPr/>
          </p:nvSpPr>
          <p:spPr>
            <a:xfrm>
              <a:off x="821064" y="1166189"/>
              <a:ext cx="210826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ja-JP" sz="2400" b="1" i="0" u="none" strike="noStrike" cap="none">
                  <a:solidFill>
                    <a:schemeClr val="lt1"/>
                  </a:solidFill>
                  <a:latin typeface="Arial"/>
                  <a:ea typeface="Arial"/>
                  <a:cs typeface="Arial"/>
                  <a:sym typeface="Arial"/>
                </a:rPr>
                <a:t>福岡県の予算</a:t>
              </a:r>
              <a:endParaRPr sz="2400" b="1" i="0" u="none" strike="noStrike" cap="none">
                <a:solidFill>
                  <a:schemeClr val="lt1"/>
                </a:solidFill>
                <a:latin typeface="Arial"/>
                <a:ea typeface="Arial"/>
                <a:cs typeface="Arial"/>
                <a:sym typeface="Arial"/>
              </a:endParaRPr>
            </a:p>
          </p:txBody>
        </p:sp>
      </p:grpSp>
      <p:grpSp>
        <p:nvGrpSpPr>
          <p:cNvPr id="2568" name="Google Shape;2568;p67"/>
          <p:cNvGrpSpPr/>
          <p:nvPr/>
        </p:nvGrpSpPr>
        <p:grpSpPr>
          <a:xfrm>
            <a:off x="-126356" y="2738136"/>
            <a:ext cx="2341564" cy="852597"/>
            <a:chOff x="-126356" y="2738136"/>
            <a:chExt cx="2341564" cy="852597"/>
          </a:xfrm>
        </p:grpSpPr>
        <p:sp>
          <p:nvSpPr>
            <p:cNvPr id="2569" name="Google Shape;2569;p67"/>
            <p:cNvSpPr txBox="1"/>
            <p:nvPr/>
          </p:nvSpPr>
          <p:spPr>
            <a:xfrm>
              <a:off x="-126356" y="2738136"/>
              <a:ext cx="2341564" cy="638957"/>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600"/>
                <a:buFont typeface="Arial"/>
                <a:buNone/>
              </a:pPr>
              <a:r>
                <a:rPr lang="ja-JP" sz="1600" b="1" i="0" u="none" strike="noStrike" cap="none">
                  <a:solidFill>
                    <a:schemeClr val="dk1"/>
                  </a:solidFill>
                  <a:latin typeface="Arial"/>
                  <a:ea typeface="Arial"/>
                  <a:cs typeface="Arial"/>
                  <a:sym typeface="Arial"/>
                </a:rPr>
                <a:t>国からもらう</a:t>
              </a:r>
              <a:endParaRPr sz="1400" b="0" i="0" u="none" strike="noStrike" cap="none">
                <a:solidFill>
                  <a:srgbClr val="000000"/>
                </a:solidFill>
                <a:latin typeface="Arial"/>
                <a:ea typeface="Arial"/>
                <a:cs typeface="Arial"/>
                <a:sym typeface="Arial"/>
              </a:endParaRPr>
            </a:p>
            <a:p>
              <a:pPr marL="0" marR="0" lvl="0" indent="0" algn="ctr" rtl="0">
                <a:lnSpc>
                  <a:spcPct val="120000"/>
                </a:lnSpc>
                <a:spcBef>
                  <a:spcPts val="0"/>
                </a:spcBef>
                <a:spcAft>
                  <a:spcPts val="0"/>
                </a:spcAft>
                <a:buClr>
                  <a:srgbClr val="000000"/>
                </a:buClr>
                <a:buSzPts val="1600"/>
                <a:buFont typeface="Arial"/>
                <a:buNone/>
              </a:pPr>
              <a:r>
                <a:rPr lang="ja-JP" sz="1600" b="1" i="0" u="none" strike="noStrike" cap="none">
                  <a:solidFill>
                    <a:schemeClr val="dk1"/>
                  </a:solidFill>
                  <a:latin typeface="Arial"/>
                  <a:ea typeface="Arial"/>
                  <a:cs typeface="Arial"/>
                  <a:sym typeface="Arial"/>
                </a:rPr>
                <a:t>お金</a:t>
              </a:r>
              <a:endParaRPr sz="1600" b="1" i="0" u="none" strike="noStrike" cap="none">
                <a:solidFill>
                  <a:schemeClr val="dk1"/>
                </a:solidFill>
                <a:latin typeface="Arial"/>
                <a:ea typeface="Arial"/>
                <a:cs typeface="Arial"/>
                <a:sym typeface="Arial"/>
              </a:endParaRPr>
            </a:p>
          </p:txBody>
        </p:sp>
        <p:grpSp>
          <p:nvGrpSpPr>
            <p:cNvPr id="2570" name="Google Shape;2570;p67"/>
            <p:cNvGrpSpPr/>
            <p:nvPr/>
          </p:nvGrpSpPr>
          <p:grpSpPr>
            <a:xfrm rot="10800000" flipH="1">
              <a:off x="1147796" y="3377093"/>
              <a:ext cx="592255" cy="213640"/>
              <a:chOff x="1175358" y="3347904"/>
              <a:chExt cx="592255" cy="213640"/>
            </a:xfrm>
          </p:grpSpPr>
          <p:cxnSp>
            <p:nvCxnSpPr>
              <p:cNvPr id="2571" name="Google Shape;2571;p67"/>
              <p:cNvCxnSpPr/>
              <p:nvPr/>
            </p:nvCxnSpPr>
            <p:spPr>
              <a:xfrm rot="10800000" flipH="1">
                <a:off x="1175358" y="3347904"/>
                <a:ext cx="151858" cy="213640"/>
              </a:xfrm>
              <a:prstGeom prst="straightConnector1">
                <a:avLst/>
              </a:prstGeom>
              <a:noFill/>
              <a:ln w="12700" cap="rnd" cmpd="sng">
                <a:solidFill>
                  <a:schemeClr val="dk1"/>
                </a:solidFill>
                <a:prstDash val="solid"/>
                <a:round/>
                <a:headEnd type="none" w="sm" len="sm"/>
                <a:tailEnd type="none" w="sm" len="sm"/>
              </a:ln>
            </p:spPr>
          </p:cxnSp>
          <p:cxnSp>
            <p:nvCxnSpPr>
              <p:cNvPr id="2572" name="Google Shape;2572;p67"/>
              <p:cNvCxnSpPr/>
              <p:nvPr/>
            </p:nvCxnSpPr>
            <p:spPr>
              <a:xfrm>
                <a:off x="1330413" y="3347904"/>
                <a:ext cx="437200" cy="0"/>
              </a:xfrm>
              <a:prstGeom prst="straightConnector1">
                <a:avLst/>
              </a:prstGeom>
              <a:noFill/>
              <a:ln w="12700" cap="rnd" cmpd="sng">
                <a:solidFill>
                  <a:schemeClr val="dk1"/>
                </a:solidFill>
                <a:prstDash val="solid"/>
                <a:round/>
                <a:headEnd type="none" w="sm" len="sm"/>
                <a:tailEnd type="none" w="sm" len="sm"/>
              </a:ln>
            </p:spPr>
          </p:cxnSp>
        </p:grpSp>
      </p:grpSp>
      <p:grpSp>
        <p:nvGrpSpPr>
          <p:cNvPr id="2573" name="Google Shape;2573;p67"/>
          <p:cNvGrpSpPr/>
          <p:nvPr/>
        </p:nvGrpSpPr>
        <p:grpSpPr>
          <a:xfrm>
            <a:off x="666184" y="5524179"/>
            <a:ext cx="2491420" cy="638957"/>
            <a:chOff x="666184" y="5524179"/>
            <a:chExt cx="2491420" cy="638957"/>
          </a:xfrm>
        </p:grpSpPr>
        <p:sp>
          <p:nvSpPr>
            <p:cNvPr id="2574" name="Google Shape;2574;p67"/>
            <p:cNvSpPr txBox="1"/>
            <p:nvPr/>
          </p:nvSpPr>
          <p:spPr>
            <a:xfrm>
              <a:off x="666184" y="5524179"/>
              <a:ext cx="2341564" cy="638957"/>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600"/>
                <a:buFont typeface="Arial"/>
                <a:buNone/>
              </a:pPr>
              <a:r>
                <a:rPr lang="ja-JP" sz="1600" b="1" i="0" u="none" strike="noStrike" cap="none">
                  <a:solidFill>
                    <a:schemeClr val="dk1"/>
                  </a:solidFill>
                  <a:latin typeface="Arial"/>
                  <a:ea typeface="Arial"/>
                  <a:cs typeface="Arial"/>
                  <a:sym typeface="Arial"/>
                </a:rPr>
                <a:t>県民が納める</a:t>
              </a:r>
              <a:endParaRPr sz="1400" b="0" i="0" u="none" strike="noStrike" cap="none">
                <a:solidFill>
                  <a:srgbClr val="000000"/>
                </a:solidFill>
                <a:latin typeface="Arial"/>
                <a:ea typeface="Arial"/>
                <a:cs typeface="Arial"/>
                <a:sym typeface="Arial"/>
              </a:endParaRPr>
            </a:p>
            <a:p>
              <a:pPr marL="0" marR="0" lvl="0" indent="0" algn="ctr" rtl="0">
                <a:lnSpc>
                  <a:spcPct val="120000"/>
                </a:lnSpc>
                <a:spcBef>
                  <a:spcPts val="0"/>
                </a:spcBef>
                <a:spcAft>
                  <a:spcPts val="0"/>
                </a:spcAft>
                <a:buClr>
                  <a:srgbClr val="000000"/>
                </a:buClr>
                <a:buSzPts val="1600"/>
                <a:buFont typeface="Arial"/>
                <a:buNone/>
              </a:pPr>
              <a:r>
                <a:rPr lang="ja-JP" sz="1600" b="1" i="0" u="none" strike="noStrike" cap="none">
                  <a:solidFill>
                    <a:schemeClr val="dk1"/>
                  </a:solidFill>
                  <a:latin typeface="Arial"/>
                  <a:ea typeface="Arial"/>
                  <a:cs typeface="Arial"/>
                  <a:sym typeface="Arial"/>
                </a:rPr>
                <a:t>税金など</a:t>
              </a:r>
              <a:endParaRPr sz="1600" b="1" i="0" u="none" strike="noStrike" cap="none">
                <a:solidFill>
                  <a:schemeClr val="dk1"/>
                </a:solidFill>
                <a:latin typeface="Arial"/>
                <a:ea typeface="Arial"/>
                <a:cs typeface="Arial"/>
                <a:sym typeface="Arial"/>
              </a:endParaRPr>
            </a:p>
          </p:txBody>
        </p:sp>
        <p:grpSp>
          <p:nvGrpSpPr>
            <p:cNvPr id="2575" name="Google Shape;2575;p67"/>
            <p:cNvGrpSpPr/>
            <p:nvPr/>
          </p:nvGrpSpPr>
          <p:grpSpPr>
            <a:xfrm rot="10800000">
              <a:off x="2516330" y="5588248"/>
              <a:ext cx="641274" cy="213640"/>
              <a:chOff x="1178555" y="3347904"/>
              <a:chExt cx="589058" cy="213640"/>
            </a:xfrm>
          </p:grpSpPr>
          <p:cxnSp>
            <p:nvCxnSpPr>
              <p:cNvPr id="2576" name="Google Shape;2576;p67"/>
              <p:cNvCxnSpPr/>
              <p:nvPr/>
            </p:nvCxnSpPr>
            <p:spPr>
              <a:xfrm rot="10800000" flipH="1">
                <a:off x="1178555" y="3347904"/>
                <a:ext cx="151858" cy="213640"/>
              </a:xfrm>
              <a:prstGeom prst="straightConnector1">
                <a:avLst/>
              </a:prstGeom>
              <a:noFill/>
              <a:ln w="12700" cap="rnd" cmpd="sng">
                <a:solidFill>
                  <a:schemeClr val="dk1"/>
                </a:solidFill>
                <a:prstDash val="solid"/>
                <a:round/>
                <a:headEnd type="none" w="sm" len="sm"/>
                <a:tailEnd type="none" w="sm" len="sm"/>
              </a:ln>
            </p:spPr>
          </p:cxnSp>
          <p:cxnSp>
            <p:nvCxnSpPr>
              <p:cNvPr id="2577" name="Google Shape;2577;p67"/>
              <p:cNvCxnSpPr/>
              <p:nvPr/>
            </p:nvCxnSpPr>
            <p:spPr>
              <a:xfrm>
                <a:off x="1330413" y="3347904"/>
                <a:ext cx="437200" cy="0"/>
              </a:xfrm>
              <a:prstGeom prst="straightConnector1">
                <a:avLst/>
              </a:prstGeom>
              <a:noFill/>
              <a:ln w="12700" cap="rnd" cmpd="sng">
                <a:solidFill>
                  <a:schemeClr val="dk1"/>
                </a:solidFill>
                <a:prstDash val="solid"/>
                <a:round/>
                <a:headEnd type="none" w="sm" len="sm"/>
                <a:tailEnd type="none" w="sm" len="sm"/>
              </a:ln>
            </p:spPr>
          </p:cxnSp>
        </p:grpSp>
      </p:grpSp>
      <p:grpSp>
        <p:nvGrpSpPr>
          <p:cNvPr id="2578" name="Google Shape;2578;p67"/>
          <p:cNvGrpSpPr/>
          <p:nvPr/>
        </p:nvGrpSpPr>
        <p:grpSpPr>
          <a:xfrm>
            <a:off x="1366895" y="1946313"/>
            <a:ext cx="1698694" cy="358743"/>
            <a:chOff x="1366895" y="1946313"/>
            <a:chExt cx="1698694" cy="358743"/>
          </a:xfrm>
        </p:grpSpPr>
        <p:sp>
          <p:nvSpPr>
            <p:cNvPr id="2579" name="Google Shape;2579;p67"/>
            <p:cNvSpPr txBox="1"/>
            <p:nvPr/>
          </p:nvSpPr>
          <p:spPr>
            <a:xfrm>
              <a:off x="1366895" y="1946313"/>
              <a:ext cx="1138452" cy="343492"/>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600"/>
                <a:buFont typeface="Arial"/>
                <a:buNone/>
              </a:pPr>
              <a:r>
                <a:rPr lang="ja-JP" sz="1600" b="1" i="0" u="none" strike="noStrike" cap="none">
                  <a:solidFill>
                    <a:schemeClr val="dk1"/>
                  </a:solidFill>
                  <a:latin typeface="Arial"/>
                  <a:ea typeface="Arial"/>
                  <a:cs typeface="Arial"/>
                  <a:sym typeface="Arial"/>
                </a:rPr>
                <a:t>県の借金 </a:t>
              </a:r>
              <a:endParaRPr sz="1600" b="1" i="0" u="none" strike="noStrike" cap="none">
                <a:solidFill>
                  <a:schemeClr val="dk1"/>
                </a:solidFill>
                <a:latin typeface="Arial"/>
                <a:ea typeface="Arial"/>
                <a:cs typeface="Arial"/>
                <a:sym typeface="Arial"/>
              </a:endParaRPr>
            </a:p>
          </p:txBody>
        </p:sp>
        <p:grpSp>
          <p:nvGrpSpPr>
            <p:cNvPr id="2580" name="Google Shape;2580;p67"/>
            <p:cNvGrpSpPr/>
            <p:nvPr/>
          </p:nvGrpSpPr>
          <p:grpSpPr>
            <a:xfrm flipH="1">
              <a:off x="2424315" y="2091416"/>
              <a:ext cx="641274" cy="213640"/>
              <a:chOff x="1178555" y="3347904"/>
              <a:chExt cx="589058" cy="213640"/>
            </a:xfrm>
          </p:grpSpPr>
          <p:cxnSp>
            <p:nvCxnSpPr>
              <p:cNvPr id="2581" name="Google Shape;2581;p67"/>
              <p:cNvCxnSpPr/>
              <p:nvPr/>
            </p:nvCxnSpPr>
            <p:spPr>
              <a:xfrm rot="10800000" flipH="1">
                <a:off x="1178555" y="3347904"/>
                <a:ext cx="151858" cy="213640"/>
              </a:xfrm>
              <a:prstGeom prst="straightConnector1">
                <a:avLst/>
              </a:prstGeom>
              <a:noFill/>
              <a:ln w="12700" cap="rnd" cmpd="sng">
                <a:solidFill>
                  <a:schemeClr val="dk1"/>
                </a:solidFill>
                <a:prstDash val="solid"/>
                <a:round/>
                <a:headEnd type="none" w="sm" len="sm"/>
                <a:tailEnd type="none" w="sm" len="sm"/>
              </a:ln>
            </p:spPr>
          </p:cxnSp>
          <p:cxnSp>
            <p:nvCxnSpPr>
              <p:cNvPr id="2582" name="Google Shape;2582;p67"/>
              <p:cNvCxnSpPr/>
              <p:nvPr/>
            </p:nvCxnSpPr>
            <p:spPr>
              <a:xfrm>
                <a:off x="1330413" y="3347904"/>
                <a:ext cx="437200" cy="0"/>
              </a:xfrm>
              <a:prstGeom prst="straightConnector1">
                <a:avLst/>
              </a:prstGeom>
              <a:noFill/>
              <a:ln w="12700" cap="rnd" cmpd="sng">
                <a:solidFill>
                  <a:schemeClr val="dk1"/>
                </a:solidFill>
                <a:prstDash val="solid"/>
                <a:round/>
                <a:headEnd type="none" w="sm" len="sm"/>
                <a:tailEnd type="none" w="sm" len="sm"/>
              </a:ln>
            </p:spPr>
          </p:cxnSp>
        </p:grpSp>
      </p:grpSp>
      <p:grpSp>
        <p:nvGrpSpPr>
          <p:cNvPr id="2583" name="Google Shape;2583;p67"/>
          <p:cNvGrpSpPr/>
          <p:nvPr/>
        </p:nvGrpSpPr>
        <p:grpSpPr>
          <a:xfrm>
            <a:off x="5033949" y="2222003"/>
            <a:ext cx="2098651" cy="1890884"/>
            <a:chOff x="5033949" y="2222003"/>
            <a:chExt cx="2098651" cy="1890884"/>
          </a:xfrm>
        </p:grpSpPr>
        <p:sp>
          <p:nvSpPr>
            <p:cNvPr id="2584" name="Google Shape;2584;p67"/>
            <p:cNvSpPr txBox="1"/>
            <p:nvPr/>
          </p:nvSpPr>
          <p:spPr>
            <a:xfrm>
              <a:off x="5033949" y="2222003"/>
              <a:ext cx="2098651" cy="1391011"/>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600"/>
                <a:buFont typeface="Arial"/>
                <a:buNone/>
              </a:pPr>
              <a:r>
                <a:rPr lang="ja-JP" sz="1600" b="1" i="0" u="none" strike="noStrike" cap="none">
                  <a:solidFill>
                    <a:schemeClr val="dk1"/>
                  </a:solidFill>
                  <a:latin typeface="Arial"/>
                  <a:ea typeface="Arial"/>
                  <a:cs typeface="Arial"/>
                  <a:sym typeface="Arial"/>
                </a:rPr>
                <a:t>県の借金を返したり</a:t>
              </a:r>
              <a:endParaRPr sz="1400" b="0" i="0" u="none" strike="noStrike" cap="none">
                <a:solidFill>
                  <a:srgbClr val="000000"/>
                </a:solidFill>
                <a:latin typeface="Arial"/>
                <a:ea typeface="Arial"/>
                <a:cs typeface="Arial"/>
                <a:sym typeface="Arial"/>
              </a:endParaRPr>
            </a:p>
            <a:p>
              <a:pPr marL="0" marR="0" lvl="0" indent="0" algn="ctr" rtl="0">
                <a:lnSpc>
                  <a:spcPct val="120000"/>
                </a:lnSpc>
                <a:spcBef>
                  <a:spcPts val="0"/>
                </a:spcBef>
                <a:spcAft>
                  <a:spcPts val="0"/>
                </a:spcAft>
                <a:buClr>
                  <a:srgbClr val="000000"/>
                </a:buClr>
                <a:buSzPts val="1600"/>
                <a:buFont typeface="Arial"/>
                <a:buNone/>
              </a:pPr>
              <a:r>
                <a:rPr lang="ja-JP" sz="1600" b="1" i="0" u="none" strike="noStrike" cap="none">
                  <a:solidFill>
                    <a:schemeClr val="dk1"/>
                  </a:solidFill>
                  <a:latin typeface="Arial"/>
                  <a:ea typeface="Arial"/>
                  <a:cs typeface="Arial"/>
                  <a:sym typeface="Arial"/>
                </a:rPr>
                <a:t>利子を払ったり</a:t>
              </a:r>
              <a:endParaRPr sz="1400" b="0" i="0" u="none" strike="noStrike" cap="none">
                <a:solidFill>
                  <a:srgbClr val="000000"/>
                </a:solidFill>
                <a:latin typeface="Arial"/>
                <a:ea typeface="Arial"/>
                <a:cs typeface="Arial"/>
                <a:sym typeface="Arial"/>
              </a:endParaRPr>
            </a:p>
            <a:p>
              <a:pPr marL="0" marR="0" lvl="0" indent="0" algn="ctr" rtl="0">
                <a:lnSpc>
                  <a:spcPct val="120000"/>
                </a:lnSpc>
                <a:spcBef>
                  <a:spcPts val="0"/>
                </a:spcBef>
                <a:spcAft>
                  <a:spcPts val="0"/>
                </a:spcAft>
                <a:buClr>
                  <a:srgbClr val="000000"/>
                </a:buClr>
                <a:buSzPts val="1600"/>
                <a:buFont typeface="Arial"/>
                <a:buNone/>
              </a:pPr>
              <a:r>
                <a:rPr lang="ja-JP" sz="1600" b="1" i="0" u="none" strike="noStrike" cap="none">
                  <a:solidFill>
                    <a:schemeClr val="dk1"/>
                  </a:solidFill>
                  <a:latin typeface="Arial"/>
                  <a:ea typeface="Arial"/>
                  <a:cs typeface="Arial"/>
                  <a:sym typeface="Arial"/>
                </a:rPr>
                <a:t>するために </a:t>
              </a:r>
              <a:endParaRPr sz="1400" b="0" i="0" u="none" strike="noStrike" cap="none">
                <a:solidFill>
                  <a:srgbClr val="000000"/>
                </a:solidFill>
                <a:latin typeface="Arial"/>
                <a:ea typeface="Arial"/>
                <a:cs typeface="Arial"/>
                <a:sym typeface="Arial"/>
              </a:endParaRPr>
            </a:p>
          </p:txBody>
        </p:sp>
        <p:grpSp>
          <p:nvGrpSpPr>
            <p:cNvPr id="2585" name="Google Shape;2585;p67"/>
            <p:cNvGrpSpPr/>
            <p:nvPr/>
          </p:nvGrpSpPr>
          <p:grpSpPr>
            <a:xfrm rot="10800000" flipH="1">
              <a:off x="6160458" y="3132157"/>
              <a:ext cx="814276" cy="980730"/>
              <a:chOff x="1002489" y="3347904"/>
              <a:chExt cx="678476" cy="980730"/>
            </a:xfrm>
          </p:grpSpPr>
          <p:cxnSp>
            <p:nvCxnSpPr>
              <p:cNvPr id="2586" name="Google Shape;2586;p67"/>
              <p:cNvCxnSpPr/>
              <p:nvPr/>
            </p:nvCxnSpPr>
            <p:spPr>
              <a:xfrm rot="10800000" flipH="1">
                <a:off x="1002489" y="3351101"/>
                <a:ext cx="327924" cy="977533"/>
              </a:xfrm>
              <a:prstGeom prst="straightConnector1">
                <a:avLst/>
              </a:prstGeom>
              <a:noFill/>
              <a:ln w="12700" cap="rnd" cmpd="sng">
                <a:solidFill>
                  <a:schemeClr val="dk1"/>
                </a:solidFill>
                <a:prstDash val="solid"/>
                <a:round/>
                <a:headEnd type="none" w="sm" len="sm"/>
                <a:tailEnd type="none" w="sm" len="sm"/>
              </a:ln>
            </p:spPr>
          </p:cxnSp>
          <p:cxnSp>
            <p:nvCxnSpPr>
              <p:cNvPr id="2587" name="Google Shape;2587;p67"/>
              <p:cNvCxnSpPr/>
              <p:nvPr/>
            </p:nvCxnSpPr>
            <p:spPr>
              <a:xfrm>
                <a:off x="1330413" y="3347904"/>
                <a:ext cx="350552" cy="0"/>
              </a:xfrm>
              <a:prstGeom prst="straightConnector1">
                <a:avLst/>
              </a:prstGeom>
              <a:noFill/>
              <a:ln w="12700" cap="rnd" cmpd="sng">
                <a:solidFill>
                  <a:schemeClr val="dk1"/>
                </a:solidFill>
                <a:prstDash val="solid"/>
                <a:round/>
                <a:headEnd type="none" w="sm" len="sm"/>
                <a:tailEnd type="none" w="sm" len="sm"/>
              </a:ln>
            </p:spPr>
          </p:cxnSp>
        </p:grpSp>
      </p:grpSp>
      <p:grpSp>
        <p:nvGrpSpPr>
          <p:cNvPr id="2588" name="Google Shape;2588;p67"/>
          <p:cNvGrpSpPr/>
          <p:nvPr/>
        </p:nvGrpSpPr>
        <p:grpSpPr>
          <a:xfrm>
            <a:off x="5304926" y="4097008"/>
            <a:ext cx="1932520" cy="1024076"/>
            <a:chOff x="5304926" y="4097008"/>
            <a:chExt cx="1932520" cy="1024076"/>
          </a:xfrm>
        </p:grpSpPr>
        <p:grpSp>
          <p:nvGrpSpPr>
            <p:cNvPr id="2589" name="Google Shape;2589;p67"/>
            <p:cNvGrpSpPr/>
            <p:nvPr/>
          </p:nvGrpSpPr>
          <p:grpSpPr>
            <a:xfrm>
              <a:off x="5304926" y="4097008"/>
              <a:ext cx="1626472" cy="693431"/>
              <a:chOff x="5304926" y="4097534"/>
              <a:chExt cx="1626472" cy="693431"/>
            </a:xfrm>
          </p:grpSpPr>
          <p:sp>
            <p:nvSpPr>
              <p:cNvPr id="2590" name="Google Shape;2590;p67"/>
              <p:cNvSpPr txBox="1"/>
              <p:nvPr/>
            </p:nvSpPr>
            <p:spPr>
              <a:xfrm>
                <a:off x="5304926" y="4181567"/>
                <a:ext cx="1626472" cy="60939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600"/>
                  <a:buFont typeface="Arial"/>
                  <a:buNone/>
                </a:pPr>
                <a:r>
                  <a:rPr lang="ja-JP" sz="1600" b="1" i="0" u="none" strike="noStrike" cap="none">
                    <a:solidFill>
                      <a:schemeClr val="dk1"/>
                    </a:solidFill>
                    <a:latin typeface="Arial"/>
                    <a:ea typeface="Arial"/>
                    <a:cs typeface="Arial"/>
                    <a:sym typeface="Arial"/>
                  </a:rPr>
                  <a:t>環境を守る</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1600"/>
                  <a:buFont typeface="Arial"/>
                  <a:buNone/>
                </a:pPr>
                <a:r>
                  <a:rPr lang="ja-JP" sz="1600" b="1" i="0" u="none" strike="noStrike" cap="none">
                    <a:solidFill>
                      <a:schemeClr val="dk1"/>
                    </a:solidFill>
                    <a:latin typeface="Arial"/>
                    <a:ea typeface="Arial"/>
                    <a:cs typeface="Arial"/>
                    <a:sym typeface="Arial"/>
                  </a:rPr>
                  <a:t>ために</a:t>
                </a:r>
                <a:endParaRPr sz="1600" b="1" i="0" u="none" strike="noStrike" cap="none">
                  <a:solidFill>
                    <a:schemeClr val="dk1"/>
                  </a:solidFill>
                  <a:latin typeface="Arial"/>
                  <a:ea typeface="Arial"/>
                  <a:cs typeface="Arial"/>
                  <a:sym typeface="Arial"/>
                </a:endParaRPr>
              </a:p>
            </p:txBody>
          </p:sp>
          <p:sp>
            <p:nvSpPr>
              <p:cNvPr id="2591" name="Google Shape;2591;p67"/>
              <p:cNvSpPr txBox="1"/>
              <p:nvPr/>
            </p:nvSpPr>
            <p:spPr>
              <a:xfrm>
                <a:off x="5512784" y="4097534"/>
                <a:ext cx="620400" cy="184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ja-JP" sz="600" b="0" i="0" u="none" strike="noStrike" cap="none">
                    <a:solidFill>
                      <a:schemeClr val="dk1"/>
                    </a:solidFill>
                    <a:latin typeface="Arial"/>
                    <a:ea typeface="Arial"/>
                    <a:cs typeface="Arial"/>
                    <a:sym typeface="Arial"/>
                  </a:rPr>
                  <a:t>かんきょう</a:t>
                </a:r>
                <a:endParaRPr sz="1400" b="0" i="0" u="none" strike="noStrike" cap="none">
                  <a:solidFill>
                    <a:srgbClr val="000000"/>
                  </a:solidFill>
                  <a:latin typeface="Arial"/>
                  <a:ea typeface="Arial"/>
                  <a:cs typeface="Arial"/>
                  <a:sym typeface="Arial"/>
                </a:endParaRPr>
              </a:p>
            </p:txBody>
          </p:sp>
        </p:grpSp>
        <p:grpSp>
          <p:nvGrpSpPr>
            <p:cNvPr id="2592" name="Google Shape;2592;p67"/>
            <p:cNvGrpSpPr/>
            <p:nvPr/>
          </p:nvGrpSpPr>
          <p:grpSpPr>
            <a:xfrm rot="10800000" flipH="1">
              <a:off x="6498802" y="4800449"/>
              <a:ext cx="738644" cy="320635"/>
              <a:chOff x="1028969" y="3347904"/>
              <a:chExt cx="738644" cy="320635"/>
            </a:xfrm>
          </p:grpSpPr>
          <p:cxnSp>
            <p:nvCxnSpPr>
              <p:cNvPr id="2593" name="Google Shape;2593;p67"/>
              <p:cNvCxnSpPr/>
              <p:nvPr/>
            </p:nvCxnSpPr>
            <p:spPr>
              <a:xfrm rot="10800000" flipH="1">
                <a:off x="1028969" y="3347904"/>
                <a:ext cx="298247" cy="320635"/>
              </a:xfrm>
              <a:prstGeom prst="straightConnector1">
                <a:avLst/>
              </a:prstGeom>
              <a:noFill/>
              <a:ln w="12700" cap="rnd" cmpd="sng">
                <a:solidFill>
                  <a:schemeClr val="dk1"/>
                </a:solidFill>
                <a:prstDash val="solid"/>
                <a:round/>
                <a:headEnd type="none" w="sm" len="sm"/>
                <a:tailEnd type="none" w="sm" len="sm"/>
              </a:ln>
            </p:spPr>
          </p:cxnSp>
          <p:cxnSp>
            <p:nvCxnSpPr>
              <p:cNvPr id="2594" name="Google Shape;2594;p67"/>
              <p:cNvCxnSpPr/>
              <p:nvPr/>
            </p:nvCxnSpPr>
            <p:spPr>
              <a:xfrm>
                <a:off x="1330413" y="3347904"/>
                <a:ext cx="437200" cy="0"/>
              </a:xfrm>
              <a:prstGeom prst="straightConnector1">
                <a:avLst/>
              </a:prstGeom>
              <a:noFill/>
              <a:ln w="12700" cap="rnd" cmpd="sng">
                <a:solidFill>
                  <a:schemeClr val="dk1"/>
                </a:solidFill>
                <a:prstDash val="solid"/>
                <a:round/>
                <a:headEnd type="none" w="sm" len="sm"/>
                <a:tailEnd type="none" w="sm" len="sm"/>
              </a:ln>
            </p:spPr>
          </p:cxnSp>
        </p:grpSp>
      </p:grpSp>
      <p:grpSp>
        <p:nvGrpSpPr>
          <p:cNvPr id="2595" name="Google Shape;2595;p67"/>
          <p:cNvGrpSpPr/>
          <p:nvPr/>
        </p:nvGrpSpPr>
        <p:grpSpPr>
          <a:xfrm>
            <a:off x="5100260" y="5098124"/>
            <a:ext cx="2291600" cy="638957"/>
            <a:chOff x="5100260" y="5098124"/>
            <a:chExt cx="2291600" cy="638957"/>
          </a:xfrm>
        </p:grpSpPr>
        <p:grpSp>
          <p:nvGrpSpPr>
            <p:cNvPr id="2596" name="Google Shape;2596;p67"/>
            <p:cNvGrpSpPr/>
            <p:nvPr/>
          </p:nvGrpSpPr>
          <p:grpSpPr>
            <a:xfrm>
              <a:off x="5100260" y="5098124"/>
              <a:ext cx="1874473" cy="638957"/>
              <a:chOff x="5100260" y="5158284"/>
              <a:chExt cx="1874473" cy="638957"/>
            </a:xfrm>
          </p:grpSpPr>
          <p:sp>
            <p:nvSpPr>
              <p:cNvPr id="2597" name="Google Shape;2597;p67"/>
              <p:cNvSpPr txBox="1"/>
              <p:nvPr/>
            </p:nvSpPr>
            <p:spPr>
              <a:xfrm>
                <a:off x="5100260" y="5158284"/>
                <a:ext cx="1874473" cy="638957"/>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600"/>
                  <a:buFont typeface="Arial"/>
                  <a:buNone/>
                </a:pPr>
                <a:r>
                  <a:rPr lang="ja-JP" sz="1600" b="1" i="0" u="none" strike="noStrike" cap="none">
                    <a:solidFill>
                      <a:schemeClr val="dk1"/>
                    </a:solidFill>
                    <a:latin typeface="Arial"/>
                    <a:ea typeface="Arial"/>
                    <a:cs typeface="Arial"/>
                    <a:sym typeface="Arial"/>
                  </a:rPr>
                  <a:t>農林水産業の</a:t>
                </a:r>
                <a:endParaRPr sz="1400" b="0" i="0" u="none" strike="noStrike" cap="none">
                  <a:solidFill>
                    <a:srgbClr val="000000"/>
                  </a:solidFill>
                  <a:latin typeface="Arial"/>
                  <a:ea typeface="Arial"/>
                  <a:cs typeface="Arial"/>
                  <a:sym typeface="Arial"/>
                </a:endParaRPr>
              </a:p>
              <a:p>
                <a:pPr marL="0" marR="0" lvl="0" indent="0" algn="ctr" rtl="0">
                  <a:lnSpc>
                    <a:spcPct val="120000"/>
                  </a:lnSpc>
                  <a:spcBef>
                    <a:spcPts val="0"/>
                  </a:spcBef>
                  <a:spcAft>
                    <a:spcPts val="0"/>
                  </a:spcAft>
                  <a:buClr>
                    <a:srgbClr val="000000"/>
                  </a:buClr>
                  <a:buSzPts val="1600"/>
                  <a:buFont typeface="Arial"/>
                  <a:buNone/>
                </a:pPr>
                <a:r>
                  <a:rPr lang="ja-JP" sz="1600" b="1" i="0" u="none" strike="noStrike" cap="none">
                    <a:solidFill>
                      <a:schemeClr val="dk1"/>
                    </a:solidFill>
                    <a:latin typeface="Arial"/>
                    <a:ea typeface="Arial"/>
                    <a:cs typeface="Arial"/>
                    <a:sym typeface="Arial"/>
                  </a:rPr>
                  <a:t>振興のために</a:t>
                </a:r>
                <a:endParaRPr sz="1600" b="1" i="0" u="none" strike="noStrike" cap="none">
                  <a:solidFill>
                    <a:schemeClr val="dk1"/>
                  </a:solidFill>
                  <a:latin typeface="Arial"/>
                  <a:ea typeface="Arial"/>
                  <a:cs typeface="Arial"/>
                  <a:sym typeface="Arial"/>
                </a:endParaRPr>
              </a:p>
            </p:txBody>
          </p:sp>
          <p:sp>
            <p:nvSpPr>
              <p:cNvPr id="2598" name="Google Shape;2598;p67"/>
              <p:cNvSpPr txBox="1"/>
              <p:nvPr/>
            </p:nvSpPr>
            <p:spPr>
              <a:xfrm>
                <a:off x="5341228" y="5381392"/>
                <a:ext cx="552900" cy="184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ja-JP" sz="600" b="0" i="0" u="none" strike="noStrike" cap="none">
                    <a:solidFill>
                      <a:schemeClr val="dk1"/>
                    </a:solidFill>
                    <a:latin typeface="Arial"/>
                    <a:ea typeface="Arial"/>
                    <a:cs typeface="Arial"/>
                    <a:sym typeface="Arial"/>
                  </a:rPr>
                  <a:t>し ん こ う</a:t>
                </a:r>
                <a:endParaRPr sz="1400" b="0" i="0" u="none" strike="noStrike" cap="none">
                  <a:solidFill>
                    <a:srgbClr val="000000"/>
                  </a:solidFill>
                  <a:latin typeface="Arial"/>
                  <a:ea typeface="Arial"/>
                  <a:cs typeface="Arial"/>
                  <a:sym typeface="Arial"/>
                </a:endParaRPr>
              </a:p>
            </p:txBody>
          </p:sp>
        </p:grpSp>
        <p:grpSp>
          <p:nvGrpSpPr>
            <p:cNvPr id="2599" name="Google Shape;2599;p67"/>
            <p:cNvGrpSpPr/>
            <p:nvPr/>
          </p:nvGrpSpPr>
          <p:grpSpPr>
            <a:xfrm rot="10800000">
              <a:off x="6740323" y="5186901"/>
              <a:ext cx="651537" cy="241068"/>
              <a:chOff x="1092359" y="3347904"/>
              <a:chExt cx="675254" cy="241068"/>
            </a:xfrm>
          </p:grpSpPr>
          <p:cxnSp>
            <p:nvCxnSpPr>
              <p:cNvPr id="2600" name="Google Shape;2600;p67"/>
              <p:cNvCxnSpPr/>
              <p:nvPr/>
            </p:nvCxnSpPr>
            <p:spPr>
              <a:xfrm rot="10800000" flipH="1">
                <a:off x="1092359" y="3347904"/>
                <a:ext cx="234857" cy="241068"/>
              </a:xfrm>
              <a:prstGeom prst="straightConnector1">
                <a:avLst/>
              </a:prstGeom>
              <a:noFill/>
              <a:ln w="12700" cap="rnd" cmpd="sng">
                <a:solidFill>
                  <a:schemeClr val="dk1"/>
                </a:solidFill>
                <a:prstDash val="solid"/>
                <a:round/>
                <a:headEnd type="none" w="sm" len="sm"/>
                <a:tailEnd type="none" w="sm" len="sm"/>
              </a:ln>
            </p:spPr>
          </p:cxnSp>
          <p:cxnSp>
            <p:nvCxnSpPr>
              <p:cNvPr id="2601" name="Google Shape;2601;p67"/>
              <p:cNvCxnSpPr/>
              <p:nvPr/>
            </p:nvCxnSpPr>
            <p:spPr>
              <a:xfrm>
                <a:off x="1330413" y="3347904"/>
                <a:ext cx="437200" cy="0"/>
              </a:xfrm>
              <a:prstGeom prst="straightConnector1">
                <a:avLst/>
              </a:prstGeom>
              <a:noFill/>
              <a:ln w="12700" cap="rnd" cmpd="sng">
                <a:solidFill>
                  <a:schemeClr val="dk1"/>
                </a:solidFill>
                <a:prstDash val="solid"/>
                <a:round/>
                <a:headEnd type="none" w="sm" len="sm"/>
                <a:tailEnd type="none" w="sm" len="sm"/>
              </a:ln>
            </p:spPr>
          </p:cxnSp>
        </p:grpSp>
      </p:grpSp>
      <p:grpSp>
        <p:nvGrpSpPr>
          <p:cNvPr id="2602" name="Google Shape;2602;p67"/>
          <p:cNvGrpSpPr/>
          <p:nvPr/>
        </p:nvGrpSpPr>
        <p:grpSpPr>
          <a:xfrm>
            <a:off x="6440776" y="5467982"/>
            <a:ext cx="2050267" cy="846445"/>
            <a:chOff x="6440776" y="5467982"/>
            <a:chExt cx="2050267" cy="846445"/>
          </a:xfrm>
        </p:grpSpPr>
        <p:sp>
          <p:nvSpPr>
            <p:cNvPr id="2603" name="Google Shape;2603;p67"/>
            <p:cNvSpPr txBox="1"/>
            <p:nvPr/>
          </p:nvSpPr>
          <p:spPr>
            <a:xfrm>
              <a:off x="6440776" y="5675470"/>
              <a:ext cx="2050267" cy="638957"/>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600"/>
                <a:buFont typeface="Arial"/>
                <a:buNone/>
              </a:pPr>
              <a:r>
                <a:rPr lang="ja-JP" sz="1600" b="1" i="0" u="none" strike="noStrike" cap="none">
                  <a:solidFill>
                    <a:schemeClr val="dk1"/>
                  </a:solidFill>
                  <a:latin typeface="Arial"/>
                  <a:ea typeface="Arial"/>
                  <a:cs typeface="Arial"/>
                  <a:sym typeface="Arial"/>
                </a:rPr>
                <a:t>道路や住宅などの</a:t>
              </a:r>
              <a:endParaRPr sz="1600" b="1" i="0" u="none" strike="noStrike" cap="none">
                <a:solidFill>
                  <a:schemeClr val="dk1"/>
                </a:solidFill>
                <a:latin typeface="Arial"/>
                <a:ea typeface="Arial"/>
                <a:cs typeface="Arial"/>
                <a:sym typeface="Arial"/>
              </a:endParaRPr>
            </a:p>
            <a:p>
              <a:pPr marL="0" marR="0" lvl="0" indent="0" algn="ctr" rtl="0">
                <a:lnSpc>
                  <a:spcPct val="120000"/>
                </a:lnSpc>
                <a:spcBef>
                  <a:spcPts val="0"/>
                </a:spcBef>
                <a:spcAft>
                  <a:spcPts val="0"/>
                </a:spcAft>
                <a:buClr>
                  <a:srgbClr val="000000"/>
                </a:buClr>
                <a:buSzPts val="1600"/>
                <a:buFont typeface="Arial"/>
                <a:buNone/>
              </a:pPr>
              <a:r>
                <a:rPr lang="ja-JP" sz="1600" b="1" i="0" u="none" strike="noStrike" cap="none">
                  <a:solidFill>
                    <a:schemeClr val="dk1"/>
                  </a:solidFill>
                  <a:latin typeface="Arial"/>
                  <a:ea typeface="Arial"/>
                  <a:cs typeface="Arial"/>
                  <a:sym typeface="Arial"/>
                </a:rPr>
                <a:t>整備のために</a:t>
              </a:r>
              <a:endParaRPr sz="1400" b="0" i="0" u="none" strike="noStrike" cap="none">
                <a:solidFill>
                  <a:srgbClr val="000000"/>
                </a:solidFill>
                <a:latin typeface="Arial"/>
                <a:ea typeface="Arial"/>
                <a:cs typeface="Arial"/>
                <a:sym typeface="Arial"/>
              </a:endParaRPr>
            </a:p>
          </p:txBody>
        </p:sp>
        <p:cxnSp>
          <p:nvCxnSpPr>
            <p:cNvPr id="2604" name="Google Shape;2604;p67"/>
            <p:cNvCxnSpPr/>
            <p:nvPr/>
          </p:nvCxnSpPr>
          <p:spPr>
            <a:xfrm flipH="1">
              <a:off x="7544725" y="5467982"/>
              <a:ext cx="256044" cy="201055"/>
            </a:xfrm>
            <a:prstGeom prst="straightConnector1">
              <a:avLst/>
            </a:prstGeom>
            <a:noFill/>
            <a:ln w="12700" cap="rnd" cmpd="sng">
              <a:solidFill>
                <a:schemeClr val="dk1"/>
              </a:solidFill>
              <a:prstDash val="solid"/>
              <a:round/>
              <a:headEnd type="none" w="sm" len="sm"/>
              <a:tailEnd type="none" w="sm" len="sm"/>
            </a:ln>
          </p:spPr>
        </p:cxnSp>
      </p:grpSp>
      <p:grpSp>
        <p:nvGrpSpPr>
          <p:cNvPr id="2605" name="Google Shape;2605;p67"/>
          <p:cNvGrpSpPr/>
          <p:nvPr/>
        </p:nvGrpSpPr>
        <p:grpSpPr>
          <a:xfrm>
            <a:off x="8587240" y="5684723"/>
            <a:ext cx="2504038" cy="583568"/>
            <a:chOff x="8587240" y="5684723"/>
            <a:chExt cx="2504038" cy="583568"/>
          </a:xfrm>
        </p:grpSpPr>
        <p:sp>
          <p:nvSpPr>
            <p:cNvPr id="2606" name="Google Shape;2606;p67"/>
            <p:cNvSpPr txBox="1"/>
            <p:nvPr/>
          </p:nvSpPr>
          <p:spPr>
            <a:xfrm>
              <a:off x="8836503" y="5924799"/>
              <a:ext cx="2254775" cy="343492"/>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600"/>
                <a:buFont typeface="Arial"/>
                <a:buNone/>
              </a:pPr>
              <a:r>
                <a:rPr lang="ja-JP" sz="1600" b="1" i="0" u="none" strike="noStrike" cap="none">
                  <a:solidFill>
                    <a:schemeClr val="dk1"/>
                  </a:solidFill>
                  <a:latin typeface="Arial"/>
                  <a:ea typeface="Arial"/>
                  <a:cs typeface="Arial"/>
                  <a:sym typeface="Arial"/>
                </a:rPr>
                <a:t>安全を守るために</a:t>
              </a:r>
              <a:endParaRPr sz="1600" b="1" i="0" u="none" strike="noStrike" cap="none">
                <a:solidFill>
                  <a:schemeClr val="dk1"/>
                </a:solidFill>
                <a:latin typeface="Arial"/>
                <a:ea typeface="Arial"/>
                <a:cs typeface="Arial"/>
                <a:sym typeface="Arial"/>
              </a:endParaRPr>
            </a:p>
          </p:txBody>
        </p:sp>
        <p:grpSp>
          <p:nvGrpSpPr>
            <p:cNvPr id="2607" name="Google Shape;2607;p67"/>
            <p:cNvGrpSpPr/>
            <p:nvPr/>
          </p:nvGrpSpPr>
          <p:grpSpPr>
            <a:xfrm rot="10800000" flipH="1">
              <a:off x="8587240" y="5684723"/>
              <a:ext cx="462289" cy="420103"/>
              <a:chOff x="1092359" y="3346374"/>
              <a:chExt cx="447757" cy="242598"/>
            </a:xfrm>
          </p:grpSpPr>
          <p:cxnSp>
            <p:nvCxnSpPr>
              <p:cNvPr id="2608" name="Google Shape;2608;p67"/>
              <p:cNvCxnSpPr/>
              <p:nvPr/>
            </p:nvCxnSpPr>
            <p:spPr>
              <a:xfrm rot="10800000" flipH="1">
                <a:off x="1092359" y="3347904"/>
                <a:ext cx="234857" cy="241068"/>
              </a:xfrm>
              <a:prstGeom prst="straightConnector1">
                <a:avLst/>
              </a:prstGeom>
              <a:noFill/>
              <a:ln w="12700" cap="rnd" cmpd="sng">
                <a:solidFill>
                  <a:schemeClr val="dk1"/>
                </a:solidFill>
                <a:prstDash val="solid"/>
                <a:round/>
                <a:headEnd type="none" w="sm" len="sm"/>
                <a:tailEnd type="none" w="sm" len="sm"/>
              </a:ln>
            </p:spPr>
          </p:cxnSp>
          <p:cxnSp>
            <p:nvCxnSpPr>
              <p:cNvPr id="2609" name="Google Shape;2609;p67"/>
              <p:cNvCxnSpPr/>
              <p:nvPr/>
            </p:nvCxnSpPr>
            <p:spPr>
              <a:xfrm>
                <a:off x="1330413" y="3346374"/>
                <a:ext cx="209703" cy="0"/>
              </a:xfrm>
              <a:prstGeom prst="straightConnector1">
                <a:avLst/>
              </a:prstGeom>
              <a:noFill/>
              <a:ln w="12700" cap="rnd" cmpd="sng">
                <a:solidFill>
                  <a:schemeClr val="dk1"/>
                </a:solidFill>
                <a:prstDash val="solid"/>
                <a:round/>
                <a:headEnd type="none" w="sm" len="sm"/>
                <a:tailEnd type="none" w="sm" len="sm"/>
              </a:ln>
            </p:spPr>
          </p:cxnSp>
        </p:grpSp>
      </p:grpSp>
      <p:grpSp>
        <p:nvGrpSpPr>
          <p:cNvPr id="2610" name="Google Shape;2610;p67"/>
          <p:cNvGrpSpPr/>
          <p:nvPr/>
        </p:nvGrpSpPr>
        <p:grpSpPr>
          <a:xfrm>
            <a:off x="9475830" y="5315673"/>
            <a:ext cx="2568583" cy="429802"/>
            <a:chOff x="9475830" y="5315673"/>
            <a:chExt cx="2568583" cy="429802"/>
          </a:xfrm>
        </p:grpSpPr>
        <p:grpSp>
          <p:nvGrpSpPr>
            <p:cNvPr id="2611" name="Google Shape;2611;p67"/>
            <p:cNvGrpSpPr/>
            <p:nvPr/>
          </p:nvGrpSpPr>
          <p:grpSpPr>
            <a:xfrm>
              <a:off x="9789638" y="5315673"/>
              <a:ext cx="2254775" cy="429802"/>
              <a:chOff x="9789638" y="5375833"/>
              <a:chExt cx="2254775" cy="429802"/>
            </a:xfrm>
          </p:grpSpPr>
          <p:sp>
            <p:nvSpPr>
              <p:cNvPr id="2612" name="Google Shape;2612;p67"/>
              <p:cNvSpPr txBox="1"/>
              <p:nvPr/>
            </p:nvSpPr>
            <p:spPr>
              <a:xfrm>
                <a:off x="9789638" y="5462143"/>
                <a:ext cx="2254775" cy="343492"/>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600"/>
                  <a:buFont typeface="Arial"/>
                  <a:buNone/>
                </a:pPr>
                <a:r>
                  <a:rPr lang="ja-JP" sz="1600" b="1" i="0" u="none" strike="noStrike" cap="none">
                    <a:solidFill>
                      <a:schemeClr val="dk1"/>
                    </a:solidFill>
                    <a:latin typeface="Arial"/>
                    <a:ea typeface="Arial"/>
                    <a:cs typeface="Arial"/>
                    <a:sym typeface="Arial"/>
                  </a:rPr>
                  <a:t>福祉の充実のために</a:t>
                </a:r>
                <a:endParaRPr sz="1600" b="1" i="0" u="none" strike="noStrike" cap="none">
                  <a:solidFill>
                    <a:schemeClr val="dk1"/>
                  </a:solidFill>
                  <a:latin typeface="Arial"/>
                  <a:ea typeface="Arial"/>
                  <a:cs typeface="Arial"/>
                  <a:sym typeface="Arial"/>
                </a:endParaRPr>
              </a:p>
            </p:txBody>
          </p:sp>
          <p:sp>
            <p:nvSpPr>
              <p:cNvPr id="2613" name="Google Shape;2613;p67"/>
              <p:cNvSpPr txBox="1"/>
              <p:nvPr/>
            </p:nvSpPr>
            <p:spPr>
              <a:xfrm>
                <a:off x="9979265" y="5375833"/>
                <a:ext cx="469200" cy="184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ja-JP" sz="600" b="0" i="0" u="none" strike="noStrike" cap="none">
                    <a:solidFill>
                      <a:schemeClr val="dk1"/>
                    </a:solidFill>
                    <a:latin typeface="Arial"/>
                    <a:ea typeface="Arial"/>
                    <a:cs typeface="Arial"/>
                    <a:sym typeface="Arial"/>
                  </a:rPr>
                  <a:t>ふ く し</a:t>
                </a:r>
                <a:endParaRPr sz="1400" b="0" i="0" u="none" strike="noStrike" cap="none">
                  <a:solidFill>
                    <a:srgbClr val="000000"/>
                  </a:solidFill>
                  <a:latin typeface="Arial"/>
                  <a:ea typeface="Arial"/>
                  <a:cs typeface="Arial"/>
                  <a:sym typeface="Arial"/>
                </a:endParaRPr>
              </a:p>
            </p:txBody>
          </p:sp>
          <p:sp>
            <p:nvSpPr>
              <p:cNvPr id="2614" name="Google Shape;2614;p67"/>
              <p:cNvSpPr txBox="1"/>
              <p:nvPr/>
            </p:nvSpPr>
            <p:spPr>
              <a:xfrm>
                <a:off x="10500154" y="5375833"/>
                <a:ext cx="628200" cy="184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ja-JP" sz="600" b="0" i="0" u="none" strike="noStrike" cap="none">
                    <a:solidFill>
                      <a:schemeClr val="dk1"/>
                    </a:solidFill>
                    <a:latin typeface="Arial"/>
                    <a:ea typeface="Arial"/>
                    <a:cs typeface="Arial"/>
                    <a:sym typeface="Arial"/>
                  </a:rPr>
                  <a:t>じゅうじつ</a:t>
                </a:r>
                <a:endParaRPr sz="1400" b="0" i="0" u="none" strike="noStrike" cap="none">
                  <a:solidFill>
                    <a:srgbClr val="000000"/>
                  </a:solidFill>
                  <a:latin typeface="Arial"/>
                  <a:ea typeface="Arial"/>
                  <a:cs typeface="Arial"/>
                  <a:sym typeface="Arial"/>
                </a:endParaRPr>
              </a:p>
            </p:txBody>
          </p:sp>
        </p:grpSp>
        <p:grpSp>
          <p:nvGrpSpPr>
            <p:cNvPr id="2615" name="Google Shape;2615;p67"/>
            <p:cNvGrpSpPr/>
            <p:nvPr/>
          </p:nvGrpSpPr>
          <p:grpSpPr>
            <a:xfrm rot="10800000" flipH="1">
              <a:off x="9475830" y="5417453"/>
              <a:ext cx="462289" cy="196715"/>
              <a:chOff x="1092359" y="3346374"/>
              <a:chExt cx="447757" cy="242598"/>
            </a:xfrm>
          </p:grpSpPr>
          <p:cxnSp>
            <p:nvCxnSpPr>
              <p:cNvPr id="2616" name="Google Shape;2616;p67"/>
              <p:cNvCxnSpPr/>
              <p:nvPr/>
            </p:nvCxnSpPr>
            <p:spPr>
              <a:xfrm rot="10800000" flipH="1">
                <a:off x="1092359" y="3347904"/>
                <a:ext cx="234857" cy="241068"/>
              </a:xfrm>
              <a:prstGeom prst="straightConnector1">
                <a:avLst/>
              </a:prstGeom>
              <a:noFill/>
              <a:ln w="12700" cap="rnd" cmpd="sng">
                <a:solidFill>
                  <a:schemeClr val="dk1"/>
                </a:solidFill>
                <a:prstDash val="solid"/>
                <a:round/>
                <a:headEnd type="none" w="sm" len="sm"/>
                <a:tailEnd type="none" w="sm" len="sm"/>
              </a:ln>
            </p:spPr>
          </p:cxnSp>
          <p:cxnSp>
            <p:nvCxnSpPr>
              <p:cNvPr id="2617" name="Google Shape;2617;p67"/>
              <p:cNvCxnSpPr/>
              <p:nvPr/>
            </p:nvCxnSpPr>
            <p:spPr>
              <a:xfrm>
                <a:off x="1330413" y="3346374"/>
                <a:ext cx="209703" cy="0"/>
              </a:xfrm>
              <a:prstGeom prst="straightConnector1">
                <a:avLst/>
              </a:prstGeom>
              <a:noFill/>
              <a:ln w="12700" cap="rnd" cmpd="sng">
                <a:solidFill>
                  <a:schemeClr val="dk1"/>
                </a:solidFill>
                <a:prstDash val="solid"/>
                <a:round/>
                <a:headEnd type="none" w="sm" len="sm"/>
                <a:tailEnd type="none" w="sm" len="sm"/>
              </a:ln>
            </p:spPr>
          </p:cxnSp>
        </p:grpSp>
      </p:grpSp>
      <p:grpSp>
        <p:nvGrpSpPr>
          <p:cNvPr id="2618" name="Google Shape;2618;p67"/>
          <p:cNvGrpSpPr/>
          <p:nvPr/>
        </p:nvGrpSpPr>
        <p:grpSpPr>
          <a:xfrm>
            <a:off x="10250720" y="4071343"/>
            <a:ext cx="1936954" cy="683224"/>
            <a:chOff x="10250720" y="4071343"/>
            <a:chExt cx="1936954" cy="683224"/>
          </a:xfrm>
        </p:grpSpPr>
        <p:grpSp>
          <p:nvGrpSpPr>
            <p:cNvPr id="2619" name="Google Shape;2619;p67"/>
            <p:cNvGrpSpPr/>
            <p:nvPr/>
          </p:nvGrpSpPr>
          <p:grpSpPr>
            <a:xfrm>
              <a:off x="10375401" y="4071343"/>
              <a:ext cx="1812273" cy="683224"/>
              <a:chOff x="10375401" y="4131503"/>
              <a:chExt cx="1812273" cy="683224"/>
            </a:xfrm>
          </p:grpSpPr>
          <p:sp>
            <p:nvSpPr>
              <p:cNvPr id="2620" name="Google Shape;2620;p67"/>
              <p:cNvSpPr txBox="1"/>
              <p:nvPr/>
            </p:nvSpPr>
            <p:spPr>
              <a:xfrm>
                <a:off x="10375401" y="4131503"/>
                <a:ext cx="1812273" cy="683224"/>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600"/>
                  <a:buFont typeface="Arial"/>
                  <a:buNone/>
                </a:pPr>
                <a:r>
                  <a:rPr lang="ja-JP" sz="1600" b="1" i="0" u="none" strike="noStrike" cap="none">
                    <a:solidFill>
                      <a:schemeClr val="dk1"/>
                    </a:solidFill>
                    <a:latin typeface="Arial"/>
                    <a:ea typeface="Arial"/>
                    <a:cs typeface="Arial"/>
                    <a:sym typeface="Arial"/>
                  </a:rPr>
                  <a:t>商工業の</a:t>
                </a:r>
                <a:endParaRPr sz="1600" b="1" i="0" u="none" strike="noStrike" cap="none">
                  <a:solidFill>
                    <a:schemeClr val="dk1"/>
                  </a:solidFill>
                  <a:latin typeface="Arial"/>
                  <a:ea typeface="Arial"/>
                  <a:cs typeface="Arial"/>
                  <a:sym typeface="Arial"/>
                </a:endParaRPr>
              </a:p>
              <a:p>
                <a:pPr marL="0" marR="0" lvl="0" indent="0" algn="ctr" rtl="0">
                  <a:lnSpc>
                    <a:spcPct val="120000"/>
                  </a:lnSpc>
                  <a:spcBef>
                    <a:spcPts val="0"/>
                  </a:spcBef>
                  <a:spcAft>
                    <a:spcPts val="0"/>
                  </a:spcAft>
                  <a:buClr>
                    <a:srgbClr val="000000"/>
                  </a:buClr>
                  <a:buSzPts val="1600"/>
                  <a:buFont typeface="Arial"/>
                  <a:buNone/>
                </a:pPr>
                <a:r>
                  <a:rPr lang="ja-JP" sz="1600" b="1" i="0" u="none" strike="noStrike" cap="none">
                    <a:solidFill>
                      <a:schemeClr val="dk1"/>
                    </a:solidFill>
                    <a:latin typeface="Arial"/>
                    <a:ea typeface="Arial"/>
                    <a:cs typeface="Arial"/>
                    <a:sym typeface="Arial"/>
                  </a:rPr>
                  <a:t>振興のために</a:t>
                </a:r>
                <a:endParaRPr sz="1400" b="0" i="0" u="none" strike="noStrike" cap="none">
                  <a:solidFill>
                    <a:srgbClr val="000000"/>
                  </a:solidFill>
                  <a:latin typeface="Arial"/>
                  <a:ea typeface="Arial"/>
                  <a:cs typeface="Arial"/>
                  <a:sym typeface="Arial"/>
                </a:endParaRPr>
              </a:p>
            </p:txBody>
          </p:sp>
          <p:sp>
            <p:nvSpPr>
              <p:cNvPr id="2621" name="Google Shape;2621;p67"/>
              <p:cNvSpPr txBox="1"/>
              <p:nvPr/>
            </p:nvSpPr>
            <p:spPr>
              <a:xfrm>
                <a:off x="10599112" y="4350423"/>
                <a:ext cx="552900" cy="184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ja-JP" sz="600" b="0" i="0" u="none" strike="noStrike" cap="none">
                    <a:solidFill>
                      <a:schemeClr val="dk1"/>
                    </a:solidFill>
                    <a:latin typeface="Arial"/>
                    <a:ea typeface="Arial"/>
                    <a:cs typeface="Arial"/>
                    <a:sym typeface="Arial"/>
                  </a:rPr>
                  <a:t>し ん こ う</a:t>
                </a:r>
                <a:endParaRPr sz="1400" b="0" i="0" u="none" strike="noStrike" cap="none">
                  <a:solidFill>
                    <a:srgbClr val="000000"/>
                  </a:solidFill>
                  <a:latin typeface="Arial"/>
                  <a:ea typeface="Arial"/>
                  <a:cs typeface="Arial"/>
                  <a:sym typeface="Arial"/>
                </a:endParaRPr>
              </a:p>
            </p:txBody>
          </p:sp>
        </p:grpSp>
        <p:grpSp>
          <p:nvGrpSpPr>
            <p:cNvPr id="2622" name="Google Shape;2622;p67"/>
            <p:cNvGrpSpPr/>
            <p:nvPr/>
          </p:nvGrpSpPr>
          <p:grpSpPr>
            <a:xfrm>
              <a:off x="10250720" y="4223235"/>
              <a:ext cx="540860" cy="221206"/>
              <a:chOff x="1092359" y="3346374"/>
              <a:chExt cx="396337" cy="242598"/>
            </a:xfrm>
          </p:grpSpPr>
          <p:cxnSp>
            <p:nvCxnSpPr>
              <p:cNvPr id="2623" name="Google Shape;2623;p67"/>
              <p:cNvCxnSpPr/>
              <p:nvPr/>
            </p:nvCxnSpPr>
            <p:spPr>
              <a:xfrm rot="10800000" flipH="1">
                <a:off x="1092359" y="3347904"/>
                <a:ext cx="234857" cy="241068"/>
              </a:xfrm>
              <a:prstGeom prst="straightConnector1">
                <a:avLst/>
              </a:prstGeom>
              <a:noFill/>
              <a:ln w="12700" cap="rnd" cmpd="sng">
                <a:solidFill>
                  <a:schemeClr val="dk1"/>
                </a:solidFill>
                <a:prstDash val="solid"/>
                <a:round/>
                <a:headEnd type="none" w="sm" len="sm"/>
                <a:tailEnd type="none" w="sm" len="sm"/>
              </a:ln>
            </p:spPr>
          </p:cxnSp>
          <p:cxnSp>
            <p:nvCxnSpPr>
              <p:cNvPr id="2624" name="Google Shape;2624;p67"/>
              <p:cNvCxnSpPr/>
              <p:nvPr/>
            </p:nvCxnSpPr>
            <p:spPr>
              <a:xfrm>
                <a:off x="1330413" y="3346374"/>
                <a:ext cx="158283" cy="0"/>
              </a:xfrm>
              <a:prstGeom prst="straightConnector1">
                <a:avLst/>
              </a:prstGeom>
              <a:noFill/>
              <a:ln w="12700" cap="rnd" cmpd="sng">
                <a:solidFill>
                  <a:schemeClr val="dk1"/>
                </a:solidFill>
                <a:prstDash val="solid"/>
                <a:round/>
                <a:headEnd type="none" w="sm" len="sm"/>
                <a:tailEnd type="none" w="sm" len="sm"/>
              </a:ln>
            </p:spPr>
          </p:cxnSp>
        </p:grpSp>
      </p:grpSp>
      <p:grpSp>
        <p:nvGrpSpPr>
          <p:cNvPr id="2625" name="Google Shape;2625;p67"/>
          <p:cNvGrpSpPr/>
          <p:nvPr/>
        </p:nvGrpSpPr>
        <p:grpSpPr>
          <a:xfrm>
            <a:off x="10175417" y="2829567"/>
            <a:ext cx="1810022" cy="978689"/>
            <a:chOff x="10175417" y="2829567"/>
            <a:chExt cx="1810022" cy="978689"/>
          </a:xfrm>
        </p:grpSpPr>
        <p:sp>
          <p:nvSpPr>
            <p:cNvPr id="2626" name="Google Shape;2626;p67"/>
            <p:cNvSpPr txBox="1"/>
            <p:nvPr/>
          </p:nvSpPr>
          <p:spPr>
            <a:xfrm>
              <a:off x="10515804" y="2829567"/>
              <a:ext cx="1469635" cy="978689"/>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600"/>
                <a:buFont typeface="Arial"/>
                <a:buNone/>
              </a:pPr>
              <a:r>
                <a:rPr lang="ja-JP" sz="1600" b="1" i="0" u="none" strike="noStrike" cap="none">
                  <a:solidFill>
                    <a:schemeClr val="dk1"/>
                  </a:solidFill>
                  <a:latin typeface="Arial"/>
                  <a:ea typeface="Arial"/>
                  <a:cs typeface="Arial"/>
                  <a:sym typeface="Arial"/>
                </a:rPr>
                <a:t>わたしたちの</a:t>
              </a:r>
              <a:endParaRPr sz="1600" b="1" i="0" u="none" strike="noStrike" cap="none">
                <a:solidFill>
                  <a:schemeClr val="dk1"/>
                </a:solidFill>
                <a:latin typeface="Arial"/>
                <a:ea typeface="Arial"/>
                <a:cs typeface="Arial"/>
                <a:sym typeface="Arial"/>
              </a:endParaRPr>
            </a:p>
            <a:p>
              <a:pPr marL="0" marR="0" lvl="0" indent="0" algn="ctr" rtl="0">
                <a:lnSpc>
                  <a:spcPct val="120000"/>
                </a:lnSpc>
                <a:spcBef>
                  <a:spcPts val="0"/>
                </a:spcBef>
                <a:spcAft>
                  <a:spcPts val="0"/>
                </a:spcAft>
                <a:buClr>
                  <a:srgbClr val="000000"/>
                </a:buClr>
                <a:buSzPts val="1600"/>
                <a:buFont typeface="Arial"/>
                <a:buNone/>
              </a:pPr>
              <a:r>
                <a:rPr lang="ja-JP" sz="1600" b="1" i="0" u="none" strike="noStrike" cap="none">
                  <a:solidFill>
                    <a:schemeClr val="dk1"/>
                  </a:solidFill>
                  <a:latin typeface="Arial"/>
                  <a:ea typeface="Arial"/>
                  <a:cs typeface="Arial"/>
                  <a:sym typeface="Arial"/>
                </a:rPr>
                <a:t>健康や生活を</a:t>
              </a:r>
              <a:endParaRPr sz="1600" b="1" i="0" u="none" strike="noStrike" cap="none">
                <a:solidFill>
                  <a:schemeClr val="dk1"/>
                </a:solidFill>
                <a:latin typeface="Arial"/>
                <a:ea typeface="Arial"/>
                <a:cs typeface="Arial"/>
                <a:sym typeface="Arial"/>
              </a:endParaRPr>
            </a:p>
            <a:p>
              <a:pPr marL="0" marR="0" lvl="0" indent="0" algn="ctr" rtl="0">
                <a:lnSpc>
                  <a:spcPct val="120000"/>
                </a:lnSpc>
                <a:spcBef>
                  <a:spcPts val="0"/>
                </a:spcBef>
                <a:spcAft>
                  <a:spcPts val="0"/>
                </a:spcAft>
                <a:buClr>
                  <a:srgbClr val="000000"/>
                </a:buClr>
                <a:buSzPts val="1600"/>
                <a:buFont typeface="Arial"/>
                <a:buNone/>
              </a:pPr>
              <a:r>
                <a:rPr lang="ja-JP" sz="1600" b="1" i="0" u="none" strike="noStrike" cap="none">
                  <a:solidFill>
                    <a:schemeClr val="dk1"/>
                  </a:solidFill>
                  <a:latin typeface="Arial"/>
                  <a:ea typeface="Arial"/>
                  <a:cs typeface="Arial"/>
                  <a:sym typeface="Arial"/>
                </a:rPr>
                <a:t>守るために</a:t>
              </a:r>
              <a:endParaRPr sz="1400" b="0" i="0" u="none" strike="noStrike" cap="none">
                <a:solidFill>
                  <a:srgbClr val="000000"/>
                </a:solidFill>
                <a:latin typeface="Arial"/>
                <a:ea typeface="Arial"/>
                <a:cs typeface="Arial"/>
                <a:sym typeface="Arial"/>
              </a:endParaRPr>
            </a:p>
          </p:txBody>
        </p:sp>
        <p:grpSp>
          <p:nvGrpSpPr>
            <p:cNvPr id="2627" name="Google Shape;2627;p67"/>
            <p:cNvGrpSpPr/>
            <p:nvPr/>
          </p:nvGrpSpPr>
          <p:grpSpPr>
            <a:xfrm>
              <a:off x="10175417" y="3018351"/>
              <a:ext cx="414866" cy="307777"/>
              <a:chOff x="1092359" y="3346374"/>
              <a:chExt cx="396337" cy="242598"/>
            </a:xfrm>
          </p:grpSpPr>
          <p:cxnSp>
            <p:nvCxnSpPr>
              <p:cNvPr id="2628" name="Google Shape;2628;p67"/>
              <p:cNvCxnSpPr/>
              <p:nvPr/>
            </p:nvCxnSpPr>
            <p:spPr>
              <a:xfrm rot="10800000" flipH="1">
                <a:off x="1092359" y="3347904"/>
                <a:ext cx="234857" cy="241068"/>
              </a:xfrm>
              <a:prstGeom prst="straightConnector1">
                <a:avLst/>
              </a:prstGeom>
              <a:noFill/>
              <a:ln w="12700" cap="rnd" cmpd="sng">
                <a:solidFill>
                  <a:schemeClr val="dk1"/>
                </a:solidFill>
                <a:prstDash val="solid"/>
                <a:round/>
                <a:headEnd type="none" w="sm" len="sm"/>
                <a:tailEnd type="none" w="sm" len="sm"/>
              </a:ln>
            </p:spPr>
          </p:cxnSp>
          <p:cxnSp>
            <p:nvCxnSpPr>
              <p:cNvPr id="2629" name="Google Shape;2629;p67"/>
              <p:cNvCxnSpPr/>
              <p:nvPr/>
            </p:nvCxnSpPr>
            <p:spPr>
              <a:xfrm>
                <a:off x="1330413" y="3346374"/>
                <a:ext cx="158283" cy="0"/>
              </a:xfrm>
              <a:prstGeom prst="straightConnector1">
                <a:avLst/>
              </a:prstGeom>
              <a:noFill/>
              <a:ln w="12700" cap="rnd" cmpd="sng">
                <a:solidFill>
                  <a:schemeClr val="dk1"/>
                </a:solidFill>
                <a:prstDash val="solid"/>
                <a:round/>
                <a:headEnd type="none" w="sm" len="sm"/>
                <a:tailEnd type="none" w="sm" len="sm"/>
              </a:ln>
            </p:spPr>
          </p:cxnSp>
        </p:grpSp>
      </p:grpSp>
      <p:grpSp>
        <p:nvGrpSpPr>
          <p:cNvPr id="2630" name="Google Shape;2630;p67"/>
          <p:cNvGrpSpPr/>
          <p:nvPr/>
        </p:nvGrpSpPr>
        <p:grpSpPr>
          <a:xfrm>
            <a:off x="9312778" y="2050257"/>
            <a:ext cx="2066040" cy="498857"/>
            <a:chOff x="9312778" y="2050257"/>
            <a:chExt cx="2066040" cy="498857"/>
          </a:xfrm>
        </p:grpSpPr>
        <p:sp>
          <p:nvSpPr>
            <p:cNvPr id="2631" name="Google Shape;2631;p67"/>
            <p:cNvSpPr txBox="1"/>
            <p:nvPr/>
          </p:nvSpPr>
          <p:spPr>
            <a:xfrm>
              <a:off x="9887704" y="2050257"/>
              <a:ext cx="1491114" cy="343492"/>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600"/>
                <a:buFont typeface="Arial"/>
                <a:buNone/>
              </a:pPr>
              <a:r>
                <a:rPr lang="ja-JP" sz="1600" b="1" i="0" u="none" strike="noStrike" cap="none">
                  <a:solidFill>
                    <a:schemeClr val="dk1"/>
                  </a:solidFill>
                  <a:latin typeface="Arial"/>
                  <a:ea typeface="Arial"/>
                  <a:cs typeface="Arial"/>
                  <a:sym typeface="Arial"/>
                </a:rPr>
                <a:t>教育のために</a:t>
              </a:r>
              <a:endParaRPr sz="1600" b="1" i="0" u="none" strike="noStrike" cap="none">
                <a:solidFill>
                  <a:schemeClr val="dk1"/>
                </a:solidFill>
                <a:latin typeface="Arial"/>
                <a:ea typeface="Arial"/>
                <a:cs typeface="Arial"/>
                <a:sym typeface="Arial"/>
              </a:endParaRPr>
            </a:p>
          </p:txBody>
        </p:sp>
        <p:grpSp>
          <p:nvGrpSpPr>
            <p:cNvPr id="2632" name="Google Shape;2632;p67"/>
            <p:cNvGrpSpPr/>
            <p:nvPr/>
          </p:nvGrpSpPr>
          <p:grpSpPr>
            <a:xfrm>
              <a:off x="9312778" y="2205622"/>
              <a:ext cx="625341" cy="343492"/>
              <a:chOff x="1092359" y="3346374"/>
              <a:chExt cx="396337" cy="242598"/>
            </a:xfrm>
          </p:grpSpPr>
          <p:cxnSp>
            <p:nvCxnSpPr>
              <p:cNvPr id="2633" name="Google Shape;2633;p67"/>
              <p:cNvCxnSpPr/>
              <p:nvPr/>
            </p:nvCxnSpPr>
            <p:spPr>
              <a:xfrm rot="10800000" flipH="1">
                <a:off x="1092359" y="3347904"/>
                <a:ext cx="234857" cy="241068"/>
              </a:xfrm>
              <a:prstGeom prst="straightConnector1">
                <a:avLst/>
              </a:prstGeom>
              <a:noFill/>
              <a:ln w="12700" cap="rnd" cmpd="sng">
                <a:solidFill>
                  <a:schemeClr val="dk1"/>
                </a:solidFill>
                <a:prstDash val="solid"/>
                <a:round/>
                <a:headEnd type="none" w="sm" len="sm"/>
                <a:tailEnd type="none" w="sm" len="sm"/>
              </a:ln>
            </p:spPr>
          </p:cxnSp>
          <p:cxnSp>
            <p:nvCxnSpPr>
              <p:cNvPr id="2634" name="Google Shape;2634;p67"/>
              <p:cNvCxnSpPr/>
              <p:nvPr/>
            </p:nvCxnSpPr>
            <p:spPr>
              <a:xfrm>
                <a:off x="1330413" y="3346374"/>
                <a:ext cx="158283" cy="0"/>
              </a:xfrm>
              <a:prstGeom prst="straightConnector1">
                <a:avLst/>
              </a:prstGeom>
              <a:noFill/>
              <a:ln w="12700" cap="rnd" cmpd="sng">
                <a:solidFill>
                  <a:schemeClr val="dk1"/>
                </a:solidFill>
                <a:prstDash val="solid"/>
                <a:round/>
                <a:headEnd type="none" w="sm" len="sm"/>
                <a:tailEnd type="none" w="sm" len="sm"/>
              </a:ln>
            </p:spPr>
          </p:cxnSp>
        </p:gr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64"/>
                                        </p:tgtEl>
                                        <p:attrNameLst>
                                          <p:attrName>style.visibility</p:attrName>
                                        </p:attrNameLst>
                                      </p:cBhvr>
                                      <p:to>
                                        <p:strVal val="visible"/>
                                      </p:to>
                                    </p:set>
                                    <p:animEffect transition="in" filter="fade">
                                      <p:cBhvr>
                                        <p:cTn id="7" dur="500"/>
                                        <p:tgtEl>
                                          <p:spTgt spid="2564"/>
                                        </p:tgtEl>
                                      </p:cBhvr>
                                    </p:animEffect>
                                  </p:childTnLst>
                                </p:cTn>
                              </p:par>
                              <p:par>
                                <p:cTn id="8" presetID="10" presetClass="entr" presetSubtype="0" fill="hold" nodeType="withEffect">
                                  <p:stCondLst>
                                    <p:cond delay="0"/>
                                  </p:stCondLst>
                                  <p:childTnLst>
                                    <p:set>
                                      <p:cBhvr>
                                        <p:cTn id="9" dur="1" fill="hold">
                                          <p:stCondLst>
                                            <p:cond delay="0"/>
                                          </p:stCondLst>
                                        </p:cTn>
                                        <p:tgtEl>
                                          <p:spTgt spid="2531"/>
                                        </p:tgtEl>
                                        <p:attrNameLst>
                                          <p:attrName>style.visibility</p:attrName>
                                        </p:attrNameLst>
                                      </p:cBhvr>
                                      <p:to>
                                        <p:strVal val="visible"/>
                                      </p:to>
                                    </p:set>
                                    <p:animEffect transition="in" filter="fade">
                                      <p:cBhvr>
                                        <p:cTn id="10" dur="500"/>
                                        <p:tgtEl>
                                          <p:spTgt spid="253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538"/>
                                        </p:tgtEl>
                                        <p:attrNameLst>
                                          <p:attrName>style.visibility</p:attrName>
                                        </p:attrNameLst>
                                      </p:cBhvr>
                                      <p:to>
                                        <p:strVal val="visible"/>
                                      </p:to>
                                    </p:set>
                                    <p:animEffect transition="in" filter="fade">
                                      <p:cBhvr>
                                        <p:cTn id="15" dur="500"/>
                                        <p:tgtEl>
                                          <p:spTgt spid="2538"/>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2537"/>
                                        </p:tgtEl>
                                        <p:attrNameLst>
                                          <p:attrName>style.visibility</p:attrName>
                                        </p:attrNameLst>
                                      </p:cBhvr>
                                      <p:to>
                                        <p:strVal val="visible"/>
                                      </p:to>
                                    </p:set>
                                    <p:animEffect transition="in" filter="fade">
                                      <p:cBhvr>
                                        <p:cTn id="19" dur="1000"/>
                                        <p:tgtEl>
                                          <p:spTgt spid="2537"/>
                                        </p:tgtEl>
                                      </p:cBhvr>
                                    </p:animEffect>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2546"/>
                                        </p:tgtEl>
                                        <p:attrNameLst>
                                          <p:attrName>style.visibility</p:attrName>
                                        </p:attrNameLst>
                                      </p:cBhvr>
                                      <p:to>
                                        <p:strVal val="visible"/>
                                      </p:to>
                                    </p:set>
                                    <p:animEffect transition="in" filter="fade">
                                      <p:cBhvr>
                                        <p:cTn id="23" dur="500"/>
                                        <p:tgtEl>
                                          <p:spTgt spid="2546"/>
                                        </p:tgtEl>
                                      </p:cBhvr>
                                    </p:animEffect>
                                  </p:childTnLst>
                                </p:cTn>
                              </p:par>
                              <p:par>
                                <p:cTn id="24" presetID="10" presetClass="entr" presetSubtype="0" fill="hold" nodeType="withEffect">
                                  <p:stCondLst>
                                    <p:cond delay="0"/>
                                  </p:stCondLst>
                                  <p:childTnLst>
                                    <p:set>
                                      <p:cBhvr>
                                        <p:cTn id="25" dur="1" fill="hold">
                                          <p:stCondLst>
                                            <p:cond delay="0"/>
                                          </p:stCondLst>
                                        </p:cTn>
                                        <p:tgtEl>
                                          <p:spTgt spid="2545"/>
                                        </p:tgtEl>
                                        <p:attrNameLst>
                                          <p:attrName>style.visibility</p:attrName>
                                        </p:attrNameLst>
                                      </p:cBhvr>
                                      <p:to>
                                        <p:strVal val="visible"/>
                                      </p:to>
                                    </p:set>
                                    <p:animEffect transition="in" filter="fade">
                                      <p:cBhvr>
                                        <p:cTn id="26" dur="500"/>
                                        <p:tgtEl>
                                          <p:spTgt spid="2545"/>
                                        </p:tgtEl>
                                      </p:cBhvr>
                                    </p:animEffect>
                                  </p:childTnLst>
                                </p:cTn>
                              </p:par>
                              <p:par>
                                <p:cTn id="27" presetID="10" presetClass="entr" presetSubtype="0" fill="hold" nodeType="withEffect">
                                  <p:stCondLst>
                                    <p:cond delay="0"/>
                                  </p:stCondLst>
                                  <p:childTnLst>
                                    <p:set>
                                      <p:cBhvr>
                                        <p:cTn id="28" dur="1" fill="hold">
                                          <p:stCondLst>
                                            <p:cond delay="0"/>
                                          </p:stCondLst>
                                        </p:cTn>
                                        <p:tgtEl>
                                          <p:spTgt spid="2540"/>
                                        </p:tgtEl>
                                        <p:attrNameLst>
                                          <p:attrName>style.visibility</p:attrName>
                                        </p:attrNameLst>
                                      </p:cBhvr>
                                      <p:to>
                                        <p:strVal val="visible"/>
                                      </p:to>
                                    </p:set>
                                    <p:animEffect transition="in" filter="fade">
                                      <p:cBhvr>
                                        <p:cTn id="29" dur="500"/>
                                        <p:tgtEl>
                                          <p:spTgt spid="2540"/>
                                        </p:tgtEl>
                                      </p:cBhvr>
                                    </p:animEffect>
                                  </p:childTnLst>
                                </p:cTn>
                              </p:par>
                              <p:par>
                                <p:cTn id="30" presetID="10" presetClass="entr" presetSubtype="0" fill="hold" nodeType="withEffect">
                                  <p:stCondLst>
                                    <p:cond delay="0"/>
                                  </p:stCondLst>
                                  <p:childTnLst>
                                    <p:set>
                                      <p:cBhvr>
                                        <p:cTn id="31" dur="1" fill="hold">
                                          <p:stCondLst>
                                            <p:cond delay="0"/>
                                          </p:stCondLst>
                                        </p:cTn>
                                        <p:tgtEl>
                                          <p:spTgt spid="2578"/>
                                        </p:tgtEl>
                                        <p:attrNameLst>
                                          <p:attrName>style.visibility</p:attrName>
                                        </p:attrNameLst>
                                      </p:cBhvr>
                                      <p:to>
                                        <p:strVal val="visible"/>
                                      </p:to>
                                    </p:set>
                                    <p:animEffect transition="in" filter="fade">
                                      <p:cBhvr>
                                        <p:cTn id="32" dur="500"/>
                                        <p:tgtEl>
                                          <p:spTgt spid="2578"/>
                                        </p:tgtEl>
                                      </p:cBhvr>
                                    </p:animEffect>
                                  </p:childTnLst>
                                </p:cTn>
                              </p:par>
                              <p:par>
                                <p:cTn id="33" presetID="10" presetClass="entr" presetSubtype="0" fill="hold" nodeType="withEffect">
                                  <p:stCondLst>
                                    <p:cond delay="0"/>
                                  </p:stCondLst>
                                  <p:childTnLst>
                                    <p:set>
                                      <p:cBhvr>
                                        <p:cTn id="34" dur="1" fill="hold">
                                          <p:stCondLst>
                                            <p:cond delay="0"/>
                                          </p:stCondLst>
                                        </p:cTn>
                                        <p:tgtEl>
                                          <p:spTgt spid="2568"/>
                                        </p:tgtEl>
                                        <p:attrNameLst>
                                          <p:attrName>style.visibility</p:attrName>
                                        </p:attrNameLst>
                                      </p:cBhvr>
                                      <p:to>
                                        <p:strVal val="visible"/>
                                      </p:to>
                                    </p:set>
                                    <p:animEffect transition="in" filter="fade">
                                      <p:cBhvr>
                                        <p:cTn id="35" dur="500"/>
                                        <p:tgtEl>
                                          <p:spTgt spid="2568"/>
                                        </p:tgtEl>
                                      </p:cBhvr>
                                    </p:animEffect>
                                  </p:childTnLst>
                                </p:cTn>
                              </p:par>
                              <p:par>
                                <p:cTn id="36" presetID="10" presetClass="entr" presetSubtype="0" fill="hold" nodeType="withEffect">
                                  <p:stCondLst>
                                    <p:cond delay="0"/>
                                  </p:stCondLst>
                                  <p:childTnLst>
                                    <p:set>
                                      <p:cBhvr>
                                        <p:cTn id="37" dur="1" fill="hold">
                                          <p:stCondLst>
                                            <p:cond delay="0"/>
                                          </p:stCondLst>
                                        </p:cTn>
                                        <p:tgtEl>
                                          <p:spTgt spid="2573"/>
                                        </p:tgtEl>
                                        <p:attrNameLst>
                                          <p:attrName>style.visibility</p:attrName>
                                        </p:attrNameLst>
                                      </p:cBhvr>
                                      <p:to>
                                        <p:strVal val="visible"/>
                                      </p:to>
                                    </p:set>
                                    <p:animEffect transition="in" filter="fade">
                                      <p:cBhvr>
                                        <p:cTn id="38" dur="500"/>
                                        <p:tgtEl>
                                          <p:spTgt spid="2573"/>
                                        </p:tgtEl>
                                      </p:cBhvr>
                                    </p:animEffect>
                                  </p:childTnLst>
                                </p:cTn>
                              </p:par>
                            </p:childTnLst>
                          </p:cTn>
                        </p:par>
                        <p:par>
                          <p:cTn id="39" fill="hold">
                            <p:stCondLst>
                              <p:cond delay="2000"/>
                            </p:stCondLst>
                            <p:childTnLst>
                              <p:par>
                                <p:cTn id="40" presetID="10" presetClass="entr" presetSubtype="0" fill="hold" nodeType="afterEffect">
                                  <p:stCondLst>
                                    <p:cond delay="0"/>
                                  </p:stCondLst>
                                  <p:childTnLst>
                                    <p:set>
                                      <p:cBhvr>
                                        <p:cTn id="41" dur="1" fill="hold">
                                          <p:stCondLst>
                                            <p:cond delay="0"/>
                                          </p:stCondLst>
                                        </p:cTn>
                                        <p:tgtEl>
                                          <p:spTgt spid="2539"/>
                                        </p:tgtEl>
                                        <p:attrNameLst>
                                          <p:attrName>style.visibility</p:attrName>
                                        </p:attrNameLst>
                                      </p:cBhvr>
                                      <p:to>
                                        <p:strVal val="visible"/>
                                      </p:to>
                                    </p:set>
                                    <p:animEffect transition="in" filter="fade">
                                      <p:cBhvr>
                                        <p:cTn id="42" dur="500"/>
                                        <p:tgtEl>
                                          <p:spTgt spid="2539"/>
                                        </p:tgtEl>
                                      </p:cBhvr>
                                    </p:animEffect>
                                  </p:childTnLst>
                                </p:cTn>
                              </p:par>
                              <p:par>
                                <p:cTn id="43" presetID="10" presetClass="entr" presetSubtype="0" fill="hold" nodeType="withEffect">
                                  <p:stCondLst>
                                    <p:cond delay="0"/>
                                  </p:stCondLst>
                                  <p:childTnLst>
                                    <p:set>
                                      <p:cBhvr>
                                        <p:cTn id="44" dur="1" fill="hold">
                                          <p:stCondLst>
                                            <p:cond delay="0"/>
                                          </p:stCondLst>
                                        </p:cTn>
                                        <p:tgtEl>
                                          <p:spTgt spid="2536"/>
                                        </p:tgtEl>
                                        <p:attrNameLst>
                                          <p:attrName>style.visibility</p:attrName>
                                        </p:attrNameLst>
                                      </p:cBhvr>
                                      <p:to>
                                        <p:strVal val="visible"/>
                                      </p:to>
                                    </p:set>
                                    <p:animEffect transition="in" filter="fade">
                                      <p:cBhvr>
                                        <p:cTn id="45" dur="500"/>
                                        <p:tgtEl>
                                          <p:spTgt spid="253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542"/>
                                        </p:tgtEl>
                                        <p:attrNameLst>
                                          <p:attrName>style.visibility</p:attrName>
                                        </p:attrNameLst>
                                      </p:cBhvr>
                                      <p:to>
                                        <p:strVal val="visible"/>
                                      </p:to>
                                    </p:set>
                                    <p:animEffect transition="in" filter="fade">
                                      <p:cBhvr>
                                        <p:cTn id="50" dur="500"/>
                                        <p:tgtEl>
                                          <p:spTgt spid="2542"/>
                                        </p:tgtEl>
                                      </p:cBhvr>
                                    </p:animEffect>
                                  </p:childTnLst>
                                </p:cTn>
                              </p:par>
                            </p:childTnLst>
                          </p:cTn>
                        </p:par>
                        <p:par>
                          <p:cTn id="51" fill="hold">
                            <p:stCondLst>
                              <p:cond delay="500"/>
                            </p:stCondLst>
                            <p:childTnLst>
                              <p:par>
                                <p:cTn id="52" presetID="10" presetClass="entr" presetSubtype="0" fill="hold" nodeType="afterEffect">
                                  <p:stCondLst>
                                    <p:cond delay="0"/>
                                  </p:stCondLst>
                                  <p:childTnLst>
                                    <p:set>
                                      <p:cBhvr>
                                        <p:cTn id="53" dur="1" fill="hold">
                                          <p:stCondLst>
                                            <p:cond delay="0"/>
                                          </p:stCondLst>
                                        </p:cTn>
                                        <p:tgtEl>
                                          <p:spTgt spid="2541"/>
                                        </p:tgtEl>
                                        <p:attrNameLst>
                                          <p:attrName>style.visibility</p:attrName>
                                        </p:attrNameLst>
                                      </p:cBhvr>
                                      <p:to>
                                        <p:strVal val="visible"/>
                                      </p:to>
                                    </p:set>
                                    <p:animEffect transition="in" filter="fade">
                                      <p:cBhvr>
                                        <p:cTn id="54" dur="1000"/>
                                        <p:tgtEl>
                                          <p:spTgt spid="2541"/>
                                        </p:tgtEl>
                                      </p:cBhvr>
                                    </p:animEffect>
                                  </p:childTnLst>
                                </p:cTn>
                              </p:par>
                            </p:childTnLst>
                          </p:cTn>
                        </p:par>
                        <p:par>
                          <p:cTn id="55" fill="hold">
                            <p:stCondLst>
                              <p:cond delay="1500"/>
                            </p:stCondLst>
                            <p:childTnLst>
                              <p:par>
                                <p:cTn id="56" presetID="10" presetClass="entr" presetSubtype="0" fill="hold" nodeType="afterEffect">
                                  <p:stCondLst>
                                    <p:cond delay="0"/>
                                  </p:stCondLst>
                                  <p:childTnLst>
                                    <p:set>
                                      <p:cBhvr>
                                        <p:cTn id="57" dur="1" fill="hold">
                                          <p:stCondLst>
                                            <p:cond delay="0"/>
                                          </p:stCondLst>
                                        </p:cTn>
                                        <p:tgtEl>
                                          <p:spTgt spid="2554"/>
                                        </p:tgtEl>
                                        <p:attrNameLst>
                                          <p:attrName>style.visibility</p:attrName>
                                        </p:attrNameLst>
                                      </p:cBhvr>
                                      <p:to>
                                        <p:strVal val="visible"/>
                                      </p:to>
                                    </p:set>
                                    <p:animEffect transition="in" filter="fade">
                                      <p:cBhvr>
                                        <p:cTn id="58" dur="500"/>
                                        <p:tgtEl>
                                          <p:spTgt spid="2554"/>
                                        </p:tgtEl>
                                      </p:cBhvr>
                                    </p:animEffect>
                                  </p:childTnLst>
                                </p:cTn>
                              </p:par>
                              <p:par>
                                <p:cTn id="59" presetID="10" presetClass="entr" presetSubtype="0" fill="hold" nodeType="withEffect">
                                  <p:stCondLst>
                                    <p:cond delay="0"/>
                                  </p:stCondLst>
                                  <p:childTnLst>
                                    <p:set>
                                      <p:cBhvr>
                                        <p:cTn id="60" dur="1" fill="hold">
                                          <p:stCondLst>
                                            <p:cond delay="0"/>
                                          </p:stCondLst>
                                        </p:cTn>
                                        <p:tgtEl>
                                          <p:spTgt spid="2557"/>
                                        </p:tgtEl>
                                        <p:attrNameLst>
                                          <p:attrName>style.visibility</p:attrName>
                                        </p:attrNameLst>
                                      </p:cBhvr>
                                      <p:to>
                                        <p:strVal val="visible"/>
                                      </p:to>
                                    </p:set>
                                    <p:animEffect transition="in" filter="fade">
                                      <p:cBhvr>
                                        <p:cTn id="61" dur="500"/>
                                        <p:tgtEl>
                                          <p:spTgt spid="2557"/>
                                        </p:tgtEl>
                                      </p:cBhvr>
                                    </p:animEffect>
                                  </p:childTnLst>
                                </p:cTn>
                              </p:par>
                              <p:par>
                                <p:cTn id="62" presetID="10" presetClass="entr" presetSubtype="0" fill="hold" nodeType="withEffect">
                                  <p:stCondLst>
                                    <p:cond delay="0"/>
                                  </p:stCondLst>
                                  <p:childTnLst>
                                    <p:set>
                                      <p:cBhvr>
                                        <p:cTn id="63" dur="1" fill="hold">
                                          <p:stCondLst>
                                            <p:cond delay="0"/>
                                          </p:stCondLst>
                                        </p:cTn>
                                        <p:tgtEl>
                                          <p:spTgt spid="2550"/>
                                        </p:tgtEl>
                                        <p:attrNameLst>
                                          <p:attrName>style.visibility</p:attrName>
                                        </p:attrNameLst>
                                      </p:cBhvr>
                                      <p:to>
                                        <p:strVal val="visible"/>
                                      </p:to>
                                    </p:set>
                                    <p:animEffect transition="in" filter="fade">
                                      <p:cBhvr>
                                        <p:cTn id="64" dur="500"/>
                                        <p:tgtEl>
                                          <p:spTgt spid="2550"/>
                                        </p:tgtEl>
                                      </p:cBhvr>
                                    </p:animEffect>
                                  </p:childTnLst>
                                </p:cTn>
                              </p:par>
                              <p:par>
                                <p:cTn id="65" presetID="10" presetClass="entr" presetSubtype="0" fill="hold" nodeType="withEffect">
                                  <p:stCondLst>
                                    <p:cond delay="0"/>
                                  </p:stCondLst>
                                  <p:childTnLst>
                                    <p:set>
                                      <p:cBhvr>
                                        <p:cTn id="66" dur="1" fill="hold">
                                          <p:stCondLst>
                                            <p:cond delay="0"/>
                                          </p:stCondLst>
                                        </p:cTn>
                                        <p:tgtEl>
                                          <p:spTgt spid="2556"/>
                                        </p:tgtEl>
                                        <p:attrNameLst>
                                          <p:attrName>style.visibility</p:attrName>
                                        </p:attrNameLst>
                                      </p:cBhvr>
                                      <p:to>
                                        <p:strVal val="visible"/>
                                      </p:to>
                                    </p:set>
                                    <p:animEffect transition="in" filter="fade">
                                      <p:cBhvr>
                                        <p:cTn id="67" dur="500"/>
                                        <p:tgtEl>
                                          <p:spTgt spid="2556"/>
                                        </p:tgtEl>
                                      </p:cBhvr>
                                    </p:animEffect>
                                  </p:childTnLst>
                                </p:cTn>
                              </p:par>
                              <p:par>
                                <p:cTn id="68" presetID="10" presetClass="entr" presetSubtype="0" fill="hold" nodeType="withEffect">
                                  <p:stCondLst>
                                    <p:cond delay="0"/>
                                  </p:stCondLst>
                                  <p:childTnLst>
                                    <p:set>
                                      <p:cBhvr>
                                        <p:cTn id="69" dur="1" fill="hold">
                                          <p:stCondLst>
                                            <p:cond delay="0"/>
                                          </p:stCondLst>
                                        </p:cTn>
                                        <p:tgtEl>
                                          <p:spTgt spid="2555"/>
                                        </p:tgtEl>
                                        <p:attrNameLst>
                                          <p:attrName>style.visibility</p:attrName>
                                        </p:attrNameLst>
                                      </p:cBhvr>
                                      <p:to>
                                        <p:strVal val="visible"/>
                                      </p:to>
                                    </p:set>
                                    <p:animEffect transition="in" filter="fade">
                                      <p:cBhvr>
                                        <p:cTn id="70" dur="500"/>
                                        <p:tgtEl>
                                          <p:spTgt spid="2555"/>
                                        </p:tgtEl>
                                      </p:cBhvr>
                                    </p:animEffect>
                                  </p:childTnLst>
                                </p:cTn>
                              </p:par>
                              <p:par>
                                <p:cTn id="71" presetID="10" presetClass="entr" presetSubtype="0" fill="hold" nodeType="withEffect">
                                  <p:stCondLst>
                                    <p:cond delay="0"/>
                                  </p:stCondLst>
                                  <p:childTnLst>
                                    <p:set>
                                      <p:cBhvr>
                                        <p:cTn id="72" dur="1" fill="hold">
                                          <p:stCondLst>
                                            <p:cond delay="0"/>
                                          </p:stCondLst>
                                        </p:cTn>
                                        <p:tgtEl>
                                          <p:spTgt spid="2549"/>
                                        </p:tgtEl>
                                        <p:attrNameLst>
                                          <p:attrName>style.visibility</p:attrName>
                                        </p:attrNameLst>
                                      </p:cBhvr>
                                      <p:to>
                                        <p:strVal val="visible"/>
                                      </p:to>
                                    </p:set>
                                    <p:animEffect transition="in" filter="fade">
                                      <p:cBhvr>
                                        <p:cTn id="73" dur="500"/>
                                        <p:tgtEl>
                                          <p:spTgt spid="2549"/>
                                        </p:tgtEl>
                                      </p:cBhvr>
                                    </p:animEffect>
                                  </p:childTnLst>
                                </p:cTn>
                              </p:par>
                              <p:par>
                                <p:cTn id="74" presetID="10" presetClass="entr" presetSubtype="0" fill="hold" nodeType="withEffect">
                                  <p:stCondLst>
                                    <p:cond delay="0"/>
                                  </p:stCondLst>
                                  <p:childTnLst>
                                    <p:set>
                                      <p:cBhvr>
                                        <p:cTn id="75" dur="1" fill="hold">
                                          <p:stCondLst>
                                            <p:cond delay="0"/>
                                          </p:stCondLst>
                                        </p:cTn>
                                        <p:tgtEl>
                                          <p:spTgt spid="2544"/>
                                        </p:tgtEl>
                                        <p:attrNameLst>
                                          <p:attrName>style.visibility</p:attrName>
                                        </p:attrNameLst>
                                      </p:cBhvr>
                                      <p:to>
                                        <p:strVal val="visible"/>
                                      </p:to>
                                    </p:set>
                                    <p:animEffect transition="in" filter="fade">
                                      <p:cBhvr>
                                        <p:cTn id="76" dur="500"/>
                                        <p:tgtEl>
                                          <p:spTgt spid="2544"/>
                                        </p:tgtEl>
                                      </p:cBhvr>
                                    </p:animEffect>
                                  </p:childTnLst>
                                </p:cTn>
                              </p:par>
                              <p:par>
                                <p:cTn id="77" presetID="10" presetClass="entr" presetSubtype="0" fill="hold" nodeType="withEffect">
                                  <p:stCondLst>
                                    <p:cond delay="0"/>
                                  </p:stCondLst>
                                  <p:childTnLst>
                                    <p:set>
                                      <p:cBhvr>
                                        <p:cTn id="78" dur="1" fill="hold">
                                          <p:stCondLst>
                                            <p:cond delay="0"/>
                                          </p:stCondLst>
                                        </p:cTn>
                                        <p:tgtEl>
                                          <p:spTgt spid="2548"/>
                                        </p:tgtEl>
                                        <p:attrNameLst>
                                          <p:attrName>style.visibility</p:attrName>
                                        </p:attrNameLst>
                                      </p:cBhvr>
                                      <p:to>
                                        <p:strVal val="visible"/>
                                      </p:to>
                                    </p:set>
                                    <p:animEffect transition="in" filter="fade">
                                      <p:cBhvr>
                                        <p:cTn id="79" dur="500"/>
                                        <p:tgtEl>
                                          <p:spTgt spid="2548"/>
                                        </p:tgtEl>
                                      </p:cBhvr>
                                    </p:animEffect>
                                  </p:childTnLst>
                                </p:cTn>
                              </p:par>
                              <p:par>
                                <p:cTn id="80" presetID="10" presetClass="entr" presetSubtype="0" fill="hold" nodeType="withEffect">
                                  <p:stCondLst>
                                    <p:cond delay="0"/>
                                  </p:stCondLst>
                                  <p:childTnLst>
                                    <p:set>
                                      <p:cBhvr>
                                        <p:cTn id="81" dur="1" fill="hold">
                                          <p:stCondLst>
                                            <p:cond delay="0"/>
                                          </p:stCondLst>
                                        </p:cTn>
                                        <p:tgtEl>
                                          <p:spTgt spid="2547"/>
                                        </p:tgtEl>
                                        <p:attrNameLst>
                                          <p:attrName>style.visibility</p:attrName>
                                        </p:attrNameLst>
                                      </p:cBhvr>
                                      <p:to>
                                        <p:strVal val="visible"/>
                                      </p:to>
                                    </p:set>
                                    <p:animEffect transition="in" filter="fade">
                                      <p:cBhvr>
                                        <p:cTn id="82" dur="500"/>
                                        <p:tgtEl>
                                          <p:spTgt spid="2547"/>
                                        </p:tgtEl>
                                      </p:cBhvr>
                                    </p:animEffect>
                                  </p:childTnLst>
                                </p:cTn>
                              </p:par>
                              <p:par>
                                <p:cTn id="83" presetID="10" presetClass="entr" presetSubtype="0" fill="hold" nodeType="withEffect">
                                  <p:stCondLst>
                                    <p:cond delay="0"/>
                                  </p:stCondLst>
                                  <p:childTnLst>
                                    <p:set>
                                      <p:cBhvr>
                                        <p:cTn id="84" dur="1" fill="hold">
                                          <p:stCondLst>
                                            <p:cond delay="0"/>
                                          </p:stCondLst>
                                        </p:cTn>
                                        <p:tgtEl>
                                          <p:spTgt spid="2551"/>
                                        </p:tgtEl>
                                        <p:attrNameLst>
                                          <p:attrName>style.visibility</p:attrName>
                                        </p:attrNameLst>
                                      </p:cBhvr>
                                      <p:to>
                                        <p:strVal val="visible"/>
                                      </p:to>
                                    </p:set>
                                    <p:animEffect transition="in" filter="fade">
                                      <p:cBhvr>
                                        <p:cTn id="85" dur="500"/>
                                        <p:tgtEl>
                                          <p:spTgt spid="2551"/>
                                        </p:tgtEl>
                                      </p:cBhvr>
                                    </p:animEffect>
                                  </p:childTnLst>
                                </p:cTn>
                              </p:par>
                              <p:par>
                                <p:cTn id="86" presetID="10" presetClass="entr" presetSubtype="0" fill="hold" nodeType="withEffect">
                                  <p:stCondLst>
                                    <p:cond delay="0"/>
                                  </p:stCondLst>
                                  <p:childTnLst>
                                    <p:set>
                                      <p:cBhvr>
                                        <p:cTn id="87" dur="1" fill="hold">
                                          <p:stCondLst>
                                            <p:cond delay="0"/>
                                          </p:stCondLst>
                                        </p:cTn>
                                        <p:tgtEl>
                                          <p:spTgt spid="2630"/>
                                        </p:tgtEl>
                                        <p:attrNameLst>
                                          <p:attrName>style.visibility</p:attrName>
                                        </p:attrNameLst>
                                      </p:cBhvr>
                                      <p:to>
                                        <p:strVal val="visible"/>
                                      </p:to>
                                    </p:set>
                                    <p:animEffect transition="in" filter="fade">
                                      <p:cBhvr>
                                        <p:cTn id="88" dur="500"/>
                                        <p:tgtEl>
                                          <p:spTgt spid="2630"/>
                                        </p:tgtEl>
                                      </p:cBhvr>
                                    </p:animEffect>
                                  </p:childTnLst>
                                </p:cTn>
                              </p:par>
                              <p:par>
                                <p:cTn id="89" presetID="10" presetClass="entr" presetSubtype="0" fill="hold" nodeType="withEffect">
                                  <p:stCondLst>
                                    <p:cond delay="0"/>
                                  </p:stCondLst>
                                  <p:childTnLst>
                                    <p:set>
                                      <p:cBhvr>
                                        <p:cTn id="90" dur="1" fill="hold">
                                          <p:stCondLst>
                                            <p:cond delay="0"/>
                                          </p:stCondLst>
                                        </p:cTn>
                                        <p:tgtEl>
                                          <p:spTgt spid="2625"/>
                                        </p:tgtEl>
                                        <p:attrNameLst>
                                          <p:attrName>style.visibility</p:attrName>
                                        </p:attrNameLst>
                                      </p:cBhvr>
                                      <p:to>
                                        <p:strVal val="visible"/>
                                      </p:to>
                                    </p:set>
                                    <p:animEffect transition="in" filter="fade">
                                      <p:cBhvr>
                                        <p:cTn id="91" dur="500"/>
                                        <p:tgtEl>
                                          <p:spTgt spid="2625"/>
                                        </p:tgtEl>
                                      </p:cBhvr>
                                    </p:animEffect>
                                  </p:childTnLst>
                                </p:cTn>
                              </p:par>
                              <p:par>
                                <p:cTn id="92" presetID="10" presetClass="entr" presetSubtype="0" fill="hold" nodeType="withEffect">
                                  <p:stCondLst>
                                    <p:cond delay="0"/>
                                  </p:stCondLst>
                                  <p:childTnLst>
                                    <p:set>
                                      <p:cBhvr>
                                        <p:cTn id="93" dur="1" fill="hold">
                                          <p:stCondLst>
                                            <p:cond delay="0"/>
                                          </p:stCondLst>
                                        </p:cTn>
                                        <p:tgtEl>
                                          <p:spTgt spid="2618"/>
                                        </p:tgtEl>
                                        <p:attrNameLst>
                                          <p:attrName>style.visibility</p:attrName>
                                        </p:attrNameLst>
                                      </p:cBhvr>
                                      <p:to>
                                        <p:strVal val="visible"/>
                                      </p:to>
                                    </p:set>
                                    <p:animEffect transition="in" filter="fade">
                                      <p:cBhvr>
                                        <p:cTn id="94" dur="500"/>
                                        <p:tgtEl>
                                          <p:spTgt spid="2618"/>
                                        </p:tgtEl>
                                      </p:cBhvr>
                                    </p:animEffect>
                                  </p:childTnLst>
                                </p:cTn>
                              </p:par>
                              <p:par>
                                <p:cTn id="95" presetID="10" presetClass="entr" presetSubtype="0" fill="hold" nodeType="withEffect">
                                  <p:stCondLst>
                                    <p:cond delay="0"/>
                                  </p:stCondLst>
                                  <p:childTnLst>
                                    <p:set>
                                      <p:cBhvr>
                                        <p:cTn id="96" dur="1" fill="hold">
                                          <p:stCondLst>
                                            <p:cond delay="0"/>
                                          </p:stCondLst>
                                        </p:cTn>
                                        <p:tgtEl>
                                          <p:spTgt spid="2610"/>
                                        </p:tgtEl>
                                        <p:attrNameLst>
                                          <p:attrName>style.visibility</p:attrName>
                                        </p:attrNameLst>
                                      </p:cBhvr>
                                      <p:to>
                                        <p:strVal val="visible"/>
                                      </p:to>
                                    </p:set>
                                    <p:animEffect transition="in" filter="fade">
                                      <p:cBhvr>
                                        <p:cTn id="97" dur="500"/>
                                        <p:tgtEl>
                                          <p:spTgt spid="2610"/>
                                        </p:tgtEl>
                                      </p:cBhvr>
                                    </p:animEffect>
                                  </p:childTnLst>
                                </p:cTn>
                              </p:par>
                              <p:par>
                                <p:cTn id="98" presetID="10" presetClass="entr" presetSubtype="0" fill="hold" nodeType="withEffect">
                                  <p:stCondLst>
                                    <p:cond delay="0"/>
                                  </p:stCondLst>
                                  <p:childTnLst>
                                    <p:set>
                                      <p:cBhvr>
                                        <p:cTn id="99" dur="1" fill="hold">
                                          <p:stCondLst>
                                            <p:cond delay="0"/>
                                          </p:stCondLst>
                                        </p:cTn>
                                        <p:tgtEl>
                                          <p:spTgt spid="2605"/>
                                        </p:tgtEl>
                                        <p:attrNameLst>
                                          <p:attrName>style.visibility</p:attrName>
                                        </p:attrNameLst>
                                      </p:cBhvr>
                                      <p:to>
                                        <p:strVal val="visible"/>
                                      </p:to>
                                    </p:set>
                                    <p:animEffect transition="in" filter="fade">
                                      <p:cBhvr>
                                        <p:cTn id="100" dur="500"/>
                                        <p:tgtEl>
                                          <p:spTgt spid="2605"/>
                                        </p:tgtEl>
                                      </p:cBhvr>
                                    </p:animEffect>
                                  </p:childTnLst>
                                </p:cTn>
                              </p:par>
                              <p:par>
                                <p:cTn id="101" presetID="10" presetClass="entr" presetSubtype="0" fill="hold" nodeType="withEffect">
                                  <p:stCondLst>
                                    <p:cond delay="0"/>
                                  </p:stCondLst>
                                  <p:childTnLst>
                                    <p:set>
                                      <p:cBhvr>
                                        <p:cTn id="102" dur="1" fill="hold">
                                          <p:stCondLst>
                                            <p:cond delay="0"/>
                                          </p:stCondLst>
                                        </p:cTn>
                                        <p:tgtEl>
                                          <p:spTgt spid="2602"/>
                                        </p:tgtEl>
                                        <p:attrNameLst>
                                          <p:attrName>style.visibility</p:attrName>
                                        </p:attrNameLst>
                                      </p:cBhvr>
                                      <p:to>
                                        <p:strVal val="visible"/>
                                      </p:to>
                                    </p:set>
                                    <p:animEffect transition="in" filter="fade">
                                      <p:cBhvr>
                                        <p:cTn id="103" dur="500"/>
                                        <p:tgtEl>
                                          <p:spTgt spid="2602"/>
                                        </p:tgtEl>
                                      </p:cBhvr>
                                    </p:animEffect>
                                  </p:childTnLst>
                                </p:cTn>
                              </p:par>
                              <p:par>
                                <p:cTn id="104" presetID="10" presetClass="entr" presetSubtype="0" fill="hold" nodeType="withEffect">
                                  <p:stCondLst>
                                    <p:cond delay="0"/>
                                  </p:stCondLst>
                                  <p:childTnLst>
                                    <p:set>
                                      <p:cBhvr>
                                        <p:cTn id="105" dur="1" fill="hold">
                                          <p:stCondLst>
                                            <p:cond delay="0"/>
                                          </p:stCondLst>
                                        </p:cTn>
                                        <p:tgtEl>
                                          <p:spTgt spid="2595"/>
                                        </p:tgtEl>
                                        <p:attrNameLst>
                                          <p:attrName>style.visibility</p:attrName>
                                        </p:attrNameLst>
                                      </p:cBhvr>
                                      <p:to>
                                        <p:strVal val="visible"/>
                                      </p:to>
                                    </p:set>
                                    <p:animEffect transition="in" filter="fade">
                                      <p:cBhvr>
                                        <p:cTn id="106" dur="500"/>
                                        <p:tgtEl>
                                          <p:spTgt spid="2595"/>
                                        </p:tgtEl>
                                      </p:cBhvr>
                                    </p:animEffect>
                                  </p:childTnLst>
                                </p:cTn>
                              </p:par>
                              <p:par>
                                <p:cTn id="107" presetID="10" presetClass="entr" presetSubtype="0" fill="hold" nodeType="withEffect">
                                  <p:stCondLst>
                                    <p:cond delay="0"/>
                                  </p:stCondLst>
                                  <p:childTnLst>
                                    <p:set>
                                      <p:cBhvr>
                                        <p:cTn id="108" dur="1" fill="hold">
                                          <p:stCondLst>
                                            <p:cond delay="0"/>
                                          </p:stCondLst>
                                        </p:cTn>
                                        <p:tgtEl>
                                          <p:spTgt spid="2588"/>
                                        </p:tgtEl>
                                        <p:attrNameLst>
                                          <p:attrName>style.visibility</p:attrName>
                                        </p:attrNameLst>
                                      </p:cBhvr>
                                      <p:to>
                                        <p:strVal val="visible"/>
                                      </p:to>
                                    </p:set>
                                    <p:animEffect transition="in" filter="fade">
                                      <p:cBhvr>
                                        <p:cTn id="109" dur="500"/>
                                        <p:tgtEl>
                                          <p:spTgt spid="2588"/>
                                        </p:tgtEl>
                                      </p:cBhvr>
                                    </p:animEffect>
                                  </p:childTnLst>
                                </p:cTn>
                              </p:par>
                              <p:par>
                                <p:cTn id="110" presetID="10" presetClass="entr" presetSubtype="0" fill="hold" nodeType="withEffect">
                                  <p:stCondLst>
                                    <p:cond delay="0"/>
                                  </p:stCondLst>
                                  <p:childTnLst>
                                    <p:set>
                                      <p:cBhvr>
                                        <p:cTn id="111" dur="1" fill="hold">
                                          <p:stCondLst>
                                            <p:cond delay="0"/>
                                          </p:stCondLst>
                                        </p:cTn>
                                        <p:tgtEl>
                                          <p:spTgt spid="2583"/>
                                        </p:tgtEl>
                                        <p:attrNameLst>
                                          <p:attrName>style.visibility</p:attrName>
                                        </p:attrNameLst>
                                      </p:cBhvr>
                                      <p:to>
                                        <p:strVal val="visible"/>
                                      </p:to>
                                    </p:set>
                                    <p:animEffect transition="in" filter="fade">
                                      <p:cBhvr>
                                        <p:cTn id="112" dur="500"/>
                                        <p:tgtEl>
                                          <p:spTgt spid="2583"/>
                                        </p:tgtEl>
                                      </p:cBhvr>
                                    </p:animEffect>
                                  </p:childTnLst>
                                </p:cTn>
                              </p:par>
                            </p:childTnLst>
                          </p:cTn>
                        </p:par>
                        <p:par>
                          <p:cTn id="113" fill="hold">
                            <p:stCondLst>
                              <p:cond delay="2000"/>
                            </p:stCondLst>
                            <p:childTnLst>
                              <p:par>
                                <p:cTn id="114" presetID="10" presetClass="entr" presetSubtype="0" fill="hold" nodeType="afterEffect">
                                  <p:stCondLst>
                                    <p:cond delay="0"/>
                                  </p:stCondLst>
                                  <p:childTnLst>
                                    <p:set>
                                      <p:cBhvr>
                                        <p:cTn id="115" dur="1" fill="hold">
                                          <p:stCondLst>
                                            <p:cond delay="0"/>
                                          </p:stCondLst>
                                        </p:cTn>
                                        <p:tgtEl>
                                          <p:spTgt spid="2543"/>
                                        </p:tgtEl>
                                        <p:attrNameLst>
                                          <p:attrName>style.visibility</p:attrName>
                                        </p:attrNameLst>
                                      </p:cBhvr>
                                      <p:to>
                                        <p:strVal val="visible"/>
                                      </p:to>
                                    </p:set>
                                    <p:animEffect transition="in" filter="fade">
                                      <p:cBhvr>
                                        <p:cTn id="116" dur="500"/>
                                        <p:tgtEl>
                                          <p:spTgt spid="2543"/>
                                        </p:tgtEl>
                                      </p:cBhvr>
                                    </p:animEffect>
                                  </p:childTnLst>
                                </p:cTn>
                              </p:par>
                              <p:par>
                                <p:cTn id="117" presetID="10" presetClass="entr" presetSubtype="0" fill="hold" nodeType="withEffect">
                                  <p:stCondLst>
                                    <p:cond delay="0"/>
                                  </p:stCondLst>
                                  <p:childTnLst>
                                    <p:set>
                                      <p:cBhvr>
                                        <p:cTn id="118" dur="1" fill="hold">
                                          <p:stCondLst>
                                            <p:cond delay="0"/>
                                          </p:stCondLst>
                                        </p:cTn>
                                        <p:tgtEl>
                                          <p:spTgt spid="2558"/>
                                        </p:tgtEl>
                                        <p:attrNameLst>
                                          <p:attrName>style.visibility</p:attrName>
                                        </p:attrNameLst>
                                      </p:cBhvr>
                                      <p:to>
                                        <p:strVal val="visible"/>
                                      </p:to>
                                    </p:set>
                                    <p:animEffect transition="in" filter="fade">
                                      <p:cBhvr>
                                        <p:cTn id="119" dur="500"/>
                                        <p:tgtEl>
                                          <p:spTgt spid="2558"/>
                                        </p:tgtEl>
                                      </p:cBhvr>
                                    </p:animEffect>
                                  </p:childTnLst>
                                </p:cTn>
                              </p:par>
                            </p:childTnLst>
                          </p:cTn>
                        </p:par>
                        <p:par>
                          <p:cTn id="120" fill="hold">
                            <p:stCondLst>
                              <p:cond delay="2500"/>
                            </p:stCondLst>
                            <p:childTnLst>
                              <p:par>
                                <p:cTn id="121" presetID="1" presetClass="entr" presetSubtype="0" fill="hold" nodeType="afterEffect">
                                  <p:stCondLst>
                                    <p:cond delay="0"/>
                                  </p:stCondLst>
                                  <p:childTnLst>
                                    <p:set>
                                      <p:cBhvr>
                                        <p:cTn id="122" dur="1" fill="hold">
                                          <p:stCondLst>
                                            <p:cond delay="0"/>
                                          </p:stCondLst>
                                        </p:cTn>
                                        <p:tgtEl>
                                          <p:spTgt spid="25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639"/>
        <p:cNvGrpSpPr/>
        <p:nvPr/>
      </p:nvGrpSpPr>
      <p:grpSpPr>
        <a:xfrm>
          <a:off x="0" y="0"/>
          <a:ext cx="0" cy="0"/>
          <a:chOff x="0" y="0"/>
          <a:chExt cx="0" cy="0"/>
        </a:xfrm>
      </p:grpSpPr>
      <p:sp>
        <p:nvSpPr>
          <p:cNvPr id="2640" name="Google Shape;2640;p68"/>
          <p:cNvSpPr txBox="1"/>
          <p:nvPr/>
        </p:nvSpPr>
        <p:spPr>
          <a:xfrm>
            <a:off x="733766" y="1082556"/>
            <a:ext cx="136287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a:solidFill>
                  <a:schemeClr val="dk1"/>
                </a:solidFill>
                <a:latin typeface="Arial"/>
                <a:ea typeface="Arial"/>
                <a:cs typeface="Arial"/>
                <a:sym typeface="Arial"/>
              </a:rPr>
              <a:t>税金クイズ</a:t>
            </a:r>
            <a:endParaRPr sz="1400" b="0" i="0" u="none" strike="noStrike" cap="none">
              <a:solidFill>
                <a:srgbClr val="000000"/>
              </a:solidFill>
              <a:latin typeface="Arial"/>
              <a:ea typeface="Arial"/>
              <a:cs typeface="Arial"/>
              <a:sym typeface="Arial"/>
            </a:endParaRPr>
          </a:p>
        </p:txBody>
      </p:sp>
      <p:grpSp>
        <p:nvGrpSpPr>
          <p:cNvPr id="2641" name="Google Shape;2641;p68"/>
          <p:cNvGrpSpPr/>
          <p:nvPr/>
        </p:nvGrpSpPr>
        <p:grpSpPr>
          <a:xfrm>
            <a:off x="1271137" y="2670460"/>
            <a:ext cx="9667861" cy="897266"/>
            <a:chOff x="1271137" y="2670460"/>
            <a:chExt cx="9667861" cy="897266"/>
          </a:xfrm>
        </p:grpSpPr>
        <p:sp>
          <p:nvSpPr>
            <p:cNvPr id="2642" name="Google Shape;2642;p68"/>
            <p:cNvSpPr/>
            <p:nvPr/>
          </p:nvSpPr>
          <p:spPr>
            <a:xfrm>
              <a:off x="1271137" y="2670460"/>
              <a:ext cx="9667861" cy="897266"/>
            </a:xfrm>
            <a:prstGeom prst="roundRect">
              <a:avLst>
                <a:gd name="adj" fmla="val 16133"/>
              </a:avLst>
            </a:prstGeom>
            <a:solidFill>
              <a:srgbClr val="FBFBE9"/>
            </a:solidFill>
            <a:ln w="19050" cap="flat" cmpd="sng">
              <a:solidFill>
                <a:srgbClr val="F2AA8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643" name="Google Shape;2643;p68"/>
            <p:cNvSpPr txBox="1"/>
            <p:nvPr/>
          </p:nvSpPr>
          <p:spPr>
            <a:xfrm>
              <a:off x="1451888" y="2851348"/>
              <a:ext cx="6980748" cy="535491"/>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chemeClr val="dk1"/>
                </a:buClr>
                <a:buSzPts val="2400"/>
                <a:buFont typeface="Arial"/>
                <a:buNone/>
              </a:pPr>
              <a:r>
                <a:rPr lang="ja-JP" sz="2400" b="1" i="0" u="none" strike="noStrike" cap="none">
                  <a:solidFill>
                    <a:schemeClr val="dk1"/>
                  </a:solidFill>
                  <a:latin typeface="Arial"/>
                  <a:ea typeface="Arial"/>
                  <a:cs typeface="Arial"/>
                  <a:sym typeface="Arial"/>
                </a:rPr>
                <a:t>① </a:t>
              </a:r>
              <a:r>
                <a:rPr lang="ja-JP" sz="2000" b="1" i="0" u="none" strike="noStrike" cap="none">
                  <a:solidFill>
                    <a:schemeClr val="dk1"/>
                  </a:solidFill>
                  <a:latin typeface="Arial"/>
                  <a:ea typeface="Arial"/>
                  <a:cs typeface="Arial"/>
                  <a:sym typeface="Arial"/>
                </a:rPr>
                <a:t>国民全員で話し合って決めている</a:t>
              </a:r>
              <a:endParaRPr sz="1400" b="0" i="0" u="none" strike="noStrike" cap="none">
                <a:solidFill>
                  <a:srgbClr val="000000"/>
                </a:solidFill>
                <a:latin typeface="Arial"/>
                <a:ea typeface="Arial"/>
                <a:cs typeface="Arial"/>
                <a:sym typeface="Arial"/>
              </a:endParaRPr>
            </a:p>
          </p:txBody>
        </p:sp>
      </p:grpSp>
      <p:grpSp>
        <p:nvGrpSpPr>
          <p:cNvPr id="2644" name="Google Shape;2644;p68"/>
          <p:cNvGrpSpPr/>
          <p:nvPr/>
        </p:nvGrpSpPr>
        <p:grpSpPr>
          <a:xfrm>
            <a:off x="9279526" y="2919516"/>
            <a:ext cx="1138749" cy="399154"/>
            <a:chOff x="1762026" y="4772673"/>
            <a:chExt cx="1138749" cy="399154"/>
          </a:xfrm>
        </p:grpSpPr>
        <p:sp>
          <p:nvSpPr>
            <p:cNvPr id="2645" name="Google Shape;2645;p68"/>
            <p:cNvSpPr/>
            <p:nvPr/>
          </p:nvSpPr>
          <p:spPr>
            <a:xfrm>
              <a:off x="1762026" y="4772673"/>
              <a:ext cx="1138749" cy="399154"/>
            </a:xfrm>
            <a:prstGeom prst="roundRect">
              <a:avLst>
                <a:gd name="adj" fmla="val 50000"/>
              </a:avLst>
            </a:prstGeom>
            <a:solidFill>
              <a:srgbClr val="FF0000">
                <a:alpha val="5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2646" name="Google Shape;2646;p68"/>
            <p:cNvSpPr txBox="1"/>
            <p:nvPr/>
          </p:nvSpPr>
          <p:spPr>
            <a:xfrm>
              <a:off x="1935801" y="4809903"/>
              <a:ext cx="647766"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600"/>
                <a:buFont typeface="Arial"/>
                <a:buNone/>
              </a:pPr>
              <a:r>
                <a:rPr lang="ja-JP" sz="1600" b="0" i="0" u="none" strike="noStrike" cap="none">
                  <a:solidFill>
                    <a:schemeClr val="lt1"/>
                  </a:solidFill>
                  <a:latin typeface="Arial"/>
                  <a:ea typeface="Arial"/>
                  <a:cs typeface="Arial"/>
                  <a:sym typeface="Arial"/>
                </a:rPr>
                <a:t>選ぶ</a:t>
              </a:r>
              <a:endParaRPr sz="1600" b="0" i="0" u="none" strike="noStrike" cap="none">
                <a:solidFill>
                  <a:schemeClr val="lt1"/>
                </a:solidFill>
                <a:latin typeface="Arial"/>
                <a:ea typeface="Arial"/>
                <a:cs typeface="Arial"/>
                <a:sym typeface="Arial"/>
              </a:endParaRPr>
            </a:p>
          </p:txBody>
        </p:sp>
        <p:sp>
          <p:nvSpPr>
            <p:cNvPr id="2647" name="Google Shape;2647;p68"/>
            <p:cNvSpPr/>
            <p:nvPr/>
          </p:nvSpPr>
          <p:spPr>
            <a:xfrm rot="5400000">
              <a:off x="2567964" y="4874726"/>
              <a:ext cx="226255" cy="195048"/>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sp>
        <p:nvSpPr>
          <p:cNvPr id="2648" name="Google Shape;2648;p68">
            <a:hlinkClick r:id="rId3" action="ppaction://hlinksldjump"/>
          </p:cNvPr>
          <p:cNvSpPr/>
          <p:nvPr/>
        </p:nvSpPr>
        <p:spPr>
          <a:xfrm>
            <a:off x="9293658" y="2919516"/>
            <a:ext cx="1144981" cy="399154"/>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2649" name="Google Shape;2649;p68"/>
          <p:cNvGrpSpPr/>
          <p:nvPr/>
        </p:nvGrpSpPr>
        <p:grpSpPr>
          <a:xfrm>
            <a:off x="142185" y="191285"/>
            <a:ext cx="11907630" cy="830956"/>
            <a:chOff x="142185" y="191285"/>
            <a:chExt cx="11907630" cy="830956"/>
          </a:xfrm>
        </p:grpSpPr>
        <p:pic>
          <p:nvPicPr>
            <p:cNvPr id="2650" name="Google Shape;2650;p68"/>
            <p:cNvPicPr preferRelativeResize="0"/>
            <p:nvPr/>
          </p:nvPicPr>
          <p:blipFill rotWithShape="1">
            <a:blip r:embed="rId4">
              <a:alphaModFix/>
            </a:blip>
            <a:srcRect/>
            <a:stretch/>
          </p:blipFill>
          <p:spPr>
            <a:xfrm>
              <a:off x="142185" y="223545"/>
              <a:ext cx="11907630" cy="755970"/>
            </a:xfrm>
            <a:prstGeom prst="rect">
              <a:avLst/>
            </a:prstGeom>
            <a:noFill/>
            <a:ln>
              <a:noFill/>
            </a:ln>
          </p:spPr>
        </p:pic>
        <p:sp>
          <p:nvSpPr>
            <p:cNvPr id="2651" name="Google Shape;2651;p68"/>
            <p:cNvSpPr txBox="1"/>
            <p:nvPr/>
          </p:nvSpPr>
          <p:spPr>
            <a:xfrm>
              <a:off x="201954" y="191285"/>
              <a:ext cx="1208145"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4800"/>
                <a:buFont typeface="Arial"/>
                <a:buNone/>
              </a:pPr>
              <a:r>
                <a:rPr lang="ja-JP" sz="4800" b="1" i="0" u="none" strike="noStrike" cap="none">
                  <a:solidFill>
                    <a:schemeClr val="lt1"/>
                  </a:solidFill>
                  <a:latin typeface="Arial"/>
                  <a:ea typeface="Arial"/>
                  <a:cs typeface="Arial"/>
                  <a:sym typeface="Arial"/>
                </a:rPr>
                <a:t>7</a:t>
              </a:r>
              <a:endParaRPr sz="4800" b="1" i="0" u="none" strike="noStrike" cap="none">
                <a:solidFill>
                  <a:schemeClr val="lt1"/>
                </a:solidFill>
                <a:latin typeface="Arial"/>
                <a:ea typeface="Arial"/>
                <a:cs typeface="Arial"/>
                <a:sym typeface="Arial"/>
              </a:endParaRPr>
            </a:p>
          </p:txBody>
        </p:sp>
        <p:sp>
          <p:nvSpPr>
            <p:cNvPr id="2652" name="Google Shape;2652;p68"/>
            <p:cNvSpPr txBox="1"/>
            <p:nvPr/>
          </p:nvSpPr>
          <p:spPr>
            <a:xfrm>
              <a:off x="1566872" y="340431"/>
              <a:ext cx="95724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200"/>
                <a:buFont typeface="Arial"/>
                <a:buNone/>
              </a:pPr>
              <a:r>
                <a:rPr lang="ja-JP" sz="3200" b="1" i="0" u="none" strike="noStrike" cap="none">
                  <a:solidFill>
                    <a:schemeClr val="lt1"/>
                  </a:solidFill>
                  <a:latin typeface="Arial"/>
                  <a:ea typeface="Arial"/>
                  <a:cs typeface="Arial"/>
                  <a:sym typeface="Arial"/>
                </a:rPr>
                <a:t>税金の使いみちはどうやって決まるのだろう？</a:t>
              </a:r>
              <a:endParaRPr sz="1400" b="0" i="0" u="none" strike="noStrike" cap="none">
                <a:solidFill>
                  <a:srgbClr val="000000"/>
                </a:solidFill>
                <a:latin typeface="Arial"/>
                <a:ea typeface="Arial"/>
                <a:cs typeface="Arial"/>
                <a:sym typeface="Arial"/>
              </a:endParaRPr>
            </a:p>
          </p:txBody>
        </p:sp>
      </p:grpSp>
      <p:grpSp>
        <p:nvGrpSpPr>
          <p:cNvPr id="2653" name="Google Shape;2653;p68"/>
          <p:cNvGrpSpPr/>
          <p:nvPr/>
        </p:nvGrpSpPr>
        <p:grpSpPr>
          <a:xfrm>
            <a:off x="653442" y="1587323"/>
            <a:ext cx="10885200" cy="4314000"/>
            <a:chOff x="653442" y="1587323"/>
            <a:chExt cx="10885200" cy="4314000"/>
          </a:xfrm>
        </p:grpSpPr>
        <p:grpSp>
          <p:nvGrpSpPr>
            <p:cNvPr id="2654" name="Google Shape;2654;p68"/>
            <p:cNvGrpSpPr/>
            <p:nvPr/>
          </p:nvGrpSpPr>
          <p:grpSpPr>
            <a:xfrm>
              <a:off x="653442" y="1587323"/>
              <a:ext cx="10885200" cy="4314000"/>
              <a:chOff x="653442" y="1657082"/>
              <a:chExt cx="10885200" cy="4314000"/>
            </a:xfrm>
          </p:grpSpPr>
          <p:sp>
            <p:nvSpPr>
              <p:cNvPr id="2655" name="Google Shape;2655;p68"/>
              <p:cNvSpPr/>
              <p:nvPr/>
            </p:nvSpPr>
            <p:spPr>
              <a:xfrm>
                <a:off x="653442" y="1661531"/>
                <a:ext cx="10885117" cy="755780"/>
              </a:xfrm>
              <a:custGeom>
                <a:avLst/>
                <a:gdLst/>
                <a:ahLst/>
                <a:cxnLst/>
                <a:rect l="l" t="t" r="r" b="b"/>
                <a:pathLst>
                  <a:path w="9603308" h="677311" extrusionOk="0">
                    <a:moveTo>
                      <a:pt x="257616" y="0"/>
                    </a:moveTo>
                    <a:lnTo>
                      <a:pt x="9345692" y="0"/>
                    </a:lnTo>
                    <a:cubicBezTo>
                      <a:pt x="9487969" y="0"/>
                      <a:pt x="9603308" y="115339"/>
                      <a:pt x="9603308" y="257616"/>
                    </a:cubicBezTo>
                    <a:lnTo>
                      <a:pt x="9603308" y="677301"/>
                    </a:lnTo>
                    <a:lnTo>
                      <a:pt x="9603306" y="677311"/>
                    </a:lnTo>
                    <a:lnTo>
                      <a:pt x="9603306" y="649814"/>
                    </a:lnTo>
                    <a:lnTo>
                      <a:pt x="0" y="649814"/>
                    </a:lnTo>
                    <a:lnTo>
                      <a:pt x="0" y="257616"/>
                    </a:lnTo>
                    <a:cubicBezTo>
                      <a:pt x="0" y="115339"/>
                      <a:pt x="115339" y="0"/>
                      <a:pt x="257616" y="0"/>
                    </a:cubicBezTo>
                    <a:close/>
                  </a:path>
                </a:pathLst>
              </a:custGeom>
              <a:solidFill>
                <a:srgbClr val="F2A98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656" name="Google Shape;2656;p68"/>
              <p:cNvSpPr/>
              <p:nvPr/>
            </p:nvSpPr>
            <p:spPr>
              <a:xfrm>
                <a:off x="653442" y="1657082"/>
                <a:ext cx="10885200" cy="4314000"/>
              </a:xfrm>
              <a:prstGeom prst="roundRect">
                <a:avLst>
                  <a:gd name="adj" fmla="val 7693"/>
                </a:avLst>
              </a:prstGeom>
              <a:no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grpSp>
          <p:nvGrpSpPr>
            <p:cNvPr id="2657" name="Google Shape;2657;p68"/>
            <p:cNvGrpSpPr/>
            <p:nvPr/>
          </p:nvGrpSpPr>
          <p:grpSpPr>
            <a:xfrm>
              <a:off x="1974781" y="1718278"/>
              <a:ext cx="610576" cy="549549"/>
              <a:chOff x="408318" y="2484221"/>
              <a:chExt cx="659456" cy="559323"/>
            </a:xfrm>
          </p:grpSpPr>
          <p:sp>
            <p:nvSpPr>
              <p:cNvPr id="2658" name="Google Shape;2658;p68"/>
              <p:cNvSpPr/>
              <p:nvPr/>
            </p:nvSpPr>
            <p:spPr>
              <a:xfrm>
                <a:off x="458392" y="2484221"/>
                <a:ext cx="559323" cy="559323"/>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659" name="Google Shape;2659;p68"/>
              <p:cNvSpPr txBox="1"/>
              <p:nvPr/>
            </p:nvSpPr>
            <p:spPr>
              <a:xfrm>
                <a:off x="408318" y="2547833"/>
                <a:ext cx="659456" cy="40718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AAC8D"/>
                  </a:buClr>
                  <a:buSzPts val="1800"/>
                  <a:buFont typeface="Arial"/>
                  <a:buNone/>
                </a:pPr>
                <a:r>
                  <a:rPr lang="ja-JP" sz="1800" b="1" i="0" u="none" strike="noStrike" cap="none">
                    <a:solidFill>
                      <a:srgbClr val="2AAC8D"/>
                    </a:solidFill>
                    <a:latin typeface="Arial"/>
                    <a:ea typeface="Arial"/>
                    <a:cs typeface="Arial"/>
                    <a:sym typeface="Arial"/>
                  </a:rPr>
                  <a:t>Q</a:t>
                </a:r>
                <a:r>
                  <a:rPr lang="ja-JP" sz="2000" b="1" i="0" u="none" strike="noStrike" cap="none">
                    <a:solidFill>
                      <a:srgbClr val="2AAC8D"/>
                    </a:solidFill>
                    <a:latin typeface="Arial"/>
                    <a:ea typeface="Arial"/>
                    <a:cs typeface="Arial"/>
                    <a:sym typeface="Arial"/>
                  </a:rPr>
                  <a:t>4</a:t>
                </a:r>
                <a:endParaRPr sz="2800" b="1" i="0" u="none" strike="noStrike" cap="none">
                  <a:solidFill>
                    <a:srgbClr val="2AAC8D"/>
                  </a:solidFill>
                  <a:latin typeface="Arial"/>
                  <a:ea typeface="Arial"/>
                  <a:cs typeface="Arial"/>
                  <a:sym typeface="Arial"/>
                </a:endParaRPr>
              </a:p>
            </p:txBody>
          </p:sp>
        </p:grpSp>
        <p:sp>
          <p:nvSpPr>
            <p:cNvPr id="2660" name="Google Shape;2660;p68"/>
            <p:cNvSpPr txBox="1"/>
            <p:nvPr/>
          </p:nvSpPr>
          <p:spPr>
            <a:xfrm>
              <a:off x="2631713" y="1774109"/>
              <a:ext cx="82659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chemeClr val="dk1"/>
                </a:buClr>
                <a:buSzPts val="2000"/>
                <a:buFont typeface="Arial"/>
                <a:buNone/>
              </a:pPr>
              <a:r>
                <a:rPr lang="ja-JP" sz="2000" b="1" i="0" u="none" strike="noStrike" cap="none">
                  <a:solidFill>
                    <a:schemeClr val="dk1"/>
                  </a:solidFill>
                  <a:latin typeface="Arial"/>
                  <a:ea typeface="Arial"/>
                  <a:cs typeface="Arial"/>
                  <a:sym typeface="Arial"/>
                </a:rPr>
                <a:t>税金の使いみちはだれがどのように決めているのでしょう。</a:t>
              </a:r>
              <a:endParaRPr sz="1400" b="0" i="0" u="none" strike="noStrike" cap="none">
                <a:solidFill>
                  <a:srgbClr val="000000"/>
                </a:solidFill>
                <a:latin typeface="Arial"/>
                <a:ea typeface="Arial"/>
                <a:cs typeface="Arial"/>
                <a:sym typeface="Arial"/>
              </a:endParaRPr>
            </a:p>
          </p:txBody>
        </p:sp>
      </p:grpSp>
      <p:grpSp>
        <p:nvGrpSpPr>
          <p:cNvPr id="2661" name="Google Shape;2661;p68"/>
          <p:cNvGrpSpPr/>
          <p:nvPr/>
        </p:nvGrpSpPr>
        <p:grpSpPr>
          <a:xfrm>
            <a:off x="1271137" y="3697164"/>
            <a:ext cx="9667861" cy="897266"/>
            <a:chOff x="1271137" y="3697164"/>
            <a:chExt cx="9667861" cy="897266"/>
          </a:xfrm>
        </p:grpSpPr>
        <p:sp>
          <p:nvSpPr>
            <p:cNvPr id="2662" name="Google Shape;2662;p68"/>
            <p:cNvSpPr/>
            <p:nvPr/>
          </p:nvSpPr>
          <p:spPr>
            <a:xfrm>
              <a:off x="1271137" y="3697164"/>
              <a:ext cx="9667861" cy="897266"/>
            </a:xfrm>
            <a:prstGeom prst="roundRect">
              <a:avLst>
                <a:gd name="adj" fmla="val 16133"/>
              </a:avLst>
            </a:prstGeom>
            <a:solidFill>
              <a:srgbClr val="FBFBE9"/>
            </a:solidFill>
            <a:ln w="19050" cap="flat" cmpd="sng">
              <a:solidFill>
                <a:srgbClr val="F2AA8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663" name="Google Shape;2663;p68"/>
            <p:cNvSpPr txBox="1"/>
            <p:nvPr/>
          </p:nvSpPr>
          <p:spPr>
            <a:xfrm>
              <a:off x="1451888" y="3878052"/>
              <a:ext cx="6980748" cy="535491"/>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chemeClr val="dk1"/>
                </a:buClr>
                <a:buSzPts val="2400"/>
                <a:buFont typeface="Arial"/>
                <a:buNone/>
              </a:pPr>
              <a:r>
                <a:rPr lang="ja-JP" sz="2400" b="1" i="0" u="none" strike="noStrike" cap="none">
                  <a:solidFill>
                    <a:schemeClr val="dk1"/>
                  </a:solidFill>
                  <a:latin typeface="Arial"/>
                  <a:ea typeface="Arial"/>
                  <a:cs typeface="Arial"/>
                  <a:sym typeface="Arial"/>
                </a:rPr>
                <a:t>② </a:t>
              </a:r>
              <a:r>
                <a:rPr lang="ja-JP" sz="2000" b="1" i="0" u="none" strike="noStrike" cap="none">
                  <a:solidFill>
                    <a:schemeClr val="dk1"/>
                  </a:solidFill>
                  <a:latin typeface="Arial"/>
                  <a:ea typeface="Arial"/>
                  <a:cs typeface="Arial"/>
                  <a:sym typeface="Arial"/>
                </a:rPr>
                <a:t>選挙で選ばれた代表の議員が話し合って決めている</a:t>
              </a:r>
              <a:endParaRPr sz="1400" b="0" i="0" u="none" strike="noStrike" cap="none">
                <a:solidFill>
                  <a:srgbClr val="000000"/>
                </a:solidFill>
                <a:latin typeface="Arial"/>
                <a:ea typeface="Arial"/>
                <a:cs typeface="Arial"/>
                <a:sym typeface="Arial"/>
              </a:endParaRPr>
            </a:p>
          </p:txBody>
        </p:sp>
      </p:grpSp>
      <p:grpSp>
        <p:nvGrpSpPr>
          <p:cNvPr id="2664" name="Google Shape;2664;p68"/>
          <p:cNvGrpSpPr/>
          <p:nvPr/>
        </p:nvGrpSpPr>
        <p:grpSpPr>
          <a:xfrm>
            <a:off x="9279526" y="3946220"/>
            <a:ext cx="1138749" cy="399154"/>
            <a:chOff x="1762026" y="4772673"/>
            <a:chExt cx="1138749" cy="399154"/>
          </a:xfrm>
        </p:grpSpPr>
        <p:sp>
          <p:nvSpPr>
            <p:cNvPr id="2665" name="Google Shape;2665;p68"/>
            <p:cNvSpPr/>
            <p:nvPr/>
          </p:nvSpPr>
          <p:spPr>
            <a:xfrm>
              <a:off x="1762026" y="4772673"/>
              <a:ext cx="1138749" cy="399154"/>
            </a:xfrm>
            <a:prstGeom prst="roundRect">
              <a:avLst>
                <a:gd name="adj" fmla="val 50000"/>
              </a:avLst>
            </a:prstGeom>
            <a:solidFill>
              <a:srgbClr val="FF0000">
                <a:alpha val="5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2666" name="Google Shape;2666;p68"/>
            <p:cNvSpPr txBox="1"/>
            <p:nvPr/>
          </p:nvSpPr>
          <p:spPr>
            <a:xfrm>
              <a:off x="1935801" y="4809903"/>
              <a:ext cx="647766"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600"/>
                <a:buFont typeface="Arial"/>
                <a:buNone/>
              </a:pPr>
              <a:r>
                <a:rPr lang="ja-JP" sz="1600" b="0" i="0" u="none" strike="noStrike" cap="none">
                  <a:solidFill>
                    <a:schemeClr val="lt1"/>
                  </a:solidFill>
                  <a:latin typeface="Arial"/>
                  <a:ea typeface="Arial"/>
                  <a:cs typeface="Arial"/>
                  <a:sym typeface="Arial"/>
                </a:rPr>
                <a:t>選ぶ</a:t>
              </a:r>
              <a:endParaRPr sz="1600" b="0" i="0" u="none" strike="noStrike" cap="none">
                <a:solidFill>
                  <a:schemeClr val="lt1"/>
                </a:solidFill>
                <a:latin typeface="Arial"/>
                <a:ea typeface="Arial"/>
                <a:cs typeface="Arial"/>
                <a:sym typeface="Arial"/>
              </a:endParaRPr>
            </a:p>
          </p:txBody>
        </p:sp>
        <p:sp>
          <p:nvSpPr>
            <p:cNvPr id="2667" name="Google Shape;2667;p68"/>
            <p:cNvSpPr/>
            <p:nvPr/>
          </p:nvSpPr>
          <p:spPr>
            <a:xfrm rot="5400000">
              <a:off x="2567964" y="4874726"/>
              <a:ext cx="226255" cy="195048"/>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sp>
        <p:nvSpPr>
          <p:cNvPr id="2668" name="Google Shape;2668;p68">
            <a:hlinkClick r:id="rId5" action="ppaction://hlinksldjump"/>
          </p:cNvPr>
          <p:cNvSpPr/>
          <p:nvPr/>
        </p:nvSpPr>
        <p:spPr>
          <a:xfrm>
            <a:off x="9293658" y="3946220"/>
            <a:ext cx="1144981" cy="399154"/>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2669" name="Google Shape;2669;p68"/>
          <p:cNvGrpSpPr/>
          <p:nvPr/>
        </p:nvGrpSpPr>
        <p:grpSpPr>
          <a:xfrm>
            <a:off x="1271137" y="4723869"/>
            <a:ext cx="9667861" cy="897266"/>
            <a:chOff x="1271137" y="4723869"/>
            <a:chExt cx="9667861" cy="897266"/>
          </a:xfrm>
        </p:grpSpPr>
        <p:sp>
          <p:nvSpPr>
            <p:cNvPr id="2670" name="Google Shape;2670;p68"/>
            <p:cNvSpPr/>
            <p:nvPr/>
          </p:nvSpPr>
          <p:spPr>
            <a:xfrm>
              <a:off x="1271137" y="4723869"/>
              <a:ext cx="9667861" cy="897266"/>
            </a:xfrm>
            <a:prstGeom prst="roundRect">
              <a:avLst>
                <a:gd name="adj" fmla="val 16133"/>
              </a:avLst>
            </a:prstGeom>
            <a:solidFill>
              <a:srgbClr val="FBFBE9"/>
            </a:solidFill>
            <a:ln w="19050" cap="flat" cmpd="sng">
              <a:solidFill>
                <a:srgbClr val="F2AA8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671" name="Google Shape;2671;p68"/>
            <p:cNvSpPr txBox="1"/>
            <p:nvPr/>
          </p:nvSpPr>
          <p:spPr>
            <a:xfrm>
              <a:off x="1451888" y="4904757"/>
              <a:ext cx="6980748" cy="535491"/>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chemeClr val="dk1"/>
                </a:buClr>
                <a:buSzPts val="2400"/>
                <a:buFont typeface="Arial"/>
                <a:buNone/>
              </a:pPr>
              <a:r>
                <a:rPr lang="ja-JP" sz="2400" b="1" i="0" u="none" strike="noStrike" cap="none">
                  <a:solidFill>
                    <a:schemeClr val="dk1"/>
                  </a:solidFill>
                  <a:latin typeface="Arial"/>
                  <a:ea typeface="Arial"/>
                  <a:cs typeface="Arial"/>
                  <a:sym typeface="Arial"/>
                </a:rPr>
                <a:t>③ </a:t>
              </a:r>
              <a:r>
                <a:rPr lang="ja-JP" sz="2000" b="1" i="0" u="none" strike="noStrike" cap="none">
                  <a:solidFill>
                    <a:schemeClr val="dk1"/>
                  </a:solidFill>
                  <a:latin typeface="Arial"/>
                  <a:ea typeface="Arial"/>
                  <a:cs typeface="Arial"/>
                  <a:sym typeface="Arial"/>
                </a:rPr>
                <a:t>内閣総理大臣が一人で決めている</a:t>
              </a:r>
              <a:endParaRPr sz="1400" b="0" i="0" u="none" strike="noStrike" cap="none">
                <a:solidFill>
                  <a:srgbClr val="000000"/>
                </a:solidFill>
                <a:latin typeface="Arial"/>
                <a:ea typeface="Arial"/>
                <a:cs typeface="Arial"/>
                <a:sym typeface="Arial"/>
              </a:endParaRPr>
            </a:p>
          </p:txBody>
        </p:sp>
      </p:grpSp>
      <p:grpSp>
        <p:nvGrpSpPr>
          <p:cNvPr id="2672" name="Google Shape;2672;p68"/>
          <p:cNvGrpSpPr/>
          <p:nvPr/>
        </p:nvGrpSpPr>
        <p:grpSpPr>
          <a:xfrm>
            <a:off x="9279526" y="4972925"/>
            <a:ext cx="1138749" cy="399154"/>
            <a:chOff x="1762026" y="4772673"/>
            <a:chExt cx="1138749" cy="399154"/>
          </a:xfrm>
        </p:grpSpPr>
        <p:sp>
          <p:nvSpPr>
            <p:cNvPr id="2673" name="Google Shape;2673;p68"/>
            <p:cNvSpPr/>
            <p:nvPr/>
          </p:nvSpPr>
          <p:spPr>
            <a:xfrm>
              <a:off x="1762026" y="4772673"/>
              <a:ext cx="1138749" cy="399154"/>
            </a:xfrm>
            <a:prstGeom prst="roundRect">
              <a:avLst>
                <a:gd name="adj" fmla="val 50000"/>
              </a:avLst>
            </a:prstGeom>
            <a:solidFill>
              <a:srgbClr val="FF0000">
                <a:alpha val="5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2674" name="Google Shape;2674;p68"/>
            <p:cNvSpPr txBox="1"/>
            <p:nvPr/>
          </p:nvSpPr>
          <p:spPr>
            <a:xfrm>
              <a:off x="1935801" y="4809903"/>
              <a:ext cx="647766"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600"/>
                <a:buFont typeface="Arial"/>
                <a:buNone/>
              </a:pPr>
              <a:r>
                <a:rPr lang="ja-JP" sz="1600" b="0" i="0" u="none" strike="noStrike" cap="none">
                  <a:solidFill>
                    <a:schemeClr val="lt1"/>
                  </a:solidFill>
                  <a:latin typeface="Arial"/>
                  <a:ea typeface="Arial"/>
                  <a:cs typeface="Arial"/>
                  <a:sym typeface="Arial"/>
                </a:rPr>
                <a:t>選ぶ</a:t>
              </a:r>
              <a:endParaRPr sz="1600" b="0" i="0" u="none" strike="noStrike" cap="none">
                <a:solidFill>
                  <a:schemeClr val="lt1"/>
                </a:solidFill>
                <a:latin typeface="Arial"/>
                <a:ea typeface="Arial"/>
                <a:cs typeface="Arial"/>
                <a:sym typeface="Arial"/>
              </a:endParaRPr>
            </a:p>
          </p:txBody>
        </p:sp>
        <p:sp>
          <p:nvSpPr>
            <p:cNvPr id="2675" name="Google Shape;2675;p68"/>
            <p:cNvSpPr/>
            <p:nvPr/>
          </p:nvSpPr>
          <p:spPr>
            <a:xfrm rot="5400000">
              <a:off x="2567964" y="4874726"/>
              <a:ext cx="226255" cy="195048"/>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sp>
        <p:nvSpPr>
          <p:cNvPr id="2676" name="Google Shape;2676;p68">
            <a:hlinkClick r:id="rId6" action="ppaction://hlinksldjump"/>
          </p:cNvPr>
          <p:cNvSpPr/>
          <p:nvPr/>
        </p:nvSpPr>
        <p:spPr>
          <a:xfrm>
            <a:off x="9293658" y="4972925"/>
            <a:ext cx="1144981" cy="399154"/>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40"/>
                                        </p:tgtEl>
                                        <p:attrNameLst>
                                          <p:attrName>style.visibility</p:attrName>
                                        </p:attrNameLst>
                                      </p:cBhvr>
                                      <p:to>
                                        <p:strVal val="visible"/>
                                      </p:to>
                                    </p:set>
                                    <p:animEffect transition="in" filter="fade">
                                      <p:cBhvr>
                                        <p:cTn id="7" dur="500"/>
                                        <p:tgtEl>
                                          <p:spTgt spid="264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653"/>
                                        </p:tgtEl>
                                        <p:attrNameLst>
                                          <p:attrName>style.visibility</p:attrName>
                                        </p:attrNameLst>
                                      </p:cBhvr>
                                      <p:to>
                                        <p:strVal val="visible"/>
                                      </p:to>
                                    </p:set>
                                    <p:animEffect transition="in" filter="fade">
                                      <p:cBhvr>
                                        <p:cTn id="11" dur="500"/>
                                        <p:tgtEl>
                                          <p:spTgt spid="2653"/>
                                        </p:tgtEl>
                                      </p:cBhvr>
                                    </p:animEffect>
                                  </p:childTnLst>
                                </p:cTn>
                              </p:par>
                              <p:par>
                                <p:cTn id="12" presetID="10" presetClass="entr" presetSubtype="0" fill="hold" nodeType="withEffect">
                                  <p:stCondLst>
                                    <p:cond delay="0"/>
                                  </p:stCondLst>
                                  <p:childTnLst>
                                    <p:set>
                                      <p:cBhvr>
                                        <p:cTn id="13" dur="1" fill="hold">
                                          <p:stCondLst>
                                            <p:cond delay="0"/>
                                          </p:stCondLst>
                                        </p:cTn>
                                        <p:tgtEl>
                                          <p:spTgt spid="2641"/>
                                        </p:tgtEl>
                                        <p:attrNameLst>
                                          <p:attrName>style.visibility</p:attrName>
                                        </p:attrNameLst>
                                      </p:cBhvr>
                                      <p:to>
                                        <p:strVal val="visible"/>
                                      </p:to>
                                    </p:set>
                                    <p:animEffect transition="in" filter="fade">
                                      <p:cBhvr>
                                        <p:cTn id="14" dur="500"/>
                                        <p:tgtEl>
                                          <p:spTgt spid="2641"/>
                                        </p:tgtEl>
                                      </p:cBhvr>
                                    </p:animEffect>
                                  </p:childTnLst>
                                </p:cTn>
                              </p:par>
                              <p:par>
                                <p:cTn id="15" presetID="10" presetClass="entr" presetSubtype="0" fill="hold" nodeType="withEffect">
                                  <p:stCondLst>
                                    <p:cond delay="0"/>
                                  </p:stCondLst>
                                  <p:childTnLst>
                                    <p:set>
                                      <p:cBhvr>
                                        <p:cTn id="16" dur="1" fill="hold">
                                          <p:stCondLst>
                                            <p:cond delay="0"/>
                                          </p:stCondLst>
                                        </p:cTn>
                                        <p:tgtEl>
                                          <p:spTgt spid="2661"/>
                                        </p:tgtEl>
                                        <p:attrNameLst>
                                          <p:attrName>style.visibility</p:attrName>
                                        </p:attrNameLst>
                                      </p:cBhvr>
                                      <p:to>
                                        <p:strVal val="visible"/>
                                      </p:to>
                                    </p:set>
                                    <p:animEffect transition="in" filter="fade">
                                      <p:cBhvr>
                                        <p:cTn id="17" dur="500"/>
                                        <p:tgtEl>
                                          <p:spTgt spid="2661"/>
                                        </p:tgtEl>
                                      </p:cBhvr>
                                    </p:animEffect>
                                  </p:childTnLst>
                                </p:cTn>
                              </p:par>
                              <p:par>
                                <p:cTn id="18" presetID="10" presetClass="entr" presetSubtype="0" fill="hold" nodeType="withEffect">
                                  <p:stCondLst>
                                    <p:cond delay="0"/>
                                  </p:stCondLst>
                                  <p:childTnLst>
                                    <p:set>
                                      <p:cBhvr>
                                        <p:cTn id="19" dur="1" fill="hold">
                                          <p:stCondLst>
                                            <p:cond delay="0"/>
                                          </p:stCondLst>
                                        </p:cTn>
                                        <p:tgtEl>
                                          <p:spTgt spid="2669"/>
                                        </p:tgtEl>
                                        <p:attrNameLst>
                                          <p:attrName>style.visibility</p:attrName>
                                        </p:attrNameLst>
                                      </p:cBhvr>
                                      <p:to>
                                        <p:strVal val="visible"/>
                                      </p:to>
                                    </p:set>
                                    <p:animEffect transition="in" filter="fade">
                                      <p:cBhvr>
                                        <p:cTn id="20" dur="500"/>
                                        <p:tgtEl>
                                          <p:spTgt spid="2669"/>
                                        </p:tgtEl>
                                      </p:cBhvr>
                                    </p:animEffect>
                                  </p:childTnLst>
                                </p:cTn>
                              </p:par>
                              <p:par>
                                <p:cTn id="21" presetID="10" presetClass="entr" presetSubtype="0" fill="hold" nodeType="withEffect">
                                  <p:stCondLst>
                                    <p:cond delay="0"/>
                                  </p:stCondLst>
                                  <p:childTnLst>
                                    <p:set>
                                      <p:cBhvr>
                                        <p:cTn id="22" dur="1" fill="hold">
                                          <p:stCondLst>
                                            <p:cond delay="0"/>
                                          </p:stCondLst>
                                        </p:cTn>
                                        <p:tgtEl>
                                          <p:spTgt spid="2644"/>
                                        </p:tgtEl>
                                        <p:attrNameLst>
                                          <p:attrName>style.visibility</p:attrName>
                                        </p:attrNameLst>
                                      </p:cBhvr>
                                      <p:to>
                                        <p:strVal val="visible"/>
                                      </p:to>
                                    </p:set>
                                    <p:animEffect transition="in" filter="fade">
                                      <p:cBhvr>
                                        <p:cTn id="23" dur="500"/>
                                        <p:tgtEl>
                                          <p:spTgt spid="2644"/>
                                        </p:tgtEl>
                                      </p:cBhvr>
                                    </p:animEffect>
                                  </p:childTnLst>
                                </p:cTn>
                              </p:par>
                              <p:par>
                                <p:cTn id="24" presetID="10" presetClass="entr" presetSubtype="0" fill="hold" nodeType="withEffect">
                                  <p:stCondLst>
                                    <p:cond delay="0"/>
                                  </p:stCondLst>
                                  <p:childTnLst>
                                    <p:set>
                                      <p:cBhvr>
                                        <p:cTn id="25" dur="1" fill="hold">
                                          <p:stCondLst>
                                            <p:cond delay="0"/>
                                          </p:stCondLst>
                                        </p:cTn>
                                        <p:tgtEl>
                                          <p:spTgt spid="2664"/>
                                        </p:tgtEl>
                                        <p:attrNameLst>
                                          <p:attrName>style.visibility</p:attrName>
                                        </p:attrNameLst>
                                      </p:cBhvr>
                                      <p:to>
                                        <p:strVal val="visible"/>
                                      </p:to>
                                    </p:set>
                                    <p:animEffect transition="in" filter="fade">
                                      <p:cBhvr>
                                        <p:cTn id="26" dur="500"/>
                                        <p:tgtEl>
                                          <p:spTgt spid="2664"/>
                                        </p:tgtEl>
                                      </p:cBhvr>
                                    </p:animEffect>
                                  </p:childTnLst>
                                </p:cTn>
                              </p:par>
                              <p:par>
                                <p:cTn id="27" presetID="10" presetClass="entr" presetSubtype="0" fill="hold" nodeType="withEffect">
                                  <p:stCondLst>
                                    <p:cond delay="0"/>
                                  </p:stCondLst>
                                  <p:childTnLst>
                                    <p:set>
                                      <p:cBhvr>
                                        <p:cTn id="28" dur="1" fill="hold">
                                          <p:stCondLst>
                                            <p:cond delay="0"/>
                                          </p:stCondLst>
                                        </p:cTn>
                                        <p:tgtEl>
                                          <p:spTgt spid="2672"/>
                                        </p:tgtEl>
                                        <p:attrNameLst>
                                          <p:attrName>style.visibility</p:attrName>
                                        </p:attrNameLst>
                                      </p:cBhvr>
                                      <p:to>
                                        <p:strVal val="visible"/>
                                      </p:to>
                                    </p:set>
                                    <p:animEffect transition="in" filter="fade">
                                      <p:cBhvr>
                                        <p:cTn id="29" dur="500"/>
                                        <p:tgtEl>
                                          <p:spTgt spid="26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681"/>
        <p:cNvGrpSpPr/>
        <p:nvPr/>
      </p:nvGrpSpPr>
      <p:grpSpPr>
        <a:xfrm>
          <a:off x="0" y="0"/>
          <a:ext cx="0" cy="0"/>
          <a:chOff x="0" y="0"/>
          <a:chExt cx="0" cy="0"/>
        </a:xfrm>
      </p:grpSpPr>
      <p:grpSp>
        <p:nvGrpSpPr>
          <p:cNvPr id="2682" name="Google Shape;2682;p69"/>
          <p:cNvGrpSpPr/>
          <p:nvPr/>
        </p:nvGrpSpPr>
        <p:grpSpPr>
          <a:xfrm>
            <a:off x="653442" y="1587323"/>
            <a:ext cx="10885117" cy="4314059"/>
            <a:chOff x="653442" y="1657082"/>
            <a:chExt cx="10885117" cy="4314059"/>
          </a:xfrm>
        </p:grpSpPr>
        <p:sp>
          <p:nvSpPr>
            <p:cNvPr id="2683" name="Google Shape;2683;p69"/>
            <p:cNvSpPr/>
            <p:nvPr/>
          </p:nvSpPr>
          <p:spPr>
            <a:xfrm>
              <a:off x="653442" y="1661531"/>
              <a:ext cx="10885117" cy="755780"/>
            </a:xfrm>
            <a:custGeom>
              <a:avLst/>
              <a:gdLst/>
              <a:ahLst/>
              <a:cxnLst/>
              <a:rect l="l" t="t" r="r" b="b"/>
              <a:pathLst>
                <a:path w="9603308" h="677311" extrusionOk="0">
                  <a:moveTo>
                    <a:pt x="257616" y="0"/>
                  </a:moveTo>
                  <a:lnTo>
                    <a:pt x="9345692" y="0"/>
                  </a:lnTo>
                  <a:cubicBezTo>
                    <a:pt x="9487969" y="0"/>
                    <a:pt x="9603308" y="115339"/>
                    <a:pt x="9603308" y="257616"/>
                  </a:cubicBezTo>
                  <a:lnTo>
                    <a:pt x="9603308" y="677301"/>
                  </a:lnTo>
                  <a:lnTo>
                    <a:pt x="9603306" y="677311"/>
                  </a:lnTo>
                  <a:lnTo>
                    <a:pt x="9603306" y="649814"/>
                  </a:lnTo>
                  <a:lnTo>
                    <a:pt x="0" y="649814"/>
                  </a:lnTo>
                  <a:lnTo>
                    <a:pt x="0" y="257616"/>
                  </a:lnTo>
                  <a:cubicBezTo>
                    <a:pt x="0" y="115339"/>
                    <a:pt x="115339" y="0"/>
                    <a:pt x="257616" y="0"/>
                  </a:cubicBezTo>
                  <a:close/>
                </a:path>
              </a:pathLst>
            </a:custGeom>
            <a:solidFill>
              <a:srgbClr val="F2A98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684" name="Google Shape;2684;p69"/>
            <p:cNvSpPr/>
            <p:nvPr/>
          </p:nvSpPr>
          <p:spPr>
            <a:xfrm>
              <a:off x="653442" y="1657082"/>
              <a:ext cx="10885117" cy="4314059"/>
            </a:xfrm>
            <a:prstGeom prst="roundRect">
              <a:avLst>
                <a:gd name="adj" fmla="val 7693"/>
              </a:avLst>
            </a:prstGeom>
            <a:no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
        <p:nvSpPr>
          <p:cNvPr id="2685" name="Google Shape;2685;p69"/>
          <p:cNvSpPr txBox="1"/>
          <p:nvPr/>
        </p:nvSpPr>
        <p:spPr>
          <a:xfrm>
            <a:off x="733766" y="1082556"/>
            <a:ext cx="136287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a:solidFill>
                  <a:schemeClr val="dk1"/>
                </a:solidFill>
                <a:latin typeface="Arial"/>
                <a:ea typeface="Arial"/>
                <a:cs typeface="Arial"/>
                <a:sym typeface="Arial"/>
              </a:rPr>
              <a:t>税金クイズ</a:t>
            </a:r>
            <a:endParaRPr sz="1400" b="0" i="0" u="none" strike="noStrike" cap="none">
              <a:solidFill>
                <a:srgbClr val="000000"/>
              </a:solidFill>
              <a:latin typeface="Arial"/>
              <a:ea typeface="Arial"/>
              <a:cs typeface="Arial"/>
              <a:sym typeface="Arial"/>
            </a:endParaRPr>
          </a:p>
        </p:txBody>
      </p:sp>
      <p:sp>
        <p:nvSpPr>
          <p:cNvPr id="2686" name="Google Shape;2686;p69"/>
          <p:cNvSpPr/>
          <p:nvPr/>
        </p:nvSpPr>
        <p:spPr>
          <a:xfrm>
            <a:off x="1271137" y="2670460"/>
            <a:ext cx="9667861" cy="897266"/>
          </a:xfrm>
          <a:prstGeom prst="roundRect">
            <a:avLst>
              <a:gd name="adj" fmla="val 16133"/>
            </a:avLst>
          </a:prstGeom>
          <a:solidFill>
            <a:srgbClr val="FBFBE9"/>
          </a:solidFill>
          <a:ln w="19050" cap="flat" cmpd="sng">
            <a:solidFill>
              <a:srgbClr val="F2AA8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687" name="Google Shape;2687;p69"/>
          <p:cNvSpPr txBox="1"/>
          <p:nvPr/>
        </p:nvSpPr>
        <p:spPr>
          <a:xfrm>
            <a:off x="1451888" y="2851348"/>
            <a:ext cx="6980748" cy="535491"/>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chemeClr val="dk1"/>
              </a:buClr>
              <a:buSzPts val="2400"/>
              <a:buFont typeface="Arial"/>
              <a:buNone/>
            </a:pPr>
            <a:r>
              <a:rPr lang="ja-JP" sz="2400" b="1" i="0" u="none" strike="noStrike" cap="none">
                <a:solidFill>
                  <a:schemeClr val="dk1"/>
                </a:solidFill>
                <a:latin typeface="Arial"/>
                <a:ea typeface="Arial"/>
                <a:cs typeface="Arial"/>
                <a:sym typeface="Arial"/>
              </a:rPr>
              <a:t>① </a:t>
            </a:r>
            <a:r>
              <a:rPr lang="ja-JP" sz="2000" b="1" i="0" u="none" strike="noStrike" cap="none">
                <a:solidFill>
                  <a:schemeClr val="dk1"/>
                </a:solidFill>
                <a:latin typeface="Arial"/>
                <a:ea typeface="Arial"/>
                <a:cs typeface="Arial"/>
                <a:sym typeface="Arial"/>
              </a:rPr>
              <a:t>国民全員で話し合って決めている</a:t>
            </a:r>
            <a:endParaRPr sz="1400" b="0" i="0" u="none" strike="noStrike" cap="none">
              <a:solidFill>
                <a:srgbClr val="000000"/>
              </a:solidFill>
              <a:latin typeface="Arial"/>
              <a:ea typeface="Arial"/>
              <a:cs typeface="Arial"/>
              <a:sym typeface="Arial"/>
            </a:endParaRPr>
          </a:p>
        </p:txBody>
      </p:sp>
      <p:grpSp>
        <p:nvGrpSpPr>
          <p:cNvPr id="2688" name="Google Shape;2688;p69"/>
          <p:cNvGrpSpPr/>
          <p:nvPr/>
        </p:nvGrpSpPr>
        <p:grpSpPr>
          <a:xfrm>
            <a:off x="142185" y="191285"/>
            <a:ext cx="11907630" cy="830956"/>
            <a:chOff x="142185" y="191285"/>
            <a:chExt cx="11907630" cy="830956"/>
          </a:xfrm>
        </p:grpSpPr>
        <p:pic>
          <p:nvPicPr>
            <p:cNvPr id="2689" name="Google Shape;2689;p69"/>
            <p:cNvPicPr preferRelativeResize="0"/>
            <p:nvPr/>
          </p:nvPicPr>
          <p:blipFill rotWithShape="1">
            <a:blip r:embed="rId3">
              <a:alphaModFix/>
            </a:blip>
            <a:srcRect/>
            <a:stretch/>
          </p:blipFill>
          <p:spPr>
            <a:xfrm>
              <a:off x="142185" y="223545"/>
              <a:ext cx="11907630" cy="755970"/>
            </a:xfrm>
            <a:prstGeom prst="rect">
              <a:avLst/>
            </a:prstGeom>
            <a:noFill/>
            <a:ln>
              <a:noFill/>
            </a:ln>
          </p:spPr>
        </p:pic>
        <p:sp>
          <p:nvSpPr>
            <p:cNvPr id="2690" name="Google Shape;2690;p69"/>
            <p:cNvSpPr txBox="1"/>
            <p:nvPr/>
          </p:nvSpPr>
          <p:spPr>
            <a:xfrm>
              <a:off x="201954" y="191285"/>
              <a:ext cx="1208145"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4800"/>
                <a:buFont typeface="Arial"/>
                <a:buNone/>
              </a:pPr>
              <a:r>
                <a:rPr lang="ja-JP" sz="4800" b="1" i="0" u="none" strike="noStrike" cap="none">
                  <a:solidFill>
                    <a:schemeClr val="lt1"/>
                  </a:solidFill>
                  <a:latin typeface="Arial"/>
                  <a:ea typeface="Arial"/>
                  <a:cs typeface="Arial"/>
                  <a:sym typeface="Arial"/>
                </a:rPr>
                <a:t>7</a:t>
              </a:r>
              <a:endParaRPr sz="4800" b="1" i="0" u="none" strike="noStrike" cap="none">
                <a:solidFill>
                  <a:schemeClr val="lt1"/>
                </a:solidFill>
                <a:latin typeface="Arial"/>
                <a:ea typeface="Arial"/>
                <a:cs typeface="Arial"/>
                <a:sym typeface="Arial"/>
              </a:endParaRPr>
            </a:p>
          </p:txBody>
        </p:sp>
        <p:sp>
          <p:nvSpPr>
            <p:cNvPr id="2691" name="Google Shape;2691;p69"/>
            <p:cNvSpPr txBox="1"/>
            <p:nvPr/>
          </p:nvSpPr>
          <p:spPr>
            <a:xfrm>
              <a:off x="1566872" y="340431"/>
              <a:ext cx="95724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200"/>
                <a:buFont typeface="Arial"/>
                <a:buNone/>
              </a:pPr>
              <a:r>
                <a:rPr lang="ja-JP" sz="3200" b="1" i="0" u="none" strike="noStrike" cap="none">
                  <a:solidFill>
                    <a:schemeClr val="lt1"/>
                  </a:solidFill>
                  <a:latin typeface="Arial"/>
                  <a:ea typeface="Arial"/>
                  <a:cs typeface="Arial"/>
                  <a:sym typeface="Arial"/>
                </a:rPr>
                <a:t>税金の使いみちはどうやって決まるのだろう？</a:t>
              </a:r>
              <a:endParaRPr sz="1400" b="0" i="0" u="none" strike="noStrike" cap="none">
                <a:solidFill>
                  <a:srgbClr val="000000"/>
                </a:solidFill>
                <a:latin typeface="Arial"/>
                <a:ea typeface="Arial"/>
                <a:cs typeface="Arial"/>
                <a:sym typeface="Arial"/>
              </a:endParaRPr>
            </a:p>
          </p:txBody>
        </p:sp>
      </p:grpSp>
      <p:grpSp>
        <p:nvGrpSpPr>
          <p:cNvPr id="2692" name="Google Shape;2692;p69"/>
          <p:cNvGrpSpPr/>
          <p:nvPr/>
        </p:nvGrpSpPr>
        <p:grpSpPr>
          <a:xfrm>
            <a:off x="1974781" y="1718278"/>
            <a:ext cx="610576" cy="549549"/>
            <a:chOff x="408318" y="2484221"/>
            <a:chExt cx="659456" cy="559323"/>
          </a:xfrm>
        </p:grpSpPr>
        <p:sp>
          <p:nvSpPr>
            <p:cNvPr id="2693" name="Google Shape;2693;p69"/>
            <p:cNvSpPr/>
            <p:nvPr/>
          </p:nvSpPr>
          <p:spPr>
            <a:xfrm>
              <a:off x="458392" y="2484221"/>
              <a:ext cx="559323" cy="559323"/>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694" name="Google Shape;2694;p69"/>
            <p:cNvSpPr txBox="1"/>
            <p:nvPr/>
          </p:nvSpPr>
          <p:spPr>
            <a:xfrm>
              <a:off x="408318" y="2547833"/>
              <a:ext cx="659456" cy="40718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AAC8D"/>
                </a:buClr>
                <a:buSzPts val="1800"/>
                <a:buFont typeface="Arial"/>
                <a:buNone/>
              </a:pPr>
              <a:r>
                <a:rPr lang="ja-JP" sz="1800" b="1" i="0" u="none" strike="noStrike" cap="none">
                  <a:solidFill>
                    <a:srgbClr val="2AAC8D"/>
                  </a:solidFill>
                  <a:latin typeface="Arial"/>
                  <a:ea typeface="Arial"/>
                  <a:cs typeface="Arial"/>
                  <a:sym typeface="Arial"/>
                </a:rPr>
                <a:t>Q</a:t>
              </a:r>
              <a:r>
                <a:rPr lang="ja-JP" sz="2000" b="1" i="0" u="none" strike="noStrike" cap="none">
                  <a:solidFill>
                    <a:srgbClr val="2AAC8D"/>
                  </a:solidFill>
                  <a:latin typeface="Arial"/>
                  <a:ea typeface="Arial"/>
                  <a:cs typeface="Arial"/>
                  <a:sym typeface="Arial"/>
                </a:rPr>
                <a:t>4</a:t>
              </a:r>
              <a:endParaRPr sz="2800" b="1" i="0" u="none" strike="noStrike" cap="none">
                <a:solidFill>
                  <a:srgbClr val="2AAC8D"/>
                </a:solidFill>
                <a:latin typeface="Arial"/>
                <a:ea typeface="Arial"/>
                <a:cs typeface="Arial"/>
                <a:sym typeface="Arial"/>
              </a:endParaRPr>
            </a:p>
          </p:txBody>
        </p:sp>
      </p:grpSp>
      <p:sp>
        <p:nvSpPr>
          <p:cNvPr id="2695" name="Google Shape;2695;p69"/>
          <p:cNvSpPr txBox="1"/>
          <p:nvPr/>
        </p:nvSpPr>
        <p:spPr>
          <a:xfrm>
            <a:off x="2631713" y="1774109"/>
            <a:ext cx="82659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chemeClr val="dk1"/>
              </a:buClr>
              <a:buSzPts val="2000"/>
              <a:buFont typeface="Arial"/>
              <a:buNone/>
            </a:pPr>
            <a:r>
              <a:rPr lang="ja-JP" sz="2000" b="1" i="0" u="none" strike="noStrike" cap="none">
                <a:solidFill>
                  <a:schemeClr val="dk1"/>
                </a:solidFill>
                <a:latin typeface="Arial"/>
                <a:ea typeface="Arial"/>
                <a:cs typeface="Arial"/>
                <a:sym typeface="Arial"/>
              </a:rPr>
              <a:t>税金の使いみちはだれがどのように決めているのでしょう。</a:t>
            </a:r>
            <a:endParaRPr sz="1400" b="0" i="0" u="none" strike="noStrike" cap="none">
              <a:solidFill>
                <a:srgbClr val="000000"/>
              </a:solidFill>
              <a:latin typeface="Arial"/>
              <a:ea typeface="Arial"/>
              <a:cs typeface="Arial"/>
              <a:sym typeface="Arial"/>
            </a:endParaRPr>
          </a:p>
        </p:txBody>
      </p:sp>
      <p:sp>
        <p:nvSpPr>
          <p:cNvPr id="2696" name="Google Shape;2696;p69"/>
          <p:cNvSpPr/>
          <p:nvPr/>
        </p:nvSpPr>
        <p:spPr>
          <a:xfrm>
            <a:off x="1271137" y="3697164"/>
            <a:ext cx="9667861" cy="897266"/>
          </a:xfrm>
          <a:prstGeom prst="roundRect">
            <a:avLst>
              <a:gd name="adj" fmla="val 16133"/>
            </a:avLst>
          </a:prstGeom>
          <a:solidFill>
            <a:srgbClr val="FBFBE9"/>
          </a:solidFill>
          <a:ln w="19050" cap="flat" cmpd="sng">
            <a:solidFill>
              <a:srgbClr val="F2AA8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697" name="Google Shape;2697;p69"/>
          <p:cNvSpPr txBox="1"/>
          <p:nvPr/>
        </p:nvSpPr>
        <p:spPr>
          <a:xfrm>
            <a:off x="1451888" y="3878052"/>
            <a:ext cx="6980748" cy="535491"/>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chemeClr val="dk1"/>
              </a:buClr>
              <a:buSzPts val="2400"/>
              <a:buFont typeface="Arial"/>
              <a:buNone/>
            </a:pPr>
            <a:r>
              <a:rPr lang="ja-JP" sz="2400" b="1" i="0" u="none" strike="noStrike" cap="none">
                <a:solidFill>
                  <a:schemeClr val="dk1"/>
                </a:solidFill>
                <a:latin typeface="Arial"/>
                <a:ea typeface="Arial"/>
                <a:cs typeface="Arial"/>
                <a:sym typeface="Arial"/>
              </a:rPr>
              <a:t>② </a:t>
            </a:r>
            <a:r>
              <a:rPr lang="ja-JP" sz="2000" b="1" i="0" u="none" strike="noStrike" cap="none">
                <a:solidFill>
                  <a:schemeClr val="dk1"/>
                </a:solidFill>
                <a:latin typeface="Arial"/>
                <a:ea typeface="Arial"/>
                <a:cs typeface="Arial"/>
                <a:sym typeface="Arial"/>
              </a:rPr>
              <a:t>選挙で選ばれた代表の議員が話し合って決めている</a:t>
            </a:r>
            <a:endParaRPr sz="1400" b="0" i="0" u="none" strike="noStrike" cap="none">
              <a:solidFill>
                <a:srgbClr val="000000"/>
              </a:solidFill>
              <a:latin typeface="Arial"/>
              <a:ea typeface="Arial"/>
              <a:cs typeface="Arial"/>
              <a:sym typeface="Arial"/>
            </a:endParaRPr>
          </a:p>
        </p:txBody>
      </p:sp>
      <p:sp>
        <p:nvSpPr>
          <p:cNvPr id="2698" name="Google Shape;2698;p69"/>
          <p:cNvSpPr/>
          <p:nvPr/>
        </p:nvSpPr>
        <p:spPr>
          <a:xfrm>
            <a:off x="1271137" y="4723869"/>
            <a:ext cx="9667861" cy="897266"/>
          </a:xfrm>
          <a:prstGeom prst="roundRect">
            <a:avLst>
              <a:gd name="adj" fmla="val 16133"/>
            </a:avLst>
          </a:prstGeom>
          <a:solidFill>
            <a:srgbClr val="FBFBE9"/>
          </a:solidFill>
          <a:ln w="19050" cap="flat" cmpd="sng">
            <a:solidFill>
              <a:srgbClr val="F2AA8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699" name="Google Shape;2699;p69"/>
          <p:cNvSpPr txBox="1"/>
          <p:nvPr/>
        </p:nvSpPr>
        <p:spPr>
          <a:xfrm>
            <a:off x="1451888" y="4904757"/>
            <a:ext cx="6980748" cy="535491"/>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chemeClr val="dk1"/>
              </a:buClr>
              <a:buSzPts val="2400"/>
              <a:buFont typeface="Arial"/>
              <a:buNone/>
            </a:pPr>
            <a:r>
              <a:rPr lang="ja-JP" sz="2400" b="1" i="0" u="none" strike="noStrike" cap="none">
                <a:solidFill>
                  <a:schemeClr val="dk1"/>
                </a:solidFill>
                <a:latin typeface="Arial"/>
                <a:ea typeface="Arial"/>
                <a:cs typeface="Arial"/>
                <a:sym typeface="Arial"/>
              </a:rPr>
              <a:t>③ </a:t>
            </a:r>
            <a:r>
              <a:rPr lang="ja-JP" sz="2000" b="1" i="0" u="none" strike="noStrike" cap="none">
                <a:solidFill>
                  <a:schemeClr val="dk1"/>
                </a:solidFill>
                <a:latin typeface="Arial"/>
                <a:ea typeface="Arial"/>
                <a:cs typeface="Arial"/>
                <a:sym typeface="Arial"/>
              </a:rPr>
              <a:t>内閣総理大臣が一人で決めている</a:t>
            </a:r>
            <a:endParaRPr sz="1400" b="0" i="0" u="none" strike="noStrike" cap="none">
              <a:solidFill>
                <a:srgbClr val="000000"/>
              </a:solidFill>
              <a:latin typeface="Arial"/>
              <a:ea typeface="Arial"/>
              <a:cs typeface="Arial"/>
              <a:sym typeface="Arial"/>
            </a:endParaRPr>
          </a:p>
        </p:txBody>
      </p:sp>
      <p:sp>
        <p:nvSpPr>
          <p:cNvPr id="2700" name="Google Shape;2700;p69"/>
          <p:cNvSpPr/>
          <p:nvPr/>
        </p:nvSpPr>
        <p:spPr>
          <a:xfrm>
            <a:off x="1029322" y="3612352"/>
            <a:ext cx="10133357" cy="2089352"/>
          </a:xfrm>
          <a:prstGeom prst="rect">
            <a:avLst/>
          </a:prstGeom>
          <a:solidFill>
            <a:schemeClr val="lt1">
              <a:alpha val="85098"/>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2701" name="Google Shape;2701;p69"/>
          <p:cNvGrpSpPr/>
          <p:nvPr/>
        </p:nvGrpSpPr>
        <p:grpSpPr>
          <a:xfrm>
            <a:off x="9210034" y="2387248"/>
            <a:ext cx="2628305" cy="1621124"/>
            <a:chOff x="1313142" y="4927808"/>
            <a:chExt cx="2628305" cy="1621124"/>
          </a:xfrm>
        </p:grpSpPr>
        <p:grpSp>
          <p:nvGrpSpPr>
            <p:cNvPr id="2702" name="Google Shape;2702;p69"/>
            <p:cNvGrpSpPr/>
            <p:nvPr/>
          </p:nvGrpSpPr>
          <p:grpSpPr>
            <a:xfrm>
              <a:off x="1313142" y="4927808"/>
              <a:ext cx="2628305" cy="1621124"/>
              <a:chOff x="1626744" y="4942466"/>
              <a:chExt cx="2628305" cy="1621124"/>
            </a:xfrm>
          </p:grpSpPr>
          <p:sp>
            <p:nvSpPr>
              <p:cNvPr id="2703" name="Google Shape;2703;p69"/>
              <p:cNvSpPr/>
              <p:nvPr/>
            </p:nvSpPr>
            <p:spPr>
              <a:xfrm>
                <a:off x="1626744" y="4942466"/>
                <a:ext cx="2628305" cy="1621124"/>
              </a:xfrm>
              <a:prstGeom prst="roundRect">
                <a:avLst>
                  <a:gd name="adj" fmla="val 4281"/>
                </a:avLst>
              </a:prstGeom>
              <a:solidFill>
                <a:schemeClr val="lt1"/>
              </a:solid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2704" name="Google Shape;2704;p69"/>
              <p:cNvGrpSpPr/>
              <p:nvPr/>
            </p:nvGrpSpPr>
            <p:grpSpPr>
              <a:xfrm>
                <a:off x="2021611" y="4978792"/>
                <a:ext cx="1858464" cy="992918"/>
                <a:chOff x="2021611" y="4978792"/>
                <a:chExt cx="1858464" cy="992918"/>
              </a:xfrm>
            </p:grpSpPr>
            <p:sp>
              <p:nvSpPr>
                <p:cNvPr id="2705" name="Google Shape;2705;p69"/>
                <p:cNvSpPr txBox="1"/>
                <p:nvPr/>
              </p:nvSpPr>
              <p:spPr>
                <a:xfrm>
                  <a:off x="2529262" y="4978792"/>
                  <a:ext cx="823269"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ja-JP" sz="2000" b="0" i="0" u="none" strike="noStrike" cap="none">
                      <a:solidFill>
                        <a:schemeClr val="dk1"/>
                      </a:solidFill>
                      <a:latin typeface="Arial"/>
                      <a:ea typeface="Arial"/>
                      <a:cs typeface="Arial"/>
                      <a:sym typeface="Arial"/>
                    </a:rPr>
                    <a:t>答え</a:t>
                  </a:r>
                  <a:endParaRPr sz="2000" b="0" i="0" u="none" strike="noStrike" cap="none">
                    <a:solidFill>
                      <a:schemeClr val="dk1"/>
                    </a:solidFill>
                    <a:latin typeface="Arial"/>
                    <a:ea typeface="Arial"/>
                    <a:cs typeface="Arial"/>
                    <a:sym typeface="Arial"/>
                  </a:endParaRPr>
                </a:p>
              </p:txBody>
            </p:sp>
            <p:sp>
              <p:nvSpPr>
                <p:cNvPr id="2706" name="Google Shape;2706;p69"/>
                <p:cNvSpPr txBox="1"/>
                <p:nvPr/>
              </p:nvSpPr>
              <p:spPr>
                <a:xfrm>
                  <a:off x="2021611" y="5325379"/>
                  <a:ext cx="1858464"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ja-JP" sz="3600" b="1" i="0" u="none" strike="noStrike" cap="none">
                      <a:solidFill>
                        <a:srgbClr val="FF0000"/>
                      </a:solidFill>
                      <a:latin typeface="Arial"/>
                      <a:ea typeface="Arial"/>
                      <a:cs typeface="Arial"/>
                      <a:sym typeface="Arial"/>
                    </a:rPr>
                    <a:t>不正解</a:t>
                  </a:r>
                  <a:endParaRPr sz="3600" b="1" i="0" u="none" strike="noStrike" cap="none">
                    <a:solidFill>
                      <a:srgbClr val="FF0000"/>
                    </a:solidFill>
                    <a:latin typeface="Arial"/>
                    <a:ea typeface="Arial"/>
                    <a:cs typeface="Arial"/>
                    <a:sym typeface="Arial"/>
                  </a:endParaRPr>
                </a:p>
              </p:txBody>
            </p:sp>
          </p:grpSp>
        </p:grpSp>
        <p:grpSp>
          <p:nvGrpSpPr>
            <p:cNvPr id="2707" name="Google Shape;2707;p69"/>
            <p:cNvGrpSpPr/>
            <p:nvPr/>
          </p:nvGrpSpPr>
          <p:grpSpPr>
            <a:xfrm>
              <a:off x="1426941" y="6042189"/>
              <a:ext cx="2400706" cy="399154"/>
              <a:chOff x="1345154" y="6166650"/>
              <a:chExt cx="2400706" cy="399154"/>
            </a:xfrm>
          </p:grpSpPr>
          <p:sp>
            <p:nvSpPr>
              <p:cNvPr id="2708" name="Google Shape;2708;p69"/>
              <p:cNvSpPr/>
              <p:nvPr/>
            </p:nvSpPr>
            <p:spPr>
              <a:xfrm>
                <a:off x="1345154" y="6166650"/>
                <a:ext cx="2400706"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2709" name="Google Shape;2709;p69"/>
              <p:cNvGrpSpPr/>
              <p:nvPr/>
            </p:nvGrpSpPr>
            <p:grpSpPr>
              <a:xfrm>
                <a:off x="1430448" y="6223945"/>
                <a:ext cx="2185237" cy="292347"/>
                <a:chOff x="1598171" y="6207073"/>
                <a:chExt cx="2185238" cy="292347"/>
              </a:xfrm>
            </p:grpSpPr>
            <p:sp>
              <p:nvSpPr>
                <p:cNvPr id="2710" name="Google Shape;2710;p69"/>
                <p:cNvSpPr txBox="1"/>
                <p:nvPr/>
              </p:nvSpPr>
              <p:spPr>
                <a:xfrm>
                  <a:off x="1598171" y="6207073"/>
                  <a:ext cx="2031030" cy="2923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ja-JP" sz="1300" b="0" i="0" u="none" strike="noStrike" cap="none">
                      <a:solidFill>
                        <a:schemeClr val="lt1"/>
                      </a:solidFill>
                      <a:latin typeface="Arial"/>
                      <a:ea typeface="Arial"/>
                      <a:cs typeface="Arial"/>
                      <a:sym typeface="Arial"/>
                    </a:rPr>
                    <a:t>もう一度チャレンジする</a:t>
                  </a:r>
                  <a:endParaRPr sz="1300" b="0" i="0" u="none" strike="noStrike" cap="none">
                    <a:solidFill>
                      <a:schemeClr val="lt1"/>
                    </a:solidFill>
                    <a:latin typeface="Arial"/>
                    <a:ea typeface="Arial"/>
                    <a:cs typeface="Arial"/>
                    <a:sym typeface="Arial"/>
                  </a:endParaRPr>
                </a:p>
              </p:txBody>
            </p:sp>
            <p:sp>
              <p:nvSpPr>
                <p:cNvPr id="2711" name="Google Shape;2711;p69"/>
                <p:cNvSpPr/>
                <p:nvPr/>
              </p:nvSpPr>
              <p:spPr>
                <a:xfrm rot="5400000">
                  <a:off x="3572757" y="6251834"/>
                  <a:ext cx="226255" cy="195048"/>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grpSp>
      </p:grpSp>
      <p:sp>
        <p:nvSpPr>
          <p:cNvPr id="2712" name="Google Shape;2712;p69">
            <a:hlinkClick r:id="rId4" action="ppaction://hlinksldjump"/>
          </p:cNvPr>
          <p:cNvSpPr/>
          <p:nvPr/>
        </p:nvSpPr>
        <p:spPr>
          <a:xfrm>
            <a:off x="9323833" y="3496257"/>
            <a:ext cx="2400706" cy="404526"/>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2713" name="Google Shape;2713;p69"/>
          <p:cNvSpPr/>
          <p:nvPr/>
        </p:nvSpPr>
        <p:spPr>
          <a:xfrm>
            <a:off x="6820668" y="1795179"/>
            <a:ext cx="2596293" cy="2596293"/>
          </a:xfrm>
          <a:prstGeom prst="mathMultiply">
            <a:avLst>
              <a:gd name="adj1" fmla="val 8197"/>
            </a:avLst>
          </a:prstGeom>
          <a:solidFill>
            <a:srgbClr val="FF0000">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718"/>
        <p:cNvGrpSpPr/>
        <p:nvPr/>
      </p:nvGrpSpPr>
      <p:grpSpPr>
        <a:xfrm>
          <a:off x="0" y="0"/>
          <a:ext cx="0" cy="0"/>
          <a:chOff x="0" y="0"/>
          <a:chExt cx="0" cy="0"/>
        </a:xfrm>
      </p:grpSpPr>
      <p:grpSp>
        <p:nvGrpSpPr>
          <p:cNvPr id="2719" name="Google Shape;2719;p70"/>
          <p:cNvGrpSpPr/>
          <p:nvPr/>
        </p:nvGrpSpPr>
        <p:grpSpPr>
          <a:xfrm>
            <a:off x="653442" y="1587323"/>
            <a:ext cx="10885117" cy="4314059"/>
            <a:chOff x="653442" y="1657082"/>
            <a:chExt cx="10885117" cy="4314059"/>
          </a:xfrm>
        </p:grpSpPr>
        <p:sp>
          <p:nvSpPr>
            <p:cNvPr id="2720" name="Google Shape;2720;p70"/>
            <p:cNvSpPr/>
            <p:nvPr/>
          </p:nvSpPr>
          <p:spPr>
            <a:xfrm>
              <a:off x="653442" y="1661531"/>
              <a:ext cx="10885117" cy="755780"/>
            </a:xfrm>
            <a:custGeom>
              <a:avLst/>
              <a:gdLst/>
              <a:ahLst/>
              <a:cxnLst/>
              <a:rect l="l" t="t" r="r" b="b"/>
              <a:pathLst>
                <a:path w="9603308" h="677311" extrusionOk="0">
                  <a:moveTo>
                    <a:pt x="257616" y="0"/>
                  </a:moveTo>
                  <a:lnTo>
                    <a:pt x="9345692" y="0"/>
                  </a:lnTo>
                  <a:cubicBezTo>
                    <a:pt x="9487969" y="0"/>
                    <a:pt x="9603308" y="115339"/>
                    <a:pt x="9603308" y="257616"/>
                  </a:cubicBezTo>
                  <a:lnTo>
                    <a:pt x="9603308" y="677301"/>
                  </a:lnTo>
                  <a:lnTo>
                    <a:pt x="9603306" y="677311"/>
                  </a:lnTo>
                  <a:lnTo>
                    <a:pt x="9603306" y="649814"/>
                  </a:lnTo>
                  <a:lnTo>
                    <a:pt x="0" y="649814"/>
                  </a:lnTo>
                  <a:lnTo>
                    <a:pt x="0" y="257616"/>
                  </a:lnTo>
                  <a:cubicBezTo>
                    <a:pt x="0" y="115339"/>
                    <a:pt x="115339" y="0"/>
                    <a:pt x="257616" y="0"/>
                  </a:cubicBezTo>
                  <a:close/>
                </a:path>
              </a:pathLst>
            </a:custGeom>
            <a:solidFill>
              <a:srgbClr val="F2A98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721" name="Google Shape;2721;p70"/>
            <p:cNvSpPr/>
            <p:nvPr/>
          </p:nvSpPr>
          <p:spPr>
            <a:xfrm>
              <a:off x="653442" y="1657082"/>
              <a:ext cx="10885117" cy="4314059"/>
            </a:xfrm>
            <a:prstGeom prst="roundRect">
              <a:avLst>
                <a:gd name="adj" fmla="val 7693"/>
              </a:avLst>
            </a:prstGeom>
            <a:no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
        <p:nvSpPr>
          <p:cNvPr id="2722" name="Google Shape;2722;p70"/>
          <p:cNvSpPr txBox="1"/>
          <p:nvPr/>
        </p:nvSpPr>
        <p:spPr>
          <a:xfrm>
            <a:off x="733766" y="1082556"/>
            <a:ext cx="136287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a:solidFill>
                  <a:schemeClr val="dk1"/>
                </a:solidFill>
                <a:latin typeface="Arial"/>
                <a:ea typeface="Arial"/>
                <a:cs typeface="Arial"/>
                <a:sym typeface="Arial"/>
              </a:rPr>
              <a:t>税金クイズ</a:t>
            </a:r>
            <a:endParaRPr sz="1400" b="0" i="0" u="none" strike="noStrike" cap="none">
              <a:solidFill>
                <a:srgbClr val="000000"/>
              </a:solidFill>
              <a:latin typeface="Arial"/>
              <a:ea typeface="Arial"/>
              <a:cs typeface="Arial"/>
              <a:sym typeface="Arial"/>
            </a:endParaRPr>
          </a:p>
        </p:txBody>
      </p:sp>
      <p:grpSp>
        <p:nvGrpSpPr>
          <p:cNvPr id="2723" name="Google Shape;2723;p70"/>
          <p:cNvGrpSpPr/>
          <p:nvPr/>
        </p:nvGrpSpPr>
        <p:grpSpPr>
          <a:xfrm>
            <a:off x="142185" y="191285"/>
            <a:ext cx="11907630" cy="830956"/>
            <a:chOff x="142185" y="191285"/>
            <a:chExt cx="11907630" cy="830956"/>
          </a:xfrm>
        </p:grpSpPr>
        <p:pic>
          <p:nvPicPr>
            <p:cNvPr id="2724" name="Google Shape;2724;p70"/>
            <p:cNvPicPr preferRelativeResize="0"/>
            <p:nvPr/>
          </p:nvPicPr>
          <p:blipFill rotWithShape="1">
            <a:blip r:embed="rId3">
              <a:alphaModFix/>
            </a:blip>
            <a:srcRect/>
            <a:stretch/>
          </p:blipFill>
          <p:spPr>
            <a:xfrm>
              <a:off x="142185" y="223545"/>
              <a:ext cx="11907630" cy="755970"/>
            </a:xfrm>
            <a:prstGeom prst="rect">
              <a:avLst/>
            </a:prstGeom>
            <a:noFill/>
            <a:ln>
              <a:noFill/>
            </a:ln>
          </p:spPr>
        </p:pic>
        <p:sp>
          <p:nvSpPr>
            <p:cNvPr id="2725" name="Google Shape;2725;p70"/>
            <p:cNvSpPr txBox="1"/>
            <p:nvPr/>
          </p:nvSpPr>
          <p:spPr>
            <a:xfrm>
              <a:off x="201954" y="191285"/>
              <a:ext cx="1208145"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4800"/>
                <a:buFont typeface="Arial"/>
                <a:buNone/>
              </a:pPr>
              <a:r>
                <a:rPr lang="ja-JP" sz="4800" b="1" i="0" u="none" strike="noStrike" cap="none">
                  <a:solidFill>
                    <a:schemeClr val="lt1"/>
                  </a:solidFill>
                  <a:latin typeface="Arial"/>
                  <a:ea typeface="Arial"/>
                  <a:cs typeface="Arial"/>
                  <a:sym typeface="Arial"/>
                </a:rPr>
                <a:t>7</a:t>
              </a:r>
              <a:endParaRPr sz="4800" b="1" i="0" u="none" strike="noStrike" cap="none">
                <a:solidFill>
                  <a:schemeClr val="lt1"/>
                </a:solidFill>
                <a:latin typeface="Arial"/>
                <a:ea typeface="Arial"/>
                <a:cs typeface="Arial"/>
                <a:sym typeface="Arial"/>
              </a:endParaRPr>
            </a:p>
          </p:txBody>
        </p:sp>
        <p:sp>
          <p:nvSpPr>
            <p:cNvPr id="2726" name="Google Shape;2726;p70"/>
            <p:cNvSpPr txBox="1"/>
            <p:nvPr/>
          </p:nvSpPr>
          <p:spPr>
            <a:xfrm>
              <a:off x="1566872" y="340431"/>
              <a:ext cx="95724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200"/>
                <a:buFont typeface="Arial"/>
                <a:buNone/>
              </a:pPr>
              <a:r>
                <a:rPr lang="ja-JP" sz="3200" b="1" i="0" u="none" strike="noStrike" cap="none">
                  <a:solidFill>
                    <a:schemeClr val="lt1"/>
                  </a:solidFill>
                  <a:latin typeface="Arial"/>
                  <a:ea typeface="Arial"/>
                  <a:cs typeface="Arial"/>
                  <a:sym typeface="Arial"/>
                </a:rPr>
                <a:t>税金の使いみちはどうやって決まるのだろう？</a:t>
              </a:r>
              <a:endParaRPr sz="1400" b="0" i="0" u="none" strike="noStrike" cap="none">
                <a:solidFill>
                  <a:srgbClr val="000000"/>
                </a:solidFill>
                <a:latin typeface="Arial"/>
                <a:ea typeface="Arial"/>
                <a:cs typeface="Arial"/>
                <a:sym typeface="Arial"/>
              </a:endParaRPr>
            </a:p>
          </p:txBody>
        </p:sp>
      </p:grpSp>
      <p:grpSp>
        <p:nvGrpSpPr>
          <p:cNvPr id="2727" name="Google Shape;2727;p70"/>
          <p:cNvGrpSpPr/>
          <p:nvPr/>
        </p:nvGrpSpPr>
        <p:grpSpPr>
          <a:xfrm>
            <a:off x="1974781" y="1718278"/>
            <a:ext cx="610576" cy="549549"/>
            <a:chOff x="408318" y="2484221"/>
            <a:chExt cx="659456" cy="559323"/>
          </a:xfrm>
        </p:grpSpPr>
        <p:sp>
          <p:nvSpPr>
            <p:cNvPr id="2728" name="Google Shape;2728;p70"/>
            <p:cNvSpPr/>
            <p:nvPr/>
          </p:nvSpPr>
          <p:spPr>
            <a:xfrm>
              <a:off x="458392" y="2484221"/>
              <a:ext cx="559323" cy="559323"/>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729" name="Google Shape;2729;p70"/>
            <p:cNvSpPr txBox="1"/>
            <p:nvPr/>
          </p:nvSpPr>
          <p:spPr>
            <a:xfrm>
              <a:off x="408318" y="2547833"/>
              <a:ext cx="659456" cy="40718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AAC8D"/>
                </a:buClr>
                <a:buSzPts val="1800"/>
                <a:buFont typeface="Arial"/>
                <a:buNone/>
              </a:pPr>
              <a:r>
                <a:rPr lang="ja-JP" sz="1800" b="1" i="0" u="none" strike="noStrike" cap="none">
                  <a:solidFill>
                    <a:srgbClr val="2AAC8D"/>
                  </a:solidFill>
                  <a:latin typeface="Arial"/>
                  <a:ea typeface="Arial"/>
                  <a:cs typeface="Arial"/>
                  <a:sym typeface="Arial"/>
                </a:rPr>
                <a:t>Q</a:t>
              </a:r>
              <a:r>
                <a:rPr lang="ja-JP" sz="2000" b="1" i="0" u="none" strike="noStrike" cap="none">
                  <a:solidFill>
                    <a:srgbClr val="2AAC8D"/>
                  </a:solidFill>
                  <a:latin typeface="Arial"/>
                  <a:ea typeface="Arial"/>
                  <a:cs typeface="Arial"/>
                  <a:sym typeface="Arial"/>
                </a:rPr>
                <a:t>4</a:t>
              </a:r>
              <a:endParaRPr sz="2800" b="1" i="0" u="none" strike="noStrike" cap="none">
                <a:solidFill>
                  <a:srgbClr val="2AAC8D"/>
                </a:solidFill>
                <a:latin typeface="Arial"/>
                <a:ea typeface="Arial"/>
                <a:cs typeface="Arial"/>
                <a:sym typeface="Arial"/>
              </a:endParaRPr>
            </a:p>
          </p:txBody>
        </p:sp>
      </p:grpSp>
      <p:sp>
        <p:nvSpPr>
          <p:cNvPr id="2730" name="Google Shape;2730;p70"/>
          <p:cNvSpPr txBox="1"/>
          <p:nvPr/>
        </p:nvSpPr>
        <p:spPr>
          <a:xfrm>
            <a:off x="2631713" y="1774109"/>
            <a:ext cx="82659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chemeClr val="dk1"/>
              </a:buClr>
              <a:buSzPts val="2000"/>
              <a:buFont typeface="Arial"/>
              <a:buNone/>
            </a:pPr>
            <a:r>
              <a:rPr lang="ja-JP" sz="2000" b="1" i="0" u="none" strike="noStrike" cap="none">
                <a:solidFill>
                  <a:schemeClr val="dk1"/>
                </a:solidFill>
                <a:latin typeface="Arial"/>
                <a:ea typeface="Arial"/>
                <a:cs typeface="Arial"/>
                <a:sym typeface="Arial"/>
              </a:rPr>
              <a:t>税金の使いみちはだれがどのように決めているのでしょう。</a:t>
            </a:r>
            <a:endParaRPr sz="1400" b="0" i="0" u="none" strike="noStrike" cap="none">
              <a:solidFill>
                <a:srgbClr val="000000"/>
              </a:solidFill>
              <a:latin typeface="Arial"/>
              <a:ea typeface="Arial"/>
              <a:cs typeface="Arial"/>
              <a:sym typeface="Arial"/>
            </a:endParaRPr>
          </a:p>
        </p:txBody>
      </p:sp>
      <p:grpSp>
        <p:nvGrpSpPr>
          <p:cNvPr id="2731" name="Google Shape;2731;p70"/>
          <p:cNvGrpSpPr/>
          <p:nvPr/>
        </p:nvGrpSpPr>
        <p:grpSpPr>
          <a:xfrm>
            <a:off x="1271137" y="2670460"/>
            <a:ext cx="9667861" cy="897266"/>
            <a:chOff x="1271137" y="2670460"/>
            <a:chExt cx="9667861" cy="897266"/>
          </a:xfrm>
        </p:grpSpPr>
        <p:sp>
          <p:nvSpPr>
            <p:cNvPr id="2732" name="Google Shape;2732;p70"/>
            <p:cNvSpPr/>
            <p:nvPr/>
          </p:nvSpPr>
          <p:spPr>
            <a:xfrm>
              <a:off x="1271137" y="2670460"/>
              <a:ext cx="9667861" cy="897266"/>
            </a:xfrm>
            <a:prstGeom prst="roundRect">
              <a:avLst>
                <a:gd name="adj" fmla="val 16133"/>
              </a:avLst>
            </a:prstGeom>
            <a:solidFill>
              <a:srgbClr val="FBFBE9"/>
            </a:solidFill>
            <a:ln w="19050" cap="flat" cmpd="sng">
              <a:solidFill>
                <a:srgbClr val="F2AA8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733" name="Google Shape;2733;p70"/>
            <p:cNvSpPr txBox="1"/>
            <p:nvPr/>
          </p:nvSpPr>
          <p:spPr>
            <a:xfrm>
              <a:off x="1451888" y="2851348"/>
              <a:ext cx="6980748" cy="535491"/>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chemeClr val="dk1"/>
                </a:buClr>
                <a:buSzPts val="2400"/>
                <a:buFont typeface="Arial"/>
                <a:buNone/>
              </a:pPr>
              <a:r>
                <a:rPr lang="ja-JP" sz="2400" b="1" i="0" u="none" strike="noStrike" cap="none">
                  <a:solidFill>
                    <a:schemeClr val="dk1"/>
                  </a:solidFill>
                  <a:latin typeface="Arial"/>
                  <a:ea typeface="Arial"/>
                  <a:cs typeface="Arial"/>
                  <a:sym typeface="Arial"/>
                </a:rPr>
                <a:t>① </a:t>
              </a:r>
              <a:r>
                <a:rPr lang="ja-JP" sz="2000" b="1" i="0" u="none" strike="noStrike" cap="none">
                  <a:solidFill>
                    <a:schemeClr val="dk1"/>
                  </a:solidFill>
                  <a:latin typeface="Arial"/>
                  <a:ea typeface="Arial"/>
                  <a:cs typeface="Arial"/>
                  <a:sym typeface="Arial"/>
                </a:rPr>
                <a:t>国民全員で話し合って決めている</a:t>
              </a:r>
              <a:endParaRPr sz="1400" b="0" i="0" u="none" strike="noStrike" cap="none">
                <a:solidFill>
                  <a:srgbClr val="000000"/>
                </a:solidFill>
                <a:latin typeface="Arial"/>
                <a:ea typeface="Arial"/>
                <a:cs typeface="Arial"/>
                <a:sym typeface="Arial"/>
              </a:endParaRPr>
            </a:p>
          </p:txBody>
        </p:sp>
      </p:grpSp>
      <p:grpSp>
        <p:nvGrpSpPr>
          <p:cNvPr id="2734" name="Google Shape;2734;p70"/>
          <p:cNvGrpSpPr/>
          <p:nvPr/>
        </p:nvGrpSpPr>
        <p:grpSpPr>
          <a:xfrm>
            <a:off x="9279526" y="2919516"/>
            <a:ext cx="1138749" cy="399154"/>
            <a:chOff x="1762026" y="4772673"/>
            <a:chExt cx="1138749" cy="399154"/>
          </a:xfrm>
        </p:grpSpPr>
        <p:sp>
          <p:nvSpPr>
            <p:cNvPr id="2735" name="Google Shape;2735;p70"/>
            <p:cNvSpPr/>
            <p:nvPr/>
          </p:nvSpPr>
          <p:spPr>
            <a:xfrm>
              <a:off x="1762026" y="4772673"/>
              <a:ext cx="1138749" cy="399154"/>
            </a:xfrm>
            <a:prstGeom prst="roundRect">
              <a:avLst>
                <a:gd name="adj" fmla="val 50000"/>
              </a:avLst>
            </a:prstGeom>
            <a:solidFill>
              <a:srgbClr val="FF0000">
                <a:alpha val="5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2736" name="Google Shape;2736;p70"/>
            <p:cNvSpPr txBox="1"/>
            <p:nvPr/>
          </p:nvSpPr>
          <p:spPr>
            <a:xfrm>
              <a:off x="1935801" y="4809903"/>
              <a:ext cx="647766"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600"/>
                <a:buFont typeface="Arial"/>
                <a:buNone/>
              </a:pPr>
              <a:r>
                <a:rPr lang="ja-JP" sz="1600" b="0" i="0" u="none" strike="noStrike" cap="none">
                  <a:solidFill>
                    <a:schemeClr val="lt1"/>
                  </a:solidFill>
                  <a:latin typeface="Arial"/>
                  <a:ea typeface="Arial"/>
                  <a:cs typeface="Arial"/>
                  <a:sym typeface="Arial"/>
                </a:rPr>
                <a:t>選ぶ</a:t>
              </a:r>
              <a:endParaRPr sz="1600" b="0" i="0" u="none" strike="noStrike" cap="none">
                <a:solidFill>
                  <a:schemeClr val="lt1"/>
                </a:solidFill>
                <a:latin typeface="Arial"/>
                <a:ea typeface="Arial"/>
                <a:cs typeface="Arial"/>
                <a:sym typeface="Arial"/>
              </a:endParaRPr>
            </a:p>
          </p:txBody>
        </p:sp>
        <p:sp>
          <p:nvSpPr>
            <p:cNvPr id="2737" name="Google Shape;2737;p70"/>
            <p:cNvSpPr/>
            <p:nvPr/>
          </p:nvSpPr>
          <p:spPr>
            <a:xfrm rot="5400000">
              <a:off x="2567964" y="4874726"/>
              <a:ext cx="226255" cy="195048"/>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sp>
        <p:nvSpPr>
          <p:cNvPr id="2738" name="Google Shape;2738;p70">
            <a:hlinkClick r:id="rId4" action="ppaction://hlinksldjump"/>
          </p:cNvPr>
          <p:cNvSpPr/>
          <p:nvPr/>
        </p:nvSpPr>
        <p:spPr>
          <a:xfrm>
            <a:off x="9293658" y="2919516"/>
            <a:ext cx="1144981" cy="399154"/>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2739" name="Google Shape;2739;p70"/>
          <p:cNvGrpSpPr/>
          <p:nvPr/>
        </p:nvGrpSpPr>
        <p:grpSpPr>
          <a:xfrm>
            <a:off x="1271137" y="3697164"/>
            <a:ext cx="9667861" cy="897266"/>
            <a:chOff x="1271137" y="3697164"/>
            <a:chExt cx="9667861" cy="897266"/>
          </a:xfrm>
        </p:grpSpPr>
        <p:sp>
          <p:nvSpPr>
            <p:cNvPr id="2740" name="Google Shape;2740;p70"/>
            <p:cNvSpPr/>
            <p:nvPr/>
          </p:nvSpPr>
          <p:spPr>
            <a:xfrm>
              <a:off x="1271137" y="3697164"/>
              <a:ext cx="9667861" cy="897266"/>
            </a:xfrm>
            <a:prstGeom prst="roundRect">
              <a:avLst>
                <a:gd name="adj" fmla="val 16133"/>
              </a:avLst>
            </a:prstGeom>
            <a:solidFill>
              <a:srgbClr val="FBFBE9"/>
            </a:solidFill>
            <a:ln w="19050" cap="flat" cmpd="sng">
              <a:solidFill>
                <a:srgbClr val="F2AA8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741" name="Google Shape;2741;p70"/>
            <p:cNvSpPr txBox="1"/>
            <p:nvPr/>
          </p:nvSpPr>
          <p:spPr>
            <a:xfrm>
              <a:off x="1451888" y="3878052"/>
              <a:ext cx="6980748" cy="535491"/>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chemeClr val="dk1"/>
                </a:buClr>
                <a:buSzPts val="2400"/>
                <a:buFont typeface="Arial"/>
                <a:buNone/>
              </a:pPr>
              <a:r>
                <a:rPr lang="ja-JP" sz="2400" b="1" i="0" u="none" strike="noStrike" cap="none">
                  <a:solidFill>
                    <a:schemeClr val="dk1"/>
                  </a:solidFill>
                  <a:latin typeface="Arial"/>
                  <a:ea typeface="Arial"/>
                  <a:cs typeface="Arial"/>
                  <a:sym typeface="Arial"/>
                </a:rPr>
                <a:t>② </a:t>
              </a:r>
              <a:r>
                <a:rPr lang="ja-JP" sz="2000" b="1" i="0" u="none" strike="noStrike" cap="none">
                  <a:solidFill>
                    <a:schemeClr val="dk1"/>
                  </a:solidFill>
                  <a:latin typeface="Arial"/>
                  <a:ea typeface="Arial"/>
                  <a:cs typeface="Arial"/>
                  <a:sym typeface="Arial"/>
                </a:rPr>
                <a:t>選挙で選ばれた代表の議員が話し合って決めている</a:t>
              </a:r>
              <a:endParaRPr sz="1400" b="0" i="0" u="none" strike="noStrike" cap="none">
                <a:solidFill>
                  <a:srgbClr val="000000"/>
                </a:solidFill>
                <a:latin typeface="Arial"/>
                <a:ea typeface="Arial"/>
                <a:cs typeface="Arial"/>
                <a:sym typeface="Arial"/>
              </a:endParaRPr>
            </a:p>
          </p:txBody>
        </p:sp>
      </p:grpSp>
      <p:grpSp>
        <p:nvGrpSpPr>
          <p:cNvPr id="2742" name="Google Shape;2742;p70"/>
          <p:cNvGrpSpPr/>
          <p:nvPr/>
        </p:nvGrpSpPr>
        <p:grpSpPr>
          <a:xfrm>
            <a:off x="9279526" y="3946220"/>
            <a:ext cx="1138749" cy="399154"/>
            <a:chOff x="1762026" y="4772673"/>
            <a:chExt cx="1138749" cy="399154"/>
          </a:xfrm>
        </p:grpSpPr>
        <p:sp>
          <p:nvSpPr>
            <p:cNvPr id="2743" name="Google Shape;2743;p70"/>
            <p:cNvSpPr/>
            <p:nvPr/>
          </p:nvSpPr>
          <p:spPr>
            <a:xfrm>
              <a:off x="1762026" y="4772673"/>
              <a:ext cx="1138749" cy="399154"/>
            </a:xfrm>
            <a:prstGeom prst="roundRect">
              <a:avLst>
                <a:gd name="adj" fmla="val 50000"/>
              </a:avLst>
            </a:prstGeom>
            <a:solidFill>
              <a:srgbClr val="FF0000">
                <a:alpha val="5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2744" name="Google Shape;2744;p70"/>
            <p:cNvSpPr txBox="1"/>
            <p:nvPr/>
          </p:nvSpPr>
          <p:spPr>
            <a:xfrm>
              <a:off x="1935801" y="4809903"/>
              <a:ext cx="647766"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600"/>
                <a:buFont typeface="Arial"/>
                <a:buNone/>
              </a:pPr>
              <a:r>
                <a:rPr lang="ja-JP" sz="1600" b="0" i="0" u="none" strike="noStrike" cap="none">
                  <a:solidFill>
                    <a:schemeClr val="lt1"/>
                  </a:solidFill>
                  <a:latin typeface="Arial"/>
                  <a:ea typeface="Arial"/>
                  <a:cs typeface="Arial"/>
                  <a:sym typeface="Arial"/>
                </a:rPr>
                <a:t>選ぶ</a:t>
              </a:r>
              <a:endParaRPr sz="1600" b="0" i="0" u="none" strike="noStrike" cap="none">
                <a:solidFill>
                  <a:schemeClr val="lt1"/>
                </a:solidFill>
                <a:latin typeface="Arial"/>
                <a:ea typeface="Arial"/>
                <a:cs typeface="Arial"/>
                <a:sym typeface="Arial"/>
              </a:endParaRPr>
            </a:p>
          </p:txBody>
        </p:sp>
        <p:sp>
          <p:nvSpPr>
            <p:cNvPr id="2745" name="Google Shape;2745;p70"/>
            <p:cNvSpPr/>
            <p:nvPr/>
          </p:nvSpPr>
          <p:spPr>
            <a:xfrm rot="5400000">
              <a:off x="2567964" y="4874726"/>
              <a:ext cx="226255" cy="195048"/>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sp>
        <p:nvSpPr>
          <p:cNvPr id="2746" name="Google Shape;2746;p70">
            <a:hlinkClick r:id="rId5" action="ppaction://hlinksldjump"/>
          </p:cNvPr>
          <p:cNvSpPr/>
          <p:nvPr/>
        </p:nvSpPr>
        <p:spPr>
          <a:xfrm>
            <a:off x="9293658" y="3946220"/>
            <a:ext cx="1144981" cy="399154"/>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2747" name="Google Shape;2747;p70"/>
          <p:cNvGrpSpPr/>
          <p:nvPr/>
        </p:nvGrpSpPr>
        <p:grpSpPr>
          <a:xfrm>
            <a:off x="1271137" y="4723869"/>
            <a:ext cx="9667861" cy="897266"/>
            <a:chOff x="1271137" y="4723869"/>
            <a:chExt cx="9667861" cy="897266"/>
          </a:xfrm>
        </p:grpSpPr>
        <p:sp>
          <p:nvSpPr>
            <p:cNvPr id="2748" name="Google Shape;2748;p70"/>
            <p:cNvSpPr/>
            <p:nvPr/>
          </p:nvSpPr>
          <p:spPr>
            <a:xfrm>
              <a:off x="1271137" y="4723869"/>
              <a:ext cx="9667861" cy="897266"/>
            </a:xfrm>
            <a:prstGeom prst="roundRect">
              <a:avLst>
                <a:gd name="adj" fmla="val 16133"/>
              </a:avLst>
            </a:prstGeom>
            <a:solidFill>
              <a:srgbClr val="FBFBE9"/>
            </a:solidFill>
            <a:ln w="19050" cap="flat" cmpd="sng">
              <a:solidFill>
                <a:srgbClr val="F2AA8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749" name="Google Shape;2749;p70"/>
            <p:cNvSpPr txBox="1"/>
            <p:nvPr/>
          </p:nvSpPr>
          <p:spPr>
            <a:xfrm>
              <a:off x="1451888" y="4904757"/>
              <a:ext cx="6980748" cy="535491"/>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chemeClr val="dk1"/>
                </a:buClr>
                <a:buSzPts val="2400"/>
                <a:buFont typeface="Arial"/>
                <a:buNone/>
              </a:pPr>
              <a:r>
                <a:rPr lang="ja-JP" sz="2400" b="1" i="0" u="none" strike="noStrike" cap="none">
                  <a:solidFill>
                    <a:schemeClr val="dk1"/>
                  </a:solidFill>
                  <a:latin typeface="Arial"/>
                  <a:ea typeface="Arial"/>
                  <a:cs typeface="Arial"/>
                  <a:sym typeface="Arial"/>
                </a:rPr>
                <a:t>③ </a:t>
              </a:r>
              <a:r>
                <a:rPr lang="ja-JP" sz="2000" b="1" i="0" u="none" strike="noStrike" cap="none">
                  <a:solidFill>
                    <a:schemeClr val="dk1"/>
                  </a:solidFill>
                  <a:latin typeface="Arial"/>
                  <a:ea typeface="Arial"/>
                  <a:cs typeface="Arial"/>
                  <a:sym typeface="Arial"/>
                </a:rPr>
                <a:t>内閣総理大臣が一人で決めている</a:t>
              </a:r>
              <a:endParaRPr sz="1400" b="0" i="0" u="none" strike="noStrike" cap="none">
                <a:solidFill>
                  <a:srgbClr val="000000"/>
                </a:solidFill>
                <a:latin typeface="Arial"/>
                <a:ea typeface="Arial"/>
                <a:cs typeface="Arial"/>
                <a:sym typeface="Arial"/>
              </a:endParaRPr>
            </a:p>
          </p:txBody>
        </p:sp>
      </p:grpSp>
      <p:grpSp>
        <p:nvGrpSpPr>
          <p:cNvPr id="2750" name="Google Shape;2750;p70"/>
          <p:cNvGrpSpPr/>
          <p:nvPr/>
        </p:nvGrpSpPr>
        <p:grpSpPr>
          <a:xfrm>
            <a:off x="9279526" y="4972925"/>
            <a:ext cx="1138749" cy="399154"/>
            <a:chOff x="1762026" y="4772673"/>
            <a:chExt cx="1138749" cy="399154"/>
          </a:xfrm>
        </p:grpSpPr>
        <p:sp>
          <p:nvSpPr>
            <p:cNvPr id="2751" name="Google Shape;2751;p70"/>
            <p:cNvSpPr/>
            <p:nvPr/>
          </p:nvSpPr>
          <p:spPr>
            <a:xfrm>
              <a:off x="1762026" y="4772673"/>
              <a:ext cx="1138749" cy="399154"/>
            </a:xfrm>
            <a:prstGeom prst="roundRect">
              <a:avLst>
                <a:gd name="adj" fmla="val 50000"/>
              </a:avLst>
            </a:prstGeom>
            <a:solidFill>
              <a:srgbClr val="FF0000">
                <a:alpha val="5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2752" name="Google Shape;2752;p70"/>
            <p:cNvSpPr txBox="1"/>
            <p:nvPr/>
          </p:nvSpPr>
          <p:spPr>
            <a:xfrm>
              <a:off x="1935801" y="4809903"/>
              <a:ext cx="647766"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600"/>
                <a:buFont typeface="Arial"/>
                <a:buNone/>
              </a:pPr>
              <a:r>
                <a:rPr lang="ja-JP" sz="1600" b="0" i="0" u="none" strike="noStrike" cap="none">
                  <a:solidFill>
                    <a:schemeClr val="lt1"/>
                  </a:solidFill>
                  <a:latin typeface="Arial"/>
                  <a:ea typeface="Arial"/>
                  <a:cs typeface="Arial"/>
                  <a:sym typeface="Arial"/>
                </a:rPr>
                <a:t>選ぶ</a:t>
              </a:r>
              <a:endParaRPr sz="1600" b="0" i="0" u="none" strike="noStrike" cap="none">
                <a:solidFill>
                  <a:schemeClr val="lt1"/>
                </a:solidFill>
                <a:latin typeface="Arial"/>
                <a:ea typeface="Arial"/>
                <a:cs typeface="Arial"/>
                <a:sym typeface="Arial"/>
              </a:endParaRPr>
            </a:p>
          </p:txBody>
        </p:sp>
        <p:sp>
          <p:nvSpPr>
            <p:cNvPr id="2753" name="Google Shape;2753;p70"/>
            <p:cNvSpPr/>
            <p:nvPr/>
          </p:nvSpPr>
          <p:spPr>
            <a:xfrm rot="5400000">
              <a:off x="2567964" y="4874726"/>
              <a:ext cx="226255" cy="195048"/>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sp>
        <p:nvSpPr>
          <p:cNvPr id="2754" name="Google Shape;2754;p70">
            <a:hlinkClick r:id="rId6" action="ppaction://hlinksldjump"/>
          </p:cNvPr>
          <p:cNvSpPr/>
          <p:nvPr/>
        </p:nvSpPr>
        <p:spPr>
          <a:xfrm>
            <a:off x="9293658" y="4972925"/>
            <a:ext cx="1144981" cy="399154"/>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759"/>
        <p:cNvGrpSpPr/>
        <p:nvPr/>
      </p:nvGrpSpPr>
      <p:grpSpPr>
        <a:xfrm>
          <a:off x="0" y="0"/>
          <a:ext cx="0" cy="0"/>
          <a:chOff x="0" y="0"/>
          <a:chExt cx="0" cy="0"/>
        </a:xfrm>
      </p:grpSpPr>
      <p:grpSp>
        <p:nvGrpSpPr>
          <p:cNvPr id="2760" name="Google Shape;2760;p71"/>
          <p:cNvGrpSpPr/>
          <p:nvPr/>
        </p:nvGrpSpPr>
        <p:grpSpPr>
          <a:xfrm>
            <a:off x="653442" y="1587323"/>
            <a:ext cx="10885117" cy="4314059"/>
            <a:chOff x="653442" y="1657082"/>
            <a:chExt cx="10885117" cy="4314059"/>
          </a:xfrm>
        </p:grpSpPr>
        <p:sp>
          <p:nvSpPr>
            <p:cNvPr id="2761" name="Google Shape;2761;p71"/>
            <p:cNvSpPr/>
            <p:nvPr/>
          </p:nvSpPr>
          <p:spPr>
            <a:xfrm>
              <a:off x="653442" y="1661531"/>
              <a:ext cx="10885117" cy="755780"/>
            </a:xfrm>
            <a:custGeom>
              <a:avLst/>
              <a:gdLst/>
              <a:ahLst/>
              <a:cxnLst/>
              <a:rect l="l" t="t" r="r" b="b"/>
              <a:pathLst>
                <a:path w="9603308" h="677311" extrusionOk="0">
                  <a:moveTo>
                    <a:pt x="257616" y="0"/>
                  </a:moveTo>
                  <a:lnTo>
                    <a:pt x="9345692" y="0"/>
                  </a:lnTo>
                  <a:cubicBezTo>
                    <a:pt x="9487969" y="0"/>
                    <a:pt x="9603308" y="115339"/>
                    <a:pt x="9603308" y="257616"/>
                  </a:cubicBezTo>
                  <a:lnTo>
                    <a:pt x="9603308" y="677301"/>
                  </a:lnTo>
                  <a:lnTo>
                    <a:pt x="9603306" y="677311"/>
                  </a:lnTo>
                  <a:lnTo>
                    <a:pt x="9603306" y="649814"/>
                  </a:lnTo>
                  <a:lnTo>
                    <a:pt x="0" y="649814"/>
                  </a:lnTo>
                  <a:lnTo>
                    <a:pt x="0" y="257616"/>
                  </a:lnTo>
                  <a:cubicBezTo>
                    <a:pt x="0" y="115339"/>
                    <a:pt x="115339" y="0"/>
                    <a:pt x="257616" y="0"/>
                  </a:cubicBezTo>
                  <a:close/>
                </a:path>
              </a:pathLst>
            </a:custGeom>
            <a:solidFill>
              <a:srgbClr val="F2A98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762" name="Google Shape;2762;p71"/>
            <p:cNvSpPr/>
            <p:nvPr/>
          </p:nvSpPr>
          <p:spPr>
            <a:xfrm>
              <a:off x="653442" y="1657082"/>
              <a:ext cx="10885117" cy="4314059"/>
            </a:xfrm>
            <a:prstGeom prst="roundRect">
              <a:avLst>
                <a:gd name="adj" fmla="val 7693"/>
              </a:avLst>
            </a:prstGeom>
            <a:no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
        <p:nvSpPr>
          <p:cNvPr id="2763" name="Google Shape;2763;p71"/>
          <p:cNvSpPr txBox="1"/>
          <p:nvPr/>
        </p:nvSpPr>
        <p:spPr>
          <a:xfrm>
            <a:off x="733766" y="1082556"/>
            <a:ext cx="136287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a:solidFill>
                  <a:schemeClr val="dk1"/>
                </a:solidFill>
                <a:latin typeface="Arial"/>
                <a:ea typeface="Arial"/>
                <a:cs typeface="Arial"/>
                <a:sym typeface="Arial"/>
              </a:rPr>
              <a:t>税金クイズ</a:t>
            </a:r>
            <a:endParaRPr sz="1400" b="0" i="0" u="none" strike="noStrike" cap="none">
              <a:solidFill>
                <a:srgbClr val="000000"/>
              </a:solidFill>
              <a:latin typeface="Arial"/>
              <a:ea typeface="Arial"/>
              <a:cs typeface="Arial"/>
              <a:sym typeface="Arial"/>
            </a:endParaRPr>
          </a:p>
        </p:txBody>
      </p:sp>
      <p:sp>
        <p:nvSpPr>
          <p:cNvPr id="2764" name="Google Shape;2764;p71"/>
          <p:cNvSpPr/>
          <p:nvPr/>
        </p:nvSpPr>
        <p:spPr>
          <a:xfrm>
            <a:off x="1271137" y="2670460"/>
            <a:ext cx="9667861" cy="897266"/>
          </a:xfrm>
          <a:prstGeom prst="roundRect">
            <a:avLst>
              <a:gd name="adj" fmla="val 16133"/>
            </a:avLst>
          </a:prstGeom>
          <a:solidFill>
            <a:srgbClr val="FBFBE9"/>
          </a:solidFill>
          <a:ln w="19050" cap="flat" cmpd="sng">
            <a:solidFill>
              <a:srgbClr val="F2AA8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765" name="Google Shape;2765;p71"/>
          <p:cNvSpPr txBox="1"/>
          <p:nvPr/>
        </p:nvSpPr>
        <p:spPr>
          <a:xfrm>
            <a:off x="1451888" y="2851348"/>
            <a:ext cx="6980748" cy="535491"/>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chemeClr val="dk1"/>
              </a:buClr>
              <a:buSzPts val="2400"/>
              <a:buFont typeface="Arial"/>
              <a:buNone/>
            </a:pPr>
            <a:r>
              <a:rPr lang="ja-JP" sz="2400" b="1" i="0" u="none" strike="noStrike" cap="none">
                <a:solidFill>
                  <a:schemeClr val="dk1"/>
                </a:solidFill>
                <a:latin typeface="Arial"/>
                <a:ea typeface="Arial"/>
                <a:cs typeface="Arial"/>
                <a:sym typeface="Arial"/>
              </a:rPr>
              <a:t>① </a:t>
            </a:r>
            <a:r>
              <a:rPr lang="ja-JP" sz="2000" b="1" i="0" u="none" strike="noStrike" cap="none">
                <a:solidFill>
                  <a:schemeClr val="dk1"/>
                </a:solidFill>
                <a:latin typeface="Arial"/>
                <a:ea typeface="Arial"/>
                <a:cs typeface="Arial"/>
                <a:sym typeface="Arial"/>
              </a:rPr>
              <a:t>国民全員で話し合って決めている</a:t>
            </a:r>
            <a:endParaRPr sz="1400" b="0" i="0" u="none" strike="noStrike" cap="none">
              <a:solidFill>
                <a:srgbClr val="000000"/>
              </a:solidFill>
              <a:latin typeface="Arial"/>
              <a:ea typeface="Arial"/>
              <a:cs typeface="Arial"/>
              <a:sym typeface="Arial"/>
            </a:endParaRPr>
          </a:p>
        </p:txBody>
      </p:sp>
      <p:grpSp>
        <p:nvGrpSpPr>
          <p:cNvPr id="2766" name="Google Shape;2766;p71"/>
          <p:cNvGrpSpPr/>
          <p:nvPr/>
        </p:nvGrpSpPr>
        <p:grpSpPr>
          <a:xfrm>
            <a:off x="142185" y="191285"/>
            <a:ext cx="11907630" cy="830956"/>
            <a:chOff x="142185" y="191285"/>
            <a:chExt cx="11907630" cy="830956"/>
          </a:xfrm>
        </p:grpSpPr>
        <p:pic>
          <p:nvPicPr>
            <p:cNvPr id="2767" name="Google Shape;2767;p71"/>
            <p:cNvPicPr preferRelativeResize="0"/>
            <p:nvPr/>
          </p:nvPicPr>
          <p:blipFill rotWithShape="1">
            <a:blip r:embed="rId3">
              <a:alphaModFix/>
            </a:blip>
            <a:srcRect/>
            <a:stretch/>
          </p:blipFill>
          <p:spPr>
            <a:xfrm>
              <a:off x="142185" y="223545"/>
              <a:ext cx="11907630" cy="755970"/>
            </a:xfrm>
            <a:prstGeom prst="rect">
              <a:avLst/>
            </a:prstGeom>
            <a:noFill/>
            <a:ln>
              <a:noFill/>
            </a:ln>
          </p:spPr>
        </p:pic>
        <p:sp>
          <p:nvSpPr>
            <p:cNvPr id="2768" name="Google Shape;2768;p71"/>
            <p:cNvSpPr txBox="1"/>
            <p:nvPr/>
          </p:nvSpPr>
          <p:spPr>
            <a:xfrm>
              <a:off x="201954" y="191285"/>
              <a:ext cx="1208145"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4800"/>
                <a:buFont typeface="Arial"/>
                <a:buNone/>
              </a:pPr>
              <a:r>
                <a:rPr lang="ja-JP" sz="4800" b="1" i="0" u="none" strike="noStrike" cap="none">
                  <a:solidFill>
                    <a:schemeClr val="lt1"/>
                  </a:solidFill>
                  <a:latin typeface="Arial"/>
                  <a:ea typeface="Arial"/>
                  <a:cs typeface="Arial"/>
                  <a:sym typeface="Arial"/>
                </a:rPr>
                <a:t>7</a:t>
              </a:r>
              <a:endParaRPr sz="4800" b="1" i="0" u="none" strike="noStrike" cap="none">
                <a:solidFill>
                  <a:schemeClr val="lt1"/>
                </a:solidFill>
                <a:latin typeface="Arial"/>
                <a:ea typeface="Arial"/>
                <a:cs typeface="Arial"/>
                <a:sym typeface="Arial"/>
              </a:endParaRPr>
            </a:p>
          </p:txBody>
        </p:sp>
        <p:sp>
          <p:nvSpPr>
            <p:cNvPr id="2769" name="Google Shape;2769;p71"/>
            <p:cNvSpPr txBox="1"/>
            <p:nvPr/>
          </p:nvSpPr>
          <p:spPr>
            <a:xfrm>
              <a:off x="1566872" y="340431"/>
              <a:ext cx="95724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200"/>
                <a:buFont typeface="Arial"/>
                <a:buNone/>
              </a:pPr>
              <a:r>
                <a:rPr lang="ja-JP" sz="3200" b="1" i="0" u="none" strike="noStrike" cap="none">
                  <a:solidFill>
                    <a:schemeClr val="lt1"/>
                  </a:solidFill>
                  <a:latin typeface="Arial"/>
                  <a:ea typeface="Arial"/>
                  <a:cs typeface="Arial"/>
                  <a:sym typeface="Arial"/>
                </a:rPr>
                <a:t>税金の使いみちはどうやって決まるのだろう？</a:t>
              </a:r>
              <a:endParaRPr sz="1400" b="0" i="0" u="none" strike="noStrike" cap="none">
                <a:solidFill>
                  <a:srgbClr val="000000"/>
                </a:solidFill>
                <a:latin typeface="Arial"/>
                <a:ea typeface="Arial"/>
                <a:cs typeface="Arial"/>
                <a:sym typeface="Arial"/>
              </a:endParaRPr>
            </a:p>
          </p:txBody>
        </p:sp>
      </p:grpSp>
      <p:grpSp>
        <p:nvGrpSpPr>
          <p:cNvPr id="2770" name="Google Shape;2770;p71"/>
          <p:cNvGrpSpPr/>
          <p:nvPr/>
        </p:nvGrpSpPr>
        <p:grpSpPr>
          <a:xfrm>
            <a:off x="1974781" y="1718278"/>
            <a:ext cx="610576" cy="549549"/>
            <a:chOff x="408318" y="2484221"/>
            <a:chExt cx="659456" cy="559323"/>
          </a:xfrm>
        </p:grpSpPr>
        <p:sp>
          <p:nvSpPr>
            <p:cNvPr id="2771" name="Google Shape;2771;p71"/>
            <p:cNvSpPr/>
            <p:nvPr/>
          </p:nvSpPr>
          <p:spPr>
            <a:xfrm>
              <a:off x="458392" y="2484221"/>
              <a:ext cx="559323" cy="559323"/>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772" name="Google Shape;2772;p71"/>
            <p:cNvSpPr txBox="1"/>
            <p:nvPr/>
          </p:nvSpPr>
          <p:spPr>
            <a:xfrm>
              <a:off x="408318" y="2547833"/>
              <a:ext cx="659456" cy="40718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AAC8D"/>
                </a:buClr>
                <a:buSzPts val="1800"/>
                <a:buFont typeface="Arial"/>
                <a:buNone/>
              </a:pPr>
              <a:r>
                <a:rPr lang="ja-JP" sz="1800" b="1" i="0" u="none" strike="noStrike" cap="none">
                  <a:solidFill>
                    <a:srgbClr val="2AAC8D"/>
                  </a:solidFill>
                  <a:latin typeface="Arial"/>
                  <a:ea typeface="Arial"/>
                  <a:cs typeface="Arial"/>
                  <a:sym typeface="Arial"/>
                </a:rPr>
                <a:t>Q</a:t>
              </a:r>
              <a:r>
                <a:rPr lang="ja-JP" sz="2000" b="1" i="0" u="none" strike="noStrike" cap="none">
                  <a:solidFill>
                    <a:srgbClr val="2AAC8D"/>
                  </a:solidFill>
                  <a:latin typeface="Arial"/>
                  <a:ea typeface="Arial"/>
                  <a:cs typeface="Arial"/>
                  <a:sym typeface="Arial"/>
                </a:rPr>
                <a:t>4</a:t>
              </a:r>
              <a:endParaRPr sz="2800" b="1" i="0" u="none" strike="noStrike" cap="none">
                <a:solidFill>
                  <a:srgbClr val="2AAC8D"/>
                </a:solidFill>
                <a:latin typeface="Arial"/>
                <a:ea typeface="Arial"/>
                <a:cs typeface="Arial"/>
                <a:sym typeface="Arial"/>
              </a:endParaRPr>
            </a:p>
          </p:txBody>
        </p:sp>
      </p:grpSp>
      <p:sp>
        <p:nvSpPr>
          <p:cNvPr id="2773" name="Google Shape;2773;p71"/>
          <p:cNvSpPr txBox="1"/>
          <p:nvPr/>
        </p:nvSpPr>
        <p:spPr>
          <a:xfrm>
            <a:off x="2631713" y="1774109"/>
            <a:ext cx="82659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chemeClr val="dk1"/>
              </a:buClr>
              <a:buSzPts val="2000"/>
              <a:buFont typeface="Arial"/>
              <a:buNone/>
            </a:pPr>
            <a:r>
              <a:rPr lang="ja-JP" sz="2000" b="1" i="0" u="none" strike="noStrike" cap="none">
                <a:solidFill>
                  <a:schemeClr val="dk1"/>
                </a:solidFill>
                <a:latin typeface="Arial"/>
                <a:ea typeface="Arial"/>
                <a:cs typeface="Arial"/>
                <a:sym typeface="Arial"/>
              </a:rPr>
              <a:t>税金の使いみちはだれがどのように決めているのでしょう。</a:t>
            </a:r>
            <a:endParaRPr sz="1400" b="0" i="0" u="none" strike="noStrike" cap="none">
              <a:solidFill>
                <a:srgbClr val="000000"/>
              </a:solidFill>
              <a:latin typeface="Arial"/>
              <a:ea typeface="Arial"/>
              <a:cs typeface="Arial"/>
              <a:sym typeface="Arial"/>
            </a:endParaRPr>
          </a:p>
        </p:txBody>
      </p:sp>
      <p:sp>
        <p:nvSpPr>
          <p:cNvPr id="2774" name="Google Shape;2774;p71"/>
          <p:cNvSpPr/>
          <p:nvPr/>
        </p:nvSpPr>
        <p:spPr>
          <a:xfrm>
            <a:off x="1271137" y="3697164"/>
            <a:ext cx="9667861" cy="897266"/>
          </a:xfrm>
          <a:prstGeom prst="roundRect">
            <a:avLst>
              <a:gd name="adj" fmla="val 16133"/>
            </a:avLst>
          </a:prstGeom>
          <a:solidFill>
            <a:srgbClr val="FBFBE9"/>
          </a:solidFill>
          <a:ln w="19050" cap="flat" cmpd="sng">
            <a:solidFill>
              <a:srgbClr val="F2AA8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775" name="Google Shape;2775;p71"/>
          <p:cNvSpPr txBox="1"/>
          <p:nvPr/>
        </p:nvSpPr>
        <p:spPr>
          <a:xfrm>
            <a:off x="1451888" y="3878052"/>
            <a:ext cx="6980748" cy="535491"/>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chemeClr val="dk1"/>
              </a:buClr>
              <a:buSzPts val="2400"/>
              <a:buFont typeface="Arial"/>
              <a:buNone/>
            </a:pPr>
            <a:r>
              <a:rPr lang="ja-JP" sz="2400" b="1" i="0" u="none" strike="noStrike" cap="none">
                <a:solidFill>
                  <a:schemeClr val="dk1"/>
                </a:solidFill>
                <a:latin typeface="Arial"/>
                <a:ea typeface="Arial"/>
                <a:cs typeface="Arial"/>
                <a:sym typeface="Arial"/>
              </a:rPr>
              <a:t>② </a:t>
            </a:r>
            <a:r>
              <a:rPr lang="ja-JP" sz="2000" b="1" i="0" u="none" strike="noStrike" cap="none">
                <a:solidFill>
                  <a:schemeClr val="dk1"/>
                </a:solidFill>
                <a:latin typeface="Arial"/>
                <a:ea typeface="Arial"/>
                <a:cs typeface="Arial"/>
                <a:sym typeface="Arial"/>
              </a:rPr>
              <a:t>選挙で選ばれた代表の議員が話し合って決めている</a:t>
            </a:r>
            <a:endParaRPr sz="1400" b="0" i="0" u="none" strike="noStrike" cap="none">
              <a:solidFill>
                <a:srgbClr val="000000"/>
              </a:solidFill>
              <a:latin typeface="Arial"/>
              <a:ea typeface="Arial"/>
              <a:cs typeface="Arial"/>
              <a:sym typeface="Arial"/>
            </a:endParaRPr>
          </a:p>
        </p:txBody>
      </p:sp>
      <p:sp>
        <p:nvSpPr>
          <p:cNvPr id="2776" name="Google Shape;2776;p71"/>
          <p:cNvSpPr/>
          <p:nvPr/>
        </p:nvSpPr>
        <p:spPr>
          <a:xfrm>
            <a:off x="1271137" y="4723869"/>
            <a:ext cx="9667861" cy="897266"/>
          </a:xfrm>
          <a:prstGeom prst="roundRect">
            <a:avLst>
              <a:gd name="adj" fmla="val 16133"/>
            </a:avLst>
          </a:prstGeom>
          <a:solidFill>
            <a:srgbClr val="FBFBE9"/>
          </a:solidFill>
          <a:ln w="19050" cap="flat" cmpd="sng">
            <a:solidFill>
              <a:srgbClr val="F2AA8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777" name="Google Shape;2777;p71"/>
          <p:cNvSpPr txBox="1"/>
          <p:nvPr/>
        </p:nvSpPr>
        <p:spPr>
          <a:xfrm>
            <a:off x="1451888" y="4904757"/>
            <a:ext cx="6980748" cy="535491"/>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chemeClr val="dk1"/>
              </a:buClr>
              <a:buSzPts val="2400"/>
              <a:buFont typeface="Arial"/>
              <a:buNone/>
            </a:pPr>
            <a:r>
              <a:rPr lang="ja-JP" sz="2400" b="1" i="0" u="none" strike="noStrike" cap="none">
                <a:solidFill>
                  <a:schemeClr val="dk1"/>
                </a:solidFill>
                <a:latin typeface="Arial"/>
                <a:ea typeface="Arial"/>
                <a:cs typeface="Arial"/>
                <a:sym typeface="Arial"/>
              </a:rPr>
              <a:t>③ </a:t>
            </a:r>
            <a:r>
              <a:rPr lang="ja-JP" sz="2000" b="1" i="0" u="none" strike="noStrike" cap="none">
                <a:solidFill>
                  <a:schemeClr val="dk1"/>
                </a:solidFill>
                <a:latin typeface="Arial"/>
                <a:ea typeface="Arial"/>
                <a:cs typeface="Arial"/>
                <a:sym typeface="Arial"/>
              </a:rPr>
              <a:t>内閣総理大臣が一人で決めている</a:t>
            </a:r>
            <a:endParaRPr sz="1400" b="0" i="0" u="none" strike="noStrike" cap="none">
              <a:solidFill>
                <a:srgbClr val="000000"/>
              </a:solidFill>
              <a:latin typeface="Arial"/>
              <a:ea typeface="Arial"/>
              <a:cs typeface="Arial"/>
              <a:sym typeface="Arial"/>
            </a:endParaRPr>
          </a:p>
        </p:txBody>
      </p:sp>
      <p:sp>
        <p:nvSpPr>
          <p:cNvPr id="2778" name="Google Shape;2778;p71"/>
          <p:cNvSpPr/>
          <p:nvPr/>
        </p:nvSpPr>
        <p:spPr>
          <a:xfrm>
            <a:off x="1029322" y="2528440"/>
            <a:ext cx="10133357" cy="2089352"/>
          </a:xfrm>
          <a:prstGeom prst="rect">
            <a:avLst/>
          </a:prstGeom>
          <a:solidFill>
            <a:schemeClr val="lt1">
              <a:alpha val="85098"/>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2779" name="Google Shape;2779;p71"/>
          <p:cNvGrpSpPr/>
          <p:nvPr/>
        </p:nvGrpSpPr>
        <p:grpSpPr>
          <a:xfrm>
            <a:off x="9210034" y="4383473"/>
            <a:ext cx="2628305" cy="1621124"/>
            <a:chOff x="1313142" y="4927808"/>
            <a:chExt cx="2628305" cy="1621124"/>
          </a:xfrm>
        </p:grpSpPr>
        <p:grpSp>
          <p:nvGrpSpPr>
            <p:cNvPr id="2780" name="Google Shape;2780;p71"/>
            <p:cNvGrpSpPr/>
            <p:nvPr/>
          </p:nvGrpSpPr>
          <p:grpSpPr>
            <a:xfrm>
              <a:off x="1313142" y="4927808"/>
              <a:ext cx="2628305" cy="1621124"/>
              <a:chOff x="1626744" y="4942466"/>
              <a:chExt cx="2628305" cy="1621124"/>
            </a:xfrm>
          </p:grpSpPr>
          <p:sp>
            <p:nvSpPr>
              <p:cNvPr id="2781" name="Google Shape;2781;p71"/>
              <p:cNvSpPr/>
              <p:nvPr/>
            </p:nvSpPr>
            <p:spPr>
              <a:xfrm>
                <a:off x="1626744" y="4942466"/>
                <a:ext cx="2628305" cy="1621124"/>
              </a:xfrm>
              <a:prstGeom prst="roundRect">
                <a:avLst>
                  <a:gd name="adj" fmla="val 4281"/>
                </a:avLst>
              </a:prstGeom>
              <a:solidFill>
                <a:schemeClr val="lt1"/>
              </a:solid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2782" name="Google Shape;2782;p71"/>
              <p:cNvGrpSpPr/>
              <p:nvPr/>
            </p:nvGrpSpPr>
            <p:grpSpPr>
              <a:xfrm>
                <a:off x="2021611" y="4978792"/>
                <a:ext cx="1858464" cy="992918"/>
                <a:chOff x="2021611" y="4978792"/>
                <a:chExt cx="1858464" cy="992918"/>
              </a:xfrm>
            </p:grpSpPr>
            <p:sp>
              <p:nvSpPr>
                <p:cNvPr id="2783" name="Google Shape;2783;p71"/>
                <p:cNvSpPr txBox="1"/>
                <p:nvPr/>
              </p:nvSpPr>
              <p:spPr>
                <a:xfrm>
                  <a:off x="2568465" y="4978792"/>
                  <a:ext cx="744862"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ja-JP" sz="2000" b="0" i="0" u="none" strike="noStrike" cap="none">
                      <a:solidFill>
                        <a:schemeClr val="dk1"/>
                      </a:solidFill>
                      <a:latin typeface="Arial"/>
                      <a:ea typeface="Arial"/>
                      <a:cs typeface="Arial"/>
                      <a:sym typeface="Arial"/>
                    </a:rPr>
                    <a:t>答え</a:t>
                  </a:r>
                  <a:endParaRPr sz="2000" b="0" i="0" u="none" strike="noStrike" cap="none">
                    <a:solidFill>
                      <a:schemeClr val="dk1"/>
                    </a:solidFill>
                    <a:latin typeface="Arial"/>
                    <a:ea typeface="Arial"/>
                    <a:cs typeface="Arial"/>
                    <a:sym typeface="Arial"/>
                  </a:endParaRPr>
                </a:p>
              </p:txBody>
            </p:sp>
            <p:sp>
              <p:nvSpPr>
                <p:cNvPr id="2784" name="Google Shape;2784;p71"/>
                <p:cNvSpPr txBox="1"/>
                <p:nvPr/>
              </p:nvSpPr>
              <p:spPr>
                <a:xfrm>
                  <a:off x="2021611" y="5325379"/>
                  <a:ext cx="1858464"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ja-JP" sz="3600" b="1" i="0" u="none" strike="noStrike" cap="none">
                      <a:solidFill>
                        <a:srgbClr val="FF0000"/>
                      </a:solidFill>
                      <a:latin typeface="Arial"/>
                      <a:ea typeface="Arial"/>
                      <a:cs typeface="Arial"/>
                      <a:sym typeface="Arial"/>
                    </a:rPr>
                    <a:t>不正解</a:t>
                  </a:r>
                  <a:endParaRPr sz="3600" b="1" i="0" u="none" strike="noStrike" cap="none">
                    <a:solidFill>
                      <a:srgbClr val="FF0000"/>
                    </a:solidFill>
                    <a:latin typeface="Arial"/>
                    <a:ea typeface="Arial"/>
                    <a:cs typeface="Arial"/>
                    <a:sym typeface="Arial"/>
                  </a:endParaRPr>
                </a:p>
              </p:txBody>
            </p:sp>
          </p:grpSp>
        </p:grpSp>
        <p:grpSp>
          <p:nvGrpSpPr>
            <p:cNvPr id="2785" name="Google Shape;2785;p71"/>
            <p:cNvGrpSpPr/>
            <p:nvPr/>
          </p:nvGrpSpPr>
          <p:grpSpPr>
            <a:xfrm>
              <a:off x="1426941" y="6042189"/>
              <a:ext cx="2400706" cy="399154"/>
              <a:chOff x="1345154" y="6166650"/>
              <a:chExt cx="2400706" cy="399154"/>
            </a:xfrm>
          </p:grpSpPr>
          <p:sp>
            <p:nvSpPr>
              <p:cNvPr id="2786" name="Google Shape;2786;p71"/>
              <p:cNvSpPr/>
              <p:nvPr/>
            </p:nvSpPr>
            <p:spPr>
              <a:xfrm>
                <a:off x="1345154" y="6166650"/>
                <a:ext cx="2400706"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2787" name="Google Shape;2787;p71"/>
              <p:cNvGrpSpPr/>
              <p:nvPr/>
            </p:nvGrpSpPr>
            <p:grpSpPr>
              <a:xfrm>
                <a:off x="1430448" y="6223945"/>
                <a:ext cx="2185237" cy="292347"/>
                <a:chOff x="1598171" y="6207073"/>
                <a:chExt cx="2185238" cy="292347"/>
              </a:xfrm>
            </p:grpSpPr>
            <p:sp>
              <p:nvSpPr>
                <p:cNvPr id="2788" name="Google Shape;2788;p71"/>
                <p:cNvSpPr txBox="1"/>
                <p:nvPr/>
              </p:nvSpPr>
              <p:spPr>
                <a:xfrm>
                  <a:off x="1598171" y="6207073"/>
                  <a:ext cx="2031030" cy="2923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ja-JP" sz="1300" b="0" i="0" u="none" strike="noStrike" cap="none">
                      <a:solidFill>
                        <a:schemeClr val="lt1"/>
                      </a:solidFill>
                      <a:latin typeface="Arial"/>
                      <a:ea typeface="Arial"/>
                      <a:cs typeface="Arial"/>
                      <a:sym typeface="Arial"/>
                    </a:rPr>
                    <a:t>もう一度チャレンジする</a:t>
                  </a:r>
                  <a:endParaRPr sz="1300" b="0" i="0" u="none" strike="noStrike" cap="none">
                    <a:solidFill>
                      <a:schemeClr val="lt1"/>
                    </a:solidFill>
                    <a:latin typeface="Arial"/>
                    <a:ea typeface="Arial"/>
                    <a:cs typeface="Arial"/>
                    <a:sym typeface="Arial"/>
                  </a:endParaRPr>
                </a:p>
              </p:txBody>
            </p:sp>
            <p:sp>
              <p:nvSpPr>
                <p:cNvPr id="2789" name="Google Shape;2789;p71"/>
                <p:cNvSpPr/>
                <p:nvPr/>
              </p:nvSpPr>
              <p:spPr>
                <a:xfrm rot="5400000">
                  <a:off x="3572757" y="6251834"/>
                  <a:ext cx="226255" cy="195048"/>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grpSp>
      </p:grpSp>
      <p:sp>
        <p:nvSpPr>
          <p:cNvPr id="2790" name="Google Shape;2790;p71">
            <a:hlinkClick r:id="rId4" action="ppaction://hlinksldjump"/>
          </p:cNvPr>
          <p:cNvSpPr/>
          <p:nvPr/>
        </p:nvSpPr>
        <p:spPr>
          <a:xfrm>
            <a:off x="9323833" y="5492482"/>
            <a:ext cx="2400706" cy="404526"/>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2791" name="Google Shape;2791;p71"/>
          <p:cNvSpPr/>
          <p:nvPr/>
        </p:nvSpPr>
        <p:spPr>
          <a:xfrm>
            <a:off x="6820668" y="3883857"/>
            <a:ext cx="2596293" cy="2596293"/>
          </a:xfrm>
          <a:prstGeom prst="mathMultiply">
            <a:avLst>
              <a:gd name="adj1" fmla="val 8197"/>
            </a:avLst>
          </a:prstGeom>
          <a:solidFill>
            <a:srgbClr val="FF0000">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18">
            <a:hlinkClick r:id="rId3" action="ppaction://hlinksldjump"/>
          </p:cNvPr>
          <p:cNvSpPr/>
          <p:nvPr/>
        </p:nvSpPr>
        <p:spPr>
          <a:xfrm>
            <a:off x="10913791" y="317657"/>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315" name="Google Shape;315;p18"/>
          <p:cNvSpPr/>
          <p:nvPr/>
        </p:nvSpPr>
        <p:spPr>
          <a:xfrm>
            <a:off x="6400740" y="2813554"/>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316" name="Google Shape;316;p18"/>
          <p:cNvGrpSpPr/>
          <p:nvPr/>
        </p:nvGrpSpPr>
        <p:grpSpPr>
          <a:xfrm>
            <a:off x="3501299" y="1739467"/>
            <a:ext cx="5189402" cy="4310210"/>
            <a:chOff x="3501299" y="1739467"/>
            <a:chExt cx="5189402" cy="4310210"/>
          </a:xfrm>
        </p:grpSpPr>
        <p:sp>
          <p:nvSpPr>
            <p:cNvPr id="317" name="Google Shape;317;p18"/>
            <p:cNvSpPr/>
            <p:nvPr/>
          </p:nvSpPr>
          <p:spPr>
            <a:xfrm>
              <a:off x="3501299" y="1739467"/>
              <a:ext cx="5189402" cy="4310210"/>
            </a:xfrm>
            <a:prstGeom prst="rect">
              <a:avLst/>
            </a:prstGeom>
            <a:solidFill>
              <a:schemeClr val="lt1"/>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18" name="Google Shape;318;p18"/>
            <p:cNvPicPr preferRelativeResize="0"/>
            <p:nvPr/>
          </p:nvPicPr>
          <p:blipFill rotWithShape="1">
            <a:blip r:embed="rId4">
              <a:alphaModFix/>
            </a:blip>
            <a:srcRect t="7599" b="7599"/>
            <a:stretch/>
          </p:blipFill>
          <p:spPr>
            <a:xfrm>
              <a:off x="3600824" y="1853430"/>
              <a:ext cx="4990353" cy="2819841"/>
            </a:xfrm>
            <a:prstGeom prst="rect">
              <a:avLst/>
            </a:prstGeom>
            <a:noFill/>
            <a:ln>
              <a:noFill/>
            </a:ln>
          </p:spPr>
        </p:pic>
        <p:sp>
          <p:nvSpPr>
            <p:cNvPr id="319" name="Google Shape;319;p18"/>
            <p:cNvSpPr txBox="1"/>
            <p:nvPr/>
          </p:nvSpPr>
          <p:spPr>
            <a:xfrm>
              <a:off x="3631661" y="4927529"/>
              <a:ext cx="4928679" cy="867890"/>
            </a:xfrm>
            <a:prstGeom prst="rect">
              <a:avLst/>
            </a:prstGeom>
            <a:noFill/>
            <a:ln>
              <a:noFill/>
            </a:ln>
          </p:spPr>
          <p:txBody>
            <a:bodyPr spcFirstLastPara="1" wrap="square" lIns="91425" tIns="45700" rIns="91425" bIns="45700" anchor="t" anchorCtr="0">
              <a:spAutoFit/>
            </a:bodyPr>
            <a:lstStyle/>
            <a:p>
              <a:pPr marL="0" marR="0" lvl="0" indent="0" algn="ctr" rtl="0">
                <a:lnSpc>
                  <a:spcPct val="140000"/>
                </a:lnSpc>
                <a:spcBef>
                  <a:spcPts val="0"/>
                </a:spcBef>
                <a:spcAft>
                  <a:spcPts val="0"/>
                </a:spcAft>
                <a:buClr>
                  <a:schemeClr val="dk1"/>
                </a:buClr>
                <a:buSzPts val="1800"/>
                <a:buFont typeface="Arial"/>
                <a:buNone/>
              </a:pPr>
              <a:r>
                <a:rPr lang="ja-JP" sz="1800" b="1" i="0" u="none" strike="noStrike" cap="none" dirty="0">
                  <a:solidFill>
                    <a:schemeClr val="dk1"/>
                  </a:solidFill>
                  <a:latin typeface="Arial"/>
                  <a:ea typeface="Arial"/>
                  <a:cs typeface="Arial"/>
                  <a:sym typeface="Arial"/>
                </a:rPr>
                <a:t>自然体験学習施設「ふれあい塾」</a:t>
              </a:r>
              <a:endParaRPr sz="1800" b="1" i="0" u="none" strike="noStrike" cap="none" dirty="0">
                <a:solidFill>
                  <a:schemeClr val="dk1"/>
                </a:solidFill>
                <a:latin typeface="Arial"/>
                <a:ea typeface="Arial"/>
                <a:cs typeface="Arial"/>
                <a:sym typeface="Arial"/>
              </a:endParaRPr>
            </a:p>
            <a:p>
              <a:pPr marL="0" marR="0" lvl="0" indent="0" algn="ctr" rtl="0">
                <a:lnSpc>
                  <a:spcPct val="140000"/>
                </a:lnSpc>
                <a:spcBef>
                  <a:spcPts val="0"/>
                </a:spcBef>
                <a:spcAft>
                  <a:spcPts val="0"/>
                </a:spcAft>
                <a:buClr>
                  <a:schemeClr val="dk1"/>
                </a:buClr>
                <a:buSzPts val="1800"/>
                <a:buFont typeface="Arial"/>
                <a:buNone/>
              </a:pPr>
              <a:r>
                <a:rPr lang="ja-JP" sz="1800" b="1" i="0" u="none" strike="noStrike" cap="none">
                  <a:solidFill>
                    <a:schemeClr val="dk1"/>
                  </a:solidFill>
                  <a:latin typeface="Arial"/>
                  <a:ea typeface="Arial"/>
                  <a:cs typeface="Arial"/>
                  <a:sym typeface="Arial"/>
                </a:rPr>
                <a:t>（</a:t>
              </a:r>
              <a:r>
                <a:rPr lang="ja-JP" altLang="en-US" sz="1800" b="1">
                  <a:solidFill>
                    <a:schemeClr val="dk1"/>
                  </a:solidFill>
                </a:rPr>
                <a:t>福智</a:t>
              </a:r>
              <a:r>
                <a:rPr lang="ja-JP" sz="1800" b="1" i="0" u="none" strike="noStrike" cap="none">
                  <a:solidFill>
                    <a:schemeClr val="dk1"/>
                  </a:solidFill>
                  <a:latin typeface="Arial"/>
                  <a:ea typeface="Arial"/>
                  <a:cs typeface="Arial"/>
                  <a:sym typeface="Arial"/>
                </a:rPr>
                <a:t>町）</a:t>
              </a:r>
              <a:endParaRPr sz="2400" b="1" i="0" u="none" strike="noStrike" cap="none" dirty="0">
                <a:solidFill>
                  <a:schemeClr val="dk1"/>
                </a:solidFill>
                <a:latin typeface="Arial"/>
                <a:ea typeface="Arial"/>
                <a:cs typeface="Arial"/>
                <a:sym typeface="Arial"/>
              </a:endParaRPr>
            </a:p>
          </p:txBody>
        </p:sp>
        <p:sp>
          <p:nvSpPr>
            <p:cNvPr id="320" name="Google Shape;320;p18"/>
            <p:cNvSpPr txBox="1"/>
            <p:nvPr/>
          </p:nvSpPr>
          <p:spPr>
            <a:xfrm>
              <a:off x="5662179" y="5201146"/>
              <a:ext cx="867600" cy="215400"/>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chemeClr val="dk1"/>
                </a:buClr>
                <a:buSzPts val="800"/>
                <a:buFont typeface="Arial"/>
                <a:buNone/>
              </a:pPr>
              <a:r>
                <a:rPr lang="ja-JP" sz="800" b="0" i="0" u="none" strike="noStrike" cap="none">
                  <a:solidFill>
                    <a:schemeClr val="dk1"/>
                  </a:solidFill>
                  <a:latin typeface="Arial"/>
                  <a:ea typeface="Arial"/>
                  <a:cs typeface="Arial"/>
                  <a:sym typeface="Arial"/>
                </a:rPr>
                <a:t>ふ く ち ま ち</a:t>
              </a:r>
              <a:endParaRPr sz="800" b="0" i="0" u="none" strike="noStrike" cap="none">
                <a:solidFill>
                  <a:schemeClr val="dk1"/>
                </a:solidFill>
                <a:latin typeface="Arial"/>
                <a:ea typeface="Arial"/>
                <a:cs typeface="Arial"/>
                <a:sym typeface="Arial"/>
              </a:endParaRPr>
            </a:p>
          </p:txBody>
        </p:sp>
        <p:sp>
          <p:nvSpPr>
            <p:cNvPr id="321" name="Google Shape;321;p18"/>
            <p:cNvSpPr txBox="1"/>
            <p:nvPr/>
          </p:nvSpPr>
          <p:spPr>
            <a:xfrm>
              <a:off x="4254845" y="4813675"/>
              <a:ext cx="2085600" cy="215400"/>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chemeClr val="dk1"/>
                </a:buClr>
                <a:buSzPts val="800"/>
                <a:buFont typeface="Arial"/>
                <a:buNone/>
              </a:pPr>
              <a:r>
                <a:rPr lang="ja-JP" sz="800" b="0" i="0" u="none" strike="noStrike" cap="none">
                  <a:solidFill>
                    <a:schemeClr val="dk1"/>
                  </a:solidFill>
                  <a:latin typeface="Arial"/>
                  <a:ea typeface="Arial"/>
                  <a:cs typeface="Arial"/>
                  <a:sym typeface="Arial"/>
                </a:rPr>
                <a:t>し ぜ ん た い け ん が く しゅう し せ つ</a:t>
              </a:r>
              <a:endParaRPr sz="1400" b="0" i="0" u="none" strike="noStrike" cap="none">
                <a:solidFill>
                  <a:srgbClr val="000000"/>
                </a:solidFill>
                <a:latin typeface="Arial"/>
                <a:ea typeface="Arial"/>
                <a:cs typeface="Arial"/>
                <a:sym typeface="Arial"/>
              </a:endParaRPr>
            </a:p>
          </p:txBody>
        </p:sp>
        <p:sp>
          <p:nvSpPr>
            <p:cNvPr id="322" name="Google Shape;322;p18"/>
            <p:cNvSpPr txBox="1"/>
            <p:nvPr/>
          </p:nvSpPr>
          <p:spPr>
            <a:xfrm>
              <a:off x="7203948" y="4813675"/>
              <a:ext cx="554100" cy="215400"/>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chemeClr val="dk1"/>
                </a:buClr>
                <a:buSzPts val="800"/>
                <a:buFont typeface="Arial"/>
                <a:buNone/>
              </a:pPr>
              <a:r>
                <a:rPr lang="ja-JP" sz="800" b="0" i="0" u="none" strike="noStrike" cap="none">
                  <a:solidFill>
                    <a:schemeClr val="dk1"/>
                  </a:solidFill>
                  <a:latin typeface="Arial"/>
                  <a:ea typeface="Arial"/>
                  <a:cs typeface="Arial"/>
                  <a:sym typeface="Arial"/>
                </a:rPr>
                <a:t>じゅく</a:t>
              </a:r>
              <a:endParaRPr sz="800" b="0" i="0" u="none" strike="noStrike" cap="none">
                <a:solidFill>
                  <a:schemeClr val="dk1"/>
                </a:solidFill>
                <a:latin typeface="Arial"/>
                <a:ea typeface="Arial"/>
                <a:cs typeface="Arial"/>
                <a:sym typeface="Arial"/>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16"/>
                                        </p:tgtEl>
                                        <p:attrNameLst>
                                          <p:attrName>style.visibility</p:attrName>
                                        </p:attrNameLst>
                                      </p:cBhvr>
                                      <p:to>
                                        <p:strVal val="visible"/>
                                      </p:to>
                                    </p:set>
                                    <p:anim calcmode="lin" valueType="num">
                                      <p:cBhvr additive="base">
                                        <p:cTn id="7" dur="500"/>
                                        <p:tgtEl>
                                          <p:spTgt spid="316"/>
                                        </p:tgtEl>
                                        <p:attrNameLst>
                                          <p:attrName>ppt_w</p:attrName>
                                        </p:attrNameLst>
                                      </p:cBhvr>
                                      <p:tavLst>
                                        <p:tav tm="0">
                                          <p:val>
                                            <p:strVal val="0"/>
                                          </p:val>
                                        </p:tav>
                                        <p:tav tm="100000">
                                          <p:val>
                                            <p:strVal val="#ppt_w"/>
                                          </p:val>
                                        </p:tav>
                                      </p:tavLst>
                                    </p:anim>
                                    <p:anim calcmode="lin" valueType="num">
                                      <p:cBhvr additive="base">
                                        <p:cTn id="8" dur="500"/>
                                        <p:tgtEl>
                                          <p:spTgt spid="316"/>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796"/>
        <p:cNvGrpSpPr/>
        <p:nvPr/>
      </p:nvGrpSpPr>
      <p:grpSpPr>
        <a:xfrm>
          <a:off x="0" y="0"/>
          <a:ext cx="0" cy="0"/>
          <a:chOff x="0" y="0"/>
          <a:chExt cx="0" cy="0"/>
        </a:xfrm>
      </p:grpSpPr>
      <p:grpSp>
        <p:nvGrpSpPr>
          <p:cNvPr id="2797" name="Google Shape;2797;p72"/>
          <p:cNvGrpSpPr/>
          <p:nvPr/>
        </p:nvGrpSpPr>
        <p:grpSpPr>
          <a:xfrm>
            <a:off x="653442" y="1587323"/>
            <a:ext cx="10885117" cy="4314059"/>
            <a:chOff x="653442" y="1657082"/>
            <a:chExt cx="10885117" cy="4314059"/>
          </a:xfrm>
        </p:grpSpPr>
        <p:sp>
          <p:nvSpPr>
            <p:cNvPr id="2798" name="Google Shape;2798;p72"/>
            <p:cNvSpPr/>
            <p:nvPr/>
          </p:nvSpPr>
          <p:spPr>
            <a:xfrm>
              <a:off x="653442" y="1661531"/>
              <a:ext cx="10885117" cy="755780"/>
            </a:xfrm>
            <a:custGeom>
              <a:avLst/>
              <a:gdLst/>
              <a:ahLst/>
              <a:cxnLst/>
              <a:rect l="l" t="t" r="r" b="b"/>
              <a:pathLst>
                <a:path w="9603308" h="677311" extrusionOk="0">
                  <a:moveTo>
                    <a:pt x="257616" y="0"/>
                  </a:moveTo>
                  <a:lnTo>
                    <a:pt x="9345692" y="0"/>
                  </a:lnTo>
                  <a:cubicBezTo>
                    <a:pt x="9487969" y="0"/>
                    <a:pt x="9603308" y="115339"/>
                    <a:pt x="9603308" y="257616"/>
                  </a:cubicBezTo>
                  <a:lnTo>
                    <a:pt x="9603308" y="677301"/>
                  </a:lnTo>
                  <a:lnTo>
                    <a:pt x="9603306" y="677311"/>
                  </a:lnTo>
                  <a:lnTo>
                    <a:pt x="9603306" y="649814"/>
                  </a:lnTo>
                  <a:lnTo>
                    <a:pt x="0" y="649814"/>
                  </a:lnTo>
                  <a:lnTo>
                    <a:pt x="0" y="257616"/>
                  </a:lnTo>
                  <a:cubicBezTo>
                    <a:pt x="0" y="115339"/>
                    <a:pt x="115339" y="0"/>
                    <a:pt x="257616" y="0"/>
                  </a:cubicBezTo>
                  <a:close/>
                </a:path>
              </a:pathLst>
            </a:custGeom>
            <a:solidFill>
              <a:srgbClr val="F2A98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799" name="Google Shape;2799;p72"/>
            <p:cNvSpPr/>
            <p:nvPr/>
          </p:nvSpPr>
          <p:spPr>
            <a:xfrm>
              <a:off x="653442" y="1657082"/>
              <a:ext cx="10885117" cy="4314059"/>
            </a:xfrm>
            <a:prstGeom prst="roundRect">
              <a:avLst>
                <a:gd name="adj" fmla="val 7693"/>
              </a:avLst>
            </a:prstGeom>
            <a:no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
        <p:nvSpPr>
          <p:cNvPr id="2800" name="Google Shape;2800;p72"/>
          <p:cNvSpPr txBox="1"/>
          <p:nvPr/>
        </p:nvSpPr>
        <p:spPr>
          <a:xfrm>
            <a:off x="733766" y="1082556"/>
            <a:ext cx="136287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a:solidFill>
                  <a:schemeClr val="dk1"/>
                </a:solidFill>
                <a:latin typeface="Arial"/>
                <a:ea typeface="Arial"/>
                <a:cs typeface="Arial"/>
                <a:sym typeface="Arial"/>
              </a:rPr>
              <a:t>税金クイズ</a:t>
            </a:r>
            <a:endParaRPr sz="1400" b="0" i="0" u="none" strike="noStrike" cap="none">
              <a:solidFill>
                <a:srgbClr val="000000"/>
              </a:solidFill>
              <a:latin typeface="Arial"/>
              <a:ea typeface="Arial"/>
              <a:cs typeface="Arial"/>
              <a:sym typeface="Arial"/>
            </a:endParaRPr>
          </a:p>
        </p:txBody>
      </p:sp>
      <p:grpSp>
        <p:nvGrpSpPr>
          <p:cNvPr id="2801" name="Google Shape;2801;p72"/>
          <p:cNvGrpSpPr/>
          <p:nvPr/>
        </p:nvGrpSpPr>
        <p:grpSpPr>
          <a:xfrm>
            <a:off x="142185" y="191285"/>
            <a:ext cx="11907630" cy="830956"/>
            <a:chOff x="142185" y="191285"/>
            <a:chExt cx="11907630" cy="830956"/>
          </a:xfrm>
        </p:grpSpPr>
        <p:pic>
          <p:nvPicPr>
            <p:cNvPr id="2802" name="Google Shape;2802;p72"/>
            <p:cNvPicPr preferRelativeResize="0"/>
            <p:nvPr/>
          </p:nvPicPr>
          <p:blipFill rotWithShape="1">
            <a:blip r:embed="rId3">
              <a:alphaModFix/>
            </a:blip>
            <a:srcRect/>
            <a:stretch/>
          </p:blipFill>
          <p:spPr>
            <a:xfrm>
              <a:off x="142185" y="223545"/>
              <a:ext cx="11907630" cy="755970"/>
            </a:xfrm>
            <a:prstGeom prst="rect">
              <a:avLst/>
            </a:prstGeom>
            <a:noFill/>
            <a:ln>
              <a:noFill/>
            </a:ln>
          </p:spPr>
        </p:pic>
        <p:sp>
          <p:nvSpPr>
            <p:cNvPr id="2803" name="Google Shape;2803;p72"/>
            <p:cNvSpPr txBox="1"/>
            <p:nvPr/>
          </p:nvSpPr>
          <p:spPr>
            <a:xfrm>
              <a:off x="201954" y="191285"/>
              <a:ext cx="1208145"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4800"/>
                <a:buFont typeface="Arial"/>
                <a:buNone/>
              </a:pPr>
              <a:r>
                <a:rPr lang="ja-JP" sz="4800" b="1" i="0" u="none" strike="noStrike" cap="none">
                  <a:solidFill>
                    <a:schemeClr val="lt1"/>
                  </a:solidFill>
                  <a:latin typeface="Arial"/>
                  <a:ea typeface="Arial"/>
                  <a:cs typeface="Arial"/>
                  <a:sym typeface="Arial"/>
                </a:rPr>
                <a:t>7</a:t>
              </a:r>
              <a:endParaRPr sz="4800" b="1" i="0" u="none" strike="noStrike" cap="none">
                <a:solidFill>
                  <a:schemeClr val="lt1"/>
                </a:solidFill>
                <a:latin typeface="Arial"/>
                <a:ea typeface="Arial"/>
                <a:cs typeface="Arial"/>
                <a:sym typeface="Arial"/>
              </a:endParaRPr>
            </a:p>
          </p:txBody>
        </p:sp>
        <p:sp>
          <p:nvSpPr>
            <p:cNvPr id="2804" name="Google Shape;2804;p72"/>
            <p:cNvSpPr txBox="1"/>
            <p:nvPr/>
          </p:nvSpPr>
          <p:spPr>
            <a:xfrm>
              <a:off x="1566872" y="340431"/>
              <a:ext cx="95724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200"/>
                <a:buFont typeface="Arial"/>
                <a:buNone/>
              </a:pPr>
              <a:r>
                <a:rPr lang="ja-JP" sz="3200" b="1" i="0" u="none" strike="noStrike" cap="none">
                  <a:solidFill>
                    <a:schemeClr val="lt1"/>
                  </a:solidFill>
                  <a:latin typeface="Arial"/>
                  <a:ea typeface="Arial"/>
                  <a:cs typeface="Arial"/>
                  <a:sym typeface="Arial"/>
                </a:rPr>
                <a:t>税金の使いみちはどうやって決まるのだろう？</a:t>
              </a:r>
              <a:endParaRPr sz="1400" b="0" i="0" u="none" strike="noStrike" cap="none">
                <a:solidFill>
                  <a:srgbClr val="000000"/>
                </a:solidFill>
                <a:latin typeface="Arial"/>
                <a:ea typeface="Arial"/>
                <a:cs typeface="Arial"/>
                <a:sym typeface="Arial"/>
              </a:endParaRPr>
            </a:p>
          </p:txBody>
        </p:sp>
      </p:grpSp>
      <p:grpSp>
        <p:nvGrpSpPr>
          <p:cNvPr id="2805" name="Google Shape;2805;p72"/>
          <p:cNvGrpSpPr/>
          <p:nvPr/>
        </p:nvGrpSpPr>
        <p:grpSpPr>
          <a:xfrm>
            <a:off x="1974781" y="1718278"/>
            <a:ext cx="610576" cy="549549"/>
            <a:chOff x="408318" y="2484221"/>
            <a:chExt cx="659456" cy="559323"/>
          </a:xfrm>
        </p:grpSpPr>
        <p:sp>
          <p:nvSpPr>
            <p:cNvPr id="2806" name="Google Shape;2806;p72"/>
            <p:cNvSpPr/>
            <p:nvPr/>
          </p:nvSpPr>
          <p:spPr>
            <a:xfrm>
              <a:off x="458392" y="2484221"/>
              <a:ext cx="559323" cy="559323"/>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807" name="Google Shape;2807;p72"/>
            <p:cNvSpPr txBox="1"/>
            <p:nvPr/>
          </p:nvSpPr>
          <p:spPr>
            <a:xfrm>
              <a:off x="408318" y="2547833"/>
              <a:ext cx="659456" cy="40718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AAC8D"/>
                </a:buClr>
                <a:buSzPts val="1800"/>
                <a:buFont typeface="Arial"/>
                <a:buNone/>
              </a:pPr>
              <a:r>
                <a:rPr lang="ja-JP" sz="1800" b="1" i="0" u="none" strike="noStrike" cap="none">
                  <a:solidFill>
                    <a:srgbClr val="2AAC8D"/>
                  </a:solidFill>
                  <a:latin typeface="Arial"/>
                  <a:ea typeface="Arial"/>
                  <a:cs typeface="Arial"/>
                  <a:sym typeface="Arial"/>
                </a:rPr>
                <a:t>Q</a:t>
              </a:r>
              <a:r>
                <a:rPr lang="ja-JP" sz="2000" b="1" i="0" u="none" strike="noStrike" cap="none">
                  <a:solidFill>
                    <a:srgbClr val="2AAC8D"/>
                  </a:solidFill>
                  <a:latin typeface="Arial"/>
                  <a:ea typeface="Arial"/>
                  <a:cs typeface="Arial"/>
                  <a:sym typeface="Arial"/>
                </a:rPr>
                <a:t>4</a:t>
              </a:r>
              <a:endParaRPr sz="2800" b="1" i="0" u="none" strike="noStrike" cap="none">
                <a:solidFill>
                  <a:srgbClr val="2AAC8D"/>
                </a:solidFill>
                <a:latin typeface="Arial"/>
                <a:ea typeface="Arial"/>
                <a:cs typeface="Arial"/>
                <a:sym typeface="Arial"/>
              </a:endParaRPr>
            </a:p>
          </p:txBody>
        </p:sp>
      </p:grpSp>
      <p:sp>
        <p:nvSpPr>
          <p:cNvPr id="2808" name="Google Shape;2808;p72"/>
          <p:cNvSpPr txBox="1"/>
          <p:nvPr/>
        </p:nvSpPr>
        <p:spPr>
          <a:xfrm>
            <a:off x="2631713" y="1774109"/>
            <a:ext cx="82659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chemeClr val="dk1"/>
              </a:buClr>
              <a:buSzPts val="2000"/>
              <a:buFont typeface="Arial"/>
              <a:buNone/>
            </a:pPr>
            <a:r>
              <a:rPr lang="ja-JP" sz="2000" b="1" i="0" u="none" strike="noStrike" cap="none">
                <a:solidFill>
                  <a:schemeClr val="dk1"/>
                </a:solidFill>
                <a:latin typeface="Arial"/>
                <a:ea typeface="Arial"/>
                <a:cs typeface="Arial"/>
                <a:sym typeface="Arial"/>
              </a:rPr>
              <a:t>税金の使いみちはだれがどのように決めているのでしょう。</a:t>
            </a:r>
            <a:endParaRPr sz="1400" b="0" i="0" u="none" strike="noStrike" cap="none">
              <a:solidFill>
                <a:srgbClr val="000000"/>
              </a:solidFill>
              <a:latin typeface="Arial"/>
              <a:ea typeface="Arial"/>
              <a:cs typeface="Arial"/>
              <a:sym typeface="Arial"/>
            </a:endParaRPr>
          </a:p>
        </p:txBody>
      </p:sp>
      <p:grpSp>
        <p:nvGrpSpPr>
          <p:cNvPr id="2809" name="Google Shape;2809;p72"/>
          <p:cNvGrpSpPr/>
          <p:nvPr/>
        </p:nvGrpSpPr>
        <p:grpSpPr>
          <a:xfrm>
            <a:off x="1271137" y="2670460"/>
            <a:ext cx="9667861" cy="897266"/>
            <a:chOff x="1271137" y="2670460"/>
            <a:chExt cx="9667861" cy="897266"/>
          </a:xfrm>
        </p:grpSpPr>
        <p:sp>
          <p:nvSpPr>
            <p:cNvPr id="2810" name="Google Shape;2810;p72"/>
            <p:cNvSpPr/>
            <p:nvPr/>
          </p:nvSpPr>
          <p:spPr>
            <a:xfrm>
              <a:off x="1271137" y="2670460"/>
              <a:ext cx="9667861" cy="897266"/>
            </a:xfrm>
            <a:prstGeom prst="roundRect">
              <a:avLst>
                <a:gd name="adj" fmla="val 16133"/>
              </a:avLst>
            </a:prstGeom>
            <a:solidFill>
              <a:srgbClr val="FBFBE9"/>
            </a:solidFill>
            <a:ln w="19050" cap="flat" cmpd="sng">
              <a:solidFill>
                <a:srgbClr val="F2AA8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811" name="Google Shape;2811;p72"/>
            <p:cNvSpPr txBox="1"/>
            <p:nvPr/>
          </p:nvSpPr>
          <p:spPr>
            <a:xfrm>
              <a:off x="1451888" y="2851348"/>
              <a:ext cx="6980748" cy="535491"/>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chemeClr val="dk1"/>
                </a:buClr>
                <a:buSzPts val="2400"/>
                <a:buFont typeface="Arial"/>
                <a:buNone/>
              </a:pPr>
              <a:r>
                <a:rPr lang="ja-JP" sz="2400" b="1" i="0" u="none" strike="noStrike" cap="none">
                  <a:solidFill>
                    <a:schemeClr val="dk1"/>
                  </a:solidFill>
                  <a:latin typeface="Arial"/>
                  <a:ea typeface="Arial"/>
                  <a:cs typeface="Arial"/>
                  <a:sym typeface="Arial"/>
                </a:rPr>
                <a:t>① </a:t>
              </a:r>
              <a:r>
                <a:rPr lang="ja-JP" sz="2000" b="1" i="0" u="none" strike="noStrike" cap="none">
                  <a:solidFill>
                    <a:schemeClr val="dk1"/>
                  </a:solidFill>
                  <a:latin typeface="Arial"/>
                  <a:ea typeface="Arial"/>
                  <a:cs typeface="Arial"/>
                  <a:sym typeface="Arial"/>
                </a:rPr>
                <a:t>国民全員で話し合って決めている</a:t>
              </a:r>
              <a:endParaRPr sz="1400" b="0" i="0" u="none" strike="noStrike" cap="none">
                <a:solidFill>
                  <a:srgbClr val="000000"/>
                </a:solidFill>
                <a:latin typeface="Arial"/>
                <a:ea typeface="Arial"/>
                <a:cs typeface="Arial"/>
                <a:sym typeface="Arial"/>
              </a:endParaRPr>
            </a:p>
          </p:txBody>
        </p:sp>
      </p:grpSp>
      <p:grpSp>
        <p:nvGrpSpPr>
          <p:cNvPr id="2812" name="Google Shape;2812;p72"/>
          <p:cNvGrpSpPr/>
          <p:nvPr/>
        </p:nvGrpSpPr>
        <p:grpSpPr>
          <a:xfrm>
            <a:off x="9279526" y="2919516"/>
            <a:ext cx="1138749" cy="399154"/>
            <a:chOff x="1762026" y="4772673"/>
            <a:chExt cx="1138749" cy="399154"/>
          </a:xfrm>
        </p:grpSpPr>
        <p:sp>
          <p:nvSpPr>
            <p:cNvPr id="2813" name="Google Shape;2813;p72"/>
            <p:cNvSpPr/>
            <p:nvPr/>
          </p:nvSpPr>
          <p:spPr>
            <a:xfrm>
              <a:off x="1762026" y="4772673"/>
              <a:ext cx="1138749" cy="399154"/>
            </a:xfrm>
            <a:prstGeom prst="roundRect">
              <a:avLst>
                <a:gd name="adj" fmla="val 50000"/>
              </a:avLst>
            </a:prstGeom>
            <a:solidFill>
              <a:srgbClr val="FF0000">
                <a:alpha val="5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2814" name="Google Shape;2814;p72"/>
            <p:cNvSpPr txBox="1"/>
            <p:nvPr/>
          </p:nvSpPr>
          <p:spPr>
            <a:xfrm>
              <a:off x="1935801" y="4809903"/>
              <a:ext cx="647766"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600"/>
                <a:buFont typeface="Arial"/>
                <a:buNone/>
              </a:pPr>
              <a:r>
                <a:rPr lang="ja-JP" sz="1600" b="0" i="0" u="none" strike="noStrike" cap="none">
                  <a:solidFill>
                    <a:schemeClr val="lt1"/>
                  </a:solidFill>
                  <a:latin typeface="Arial"/>
                  <a:ea typeface="Arial"/>
                  <a:cs typeface="Arial"/>
                  <a:sym typeface="Arial"/>
                </a:rPr>
                <a:t>選ぶ</a:t>
              </a:r>
              <a:endParaRPr sz="1600" b="0" i="0" u="none" strike="noStrike" cap="none">
                <a:solidFill>
                  <a:schemeClr val="lt1"/>
                </a:solidFill>
                <a:latin typeface="Arial"/>
                <a:ea typeface="Arial"/>
                <a:cs typeface="Arial"/>
                <a:sym typeface="Arial"/>
              </a:endParaRPr>
            </a:p>
          </p:txBody>
        </p:sp>
        <p:sp>
          <p:nvSpPr>
            <p:cNvPr id="2815" name="Google Shape;2815;p72"/>
            <p:cNvSpPr/>
            <p:nvPr/>
          </p:nvSpPr>
          <p:spPr>
            <a:xfrm rot="5400000">
              <a:off x="2567964" y="4874726"/>
              <a:ext cx="226255" cy="195048"/>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sp>
        <p:nvSpPr>
          <p:cNvPr id="2816" name="Google Shape;2816;p72">
            <a:hlinkClick r:id="rId4" action="ppaction://hlinksldjump"/>
          </p:cNvPr>
          <p:cNvSpPr/>
          <p:nvPr/>
        </p:nvSpPr>
        <p:spPr>
          <a:xfrm>
            <a:off x="9293658" y="2919516"/>
            <a:ext cx="1144981" cy="399154"/>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2817" name="Google Shape;2817;p72"/>
          <p:cNvGrpSpPr/>
          <p:nvPr/>
        </p:nvGrpSpPr>
        <p:grpSpPr>
          <a:xfrm>
            <a:off x="1271137" y="3697164"/>
            <a:ext cx="9667861" cy="897266"/>
            <a:chOff x="1271137" y="3697164"/>
            <a:chExt cx="9667861" cy="897266"/>
          </a:xfrm>
        </p:grpSpPr>
        <p:sp>
          <p:nvSpPr>
            <p:cNvPr id="2818" name="Google Shape;2818;p72"/>
            <p:cNvSpPr/>
            <p:nvPr/>
          </p:nvSpPr>
          <p:spPr>
            <a:xfrm>
              <a:off x="1271137" y="3697164"/>
              <a:ext cx="9667861" cy="897266"/>
            </a:xfrm>
            <a:prstGeom prst="roundRect">
              <a:avLst>
                <a:gd name="adj" fmla="val 16133"/>
              </a:avLst>
            </a:prstGeom>
            <a:solidFill>
              <a:srgbClr val="FBFBE9"/>
            </a:solidFill>
            <a:ln w="19050" cap="flat" cmpd="sng">
              <a:solidFill>
                <a:srgbClr val="F2AA8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819" name="Google Shape;2819;p72"/>
            <p:cNvSpPr txBox="1"/>
            <p:nvPr/>
          </p:nvSpPr>
          <p:spPr>
            <a:xfrm>
              <a:off x="1451888" y="3878052"/>
              <a:ext cx="6980748" cy="535491"/>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chemeClr val="dk1"/>
                </a:buClr>
                <a:buSzPts val="2400"/>
                <a:buFont typeface="Arial"/>
                <a:buNone/>
              </a:pPr>
              <a:r>
                <a:rPr lang="ja-JP" sz="2400" b="1" i="0" u="none" strike="noStrike" cap="none">
                  <a:solidFill>
                    <a:schemeClr val="dk1"/>
                  </a:solidFill>
                  <a:latin typeface="Arial"/>
                  <a:ea typeface="Arial"/>
                  <a:cs typeface="Arial"/>
                  <a:sym typeface="Arial"/>
                </a:rPr>
                <a:t>② </a:t>
              </a:r>
              <a:r>
                <a:rPr lang="ja-JP" sz="2000" b="1" i="0" u="none" strike="noStrike" cap="none">
                  <a:solidFill>
                    <a:schemeClr val="dk1"/>
                  </a:solidFill>
                  <a:latin typeface="Arial"/>
                  <a:ea typeface="Arial"/>
                  <a:cs typeface="Arial"/>
                  <a:sym typeface="Arial"/>
                </a:rPr>
                <a:t>選挙で選ばれた代表の議員が話し合って決めている</a:t>
              </a:r>
              <a:endParaRPr sz="1400" b="0" i="0" u="none" strike="noStrike" cap="none">
                <a:solidFill>
                  <a:srgbClr val="000000"/>
                </a:solidFill>
                <a:latin typeface="Arial"/>
                <a:ea typeface="Arial"/>
                <a:cs typeface="Arial"/>
                <a:sym typeface="Arial"/>
              </a:endParaRPr>
            </a:p>
          </p:txBody>
        </p:sp>
      </p:grpSp>
      <p:grpSp>
        <p:nvGrpSpPr>
          <p:cNvPr id="2820" name="Google Shape;2820;p72"/>
          <p:cNvGrpSpPr/>
          <p:nvPr/>
        </p:nvGrpSpPr>
        <p:grpSpPr>
          <a:xfrm>
            <a:off x="9279526" y="3946220"/>
            <a:ext cx="1138749" cy="399154"/>
            <a:chOff x="1762026" y="4772673"/>
            <a:chExt cx="1138749" cy="399154"/>
          </a:xfrm>
        </p:grpSpPr>
        <p:sp>
          <p:nvSpPr>
            <p:cNvPr id="2821" name="Google Shape;2821;p72"/>
            <p:cNvSpPr/>
            <p:nvPr/>
          </p:nvSpPr>
          <p:spPr>
            <a:xfrm>
              <a:off x="1762026" y="4772673"/>
              <a:ext cx="1138749" cy="399154"/>
            </a:xfrm>
            <a:prstGeom prst="roundRect">
              <a:avLst>
                <a:gd name="adj" fmla="val 50000"/>
              </a:avLst>
            </a:prstGeom>
            <a:solidFill>
              <a:srgbClr val="FF0000">
                <a:alpha val="5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2822" name="Google Shape;2822;p72"/>
            <p:cNvSpPr txBox="1"/>
            <p:nvPr/>
          </p:nvSpPr>
          <p:spPr>
            <a:xfrm>
              <a:off x="1935801" y="4809903"/>
              <a:ext cx="647766"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600"/>
                <a:buFont typeface="Arial"/>
                <a:buNone/>
              </a:pPr>
              <a:r>
                <a:rPr lang="ja-JP" sz="1600" b="0" i="0" u="none" strike="noStrike" cap="none">
                  <a:solidFill>
                    <a:schemeClr val="lt1"/>
                  </a:solidFill>
                  <a:latin typeface="Arial"/>
                  <a:ea typeface="Arial"/>
                  <a:cs typeface="Arial"/>
                  <a:sym typeface="Arial"/>
                </a:rPr>
                <a:t>選ぶ</a:t>
              </a:r>
              <a:endParaRPr sz="1600" b="0" i="0" u="none" strike="noStrike" cap="none">
                <a:solidFill>
                  <a:schemeClr val="lt1"/>
                </a:solidFill>
                <a:latin typeface="Arial"/>
                <a:ea typeface="Arial"/>
                <a:cs typeface="Arial"/>
                <a:sym typeface="Arial"/>
              </a:endParaRPr>
            </a:p>
          </p:txBody>
        </p:sp>
        <p:sp>
          <p:nvSpPr>
            <p:cNvPr id="2823" name="Google Shape;2823;p72"/>
            <p:cNvSpPr/>
            <p:nvPr/>
          </p:nvSpPr>
          <p:spPr>
            <a:xfrm rot="5400000">
              <a:off x="2567964" y="4874726"/>
              <a:ext cx="226255" cy="195048"/>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sp>
        <p:nvSpPr>
          <p:cNvPr id="2824" name="Google Shape;2824;p72">
            <a:hlinkClick r:id="rId5" action="ppaction://hlinksldjump"/>
          </p:cNvPr>
          <p:cNvSpPr/>
          <p:nvPr/>
        </p:nvSpPr>
        <p:spPr>
          <a:xfrm>
            <a:off x="9293658" y="3946220"/>
            <a:ext cx="1144981" cy="399154"/>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2825" name="Google Shape;2825;p72"/>
          <p:cNvGrpSpPr/>
          <p:nvPr/>
        </p:nvGrpSpPr>
        <p:grpSpPr>
          <a:xfrm>
            <a:off x="1271137" y="4723869"/>
            <a:ext cx="9667861" cy="897266"/>
            <a:chOff x="1271137" y="4723869"/>
            <a:chExt cx="9667861" cy="897266"/>
          </a:xfrm>
        </p:grpSpPr>
        <p:sp>
          <p:nvSpPr>
            <p:cNvPr id="2826" name="Google Shape;2826;p72"/>
            <p:cNvSpPr/>
            <p:nvPr/>
          </p:nvSpPr>
          <p:spPr>
            <a:xfrm>
              <a:off x="1271137" y="4723869"/>
              <a:ext cx="9667861" cy="897266"/>
            </a:xfrm>
            <a:prstGeom prst="roundRect">
              <a:avLst>
                <a:gd name="adj" fmla="val 16133"/>
              </a:avLst>
            </a:prstGeom>
            <a:solidFill>
              <a:srgbClr val="FBFBE9"/>
            </a:solidFill>
            <a:ln w="19050" cap="flat" cmpd="sng">
              <a:solidFill>
                <a:srgbClr val="F2AA8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827" name="Google Shape;2827;p72"/>
            <p:cNvSpPr txBox="1"/>
            <p:nvPr/>
          </p:nvSpPr>
          <p:spPr>
            <a:xfrm>
              <a:off x="1451888" y="4904757"/>
              <a:ext cx="6980748" cy="535491"/>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chemeClr val="dk1"/>
                </a:buClr>
                <a:buSzPts val="2400"/>
                <a:buFont typeface="Arial"/>
                <a:buNone/>
              </a:pPr>
              <a:r>
                <a:rPr lang="ja-JP" sz="2400" b="1" i="0" u="none" strike="noStrike" cap="none">
                  <a:solidFill>
                    <a:schemeClr val="dk1"/>
                  </a:solidFill>
                  <a:latin typeface="Arial"/>
                  <a:ea typeface="Arial"/>
                  <a:cs typeface="Arial"/>
                  <a:sym typeface="Arial"/>
                </a:rPr>
                <a:t>③ </a:t>
              </a:r>
              <a:r>
                <a:rPr lang="ja-JP" sz="2000" b="1" i="0" u="none" strike="noStrike" cap="none">
                  <a:solidFill>
                    <a:schemeClr val="dk1"/>
                  </a:solidFill>
                  <a:latin typeface="Arial"/>
                  <a:ea typeface="Arial"/>
                  <a:cs typeface="Arial"/>
                  <a:sym typeface="Arial"/>
                </a:rPr>
                <a:t>内閣総理大臣が一人で決めている</a:t>
              </a:r>
              <a:endParaRPr sz="1400" b="0" i="0" u="none" strike="noStrike" cap="none">
                <a:solidFill>
                  <a:srgbClr val="000000"/>
                </a:solidFill>
                <a:latin typeface="Arial"/>
                <a:ea typeface="Arial"/>
                <a:cs typeface="Arial"/>
                <a:sym typeface="Arial"/>
              </a:endParaRPr>
            </a:p>
          </p:txBody>
        </p:sp>
      </p:grpSp>
      <p:grpSp>
        <p:nvGrpSpPr>
          <p:cNvPr id="2828" name="Google Shape;2828;p72"/>
          <p:cNvGrpSpPr/>
          <p:nvPr/>
        </p:nvGrpSpPr>
        <p:grpSpPr>
          <a:xfrm>
            <a:off x="9279526" y="4972925"/>
            <a:ext cx="1138749" cy="399154"/>
            <a:chOff x="1762026" y="4772673"/>
            <a:chExt cx="1138749" cy="399154"/>
          </a:xfrm>
        </p:grpSpPr>
        <p:sp>
          <p:nvSpPr>
            <p:cNvPr id="2829" name="Google Shape;2829;p72"/>
            <p:cNvSpPr/>
            <p:nvPr/>
          </p:nvSpPr>
          <p:spPr>
            <a:xfrm>
              <a:off x="1762026" y="4772673"/>
              <a:ext cx="1138749" cy="399154"/>
            </a:xfrm>
            <a:prstGeom prst="roundRect">
              <a:avLst>
                <a:gd name="adj" fmla="val 50000"/>
              </a:avLst>
            </a:prstGeom>
            <a:solidFill>
              <a:srgbClr val="FF0000">
                <a:alpha val="5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2830" name="Google Shape;2830;p72"/>
            <p:cNvSpPr txBox="1"/>
            <p:nvPr/>
          </p:nvSpPr>
          <p:spPr>
            <a:xfrm>
              <a:off x="1935801" y="4809903"/>
              <a:ext cx="647766"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600"/>
                <a:buFont typeface="Arial"/>
                <a:buNone/>
              </a:pPr>
              <a:r>
                <a:rPr lang="ja-JP" sz="1600" b="0" i="0" u="none" strike="noStrike" cap="none">
                  <a:solidFill>
                    <a:schemeClr val="lt1"/>
                  </a:solidFill>
                  <a:latin typeface="Arial"/>
                  <a:ea typeface="Arial"/>
                  <a:cs typeface="Arial"/>
                  <a:sym typeface="Arial"/>
                </a:rPr>
                <a:t>選ぶ</a:t>
              </a:r>
              <a:endParaRPr sz="1600" b="0" i="0" u="none" strike="noStrike" cap="none">
                <a:solidFill>
                  <a:schemeClr val="lt1"/>
                </a:solidFill>
                <a:latin typeface="Arial"/>
                <a:ea typeface="Arial"/>
                <a:cs typeface="Arial"/>
                <a:sym typeface="Arial"/>
              </a:endParaRPr>
            </a:p>
          </p:txBody>
        </p:sp>
        <p:sp>
          <p:nvSpPr>
            <p:cNvPr id="2831" name="Google Shape;2831;p72"/>
            <p:cNvSpPr/>
            <p:nvPr/>
          </p:nvSpPr>
          <p:spPr>
            <a:xfrm rot="5400000">
              <a:off x="2567964" y="4874726"/>
              <a:ext cx="226255" cy="195048"/>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sp>
        <p:nvSpPr>
          <p:cNvPr id="2832" name="Google Shape;2832;p72">
            <a:hlinkClick r:id="rId6" action="ppaction://hlinksldjump"/>
          </p:cNvPr>
          <p:cNvSpPr/>
          <p:nvPr/>
        </p:nvSpPr>
        <p:spPr>
          <a:xfrm>
            <a:off x="9293658" y="4972925"/>
            <a:ext cx="1144981" cy="399154"/>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837"/>
        <p:cNvGrpSpPr/>
        <p:nvPr/>
      </p:nvGrpSpPr>
      <p:grpSpPr>
        <a:xfrm>
          <a:off x="0" y="0"/>
          <a:ext cx="0" cy="0"/>
          <a:chOff x="0" y="0"/>
          <a:chExt cx="0" cy="0"/>
        </a:xfrm>
      </p:grpSpPr>
      <p:grpSp>
        <p:nvGrpSpPr>
          <p:cNvPr id="2838" name="Google Shape;2838;p73"/>
          <p:cNvGrpSpPr/>
          <p:nvPr/>
        </p:nvGrpSpPr>
        <p:grpSpPr>
          <a:xfrm>
            <a:off x="653442" y="1587323"/>
            <a:ext cx="10885117" cy="4314059"/>
            <a:chOff x="653442" y="1657082"/>
            <a:chExt cx="10885117" cy="4314059"/>
          </a:xfrm>
        </p:grpSpPr>
        <p:sp>
          <p:nvSpPr>
            <p:cNvPr id="2839" name="Google Shape;2839;p73"/>
            <p:cNvSpPr/>
            <p:nvPr/>
          </p:nvSpPr>
          <p:spPr>
            <a:xfrm>
              <a:off x="653442" y="1661531"/>
              <a:ext cx="10885117" cy="755780"/>
            </a:xfrm>
            <a:custGeom>
              <a:avLst/>
              <a:gdLst/>
              <a:ahLst/>
              <a:cxnLst/>
              <a:rect l="l" t="t" r="r" b="b"/>
              <a:pathLst>
                <a:path w="9603308" h="677311" extrusionOk="0">
                  <a:moveTo>
                    <a:pt x="257616" y="0"/>
                  </a:moveTo>
                  <a:lnTo>
                    <a:pt x="9345692" y="0"/>
                  </a:lnTo>
                  <a:cubicBezTo>
                    <a:pt x="9487969" y="0"/>
                    <a:pt x="9603308" y="115339"/>
                    <a:pt x="9603308" y="257616"/>
                  </a:cubicBezTo>
                  <a:lnTo>
                    <a:pt x="9603308" y="677301"/>
                  </a:lnTo>
                  <a:lnTo>
                    <a:pt x="9603306" y="677311"/>
                  </a:lnTo>
                  <a:lnTo>
                    <a:pt x="9603306" y="649814"/>
                  </a:lnTo>
                  <a:lnTo>
                    <a:pt x="0" y="649814"/>
                  </a:lnTo>
                  <a:lnTo>
                    <a:pt x="0" y="257616"/>
                  </a:lnTo>
                  <a:cubicBezTo>
                    <a:pt x="0" y="115339"/>
                    <a:pt x="115339" y="0"/>
                    <a:pt x="257616" y="0"/>
                  </a:cubicBezTo>
                  <a:close/>
                </a:path>
              </a:pathLst>
            </a:custGeom>
            <a:solidFill>
              <a:srgbClr val="F2A98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840" name="Google Shape;2840;p73"/>
            <p:cNvSpPr/>
            <p:nvPr/>
          </p:nvSpPr>
          <p:spPr>
            <a:xfrm>
              <a:off x="653442" y="1657082"/>
              <a:ext cx="10885117" cy="4314059"/>
            </a:xfrm>
            <a:prstGeom prst="roundRect">
              <a:avLst>
                <a:gd name="adj" fmla="val 7693"/>
              </a:avLst>
            </a:prstGeom>
            <a:no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
        <p:nvSpPr>
          <p:cNvPr id="2841" name="Google Shape;2841;p73"/>
          <p:cNvSpPr txBox="1"/>
          <p:nvPr/>
        </p:nvSpPr>
        <p:spPr>
          <a:xfrm>
            <a:off x="733766" y="1082556"/>
            <a:ext cx="136287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a:solidFill>
                  <a:schemeClr val="dk1"/>
                </a:solidFill>
                <a:latin typeface="Arial"/>
                <a:ea typeface="Arial"/>
                <a:cs typeface="Arial"/>
                <a:sym typeface="Arial"/>
              </a:rPr>
              <a:t>税金クイズ</a:t>
            </a:r>
            <a:endParaRPr sz="1400" b="0" i="0" u="none" strike="noStrike" cap="none">
              <a:solidFill>
                <a:srgbClr val="000000"/>
              </a:solidFill>
              <a:latin typeface="Arial"/>
              <a:ea typeface="Arial"/>
              <a:cs typeface="Arial"/>
              <a:sym typeface="Arial"/>
            </a:endParaRPr>
          </a:p>
        </p:txBody>
      </p:sp>
      <p:sp>
        <p:nvSpPr>
          <p:cNvPr id="2842" name="Google Shape;2842;p73"/>
          <p:cNvSpPr/>
          <p:nvPr/>
        </p:nvSpPr>
        <p:spPr>
          <a:xfrm>
            <a:off x="1271137" y="2670460"/>
            <a:ext cx="9667861" cy="897266"/>
          </a:xfrm>
          <a:prstGeom prst="roundRect">
            <a:avLst>
              <a:gd name="adj" fmla="val 16133"/>
            </a:avLst>
          </a:prstGeom>
          <a:solidFill>
            <a:srgbClr val="FBFBE9"/>
          </a:solidFill>
          <a:ln w="19050" cap="flat" cmpd="sng">
            <a:solidFill>
              <a:srgbClr val="F2AA8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843" name="Google Shape;2843;p73"/>
          <p:cNvSpPr txBox="1"/>
          <p:nvPr/>
        </p:nvSpPr>
        <p:spPr>
          <a:xfrm>
            <a:off x="1451888" y="2851348"/>
            <a:ext cx="6980748" cy="535491"/>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chemeClr val="dk1"/>
              </a:buClr>
              <a:buSzPts val="2400"/>
              <a:buFont typeface="Arial"/>
              <a:buNone/>
            </a:pPr>
            <a:r>
              <a:rPr lang="ja-JP" sz="2400" b="1" i="0" u="none" strike="noStrike" cap="none">
                <a:solidFill>
                  <a:schemeClr val="dk1"/>
                </a:solidFill>
                <a:latin typeface="Arial"/>
                <a:ea typeface="Arial"/>
                <a:cs typeface="Arial"/>
                <a:sym typeface="Arial"/>
              </a:rPr>
              <a:t>① </a:t>
            </a:r>
            <a:r>
              <a:rPr lang="ja-JP" sz="2000" b="1" i="0" u="none" strike="noStrike" cap="none">
                <a:solidFill>
                  <a:schemeClr val="dk1"/>
                </a:solidFill>
                <a:latin typeface="Arial"/>
                <a:ea typeface="Arial"/>
                <a:cs typeface="Arial"/>
                <a:sym typeface="Arial"/>
              </a:rPr>
              <a:t>国民全員で話し合って決めている</a:t>
            </a:r>
            <a:endParaRPr sz="1400" b="0" i="0" u="none" strike="noStrike" cap="none">
              <a:solidFill>
                <a:srgbClr val="000000"/>
              </a:solidFill>
              <a:latin typeface="Arial"/>
              <a:ea typeface="Arial"/>
              <a:cs typeface="Arial"/>
              <a:sym typeface="Arial"/>
            </a:endParaRPr>
          </a:p>
        </p:txBody>
      </p:sp>
      <p:grpSp>
        <p:nvGrpSpPr>
          <p:cNvPr id="2844" name="Google Shape;2844;p73"/>
          <p:cNvGrpSpPr/>
          <p:nvPr/>
        </p:nvGrpSpPr>
        <p:grpSpPr>
          <a:xfrm>
            <a:off x="142185" y="191285"/>
            <a:ext cx="11907630" cy="830956"/>
            <a:chOff x="142185" y="191285"/>
            <a:chExt cx="11907630" cy="830956"/>
          </a:xfrm>
        </p:grpSpPr>
        <p:pic>
          <p:nvPicPr>
            <p:cNvPr id="2845" name="Google Shape;2845;p73"/>
            <p:cNvPicPr preferRelativeResize="0"/>
            <p:nvPr/>
          </p:nvPicPr>
          <p:blipFill rotWithShape="1">
            <a:blip r:embed="rId3">
              <a:alphaModFix/>
            </a:blip>
            <a:srcRect/>
            <a:stretch/>
          </p:blipFill>
          <p:spPr>
            <a:xfrm>
              <a:off x="142185" y="223545"/>
              <a:ext cx="11907630" cy="755970"/>
            </a:xfrm>
            <a:prstGeom prst="rect">
              <a:avLst/>
            </a:prstGeom>
            <a:noFill/>
            <a:ln>
              <a:noFill/>
            </a:ln>
          </p:spPr>
        </p:pic>
        <p:sp>
          <p:nvSpPr>
            <p:cNvPr id="2846" name="Google Shape;2846;p73"/>
            <p:cNvSpPr txBox="1"/>
            <p:nvPr/>
          </p:nvSpPr>
          <p:spPr>
            <a:xfrm>
              <a:off x="201954" y="191285"/>
              <a:ext cx="1208145"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4800"/>
                <a:buFont typeface="Arial"/>
                <a:buNone/>
              </a:pPr>
              <a:r>
                <a:rPr lang="ja-JP" sz="4800" b="1" i="0" u="none" strike="noStrike" cap="none">
                  <a:solidFill>
                    <a:schemeClr val="lt1"/>
                  </a:solidFill>
                  <a:latin typeface="Arial"/>
                  <a:ea typeface="Arial"/>
                  <a:cs typeface="Arial"/>
                  <a:sym typeface="Arial"/>
                </a:rPr>
                <a:t>7</a:t>
              </a:r>
              <a:endParaRPr sz="4800" b="1" i="0" u="none" strike="noStrike" cap="none">
                <a:solidFill>
                  <a:schemeClr val="lt1"/>
                </a:solidFill>
                <a:latin typeface="Arial"/>
                <a:ea typeface="Arial"/>
                <a:cs typeface="Arial"/>
                <a:sym typeface="Arial"/>
              </a:endParaRPr>
            </a:p>
          </p:txBody>
        </p:sp>
        <p:sp>
          <p:nvSpPr>
            <p:cNvPr id="2847" name="Google Shape;2847;p73"/>
            <p:cNvSpPr txBox="1"/>
            <p:nvPr/>
          </p:nvSpPr>
          <p:spPr>
            <a:xfrm>
              <a:off x="1566872" y="340431"/>
              <a:ext cx="95724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200"/>
                <a:buFont typeface="Arial"/>
                <a:buNone/>
              </a:pPr>
              <a:r>
                <a:rPr lang="ja-JP" sz="3200" b="1" i="0" u="none" strike="noStrike" cap="none">
                  <a:solidFill>
                    <a:schemeClr val="lt1"/>
                  </a:solidFill>
                  <a:latin typeface="Arial"/>
                  <a:ea typeface="Arial"/>
                  <a:cs typeface="Arial"/>
                  <a:sym typeface="Arial"/>
                </a:rPr>
                <a:t>税金の使いみちはどうやって決まるのだろう？</a:t>
              </a:r>
              <a:endParaRPr sz="1400" b="0" i="0" u="none" strike="noStrike" cap="none">
                <a:solidFill>
                  <a:srgbClr val="000000"/>
                </a:solidFill>
                <a:latin typeface="Arial"/>
                <a:ea typeface="Arial"/>
                <a:cs typeface="Arial"/>
                <a:sym typeface="Arial"/>
              </a:endParaRPr>
            </a:p>
          </p:txBody>
        </p:sp>
      </p:grpSp>
      <p:grpSp>
        <p:nvGrpSpPr>
          <p:cNvPr id="2848" name="Google Shape;2848;p73"/>
          <p:cNvGrpSpPr/>
          <p:nvPr/>
        </p:nvGrpSpPr>
        <p:grpSpPr>
          <a:xfrm>
            <a:off x="1974781" y="1718278"/>
            <a:ext cx="610576" cy="549549"/>
            <a:chOff x="408318" y="2484221"/>
            <a:chExt cx="659456" cy="559323"/>
          </a:xfrm>
        </p:grpSpPr>
        <p:sp>
          <p:nvSpPr>
            <p:cNvPr id="2849" name="Google Shape;2849;p73"/>
            <p:cNvSpPr/>
            <p:nvPr/>
          </p:nvSpPr>
          <p:spPr>
            <a:xfrm>
              <a:off x="458392" y="2484221"/>
              <a:ext cx="559323" cy="559323"/>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850" name="Google Shape;2850;p73"/>
            <p:cNvSpPr txBox="1"/>
            <p:nvPr/>
          </p:nvSpPr>
          <p:spPr>
            <a:xfrm>
              <a:off x="408318" y="2547833"/>
              <a:ext cx="659456" cy="40718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AAC8D"/>
                </a:buClr>
                <a:buSzPts val="1800"/>
                <a:buFont typeface="Arial"/>
                <a:buNone/>
              </a:pPr>
              <a:r>
                <a:rPr lang="ja-JP" sz="1800" b="1" i="0" u="none" strike="noStrike" cap="none">
                  <a:solidFill>
                    <a:srgbClr val="2AAC8D"/>
                  </a:solidFill>
                  <a:latin typeface="Arial"/>
                  <a:ea typeface="Arial"/>
                  <a:cs typeface="Arial"/>
                  <a:sym typeface="Arial"/>
                </a:rPr>
                <a:t>Q</a:t>
              </a:r>
              <a:r>
                <a:rPr lang="ja-JP" sz="2000" b="1" i="0" u="none" strike="noStrike" cap="none">
                  <a:solidFill>
                    <a:srgbClr val="2AAC8D"/>
                  </a:solidFill>
                  <a:latin typeface="Arial"/>
                  <a:ea typeface="Arial"/>
                  <a:cs typeface="Arial"/>
                  <a:sym typeface="Arial"/>
                </a:rPr>
                <a:t>4</a:t>
              </a:r>
              <a:endParaRPr sz="2800" b="1" i="0" u="none" strike="noStrike" cap="none">
                <a:solidFill>
                  <a:srgbClr val="2AAC8D"/>
                </a:solidFill>
                <a:latin typeface="Arial"/>
                <a:ea typeface="Arial"/>
                <a:cs typeface="Arial"/>
                <a:sym typeface="Arial"/>
              </a:endParaRPr>
            </a:p>
          </p:txBody>
        </p:sp>
      </p:grpSp>
      <p:sp>
        <p:nvSpPr>
          <p:cNvPr id="2851" name="Google Shape;2851;p73"/>
          <p:cNvSpPr txBox="1"/>
          <p:nvPr/>
        </p:nvSpPr>
        <p:spPr>
          <a:xfrm>
            <a:off x="2631713" y="1774109"/>
            <a:ext cx="82659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chemeClr val="dk1"/>
              </a:buClr>
              <a:buSzPts val="2000"/>
              <a:buFont typeface="Arial"/>
              <a:buNone/>
            </a:pPr>
            <a:r>
              <a:rPr lang="ja-JP" sz="2000" b="1" i="0" u="none" strike="noStrike" cap="none">
                <a:solidFill>
                  <a:schemeClr val="dk1"/>
                </a:solidFill>
                <a:latin typeface="Arial"/>
                <a:ea typeface="Arial"/>
                <a:cs typeface="Arial"/>
                <a:sym typeface="Arial"/>
              </a:rPr>
              <a:t>税金の使いみちはだれがどのように決めているのでしょう。</a:t>
            </a:r>
            <a:endParaRPr sz="1400" b="0" i="0" u="none" strike="noStrike" cap="none">
              <a:solidFill>
                <a:srgbClr val="000000"/>
              </a:solidFill>
              <a:latin typeface="Arial"/>
              <a:ea typeface="Arial"/>
              <a:cs typeface="Arial"/>
              <a:sym typeface="Arial"/>
            </a:endParaRPr>
          </a:p>
        </p:txBody>
      </p:sp>
      <p:sp>
        <p:nvSpPr>
          <p:cNvPr id="2852" name="Google Shape;2852;p73"/>
          <p:cNvSpPr/>
          <p:nvPr/>
        </p:nvSpPr>
        <p:spPr>
          <a:xfrm>
            <a:off x="1271137" y="3697164"/>
            <a:ext cx="9667861" cy="897266"/>
          </a:xfrm>
          <a:prstGeom prst="roundRect">
            <a:avLst>
              <a:gd name="adj" fmla="val 16133"/>
            </a:avLst>
          </a:prstGeom>
          <a:solidFill>
            <a:srgbClr val="FBFBE9"/>
          </a:solidFill>
          <a:ln w="19050" cap="flat" cmpd="sng">
            <a:solidFill>
              <a:srgbClr val="F2AA8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853" name="Google Shape;2853;p73"/>
          <p:cNvSpPr txBox="1"/>
          <p:nvPr/>
        </p:nvSpPr>
        <p:spPr>
          <a:xfrm>
            <a:off x="1451888" y="3878052"/>
            <a:ext cx="6980748" cy="535491"/>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chemeClr val="dk1"/>
              </a:buClr>
              <a:buSzPts val="2400"/>
              <a:buFont typeface="Arial"/>
              <a:buNone/>
            </a:pPr>
            <a:r>
              <a:rPr lang="ja-JP" sz="2400" b="1" i="0" u="none" strike="noStrike" cap="none">
                <a:solidFill>
                  <a:schemeClr val="dk1"/>
                </a:solidFill>
                <a:latin typeface="Arial"/>
                <a:ea typeface="Arial"/>
                <a:cs typeface="Arial"/>
                <a:sym typeface="Arial"/>
              </a:rPr>
              <a:t>② </a:t>
            </a:r>
            <a:r>
              <a:rPr lang="ja-JP" sz="2000" b="1" i="0" u="none" strike="noStrike" cap="none">
                <a:solidFill>
                  <a:schemeClr val="dk1"/>
                </a:solidFill>
                <a:latin typeface="Arial"/>
                <a:ea typeface="Arial"/>
                <a:cs typeface="Arial"/>
                <a:sym typeface="Arial"/>
              </a:rPr>
              <a:t>選挙で選ばれた代表の議員が話し合って決めている</a:t>
            </a:r>
            <a:endParaRPr sz="1400" b="0" i="0" u="none" strike="noStrike" cap="none">
              <a:solidFill>
                <a:srgbClr val="000000"/>
              </a:solidFill>
              <a:latin typeface="Arial"/>
              <a:ea typeface="Arial"/>
              <a:cs typeface="Arial"/>
              <a:sym typeface="Arial"/>
            </a:endParaRPr>
          </a:p>
        </p:txBody>
      </p:sp>
      <p:sp>
        <p:nvSpPr>
          <p:cNvPr id="2854" name="Google Shape;2854;p73"/>
          <p:cNvSpPr/>
          <p:nvPr/>
        </p:nvSpPr>
        <p:spPr>
          <a:xfrm>
            <a:off x="1271137" y="4723869"/>
            <a:ext cx="9667861" cy="897266"/>
          </a:xfrm>
          <a:prstGeom prst="roundRect">
            <a:avLst>
              <a:gd name="adj" fmla="val 16133"/>
            </a:avLst>
          </a:prstGeom>
          <a:solidFill>
            <a:srgbClr val="FBFBE9"/>
          </a:solidFill>
          <a:ln w="19050" cap="flat" cmpd="sng">
            <a:solidFill>
              <a:srgbClr val="F2AA8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855" name="Google Shape;2855;p73"/>
          <p:cNvSpPr txBox="1"/>
          <p:nvPr/>
        </p:nvSpPr>
        <p:spPr>
          <a:xfrm>
            <a:off x="1451888" y="4904757"/>
            <a:ext cx="6980748" cy="535491"/>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chemeClr val="dk1"/>
              </a:buClr>
              <a:buSzPts val="2400"/>
              <a:buFont typeface="Arial"/>
              <a:buNone/>
            </a:pPr>
            <a:r>
              <a:rPr lang="ja-JP" sz="2400" b="1" i="0" u="none" strike="noStrike" cap="none">
                <a:solidFill>
                  <a:schemeClr val="dk1"/>
                </a:solidFill>
                <a:latin typeface="Arial"/>
                <a:ea typeface="Arial"/>
                <a:cs typeface="Arial"/>
                <a:sym typeface="Arial"/>
              </a:rPr>
              <a:t>③ </a:t>
            </a:r>
            <a:r>
              <a:rPr lang="ja-JP" sz="2000" b="1" i="0" u="none" strike="noStrike" cap="none">
                <a:solidFill>
                  <a:schemeClr val="dk1"/>
                </a:solidFill>
                <a:latin typeface="Arial"/>
                <a:ea typeface="Arial"/>
                <a:cs typeface="Arial"/>
                <a:sym typeface="Arial"/>
              </a:rPr>
              <a:t>内閣総理大臣が一人で決めている</a:t>
            </a:r>
            <a:endParaRPr sz="1400" b="0" i="0" u="none" strike="noStrike" cap="none">
              <a:solidFill>
                <a:srgbClr val="000000"/>
              </a:solidFill>
              <a:latin typeface="Arial"/>
              <a:ea typeface="Arial"/>
              <a:cs typeface="Arial"/>
              <a:sym typeface="Arial"/>
            </a:endParaRPr>
          </a:p>
        </p:txBody>
      </p:sp>
      <p:sp>
        <p:nvSpPr>
          <p:cNvPr id="2856" name="Google Shape;2856;p73"/>
          <p:cNvSpPr/>
          <p:nvPr/>
        </p:nvSpPr>
        <p:spPr>
          <a:xfrm>
            <a:off x="1029322" y="2528440"/>
            <a:ext cx="10133357" cy="1088959"/>
          </a:xfrm>
          <a:prstGeom prst="rect">
            <a:avLst/>
          </a:prstGeom>
          <a:solidFill>
            <a:schemeClr val="lt1">
              <a:alpha val="85098"/>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857" name="Google Shape;2857;p73"/>
          <p:cNvSpPr/>
          <p:nvPr/>
        </p:nvSpPr>
        <p:spPr>
          <a:xfrm>
            <a:off x="1029322" y="4641985"/>
            <a:ext cx="10133357" cy="1088959"/>
          </a:xfrm>
          <a:prstGeom prst="rect">
            <a:avLst/>
          </a:prstGeom>
          <a:solidFill>
            <a:schemeClr val="lt1">
              <a:alpha val="85098"/>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2858" name="Google Shape;2858;p73"/>
          <p:cNvGrpSpPr/>
          <p:nvPr/>
        </p:nvGrpSpPr>
        <p:grpSpPr>
          <a:xfrm>
            <a:off x="9210034" y="3334278"/>
            <a:ext cx="2628305" cy="1621124"/>
            <a:chOff x="8157950" y="4927808"/>
            <a:chExt cx="2628305" cy="1621124"/>
          </a:xfrm>
        </p:grpSpPr>
        <p:grpSp>
          <p:nvGrpSpPr>
            <p:cNvPr id="2859" name="Google Shape;2859;p73"/>
            <p:cNvGrpSpPr/>
            <p:nvPr/>
          </p:nvGrpSpPr>
          <p:grpSpPr>
            <a:xfrm>
              <a:off x="8157950" y="4927808"/>
              <a:ext cx="2628305" cy="1621124"/>
              <a:chOff x="1626744" y="4942466"/>
              <a:chExt cx="2628305" cy="1621124"/>
            </a:xfrm>
          </p:grpSpPr>
          <p:sp>
            <p:nvSpPr>
              <p:cNvPr id="2860" name="Google Shape;2860;p73"/>
              <p:cNvSpPr/>
              <p:nvPr/>
            </p:nvSpPr>
            <p:spPr>
              <a:xfrm>
                <a:off x="1626744" y="4942466"/>
                <a:ext cx="2628305" cy="1621124"/>
              </a:xfrm>
              <a:prstGeom prst="roundRect">
                <a:avLst>
                  <a:gd name="adj" fmla="val 4281"/>
                </a:avLst>
              </a:prstGeom>
              <a:solidFill>
                <a:schemeClr val="lt1"/>
              </a:solidFill>
              <a:ln w="1905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2861" name="Google Shape;2861;p73"/>
              <p:cNvGrpSpPr/>
              <p:nvPr/>
            </p:nvGrpSpPr>
            <p:grpSpPr>
              <a:xfrm>
                <a:off x="2021611" y="4978792"/>
                <a:ext cx="1858464" cy="992918"/>
                <a:chOff x="2021611" y="4978792"/>
                <a:chExt cx="1858464" cy="992918"/>
              </a:xfrm>
            </p:grpSpPr>
            <p:sp>
              <p:nvSpPr>
                <p:cNvPr id="2862" name="Google Shape;2862;p73"/>
                <p:cNvSpPr txBox="1"/>
                <p:nvPr/>
              </p:nvSpPr>
              <p:spPr>
                <a:xfrm>
                  <a:off x="2568465" y="4978792"/>
                  <a:ext cx="744862"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ja-JP" sz="2000" b="0" i="0" u="none" strike="noStrike" cap="none">
                      <a:solidFill>
                        <a:schemeClr val="dk1"/>
                      </a:solidFill>
                      <a:latin typeface="Arial"/>
                      <a:ea typeface="Arial"/>
                      <a:cs typeface="Arial"/>
                      <a:sym typeface="Arial"/>
                    </a:rPr>
                    <a:t>答え</a:t>
                  </a:r>
                  <a:endParaRPr sz="2000" b="0" i="0" u="none" strike="noStrike" cap="none">
                    <a:solidFill>
                      <a:schemeClr val="dk1"/>
                    </a:solidFill>
                    <a:latin typeface="Arial"/>
                    <a:ea typeface="Arial"/>
                    <a:cs typeface="Arial"/>
                    <a:sym typeface="Arial"/>
                  </a:endParaRPr>
                </a:p>
              </p:txBody>
            </p:sp>
            <p:sp>
              <p:nvSpPr>
                <p:cNvPr id="2863" name="Google Shape;2863;p73"/>
                <p:cNvSpPr txBox="1"/>
                <p:nvPr/>
              </p:nvSpPr>
              <p:spPr>
                <a:xfrm>
                  <a:off x="2021611" y="5325379"/>
                  <a:ext cx="1858464"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ja-JP" sz="3600" b="1" i="0" u="none" strike="noStrike" cap="none">
                      <a:solidFill>
                        <a:srgbClr val="0070C0"/>
                      </a:solidFill>
                      <a:latin typeface="Arial"/>
                      <a:ea typeface="Arial"/>
                      <a:cs typeface="Arial"/>
                      <a:sym typeface="Arial"/>
                    </a:rPr>
                    <a:t>正解</a:t>
                  </a:r>
                  <a:endParaRPr sz="3600" b="1" i="0" u="none" strike="noStrike" cap="none">
                    <a:solidFill>
                      <a:srgbClr val="0070C0"/>
                    </a:solidFill>
                    <a:latin typeface="Arial"/>
                    <a:ea typeface="Arial"/>
                    <a:cs typeface="Arial"/>
                    <a:sym typeface="Arial"/>
                  </a:endParaRPr>
                </a:p>
              </p:txBody>
            </p:sp>
          </p:grpSp>
        </p:grpSp>
        <p:grpSp>
          <p:nvGrpSpPr>
            <p:cNvPr id="2864" name="Google Shape;2864;p73"/>
            <p:cNvGrpSpPr/>
            <p:nvPr/>
          </p:nvGrpSpPr>
          <p:grpSpPr>
            <a:xfrm>
              <a:off x="8729569" y="6042189"/>
              <a:ext cx="1485066" cy="399154"/>
              <a:chOff x="1763542" y="6166650"/>
              <a:chExt cx="1485066" cy="399154"/>
            </a:xfrm>
          </p:grpSpPr>
          <p:sp>
            <p:nvSpPr>
              <p:cNvPr id="2865" name="Google Shape;2865;p73"/>
              <p:cNvSpPr/>
              <p:nvPr/>
            </p:nvSpPr>
            <p:spPr>
              <a:xfrm>
                <a:off x="1763542" y="6166650"/>
                <a:ext cx="1485066"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2866" name="Google Shape;2866;p73"/>
              <p:cNvGrpSpPr/>
              <p:nvPr/>
            </p:nvGrpSpPr>
            <p:grpSpPr>
              <a:xfrm>
                <a:off x="1853061" y="6202663"/>
                <a:ext cx="1237184" cy="338514"/>
                <a:chOff x="2020784" y="6185791"/>
                <a:chExt cx="1237184" cy="338514"/>
              </a:xfrm>
            </p:grpSpPr>
            <p:sp>
              <p:nvSpPr>
                <p:cNvPr id="2867" name="Google Shape;2867;p73"/>
                <p:cNvSpPr txBox="1"/>
                <p:nvPr/>
              </p:nvSpPr>
              <p:spPr>
                <a:xfrm>
                  <a:off x="2020784" y="6185791"/>
                  <a:ext cx="113966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600"/>
                    <a:buFont typeface="Arial"/>
                    <a:buNone/>
                  </a:pPr>
                  <a:r>
                    <a:rPr lang="ja-JP" sz="1600" b="0" i="0" u="none" strike="noStrike" cap="none">
                      <a:solidFill>
                        <a:schemeClr val="lt1"/>
                      </a:solidFill>
                      <a:latin typeface="Arial"/>
                      <a:ea typeface="Arial"/>
                      <a:cs typeface="Arial"/>
                      <a:sym typeface="Arial"/>
                    </a:rPr>
                    <a:t>次に進む</a:t>
                  </a:r>
                  <a:endParaRPr sz="1600" b="0" i="0" u="none" strike="noStrike" cap="none">
                    <a:solidFill>
                      <a:schemeClr val="lt1"/>
                    </a:solidFill>
                    <a:latin typeface="Arial"/>
                    <a:ea typeface="Arial"/>
                    <a:cs typeface="Arial"/>
                    <a:sym typeface="Arial"/>
                  </a:endParaRPr>
                </a:p>
              </p:txBody>
            </p:sp>
            <p:sp>
              <p:nvSpPr>
                <p:cNvPr id="2868" name="Google Shape;2868;p73"/>
                <p:cNvSpPr/>
                <p:nvPr/>
              </p:nvSpPr>
              <p:spPr>
                <a:xfrm rot="5400000">
                  <a:off x="3047317" y="6251835"/>
                  <a:ext cx="226255" cy="195048"/>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grpSp>
      </p:grpSp>
      <p:sp>
        <p:nvSpPr>
          <p:cNvPr id="2869" name="Google Shape;2869;p73">
            <a:hlinkClick r:id="rId4" action="ppaction://hlinksldjump"/>
          </p:cNvPr>
          <p:cNvSpPr/>
          <p:nvPr/>
        </p:nvSpPr>
        <p:spPr>
          <a:xfrm>
            <a:off x="9781653" y="4448659"/>
            <a:ext cx="1489069" cy="399154"/>
          </a:xfrm>
          <a:prstGeom prst="rect">
            <a:avLst/>
          </a:prstGeom>
          <a:solidFill>
            <a:schemeClr val="accent2">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2870" name="Google Shape;2870;p73"/>
          <p:cNvGrpSpPr/>
          <p:nvPr/>
        </p:nvGrpSpPr>
        <p:grpSpPr>
          <a:xfrm>
            <a:off x="10835734" y="430905"/>
            <a:ext cx="1084631" cy="358231"/>
            <a:chOff x="7808118" y="231384"/>
            <a:chExt cx="1084631" cy="358231"/>
          </a:xfrm>
        </p:grpSpPr>
        <p:sp>
          <p:nvSpPr>
            <p:cNvPr id="2871" name="Google Shape;2871;p73"/>
            <p:cNvSpPr/>
            <p:nvPr/>
          </p:nvSpPr>
          <p:spPr>
            <a:xfrm>
              <a:off x="7808118" y="231384"/>
              <a:ext cx="1084631" cy="358231"/>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2872" name="Google Shape;2872;p73"/>
            <p:cNvGrpSpPr/>
            <p:nvPr/>
          </p:nvGrpSpPr>
          <p:grpSpPr>
            <a:xfrm>
              <a:off x="8003932" y="267789"/>
              <a:ext cx="693003" cy="261610"/>
              <a:chOff x="8111396" y="267789"/>
              <a:chExt cx="693003" cy="261610"/>
            </a:xfrm>
          </p:grpSpPr>
          <p:sp>
            <p:nvSpPr>
              <p:cNvPr id="2873" name="Google Shape;2873;p73"/>
              <p:cNvSpPr txBox="1"/>
              <p:nvPr/>
            </p:nvSpPr>
            <p:spPr>
              <a:xfrm>
                <a:off x="8111396" y="267789"/>
                <a:ext cx="604653" cy="26161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3F3F3F"/>
                  </a:buClr>
                  <a:buSzPts val="1100"/>
                  <a:buFont typeface="Arial"/>
                  <a:buNone/>
                </a:pPr>
                <a:r>
                  <a:rPr lang="ja-JP" sz="1100" b="0" i="0" u="none" strike="noStrike" cap="none">
                    <a:solidFill>
                      <a:srgbClr val="3F3F3F"/>
                    </a:solidFill>
                    <a:latin typeface="Arial"/>
                    <a:ea typeface="Arial"/>
                    <a:cs typeface="Arial"/>
                    <a:sym typeface="Arial"/>
                  </a:rPr>
                  <a:t>目次へ</a:t>
                </a:r>
                <a:endParaRPr sz="1800" b="0" i="0" u="none" strike="noStrike" cap="none">
                  <a:solidFill>
                    <a:schemeClr val="dk1"/>
                  </a:solidFill>
                  <a:latin typeface="Arial"/>
                  <a:ea typeface="Arial"/>
                  <a:cs typeface="Arial"/>
                  <a:sym typeface="Arial"/>
                </a:endParaRPr>
              </a:p>
            </p:txBody>
          </p:sp>
          <p:sp>
            <p:nvSpPr>
              <p:cNvPr id="2874" name="Google Shape;2874;p73"/>
              <p:cNvSpPr/>
              <p:nvPr/>
            </p:nvSpPr>
            <p:spPr>
              <a:xfrm rot="5400000">
                <a:off x="8682384" y="354011"/>
                <a:ext cx="131053" cy="112977"/>
              </a:xfrm>
              <a:prstGeom prst="triangle">
                <a:avLst>
                  <a:gd name="adj" fmla="val 50000"/>
                </a:avLst>
              </a:prstGeom>
              <a:solidFill>
                <a:srgbClr val="3F3F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grpSp>
      <p:sp>
        <p:nvSpPr>
          <p:cNvPr id="2875" name="Google Shape;2875;p73">
            <a:hlinkClick r:id="rId5" action="ppaction://hlinksldjump"/>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2876" name="Google Shape;2876;p73"/>
          <p:cNvSpPr/>
          <p:nvPr/>
        </p:nvSpPr>
        <p:spPr>
          <a:xfrm>
            <a:off x="7220372" y="3216232"/>
            <a:ext cx="1857216" cy="1857216"/>
          </a:xfrm>
          <a:prstGeom prst="donut">
            <a:avLst>
              <a:gd name="adj" fmla="val 11639"/>
            </a:avLst>
          </a:prstGeom>
          <a:solidFill>
            <a:srgbClr val="0070C0">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881"/>
        <p:cNvGrpSpPr/>
        <p:nvPr/>
      </p:nvGrpSpPr>
      <p:grpSpPr>
        <a:xfrm>
          <a:off x="0" y="0"/>
          <a:ext cx="0" cy="0"/>
          <a:chOff x="0" y="0"/>
          <a:chExt cx="0" cy="0"/>
        </a:xfrm>
      </p:grpSpPr>
      <p:grpSp>
        <p:nvGrpSpPr>
          <p:cNvPr id="2882" name="Google Shape;2882;p74"/>
          <p:cNvGrpSpPr/>
          <p:nvPr/>
        </p:nvGrpSpPr>
        <p:grpSpPr>
          <a:xfrm>
            <a:off x="142185" y="191285"/>
            <a:ext cx="11907630" cy="830956"/>
            <a:chOff x="142185" y="191285"/>
            <a:chExt cx="11907630" cy="830956"/>
          </a:xfrm>
        </p:grpSpPr>
        <p:pic>
          <p:nvPicPr>
            <p:cNvPr id="2883" name="Google Shape;2883;p74"/>
            <p:cNvPicPr preferRelativeResize="0"/>
            <p:nvPr/>
          </p:nvPicPr>
          <p:blipFill rotWithShape="1">
            <a:blip r:embed="rId3">
              <a:alphaModFix/>
            </a:blip>
            <a:srcRect/>
            <a:stretch/>
          </p:blipFill>
          <p:spPr>
            <a:xfrm>
              <a:off x="142185" y="223545"/>
              <a:ext cx="11907630" cy="755970"/>
            </a:xfrm>
            <a:prstGeom prst="rect">
              <a:avLst/>
            </a:prstGeom>
            <a:noFill/>
            <a:ln>
              <a:noFill/>
            </a:ln>
          </p:spPr>
        </p:pic>
        <p:sp>
          <p:nvSpPr>
            <p:cNvPr id="2884" name="Google Shape;2884;p74"/>
            <p:cNvSpPr txBox="1"/>
            <p:nvPr/>
          </p:nvSpPr>
          <p:spPr>
            <a:xfrm>
              <a:off x="201954" y="191285"/>
              <a:ext cx="1208145"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4800"/>
                <a:buFont typeface="Arial"/>
                <a:buNone/>
              </a:pPr>
              <a:r>
                <a:rPr lang="ja-JP" sz="4800" b="1" i="0" u="none" strike="noStrike" cap="none">
                  <a:solidFill>
                    <a:schemeClr val="lt1"/>
                  </a:solidFill>
                  <a:latin typeface="Arial"/>
                  <a:ea typeface="Arial"/>
                  <a:cs typeface="Arial"/>
                  <a:sym typeface="Arial"/>
                </a:rPr>
                <a:t>8</a:t>
              </a:r>
              <a:endParaRPr sz="4800" b="1" i="0" u="none" strike="noStrike" cap="none">
                <a:solidFill>
                  <a:schemeClr val="lt1"/>
                </a:solidFill>
                <a:latin typeface="Arial"/>
                <a:ea typeface="Arial"/>
                <a:cs typeface="Arial"/>
                <a:sym typeface="Arial"/>
              </a:endParaRPr>
            </a:p>
          </p:txBody>
        </p:sp>
        <p:sp>
          <p:nvSpPr>
            <p:cNvPr id="2885" name="Google Shape;2885;p74"/>
            <p:cNvSpPr txBox="1"/>
            <p:nvPr/>
          </p:nvSpPr>
          <p:spPr>
            <a:xfrm>
              <a:off x="1566872" y="340431"/>
              <a:ext cx="95724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200"/>
                <a:buFont typeface="Arial"/>
                <a:buNone/>
              </a:pPr>
              <a:r>
                <a:rPr lang="ja-JP" sz="3200" b="1" i="0" u="none" strike="noStrike" cap="none">
                  <a:solidFill>
                    <a:schemeClr val="lt1"/>
                  </a:solidFill>
                  <a:latin typeface="Arial"/>
                  <a:ea typeface="Arial"/>
                  <a:cs typeface="Arial"/>
                  <a:sym typeface="Arial"/>
                </a:rPr>
                <a:t>税金は大切なもの</a:t>
              </a:r>
              <a:endParaRPr sz="1400" b="0" i="0" u="none" strike="noStrike" cap="none">
                <a:solidFill>
                  <a:srgbClr val="000000"/>
                </a:solidFill>
                <a:latin typeface="Arial"/>
                <a:ea typeface="Arial"/>
                <a:cs typeface="Arial"/>
                <a:sym typeface="Arial"/>
              </a:endParaRPr>
            </a:p>
          </p:txBody>
        </p:sp>
      </p:grpSp>
      <p:grpSp>
        <p:nvGrpSpPr>
          <p:cNvPr id="2886" name="Google Shape;2886;p74"/>
          <p:cNvGrpSpPr/>
          <p:nvPr/>
        </p:nvGrpSpPr>
        <p:grpSpPr>
          <a:xfrm>
            <a:off x="10835734" y="430905"/>
            <a:ext cx="1084631" cy="358231"/>
            <a:chOff x="7808118" y="231384"/>
            <a:chExt cx="1084631" cy="358231"/>
          </a:xfrm>
        </p:grpSpPr>
        <p:sp>
          <p:nvSpPr>
            <p:cNvPr id="2887" name="Google Shape;2887;p74"/>
            <p:cNvSpPr/>
            <p:nvPr/>
          </p:nvSpPr>
          <p:spPr>
            <a:xfrm>
              <a:off x="7808118" y="231384"/>
              <a:ext cx="1084631" cy="358231"/>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2888" name="Google Shape;2888;p74"/>
            <p:cNvGrpSpPr/>
            <p:nvPr/>
          </p:nvGrpSpPr>
          <p:grpSpPr>
            <a:xfrm>
              <a:off x="8003932" y="267789"/>
              <a:ext cx="693003" cy="261610"/>
              <a:chOff x="8111396" y="267789"/>
              <a:chExt cx="693003" cy="261610"/>
            </a:xfrm>
          </p:grpSpPr>
          <p:sp>
            <p:nvSpPr>
              <p:cNvPr id="2889" name="Google Shape;2889;p74"/>
              <p:cNvSpPr txBox="1"/>
              <p:nvPr/>
            </p:nvSpPr>
            <p:spPr>
              <a:xfrm>
                <a:off x="8111396" y="267789"/>
                <a:ext cx="604653" cy="26161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3F3F3F"/>
                  </a:buClr>
                  <a:buSzPts val="1100"/>
                  <a:buFont typeface="Arial"/>
                  <a:buNone/>
                </a:pPr>
                <a:r>
                  <a:rPr lang="ja-JP" sz="1100" b="0" i="0" u="none" strike="noStrike" cap="none">
                    <a:solidFill>
                      <a:srgbClr val="3F3F3F"/>
                    </a:solidFill>
                    <a:latin typeface="Arial"/>
                    <a:ea typeface="Arial"/>
                    <a:cs typeface="Arial"/>
                    <a:sym typeface="Arial"/>
                  </a:rPr>
                  <a:t>目次へ</a:t>
                </a:r>
                <a:endParaRPr sz="1800" b="0" i="0" u="none" strike="noStrike" cap="none">
                  <a:solidFill>
                    <a:schemeClr val="dk1"/>
                  </a:solidFill>
                  <a:latin typeface="Arial"/>
                  <a:ea typeface="Arial"/>
                  <a:cs typeface="Arial"/>
                  <a:sym typeface="Arial"/>
                </a:endParaRPr>
              </a:p>
            </p:txBody>
          </p:sp>
          <p:sp>
            <p:nvSpPr>
              <p:cNvPr id="2890" name="Google Shape;2890;p74"/>
              <p:cNvSpPr/>
              <p:nvPr/>
            </p:nvSpPr>
            <p:spPr>
              <a:xfrm rot="5400000">
                <a:off x="8682384" y="354011"/>
                <a:ext cx="131053" cy="112977"/>
              </a:xfrm>
              <a:prstGeom prst="triangle">
                <a:avLst>
                  <a:gd name="adj" fmla="val 50000"/>
                </a:avLst>
              </a:prstGeom>
              <a:solidFill>
                <a:srgbClr val="3F3F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grpSp>
      <p:sp>
        <p:nvSpPr>
          <p:cNvPr id="2891" name="Google Shape;2891;p74">
            <a:hlinkClick r:id="rId4" action="ppaction://hlinksldjump"/>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2892" name="Google Shape;2892;p74"/>
          <p:cNvSpPr txBox="1"/>
          <p:nvPr/>
        </p:nvSpPr>
        <p:spPr>
          <a:xfrm>
            <a:off x="1672712" y="6503649"/>
            <a:ext cx="10563340"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ja-JP" sz="1100" b="0" i="0" u="none" strike="noStrike" cap="none">
                <a:solidFill>
                  <a:srgbClr val="747474"/>
                </a:solidFill>
                <a:latin typeface="Arial"/>
                <a:ea typeface="Arial"/>
                <a:cs typeface="Arial"/>
                <a:sym typeface="Arial"/>
              </a:rPr>
              <a:t>Web-TAX-TV</a:t>
            </a:r>
            <a:r>
              <a:rPr lang="ja-JP" sz="1050" b="0" i="0" u="none" strike="noStrike" cap="none">
                <a:solidFill>
                  <a:srgbClr val="747474"/>
                </a:solidFill>
                <a:latin typeface="Arial"/>
                <a:ea typeface="Arial"/>
                <a:cs typeface="Arial"/>
                <a:sym typeface="Arial"/>
              </a:rPr>
              <a:t>「税のはたらきから社会の仕組みを学ぼう」</a:t>
            </a:r>
            <a:r>
              <a:rPr lang="ja-JP" sz="1100" b="0" i="0" u="none" strike="noStrike" cap="none">
                <a:solidFill>
                  <a:srgbClr val="747474"/>
                </a:solidFill>
                <a:latin typeface="Arial"/>
                <a:ea typeface="Arial"/>
                <a:cs typeface="Arial"/>
                <a:sym typeface="Arial"/>
              </a:rPr>
              <a:t> </a:t>
            </a:r>
            <a:r>
              <a:rPr lang="ja-JP" sz="1100" b="0" i="0" u="sng" strike="noStrike" cap="none">
                <a:solidFill>
                  <a:srgbClr val="747474"/>
                </a:solidFill>
                <a:latin typeface="Arial"/>
                <a:ea typeface="Arial"/>
                <a:cs typeface="Arial"/>
                <a:sym typeface="Arial"/>
                <a:hlinkClick r:id="rId5">
                  <a:extLst>
                    <a:ext uri="{A12FA001-AC4F-418D-AE19-62706E023703}">
                      <ahyp:hlinkClr xmlns:ahyp="http://schemas.microsoft.com/office/drawing/2018/hyperlinkcolor" val="tx"/>
                    </a:ext>
                  </a:extLst>
                </a:hlinkClick>
              </a:rPr>
              <a:t>https://www.nta.go.jp/publication/webtaxtv/201503/webtaxtv_wb.html</a:t>
            </a:r>
            <a:endParaRPr sz="1100" b="0" i="0" u="none" strike="noStrike" cap="none">
              <a:solidFill>
                <a:srgbClr val="747474"/>
              </a:solidFill>
              <a:latin typeface="Arial"/>
              <a:ea typeface="Arial"/>
              <a:cs typeface="Arial"/>
              <a:sym typeface="Arial"/>
            </a:endParaRPr>
          </a:p>
        </p:txBody>
      </p:sp>
      <p:grpSp>
        <p:nvGrpSpPr>
          <p:cNvPr id="2893" name="Google Shape;2893;p74"/>
          <p:cNvGrpSpPr/>
          <p:nvPr/>
        </p:nvGrpSpPr>
        <p:grpSpPr>
          <a:xfrm>
            <a:off x="399825" y="6481509"/>
            <a:ext cx="1259523" cy="318146"/>
            <a:chOff x="877568" y="6436044"/>
            <a:chExt cx="1259523" cy="318146"/>
          </a:xfrm>
        </p:grpSpPr>
        <p:sp>
          <p:nvSpPr>
            <p:cNvPr id="2894" name="Google Shape;2894;p74"/>
            <p:cNvSpPr/>
            <p:nvPr/>
          </p:nvSpPr>
          <p:spPr>
            <a:xfrm>
              <a:off x="877568" y="6436044"/>
              <a:ext cx="1259523" cy="314594"/>
            </a:xfrm>
            <a:prstGeom prst="roundRect">
              <a:avLst>
                <a:gd name="adj" fmla="val 16667"/>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895" name="Google Shape;2895;p74"/>
            <p:cNvSpPr txBox="1"/>
            <p:nvPr/>
          </p:nvSpPr>
          <p:spPr>
            <a:xfrm>
              <a:off x="877570" y="6446390"/>
              <a:ext cx="12594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accent2"/>
                  </a:solidFill>
                  <a:latin typeface="Arial"/>
                  <a:ea typeface="Arial"/>
                  <a:cs typeface="Arial"/>
                  <a:sym typeface="Arial"/>
                </a:rPr>
                <a:t>ふりかえろう</a:t>
              </a:r>
              <a:endParaRPr sz="1400" b="0" i="0" u="none" strike="noStrike" cap="none">
                <a:solidFill>
                  <a:srgbClr val="000000"/>
                </a:solidFill>
                <a:latin typeface="Arial"/>
                <a:ea typeface="Arial"/>
                <a:cs typeface="Arial"/>
                <a:sym typeface="Arial"/>
              </a:endParaRPr>
            </a:p>
          </p:txBody>
        </p:sp>
      </p:grpSp>
      <p:grpSp>
        <p:nvGrpSpPr>
          <p:cNvPr id="2896" name="Google Shape;2896;p74"/>
          <p:cNvGrpSpPr/>
          <p:nvPr/>
        </p:nvGrpSpPr>
        <p:grpSpPr>
          <a:xfrm>
            <a:off x="588107" y="1745490"/>
            <a:ext cx="11461708" cy="1357808"/>
            <a:chOff x="588107" y="1745490"/>
            <a:chExt cx="11461708" cy="1357808"/>
          </a:xfrm>
        </p:grpSpPr>
        <p:sp>
          <p:nvSpPr>
            <p:cNvPr id="2897" name="Google Shape;2897;p74"/>
            <p:cNvSpPr txBox="1"/>
            <p:nvPr/>
          </p:nvSpPr>
          <p:spPr>
            <a:xfrm>
              <a:off x="588107" y="1745490"/>
              <a:ext cx="11461708" cy="1357808"/>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Clr>
                  <a:srgbClr val="000000"/>
                </a:buClr>
                <a:buSzPts val="2000"/>
                <a:buFont typeface="Arial"/>
                <a:buNone/>
              </a:pPr>
              <a:r>
                <a:rPr lang="ja-JP" sz="2000" b="1" i="0" u="none" strike="noStrike" cap="none">
                  <a:solidFill>
                    <a:schemeClr val="dk1"/>
                  </a:solidFill>
                  <a:latin typeface="Arial"/>
                  <a:ea typeface="Arial"/>
                  <a:cs typeface="Arial"/>
                  <a:sym typeface="Arial"/>
                </a:rPr>
                <a:t>税金がないと、わたしたちの生活は成り立たなくなります。</a:t>
              </a:r>
              <a:endParaRPr sz="1400" b="0" i="0" u="none" strike="noStrike" cap="none">
                <a:solidFill>
                  <a:srgbClr val="000000"/>
                </a:solidFill>
                <a:latin typeface="Arial"/>
                <a:ea typeface="Arial"/>
                <a:cs typeface="Arial"/>
                <a:sym typeface="Arial"/>
              </a:endParaRPr>
            </a:p>
            <a:p>
              <a:pPr marL="0" marR="0" lvl="0" indent="0" algn="l" rtl="0">
                <a:lnSpc>
                  <a:spcPct val="130000"/>
                </a:lnSpc>
                <a:spcBef>
                  <a:spcPts val="500"/>
                </a:spcBef>
                <a:spcAft>
                  <a:spcPts val="0"/>
                </a:spcAft>
                <a:buClr>
                  <a:srgbClr val="000000"/>
                </a:buClr>
                <a:buSzPts val="2000"/>
                <a:buFont typeface="Arial"/>
                <a:buNone/>
              </a:pPr>
              <a:r>
                <a:rPr lang="ja-JP" sz="2000" b="1" i="0" u="none" strike="noStrike" cap="none">
                  <a:solidFill>
                    <a:schemeClr val="dk1"/>
                  </a:solidFill>
                  <a:latin typeface="Arial"/>
                  <a:ea typeface="Arial"/>
                  <a:cs typeface="Arial"/>
                  <a:sym typeface="Arial"/>
                </a:rPr>
                <a:t>税金は、社会の一員として暮らしていくために支払わなければならない会費のようなものです。</a:t>
              </a:r>
              <a:endParaRPr sz="2000" b="1" i="0" u="none" strike="noStrike" cap="none">
                <a:solidFill>
                  <a:schemeClr val="dk1"/>
                </a:solidFill>
                <a:latin typeface="Arial"/>
                <a:ea typeface="Arial"/>
                <a:cs typeface="Arial"/>
                <a:sym typeface="Arial"/>
              </a:endParaRPr>
            </a:p>
            <a:p>
              <a:pPr marL="0" marR="0" lvl="0" indent="0" algn="l" rtl="0">
                <a:lnSpc>
                  <a:spcPct val="130000"/>
                </a:lnSpc>
                <a:spcBef>
                  <a:spcPts val="500"/>
                </a:spcBef>
                <a:spcAft>
                  <a:spcPts val="0"/>
                </a:spcAft>
                <a:buClr>
                  <a:srgbClr val="000000"/>
                </a:buClr>
                <a:buSzPts val="2000"/>
                <a:buFont typeface="Arial"/>
                <a:buNone/>
              </a:pPr>
              <a:r>
                <a:rPr lang="ja-JP" sz="2000" b="1" i="0" u="none" strike="noStrike" cap="none">
                  <a:solidFill>
                    <a:schemeClr val="dk1"/>
                  </a:solidFill>
                  <a:latin typeface="Arial"/>
                  <a:ea typeface="Arial"/>
                  <a:cs typeface="Arial"/>
                  <a:sym typeface="Arial"/>
                </a:rPr>
                <a:t>税金を納めることは、国民の義務として憲法に定められています。</a:t>
              </a:r>
              <a:endParaRPr sz="1400" b="0" i="0" u="none" strike="noStrike" cap="none">
                <a:solidFill>
                  <a:srgbClr val="000000"/>
                </a:solidFill>
                <a:latin typeface="Arial"/>
                <a:ea typeface="Arial"/>
                <a:cs typeface="Arial"/>
                <a:sym typeface="Arial"/>
              </a:endParaRPr>
            </a:p>
          </p:txBody>
        </p:sp>
        <p:sp>
          <p:nvSpPr>
            <p:cNvPr id="2898" name="Google Shape;2898;p74"/>
            <p:cNvSpPr txBox="1"/>
            <p:nvPr/>
          </p:nvSpPr>
          <p:spPr>
            <a:xfrm>
              <a:off x="1365495" y="2561377"/>
              <a:ext cx="429000" cy="215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おさ</a:t>
              </a:r>
              <a:endParaRPr sz="1400" b="0" i="0" u="none" strike="noStrike" cap="none">
                <a:solidFill>
                  <a:srgbClr val="000000"/>
                </a:solidFill>
                <a:latin typeface="Arial"/>
                <a:ea typeface="Arial"/>
                <a:cs typeface="Arial"/>
                <a:sym typeface="Arial"/>
              </a:endParaRPr>
            </a:p>
          </p:txBody>
        </p:sp>
        <p:sp>
          <p:nvSpPr>
            <p:cNvPr id="2899" name="Google Shape;2899;p74"/>
            <p:cNvSpPr txBox="1"/>
            <p:nvPr/>
          </p:nvSpPr>
          <p:spPr>
            <a:xfrm>
              <a:off x="3969052" y="2561377"/>
              <a:ext cx="545700" cy="215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ぎ    む</a:t>
              </a:r>
              <a:endParaRPr sz="1400" b="0" i="0" u="none" strike="noStrike" cap="none">
                <a:solidFill>
                  <a:srgbClr val="000000"/>
                </a:solidFill>
                <a:latin typeface="Arial"/>
                <a:ea typeface="Arial"/>
                <a:cs typeface="Arial"/>
                <a:sym typeface="Arial"/>
              </a:endParaRPr>
            </a:p>
          </p:txBody>
        </p:sp>
        <p:sp>
          <p:nvSpPr>
            <p:cNvPr id="2900" name="Google Shape;2900;p74"/>
            <p:cNvSpPr txBox="1"/>
            <p:nvPr/>
          </p:nvSpPr>
          <p:spPr>
            <a:xfrm>
              <a:off x="5221706" y="2561377"/>
              <a:ext cx="701400" cy="2154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800"/>
                <a:buFont typeface="Arial"/>
                <a:buNone/>
              </a:pPr>
              <a:r>
                <a:rPr lang="ja-JP" sz="800" b="0" i="0" u="none" strike="noStrike" cap="none">
                  <a:solidFill>
                    <a:schemeClr val="dk1"/>
                  </a:solidFill>
                  <a:latin typeface="Arial"/>
                  <a:ea typeface="Arial"/>
                  <a:cs typeface="Arial"/>
                  <a:sym typeface="Arial"/>
                </a:rPr>
                <a:t>けんぽう</a:t>
              </a:r>
              <a:endParaRPr sz="1400" b="0" i="0" u="none" strike="noStrike" cap="none">
                <a:solidFill>
                  <a:srgbClr val="000000"/>
                </a:solidFill>
                <a:latin typeface="Arial"/>
                <a:ea typeface="Arial"/>
                <a:cs typeface="Arial"/>
                <a:sym typeface="Arial"/>
              </a:endParaRPr>
            </a:p>
          </p:txBody>
        </p:sp>
      </p:grpSp>
      <p:grpSp>
        <p:nvGrpSpPr>
          <p:cNvPr id="2901" name="Google Shape;2901;p74"/>
          <p:cNvGrpSpPr/>
          <p:nvPr/>
        </p:nvGrpSpPr>
        <p:grpSpPr>
          <a:xfrm>
            <a:off x="588107" y="3344779"/>
            <a:ext cx="11332257" cy="1357808"/>
            <a:chOff x="588107" y="3344779"/>
            <a:chExt cx="11332257" cy="1357808"/>
          </a:xfrm>
        </p:grpSpPr>
        <p:sp>
          <p:nvSpPr>
            <p:cNvPr id="2902" name="Google Shape;2902;p74"/>
            <p:cNvSpPr/>
            <p:nvPr/>
          </p:nvSpPr>
          <p:spPr>
            <a:xfrm>
              <a:off x="588107" y="3344779"/>
              <a:ext cx="2347598" cy="1357808"/>
            </a:xfrm>
            <a:prstGeom prst="rect">
              <a:avLst/>
            </a:prstGeom>
            <a:solidFill>
              <a:srgbClr val="EE869A"/>
            </a:solidFill>
            <a:ln w="12700" cap="flat" cmpd="sng">
              <a:solidFill>
                <a:srgbClr val="EE869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903" name="Google Shape;2903;p74"/>
            <p:cNvSpPr/>
            <p:nvPr/>
          </p:nvSpPr>
          <p:spPr>
            <a:xfrm>
              <a:off x="2935705" y="3344779"/>
              <a:ext cx="8984659" cy="1357808"/>
            </a:xfrm>
            <a:prstGeom prst="rect">
              <a:avLst/>
            </a:prstGeom>
            <a:noFill/>
            <a:ln w="12700" cap="flat" cmpd="sng">
              <a:solidFill>
                <a:srgbClr val="EE869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904" name="Google Shape;2904;p74"/>
            <p:cNvSpPr txBox="1"/>
            <p:nvPr/>
          </p:nvSpPr>
          <p:spPr>
            <a:xfrm>
              <a:off x="2947604" y="3553120"/>
              <a:ext cx="8776947" cy="976421"/>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2400"/>
                <a:buFont typeface="Arial"/>
                <a:buNone/>
              </a:pPr>
              <a:r>
                <a:rPr lang="ja-JP" sz="2400" b="1" i="0" u="none" strike="noStrike" cap="none">
                  <a:solidFill>
                    <a:srgbClr val="FF0000"/>
                  </a:solidFill>
                  <a:latin typeface="Arial"/>
                  <a:ea typeface="Arial"/>
                  <a:cs typeface="Arial"/>
                  <a:sym typeface="Arial"/>
                </a:rPr>
                <a:t>国民は、法律の定めるところにより、納税の義務を負ふ(う）。</a:t>
              </a:r>
              <a:endParaRPr sz="1400" b="0" i="0" u="none" strike="noStrike" cap="none">
                <a:solidFill>
                  <a:srgbClr val="000000"/>
                </a:solidFill>
                <a:latin typeface="Arial"/>
                <a:ea typeface="Arial"/>
                <a:cs typeface="Arial"/>
                <a:sym typeface="Arial"/>
              </a:endParaRPr>
            </a:p>
            <a:p>
              <a:pPr marL="0" marR="0" lvl="0" indent="0" algn="ctr" rtl="0">
                <a:lnSpc>
                  <a:spcPct val="120000"/>
                </a:lnSpc>
                <a:spcBef>
                  <a:spcPts val="500"/>
                </a:spcBef>
                <a:spcAft>
                  <a:spcPts val="0"/>
                </a:spcAft>
                <a:buClr>
                  <a:srgbClr val="000000"/>
                </a:buClr>
                <a:buSzPts val="2400"/>
                <a:buFont typeface="Arial"/>
                <a:buNone/>
              </a:pPr>
              <a:r>
                <a:rPr lang="ja-JP" sz="2400" b="1" i="0" u="none" strike="noStrike" cap="none">
                  <a:solidFill>
                    <a:srgbClr val="FF0000"/>
                  </a:solidFill>
                  <a:latin typeface="Arial"/>
                  <a:ea typeface="Arial"/>
                  <a:cs typeface="Arial"/>
                  <a:sym typeface="Arial"/>
                </a:rPr>
                <a:t>（納税の義務）</a:t>
              </a:r>
              <a:endParaRPr sz="1400" b="0" i="0" u="none" strike="noStrike" cap="none">
                <a:solidFill>
                  <a:srgbClr val="000000"/>
                </a:solidFill>
                <a:latin typeface="Arial"/>
                <a:ea typeface="Arial"/>
                <a:cs typeface="Arial"/>
                <a:sym typeface="Arial"/>
              </a:endParaRPr>
            </a:p>
          </p:txBody>
        </p:sp>
        <p:sp>
          <p:nvSpPr>
            <p:cNvPr id="2905" name="Google Shape;2905;p74"/>
            <p:cNvSpPr txBox="1"/>
            <p:nvPr/>
          </p:nvSpPr>
          <p:spPr>
            <a:xfrm>
              <a:off x="868071" y="3566892"/>
              <a:ext cx="1787670" cy="913583"/>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2400"/>
                <a:buFont typeface="Arial"/>
                <a:buNone/>
              </a:pPr>
              <a:r>
                <a:rPr lang="ja-JP" sz="2400" b="1" i="0" u="none" strike="noStrike" cap="none">
                  <a:solidFill>
                    <a:schemeClr val="lt1"/>
                  </a:solidFill>
                  <a:latin typeface="Arial"/>
                  <a:ea typeface="Arial"/>
                  <a:cs typeface="Arial"/>
                  <a:sym typeface="Arial"/>
                </a:rPr>
                <a:t>日本国憲法</a:t>
              </a:r>
              <a:endParaRPr sz="1400" b="0" i="0" u="none" strike="noStrike" cap="none">
                <a:solidFill>
                  <a:srgbClr val="000000"/>
                </a:solidFill>
                <a:latin typeface="Arial"/>
                <a:ea typeface="Arial"/>
                <a:cs typeface="Arial"/>
                <a:sym typeface="Arial"/>
              </a:endParaRPr>
            </a:p>
            <a:p>
              <a:pPr marL="0" marR="0" lvl="0" indent="0" algn="ctr" rtl="0">
                <a:lnSpc>
                  <a:spcPct val="120000"/>
                </a:lnSpc>
                <a:spcBef>
                  <a:spcPts val="500"/>
                </a:spcBef>
                <a:spcAft>
                  <a:spcPts val="0"/>
                </a:spcAft>
                <a:buClr>
                  <a:srgbClr val="000000"/>
                </a:buClr>
                <a:buSzPts val="2000"/>
                <a:buFont typeface="Arial"/>
                <a:buNone/>
              </a:pPr>
              <a:r>
                <a:rPr lang="ja-JP" sz="2000" b="1" i="0" u="none" strike="noStrike" cap="none">
                  <a:solidFill>
                    <a:schemeClr val="lt1"/>
                  </a:solidFill>
                  <a:latin typeface="Arial"/>
                  <a:ea typeface="Arial"/>
                  <a:cs typeface="Arial"/>
                  <a:sym typeface="Arial"/>
                </a:rPr>
                <a:t>第３０条</a:t>
              </a:r>
              <a:endParaRPr sz="2000" b="1" i="0" u="none" strike="noStrike" cap="none">
                <a:solidFill>
                  <a:schemeClr val="lt1"/>
                </a:solidFill>
                <a:latin typeface="Arial"/>
                <a:ea typeface="Arial"/>
                <a:cs typeface="Arial"/>
                <a:sym typeface="Arial"/>
              </a:endParaRPr>
            </a:p>
          </p:txBody>
        </p:sp>
        <p:sp>
          <p:nvSpPr>
            <p:cNvPr id="2906" name="Google Shape;2906;p74"/>
            <p:cNvSpPr txBox="1"/>
            <p:nvPr/>
          </p:nvSpPr>
          <p:spPr>
            <a:xfrm>
              <a:off x="9168273" y="3455396"/>
              <a:ext cx="583800" cy="215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ja-JP" sz="800" b="0" i="0" u="none" strike="noStrike" cap="none">
                  <a:solidFill>
                    <a:srgbClr val="FF0000"/>
                  </a:solidFill>
                  <a:latin typeface="Arial"/>
                  <a:ea typeface="Arial"/>
                  <a:cs typeface="Arial"/>
                  <a:sym typeface="Arial"/>
                </a:rPr>
                <a:t>ぎ   む</a:t>
              </a:r>
              <a:endParaRPr sz="1400" b="0" i="0" u="none" strike="noStrike" cap="none">
                <a:solidFill>
                  <a:srgbClr val="000000"/>
                </a:solidFill>
                <a:latin typeface="Arial"/>
                <a:ea typeface="Arial"/>
                <a:cs typeface="Arial"/>
                <a:sym typeface="Arial"/>
              </a:endParaRPr>
            </a:p>
          </p:txBody>
        </p:sp>
        <p:sp>
          <p:nvSpPr>
            <p:cNvPr id="2907" name="Google Shape;2907;p74"/>
            <p:cNvSpPr txBox="1"/>
            <p:nvPr/>
          </p:nvSpPr>
          <p:spPr>
            <a:xfrm>
              <a:off x="8221513" y="3455396"/>
              <a:ext cx="706200" cy="215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ja-JP" sz="800" b="0" i="0" u="none" strike="noStrike" cap="none">
                  <a:solidFill>
                    <a:srgbClr val="FF0000"/>
                  </a:solidFill>
                  <a:latin typeface="Arial"/>
                  <a:ea typeface="Arial"/>
                  <a:cs typeface="Arial"/>
                  <a:sym typeface="Arial"/>
                </a:rPr>
                <a:t>の う ぜ い</a:t>
              </a:r>
              <a:endParaRPr sz="1400" b="0" i="0" u="none" strike="noStrike" cap="none">
                <a:solidFill>
                  <a:srgbClr val="000000"/>
                </a:solidFill>
                <a:latin typeface="Arial"/>
                <a:ea typeface="Arial"/>
                <a:cs typeface="Arial"/>
                <a:sym typeface="Arial"/>
              </a:endParaRPr>
            </a:p>
          </p:txBody>
        </p:sp>
        <p:sp>
          <p:nvSpPr>
            <p:cNvPr id="2908" name="Google Shape;2908;p74"/>
            <p:cNvSpPr txBox="1"/>
            <p:nvPr/>
          </p:nvSpPr>
          <p:spPr>
            <a:xfrm>
              <a:off x="4300937" y="3455396"/>
              <a:ext cx="706200" cy="215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ja-JP" sz="800" b="0" i="0" u="none" strike="noStrike" cap="none">
                  <a:solidFill>
                    <a:srgbClr val="FF0000"/>
                  </a:solidFill>
                  <a:latin typeface="Arial"/>
                  <a:ea typeface="Arial"/>
                  <a:cs typeface="Arial"/>
                  <a:sym typeface="Arial"/>
                </a:rPr>
                <a:t>ほ う り つ</a:t>
              </a:r>
              <a:endParaRPr sz="1400" b="0" i="0" u="none" strike="noStrike" cap="none">
                <a:solidFill>
                  <a:srgbClr val="000000"/>
                </a:solidFill>
                <a:latin typeface="Arial"/>
                <a:ea typeface="Arial"/>
                <a:cs typeface="Arial"/>
                <a:sym typeface="Arial"/>
              </a:endParaRPr>
            </a:p>
          </p:txBody>
        </p:sp>
        <p:sp>
          <p:nvSpPr>
            <p:cNvPr id="2909" name="Google Shape;2909;p74"/>
            <p:cNvSpPr txBox="1"/>
            <p:nvPr/>
          </p:nvSpPr>
          <p:spPr>
            <a:xfrm>
              <a:off x="6539541" y="3957955"/>
              <a:ext cx="706200" cy="215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ja-JP" sz="800" b="0" i="0" u="none" strike="noStrike" cap="none">
                  <a:solidFill>
                    <a:srgbClr val="FF0000"/>
                  </a:solidFill>
                  <a:latin typeface="Arial"/>
                  <a:ea typeface="Arial"/>
                  <a:cs typeface="Arial"/>
                  <a:sym typeface="Arial"/>
                </a:rPr>
                <a:t>の う ぜ い</a:t>
              </a:r>
              <a:endParaRPr sz="1400" b="0" i="0" u="none" strike="noStrike" cap="none">
                <a:solidFill>
                  <a:srgbClr val="000000"/>
                </a:solidFill>
                <a:latin typeface="Arial"/>
                <a:ea typeface="Arial"/>
                <a:cs typeface="Arial"/>
                <a:sym typeface="Arial"/>
              </a:endParaRPr>
            </a:p>
          </p:txBody>
        </p:sp>
        <p:sp>
          <p:nvSpPr>
            <p:cNvPr id="2910" name="Google Shape;2910;p74"/>
            <p:cNvSpPr txBox="1"/>
            <p:nvPr/>
          </p:nvSpPr>
          <p:spPr>
            <a:xfrm>
              <a:off x="7492925" y="3957955"/>
              <a:ext cx="583800" cy="215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ja-JP" sz="800" b="0" i="0" u="none" strike="noStrike" cap="none">
                  <a:solidFill>
                    <a:srgbClr val="FF0000"/>
                  </a:solidFill>
                  <a:latin typeface="Arial"/>
                  <a:ea typeface="Arial"/>
                  <a:cs typeface="Arial"/>
                  <a:sym typeface="Arial"/>
                </a:rPr>
                <a:t>ぎ   む</a:t>
              </a:r>
              <a:endParaRPr sz="1400" b="0" i="0" u="none" strike="noStrike" cap="none">
                <a:solidFill>
                  <a:srgbClr val="000000"/>
                </a:solidFill>
                <a:latin typeface="Arial"/>
                <a:ea typeface="Arial"/>
                <a:cs typeface="Arial"/>
                <a:sym typeface="Arial"/>
              </a:endParaRPr>
            </a:p>
          </p:txBody>
        </p:sp>
      </p:grpSp>
      <p:grpSp>
        <p:nvGrpSpPr>
          <p:cNvPr id="2911" name="Google Shape;2911;p74"/>
          <p:cNvGrpSpPr/>
          <p:nvPr/>
        </p:nvGrpSpPr>
        <p:grpSpPr>
          <a:xfrm>
            <a:off x="588107" y="4823309"/>
            <a:ext cx="11332257" cy="1521058"/>
            <a:chOff x="588107" y="4823309"/>
            <a:chExt cx="11332257" cy="1521058"/>
          </a:xfrm>
        </p:grpSpPr>
        <p:sp>
          <p:nvSpPr>
            <p:cNvPr id="2912" name="Google Shape;2912;p74"/>
            <p:cNvSpPr/>
            <p:nvPr/>
          </p:nvSpPr>
          <p:spPr>
            <a:xfrm>
              <a:off x="778475" y="5087719"/>
              <a:ext cx="11141889" cy="1256648"/>
            </a:xfrm>
            <a:prstGeom prst="rect">
              <a:avLst/>
            </a:prstGeom>
            <a:solidFill>
              <a:srgbClr val="FFFDE7"/>
            </a:solidFill>
            <a:ln w="19050" cap="flat" cmpd="sng">
              <a:solidFill>
                <a:srgbClr val="A3C5E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2913" name="Google Shape;2913;p74"/>
            <p:cNvGrpSpPr/>
            <p:nvPr/>
          </p:nvGrpSpPr>
          <p:grpSpPr>
            <a:xfrm>
              <a:off x="588107" y="4823309"/>
              <a:ext cx="1605771" cy="445888"/>
              <a:chOff x="588107" y="4823309"/>
              <a:chExt cx="1605771" cy="445888"/>
            </a:xfrm>
          </p:grpSpPr>
          <p:grpSp>
            <p:nvGrpSpPr>
              <p:cNvPr id="2914" name="Google Shape;2914;p74"/>
              <p:cNvGrpSpPr/>
              <p:nvPr/>
            </p:nvGrpSpPr>
            <p:grpSpPr>
              <a:xfrm>
                <a:off x="588107" y="4832474"/>
                <a:ext cx="1605771" cy="403278"/>
                <a:chOff x="588107" y="4832474"/>
                <a:chExt cx="1787670" cy="403278"/>
              </a:xfrm>
            </p:grpSpPr>
            <p:sp>
              <p:nvSpPr>
                <p:cNvPr id="2915" name="Google Shape;2915;p74"/>
                <p:cNvSpPr/>
                <p:nvPr/>
              </p:nvSpPr>
              <p:spPr>
                <a:xfrm>
                  <a:off x="588107" y="4832474"/>
                  <a:ext cx="1787670" cy="403278"/>
                </a:xfrm>
                <a:prstGeom prst="roundRect">
                  <a:avLst>
                    <a:gd name="adj" fmla="val 50000"/>
                  </a:avLst>
                </a:prstGeom>
                <a:solidFill>
                  <a:srgbClr val="1F5C9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916" name="Google Shape;2916;p74"/>
                <p:cNvSpPr/>
                <p:nvPr/>
              </p:nvSpPr>
              <p:spPr>
                <a:xfrm>
                  <a:off x="617942" y="4854113"/>
                  <a:ext cx="1728000" cy="360000"/>
                </a:xfrm>
                <a:prstGeom prst="roundRect">
                  <a:avLst>
                    <a:gd name="adj" fmla="val 50000"/>
                  </a:avLst>
                </a:prstGeom>
                <a:noFill/>
                <a:ln w="9525" cap="flat" cmpd="sng">
                  <a:solidFill>
                    <a:schemeClr val="lt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grpSp>
            <p:nvGrpSpPr>
              <p:cNvPr id="2917" name="Google Shape;2917;p74"/>
              <p:cNvGrpSpPr/>
              <p:nvPr/>
            </p:nvGrpSpPr>
            <p:grpSpPr>
              <a:xfrm>
                <a:off x="933175" y="4823309"/>
                <a:ext cx="915600" cy="445888"/>
                <a:chOff x="933175" y="4823309"/>
                <a:chExt cx="915600" cy="445888"/>
              </a:xfrm>
            </p:grpSpPr>
            <p:sp>
              <p:nvSpPr>
                <p:cNvPr id="2918" name="Google Shape;2918;p74"/>
                <p:cNvSpPr txBox="1"/>
                <p:nvPr/>
              </p:nvSpPr>
              <p:spPr>
                <a:xfrm>
                  <a:off x="933175" y="4899897"/>
                  <a:ext cx="9156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800"/>
                    <a:buFont typeface="Arial"/>
                    <a:buNone/>
                  </a:pPr>
                  <a:r>
                    <a:rPr lang="ja-JP" sz="1800" b="1" i="0" u="none" strike="noStrike" cap="none">
                      <a:solidFill>
                        <a:schemeClr val="lt1"/>
                      </a:solidFill>
                      <a:latin typeface="Arial"/>
                      <a:ea typeface="Arial"/>
                      <a:cs typeface="Arial"/>
                      <a:sym typeface="Arial"/>
                    </a:rPr>
                    <a:t>豆知識</a:t>
                  </a:r>
                  <a:endParaRPr sz="1600" b="1" i="0" u="none" strike="noStrike" cap="none">
                    <a:solidFill>
                      <a:schemeClr val="lt1"/>
                    </a:solidFill>
                    <a:latin typeface="Arial"/>
                    <a:ea typeface="Arial"/>
                    <a:cs typeface="Arial"/>
                    <a:sym typeface="Arial"/>
                  </a:endParaRPr>
                </a:p>
              </p:txBody>
            </p:sp>
            <p:sp>
              <p:nvSpPr>
                <p:cNvPr id="2919" name="Google Shape;2919;p74"/>
                <p:cNvSpPr txBox="1"/>
                <p:nvPr/>
              </p:nvSpPr>
              <p:spPr>
                <a:xfrm>
                  <a:off x="975975" y="4823309"/>
                  <a:ext cx="830100" cy="184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ja-JP" sz="600" b="0" i="0" u="none" strike="noStrike" cap="none">
                      <a:solidFill>
                        <a:schemeClr val="lt1"/>
                      </a:solidFill>
                      <a:latin typeface="Arial"/>
                      <a:ea typeface="Arial"/>
                      <a:cs typeface="Arial"/>
                      <a:sym typeface="Arial"/>
                    </a:rPr>
                    <a:t>ま  め  ち  し  き</a:t>
                  </a:r>
                  <a:endParaRPr sz="1400" b="0" i="0" u="none" strike="noStrike" cap="none">
                    <a:solidFill>
                      <a:srgbClr val="000000"/>
                    </a:solidFill>
                    <a:latin typeface="Arial"/>
                    <a:ea typeface="Arial"/>
                    <a:cs typeface="Arial"/>
                    <a:sym typeface="Arial"/>
                  </a:endParaRPr>
                </a:p>
              </p:txBody>
            </p:sp>
          </p:grpSp>
        </p:grpSp>
        <p:grpSp>
          <p:nvGrpSpPr>
            <p:cNvPr id="2920" name="Google Shape;2920;p74"/>
            <p:cNvGrpSpPr/>
            <p:nvPr/>
          </p:nvGrpSpPr>
          <p:grpSpPr>
            <a:xfrm>
              <a:off x="899806" y="5206419"/>
              <a:ext cx="10704087" cy="1083029"/>
              <a:chOff x="899806" y="5206419"/>
              <a:chExt cx="10704087" cy="1083029"/>
            </a:xfrm>
          </p:grpSpPr>
          <p:sp>
            <p:nvSpPr>
              <p:cNvPr id="2921" name="Google Shape;2921;p74"/>
              <p:cNvSpPr txBox="1"/>
              <p:nvPr/>
            </p:nvSpPr>
            <p:spPr>
              <a:xfrm>
                <a:off x="899806" y="5272823"/>
                <a:ext cx="10704087" cy="1016625"/>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中国の古い歴史書に、何千年も前の日本に、集めた租税を収める建物があったことが書かれています。　</a:t>
                </a:r>
                <a:endParaRPr sz="1400" b="0" i="0" u="none" strike="noStrike" cap="none">
                  <a:solidFill>
                    <a:schemeClr val="dk1"/>
                  </a:solidFill>
                  <a:latin typeface="Arial"/>
                  <a:ea typeface="Arial"/>
                  <a:cs typeface="Arial"/>
                  <a:sym typeface="Arial"/>
                </a:endParaRPr>
              </a:p>
              <a:p>
                <a:pPr marL="0" marR="0" lvl="0" indent="0" algn="l" rtl="0">
                  <a:lnSpc>
                    <a:spcPct val="130000"/>
                  </a:lnSpc>
                  <a:spcBef>
                    <a:spcPts val="50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これが日本の税についての最初の記録です。</a:t>
                </a:r>
                <a:endParaRPr sz="1400" b="0" i="0" u="none" strike="noStrike" cap="none">
                  <a:solidFill>
                    <a:srgbClr val="000000"/>
                  </a:solidFill>
                  <a:latin typeface="Arial"/>
                  <a:ea typeface="Arial"/>
                  <a:cs typeface="Arial"/>
                  <a:sym typeface="Arial"/>
                </a:endParaRPr>
              </a:p>
              <a:p>
                <a:pPr marL="0" marR="0" lvl="0" indent="0" algn="l" rtl="0">
                  <a:lnSpc>
                    <a:spcPct val="130000"/>
                  </a:lnSpc>
                  <a:spcBef>
                    <a:spcPts val="50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はるか昔から人々は、みんなのくらしのために、税として労働したり、米や特産物を納めたりしていたのですね。</a:t>
                </a:r>
                <a:endParaRPr sz="1400" b="0" i="0" u="none" strike="noStrike" cap="none">
                  <a:solidFill>
                    <a:srgbClr val="000000"/>
                  </a:solidFill>
                  <a:latin typeface="Arial"/>
                  <a:ea typeface="Arial"/>
                  <a:cs typeface="Arial"/>
                  <a:sym typeface="Arial"/>
                </a:endParaRPr>
              </a:p>
            </p:txBody>
          </p:sp>
          <p:sp>
            <p:nvSpPr>
              <p:cNvPr id="2922" name="Google Shape;2922;p74"/>
              <p:cNvSpPr txBox="1"/>
              <p:nvPr/>
            </p:nvSpPr>
            <p:spPr>
              <a:xfrm>
                <a:off x="1824518" y="5215944"/>
                <a:ext cx="464400" cy="169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00"/>
                  <a:buFont typeface="Arial"/>
                  <a:buNone/>
                </a:pPr>
                <a:r>
                  <a:rPr lang="ja-JP" sz="500" b="0" i="0" u="none" strike="noStrike" cap="none">
                    <a:solidFill>
                      <a:schemeClr val="dk1"/>
                    </a:solidFill>
                    <a:latin typeface="Arial"/>
                    <a:ea typeface="Arial"/>
                    <a:cs typeface="Arial"/>
                    <a:sym typeface="Arial"/>
                  </a:rPr>
                  <a:t>れ  き  し</a:t>
                </a:r>
                <a:endParaRPr sz="1400" b="0" i="0" u="none" strike="noStrike" cap="none">
                  <a:solidFill>
                    <a:srgbClr val="000000"/>
                  </a:solidFill>
                  <a:latin typeface="Arial"/>
                  <a:ea typeface="Arial"/>
                  <a:cs typeface="Arial"/>
                  <a:sym typeface="Arial"/>
                </a:endParaRPr>
              </a:p>
            </p:txBody>
          </p:sp>
          <p:sp>
            <p:nvSpPr>
              <p:cNvPr id="2923" name="Google Shape;2923;p74"/>
              <p:cNvSpPr txBox="1"/>
              <p:nvPr/>
            </p:nvSpPr>
            <p:spPr>
              <a:xfrm>
                <a:off x="5032760" y="5206419"/>
                <a:ext cx="464400" cy="169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00"/>
                  <a:buFont typeface="Arial"/>
                  <a:buNone/>
                </a:pPr>
                <a:r>
                  <a:rPr lang="ja-JP" sz="500" b="0" i="0" u="none" strike="noStrike" cap="none">
                    <a:solidFill>
                      <a:schemeClr val="dk1"/>
                    </a:solidFill>
                    <a:latin typeface="Arial"/>
                    <a:ea typeface="Arial"/>
                    <a:cs typeface="Arial"/>
                    <a:sym typeface="Arial"/>
                  </a:rPr>
                  <a:t>そ ぜ い</a:t>
                </a:r>
                <a:endParaRPr sz="1400" b="0" i="0" u="none" strike="noStrike" cap="none">
                  <a:solidFill>
                    <a:srgbClr val="000000"/>
                  </a:solidFill>
                  <a:latin typeface="Arial"/>
                  <a:ea typeface="Arial"/>
                  <a:cs typeface="Arial"/>
                  <a:sym typeface="Arial"/>
                </a:endParaRPr>
              </a:p>
            </p:txBody>
          </p:sp>
          <p:sp>
            <p:nvSpPr>
              <p:cNvPr id="2924" name="Google Shape;2924;p74"/>
              <p:cNvSpPr txBox="1"/>
              <p:nvPr/>
            </p:nvSpPr>
            <p:spPr>
              <a:xfrm>
                <a:off x="5534720" y="5885760"/>
                <a:ext cx="523500" cy="169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00"/>
                  <a:buFont typeface="Arial"/>
                  <a:buNone/>
                </a:pPr>
                <a:r>
                  <a:rPr lang="ja-JP" sz="500" b="0" i="0" u="none" strike="noStrike" cap="none">
                    <a:solidFill>
                      <a:schemeClr val="dk1"/>
                    </a:solidFill>
                    <a:latin typeface="Arial"/>
                    <a:ea typeface="Arial"/>
                    <a:cs typeface="Arial"/>
                    <a:sym typeface="Arial"/>
                  </a:rPr>
                  <a:t>ろ う ど う</a:t>
                </a:r>
                <a:endParaRPr sz="1400" b="0" i="0" u="none" strike="noStrike" cap="none">
                  <a:solidFill>
                    <a:srgbClr val="000000"/>
                  </a:solidFill>
                  <a:latin typeface="Arial"/>
                  <a:ea typeface="Arial"/>
                  <a:cs typeface="Arial"/>
                  <a:sym typeface="Arial"/>
                </a:endParaRPr>
              </a:p>
            </p:txBody>
          </p:sp>
          <p:sp>
            <p:nvSpPr>
              <p:cNvPr id="2925" name="Google Shape;2925;p74"/>
              <p:cNvSpPr txBox="1"/>
              <p:nvPr/>
            </p:nvSpPr>
            <p:spPr>
              <a:xfrm>
                <a:off x="6924721" y="5885760"/>
                <a:ext cx="735900" cy="169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00"/>
                  <a:buFont typeface="Arial"/>
                  <a:buNone/>
                </a:pPr>
                <a:r>
                  <a:rPr lang="ja-JP" sz="500" b="0" i="0" u="none" strike="noStrike" cap="none">
                    <a:solidFill>
                      <a:schemeClr val="dk1"/>
                    </a:solidFill>
                    <a:latin typeface="Arial"/>
                    <a:ea typeface="Arial"/>
                    <a:cs typeface="Arial"/>
                    <a:sym typeface="Arial"/>
                  </a:rPr>
                  <a:t>と く さ ん ぶ つ</a:t>
                </a:r>
                <a:endParaRPr sz="1400" b="0" i="0" u="none" strike="noStrike" cap="none">
                  <a:solidFill>
                    <a:srgbClr val="000000"/>
                  </a:solidFill>
                  <a:latin typeface="Arial"/>
                  <a:ea typeface="Arial"/>
                  <a:cs typeface="Arial"/>
                  <a:sym typeface="Arial"/>
                </a:endParaRPr>
              </a:p>
            </p:txBody>
          </p:sp>
        </p:grpSp>
      </p:grpSp>
      <p:pic>
        <p:nvPicPr>
          <p:cNvPr id="2926" name="Google Shape;2926;p74" descr="挿絵 が含まれている画像&#10;&#10;自動的に生成された説明"/>
          <p:cNvPicPr preferRelativeResize="0"/>
          <p:nvPr/>
        </p:nvPicPr>
        <p:blipFill rotWithShape="1">
          <a:blip r:embed="rId6">
            <a:alphaModFix/>
          </a:blip>
          <a:srcRect/>
          <a:stretch/>
        </p:blipFill>
        <p:spPr>
          <a:xfrm>
            <a:off x="10542781" y="951925"/>
            <a:ext cx="1377583" cy="1427414"/>
          </a:xfrm>
          <a:prstGeom prst="rect">
            <a:avLst/>
          </a:prstGeom>
          <a:noFill/>
          <a:ln>
            <a:noFill/>
          </a:ln>
        </p:spPr>
      </p:pic>
      <p:pic>
        <p:nvPicPr>
          <p:cNvPr id="2927" name="Google Shape;2927;p74"/>
          <p:cNvPicPr preferRelativeResize="0"/>
          <p:nvPr/>
        </p:nvPicPr>
        <p:blipFill rotWithShape="1">
          <a:blip r:embed="rId7">
            <a:alphaModFix/>
          </a:blip>
          <a:srcRect/>
          <a:stretch/>
        </p:blipFill>
        <p:spPr>
          <a:xfrm>
            <a:off x="10282768" y="5404271"/>
            <a:ext cx="1714548" cy="1103422"/>
          </a:xfrm>
          <a:prstGeom prst="rect">
            <a:avLst/>
          </a:prstGeom>
          <a:noFill/>
          <a:ln>
            <a:noFill/>
          </a:ln>
        </p:spPr>
      </p:pic>
      <p:grpSp>
        <p:nvGrpSpPr>
          <p:cNvPr id="2928" name="Google Shape;2928;p74"/>
          <p:cNvGrpSpPr/>
          <p:nvPr/>
        </p:nvGrpSpPr>
        <p:grpSpPr>
          <a:xfrm>
            <a:off x="588107" y="1121651"/>
            <a:ext cx="2749471" cy="565717"/>
            <a:chOff x="588107" y="1121651"/>
            <a:chExt cx="2749471" cy="565717"/>
          </a:xfrm>
        </p:grpSpPr>
        <p:grpSp>
          <p:nvGrpSpPr>
            <p:cNvPr id="2929" name="Google Shape;2929;p74"/>
            <p:cNvGrpSpPr/>
            <p:nvPr/>
          </p:nvGrpSpPr>
          <p:grpSpPr>
            <a:xfrm>
              <a:off x="588107" y="1121651"/>
              <a:ext cx="2749471" cy="565717"/>
              <a:chOff x="588107" y="1121651"/>
              <a:chExt cx="2749471" cy="565717"/>
            </a:xfrm>
          </p:grpSpPr>
          <p:sp>
            <p:nvSpPr>
              <p:cNvPr id="2930" name="Google Shape;2930;p74"/>
              <p:cNvSpPr txBox="1"/>
              <p:nvPr/>
            </p:nvSpPr>
            <p:spPr>
              <a:xfrm>
                <a:off x="588107" y="1225703"/>
                <a:ext cx="2749471"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ja-JP" sz="2400" b="1" i="0" u="none" strike="noStrike" cap="none">
                    <a:solidFill>
                      <a:srgbClr val="FF0000"/>
                    </a:solidFill>
                    <a:latin typeface="Arial"/>
                    <a:ea typeface="Arial"/>
                    <a:cs typeface="Arial"/>
                    <a:sym typeface="Arial"/>
                  </a:rPr>
                  <a:t>納税は国民の義務</a:t>
                </a:r>
                <a:endParaRPr sz="1400" b="0" i="0" u="none" strike="noStrike" cap="none">
                  <a:solidFill>
                    <a:srgbClr val="000000"/>
                  </a:solidFill>
                  <a:latin typeface="Arial"/>
                  <a:ea typeface="Arial"/>
                  <a:cs typeface="Arial"/>
                  <a:sym typeface="Arial"/>
                </a:endParaRPr>
              </a:p>
            </p:txBody>
          </p:sp>
          <p:sp>
            <p:nvSpPr>
              <p:cNvPr id="2931" name="Google Shape;2931;p74"/>
              <p:cNvSpPr txBox="1"/>
              <p:nvPr/>
            </p:nvSpPr>
            <p:spPr>
              <a:xfrm>
                <a:off x="632160" y="1121651"/>
                <a:ext cx="735000" cy="215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ja-JP" sz="800" b="0" i="0" u="none" strike="noStrike" cap="none">
                    <a:solidFill>
                      <a:srgbClr val="FF0000"/>
                    </a:solidFill>
                    <a:latin typeface="Arial"/>
                    <a:ea typeface="Arial"/>
                    <a:cs typeface="Arial"/>
                    <a:sym typeface="Arial"/>
                  </a:rPr>
                  <a:t>の う ぜ い</a:t>
                </a:r>
                <a:endParaRPr sz="1400" b="0" i="0" u="none" strike="noStrike" cap="none">
                  <a:solidFill>
                    <a:srgbClr val="000000"/>
                  </a:solidFill>
                  <a:latin typeface="Arial"/>
                  <a:ea typeface="Arial"/>
                  <a:cs typeface="Arial"/>
                  <a:sym typeface="Arial"/>
                </a:endParaRPr>
              </a:p>
            </p:txBody>
          </p:sp>
        </p:grpSp>
        <p:sp>
          <p:nvSpPr>
            <p:cNvPr id="2932" name="Google Shape;2932;p74"/>
            <p:cNvSpPr txBox="1"/>
            <p:nvPr/>
          </p:nvSpPr>
          <p:spPr>
            <a:xfrm>
              <a:off x="2556718" y="1123200"/>
              <a:ext cx="504252" cy="21544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ja-JP" sz="800" b="0" i="0" u="none" strike="noStrike" cap="none">
                  <a:solidFill>
                    <a:srgbClr val="FF0000"/>
                  </a:solidFill>
                  <a:latin typeface="Arial"/>
                  <a:ea typeface="Arial"/>
                  <a:cs typeface="Arial"/>
                  <a:sym typeface="Arial"/>
                </a:rPr>
                <a:t>ぎ    む</a:t>
              </a:r>
              <a:endParaRPr sz="1400" b="0" i="0" u="none" strike="noStrike" cap="none">
                <a:solidFill>
                  <a:srgbClr val="000000"/>
                </a:solidFill>
                <a:latin typeface="Arial"/>
                <a:ea typeface="Arial"/>
                <a:cs typeface="Arial"/>
                <a:sym typeface="Arial"/>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82"/>
                                        </p:tgtEl>
                                        <p:attrNameLst>
                                          <p:attrName>style.visibility</p:attrName>
                                        </p:attrNameLst>
                                      </p:cBhvr>
                                      <p:to>
                                        <p:strVal val="visible"/>
                                      </p:to>
                                    </p:set>
                                    <p:animEffect transition="in" filter="fade">
                                      <p:cBhvr>
                                        <p:cTn id="7" dur="500"/>
                                        <p:tgtEl>
                                          <p:spTgt spid="2882"/>
                                        </p:tgtEl>
                                      </p:cBhvr>
                                    </p:animEffect>
                                  </p:childTnLst>
                                </p:cTn>
                              </p:par>
                              <p:par>
                                <p:cTn id="8" presetID="10" presetClass="entr" presetSubtype="0" fill="hold" nodeType="withEffect">
                                  <p:stCondLst>
                                    <p:cond delay="0"/>
                                  </p:stCondLst>
                                  <p:childTnLst>
                                    <p:set>
                                      <p:cBhvr>
                                        <p:cTn id="9" dur="1" fill="hold">
                                          <p:stCondLst>
                                            <p:cond delay="0"/>
                                          </p:stCondLst>
                                        </p:cTn>
                                        <p:tgtEl>
                                          <p:spTgt spid="2886"/>
                                        </p:tgtEl>
                                        <p:attrNameLst>
                                          <p:attrName>style.visibility</p:attrName>
                                        </p:attrNameLst>
                                      </p:cBhvr>
                                      <p:to>
                                        <p:strVal val="visible"/>
                                      </p:to>
                                    </p:set>
                                    <p:animEffect transition="in" filter="fade">
                                      <p:cBhvr>
                                        <p:cTn id="10" dur="500"/>
                                        <p:tgtEl>
                                          <p:spTgt spid="2886"/>
                                        </p:tgtEl>
                                      </p:cBhvr>
                                    </p:animEffect>
                                  </p:child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0"/>
                                          </p:stCondLst>
                                        </p:cTn>
                                        <p:tgtEl>
                                          <p:spTgt spid="289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928"/>
                                        </p:tgtEl>
                                        <p:attrNameLst>
                                          <p:attrName>style.visibility</p:attrName>
                                        </p:attrNameLst>
                                      </p:cBhvr>
                                      <p:to>
                                        <p:strVal val="visible"/>
                                      </p:to>
                                    </p:set>
                                    <p:animEffect transition="in" filter="fade">
                                      <p:cBhvr>
                                        <p:cTn id="18" dur="500"/>
                                        <p:tgtEl>
                                          <p:spTgt spid="292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896"/>
                                        </p:tgtEl>
                                        <p:attrNameLst>
                                          <p:attrName>style.visibility</p:attrName>
                                        </p:attrNameLst>
                                      </p:cBhvr>
                                      <p:to>
                                        <p:strVal val="visible"/>
                                      </p:to>
                                    </p:set>
                                    <p:animEffect transition="in" filter="fade">
                                      <p:cBhvr>
                                        <p:cTn id="23" dur="500"/>
                                        <p:tgtEl>
                                          <p:spTgt spid="2896"/>
                                        </p:tgtEl>
                                      </p:cBhvr>
                                    </p:animEffect>
                                  </p:childTnLst>
                                </p:cTn>
                              </p:par>
                              <p:par>
                                <p:cTn id="24" presetID="10" presetClass="entr" presetSubtype="0" fill="hold" nodeType="withEffect">
                                  <p:stCondLst>
                                    <p:cond delay="0"/>
                                  </p:stCondLst>
                                  <p:childTnLst>
                                    <p:set>
                                      <p:cBhvr>
                                        <p:cTn id="25" dur="1" fill="hold">
                                          <p:stCondLst>
                                            <p:cond delay="0"/>
                                          </p:stCondLst>
                                        </p:cTn>
                                        <p:tgtEl>
                                          <p:spTgt spid="2926"/>
                                        </p:tgtEl>
                                        <p:attrNameLst>
                                          <p:attrName>style.visibility</p:attrName>
                                        </p:attrNameLst>
                                      </p:cBhvr>
                                      <p:to>
                                        <p:strVal val="visible"/>
                                      </p:to>
                                    </p:set>
                                    <p:animEffect transition="in" filter="fade">
                                      <p:cBhvr>
                                        <p:cTn id="26" dur="500"/>
                                        <p:tgtEl>
                                          <p:spTgt spid="292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901"/>
                                        </p:tgtEl>
                                        <p:attrNameLst>
                                          <p:attrName>style.visibility</p:attrName>
                                        </p:attrNameLst>
                                      </p:cBhvr>
                                      <p:to>
                                        <p:strVal val="visible"/>
                                      </p:to>
                                    </p:set>
                                    <p:animEffect transition="in" filter="fade">
                                      <p:cBhvr>
                                        <p:cTn id="31" dur="500"/>
                                        <p:tgtEl>
                                          <p:spTgt spid="290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911"/>
                                        </p:tgtEl>
                                        <p:attrNameLst>
                                          <p:attrName>style.visibility</p:attrName>
                                        </p:attrNameLst>
                                      </p:cBhvr>
                                      <p:to>
                                        <p:strVal val="visible"/>
                                      </p:to>
                                    </p:set>
                                    <p:animEffect transition="in" filter="fade">
                                      <p:cBhvr>
                                        <p:cTn id="36" dur="500"/>
                                        <p:tgtEl>
                                          <p:spTgt spid="2911"/>
                                        </p:tgtEl>
                                      </p:cBhvr>
                                    </p:animEffect>
                                  </p:childTnLst>
                                </p:cTn>
                              </p:par>
                              <p:par>
                                <p:cTn id="37" presetID="10" presetClass="entr" presetSubtype="0" fill="hold" nodeType="withEffect">
                                  <p:stCondLst>
                                    <p:cond delay="0"/>
                                  </p:stCondLst>
                                  <p:childTnLst>
                                    <p:set>
                                      <p:cBhvr>
                                        <p:cTn id="38" dur="1" fill="hold">
                                          <p:stCondLst>
                                            <p:cond delay="0"/>
                                          </p:stCondLst>
                                        </p:cTn>
                                        <p:tgtEl>
                                          <p:spTgt spid="2927"/>
                                        </p:tgtEl>
                                        <p:attrNameLst>
                                          <p:attrName>style.visibility</p:attrName>
                                        </p:attrNameLst>
                                      </p:cBhvr>
                                      <p:to>
                                        <p:strVal val="visible"/>
                                      </p:to>
                                    </p:set>
                                    <p:animEffect transition="in" filter="fade">
                                      <p:cBhvr>
                                        <p:cTn id="39" dur="500"/>
                                        <p:tgtEl>
                                          <p:spTgt spid="2927"/>
                                        </p:tgtEl>
                                      </p:cBhvr>
                                    </p:animEffect>
                                  </p:child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2893"/>
                                        </p:tgtEl>
                                        <p:attrNameLst>
                                          <p:attrName>style.visibility</p:attrName>
                                        </p:attrNameLst>
                                      </p:cBhvr>
                                      <p:to>
                                        <p:strVal val="visible"/>
                                      </p:to>
                                    </p:set>
                                    <p:animEffect transition="in" filter="fade">
                                      <p:cBhvr>
                                        <p:cTn id="43" dur="500"/>
                                        <p:tgtEl>
                                          <p:spTgt spid="2893"/>
                                        </p:tgtEl>
                                      </p:cBhvr>
                                    </p:animEffect>
                                  </p:childTnLst>
                                </p:cTn>
                              </p:par>
                              <p:par>
                                <p:cTn id="44" presetID="10" presetClass="entr" presetSubtype="0" fill="hold" nodeType="withEffect">
                                  <p:stCondLst>
                                    <p:cond delay="0"/>
                                  </p:stCondLst>
                                  <p:childTnLst>
                                    <p:set>
                                      <p:cBhvr>
                                        <p:cTn id="45" dur="1" fill="hold">
                                          <p:stCondLst>
                                            <p:cond delay="0"/>
                                          </p:stCondLst>
                                        </p:cTn>
                                        <p:tgtEl>
                                          <p:spTgt spid="2892"/>
                                        </p:tgtEl>
                                        <p:attrNameLst>
                                          <p:attrName>style.visibility</p:attrName>
                                        </p:attrNameLst>
                                      </p:cBhvr>
                                      <p:to>
                                        <p:strVal val="visible"/>
                                      </p:to>
                                    </p:set>
                                    <p:animEffect transition="in" filter="fade">
                                      <p:cBhvr>
                                        <p:cTn id="46" dur="500"/>
                                        <p:tgtEl>
                                          <p:spTgt spid="28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936"/>
        <p:cNvGrpSpPr/>
        <p:nvPr/>
      </p:nvGrpSpPr>
      <p:grpSpPr>
        <a:xfrm>
          <a:off x="0" y="0"/>
          <a:ext cx="0" cy="0"/>
          <a:chOff x="0" y="0"/>
          <a:chExt cx="0" cy="0"/>
        </a:xfrm>
      </p:grpSpPr>
      <p:pic>
        <p:nvPicPr>
          <p:cNvPr id="2937" name="Google Shape;2937;p75"/>
          <p:cNvPicPr preferRelativeResize="0"/>
          <p:nvPr/>
        </p:nvPicPr>
        <p:blipFill rotWithShape="1">
          <a:blip r:embed="rId3">
            <a:alphaModFix/>
          </a:blip>
          <a:srcRect b="11321"/>
          <a:stretch/>
        </p:blipFill>
        <p:spPr>
          <a:xfrm>
            <a:off x="241522" y="16184"/>
            <a:ext cx="11140535" cy="6959241"/>
          </a:xfrm>
          <a:prstGeom prst="rect">
            <a:avLst/>
          </a:prstGeom>
          <a:noFill/>
          <a:ln>
            <a:noFill/>
          </a:ln>
        </p:spPr>
      </p:pic>
      <p:grpSp>
        <p:nvGrpSpPr>
          <p:cNvPr id="2938" name="Google Shape;2938;p75"/>
          <p:cNvGrpSpPr/>
          <p:nvPr/>
        </p:nvGrpSpPr>
        <p:grpSpPr>
          <a:xfrm>
            <a:off x="142185" y="191285"/>
            <a:ext cx="11907630" cy="830956"/>
            <a:chOff x="142185" y="191285"/>
            <a:chExt cx="11907630" cy="830956"/>
          </a:xfrm>
        </p:grpSpPr>
        <p:pic>
          <p:nvPicPr>
            <p:cNvPr id="2939" name="Google Shape;2939;p75"/>
            <p:cNvPicPr preferRelativeResize="0"/>
            <p:nvPr/>
          </p:nvPicPr>
          <p:blipFill rotWithShape="1">
            <a:blip r:embed="rId4">
              <a:alphaModFix/>
            </a:blip>
            <a:srcRect/>
            <a:stretch/>
          </p:blipFill>
          <p:spPr>
            <a:xfrm>
              <a:off x="142185" y="223545"/>
              <a:ext cx="11907630" cy="755970"/>
            </a:xfrm>
            <a:prstGeom prst="rect">
              <a:avLst/>
            </a:prstGeom>
            <a:noFill/>
            <a:ln>
              <a:noFill/>
            </a:ln>
          </p:spPr>
        </p:pic>
        <p:sp>
          <p:nvSpPr>
            <p:cNvPr id="2940" name="Google Shape;2940;p75"/>
            <p:cNvSpPr txBox="1"/>
            <p:nvPr/>
          </p:nvSpPr>
          <p:spPr>
            <a:xfrm>
              <a:off x="201954" y="191285"/>
              <a:ext cx="1208145"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4800"/>
                <a:buFont typeface="Arial"/>
                <a:buNone/>
              </a:pPr>
              <a:r>
                <a:rPr lang="ja-JP" sz="4800" b="1" i="0" u="none" strike="noStrike" cap="none">
                  <a:solidFill>
                    <a:schemeClr val="lt1"/>
                  </a:solidFill>
                  <a:latin typeface="Arial"/>
                  <a:ea typeface="Arial"/>
                  <a:cs typeface="Arial"/>
                  <a:sym typeface="Arial"/>
                </a:rPr>
                <a:t>9</a:t>
              </a:r>
              <a:endParaRPr sz="4800" b="1" i="0" u="none" strike="noStrike" cap="none">
                <a:solidFill>
                  <a:schemeClr val="lt1"/>
                </a:solidFill>
                <a:latin typeface="Arial"/>
                <a:ea typeface="Arial"/>
                <a:cs typeface="Arial"/>
                <a:sym typeface="Arial"/>
              </a:endParaRPr>
            </a:p>
          </p:txBody>
        </p:sp>
        <p:sp>
          <p:nvSpPr>
            <p:cNvPr id="2941" name="Google Shape;2941;p75"/>
            <p:cNvSpPr txBox="1"/>
            <p:nvPr/>
          </p:nvSpPr>
          <p:spPr>
            <a:xfrm>
              <a:off x="1566872" y="340431"/>
              <a:ext cx="95724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200"/>
                <a:buFont typeface="Arial"/>
                <a:buNone/>
              </a:pPr>
              <a:r>
                <a:rPr lang="ja-JP" sz="3200" b="1" i="0" u="none" strike="noStrike" cap="none">
                  <a:solidFill>
                    <a:schemeClr val="lt1"/>
                  </a:solidFill>
                  <a:latin typeface="Arial"/>
                  <a:ea typeface="Arial"/>
                  <a:cs typeface="Arial"/>
                  <a:sym typeface="Arial"/>
                </a:rPr>
                <a:t>振り返り</a:t>
              </a:r>
              <a:r>
                <a:rPr lang="ja-JP" sz="2800" b="1" i="0" u="none" strike="noStrike" cap="none">
                  <a:solidFill>
                    <a:schemeClr val="lt1"/>
                  </a:solidFill>
                  <a:latin typeface="Arial"/>
                  <a:ea typeface="Arial"/>
                  <a:cs typeface="Arial"/>
                  <a:sym typeface="Arial"/>
                </a:rPr>
                <a:t>（税金はどんなところに使われているかな）</a:t>
              </a:r>
              <a:endParaRPr sz="3200" b="1" i="0" u="none" strike="noStrike" cap="none">
                <a:solidFill>
                  <a:schemeClr val="lt1"/>
                </a:solidFill>
                <a:latin typeface="Arial"/>
                <a:ea typeface="Arial"/>
                <a:cs typeface="Arial"/>
                <a:sym typeface="Arial"/>
              </a:endParaRPr>
            </a:p>
          </p:txBody>
        </p:sp>
      </p:grpSp>
      <p:grpSp>
        <p:nvGrpSpPr>
          <p:cNvPr id="2942" name="Google Shape;2942;p75"/>
          <p:cNvGrpSpPr/>
          <p:nvPr/>
        </p:nvGrpSpPr>
        <p:grpSpPr>
          <a:xfrm>
            <a:off x="10835734" y="430905"/>
            <a:ext cx="1084631" cy="358231"/>
            <a:chOff x="7808118" y="231384"/>
            <a:chExt cx="1084631" cy="358231"/>
          </a:xfrm>
        </p:grpSpPr>
        <p:sp>
          <p:nvSpPr>
            <p:cNvPr id="2943" name="Google Shape;2943;p75"/>
            <p:cNvSpPr/>
            <p:nvPr/>
          </p:nvSpPr>
          <p:spPr>
            <a:xfrm>
              <a:off x="7808118" y="231384"/>
              <a:ext cx="1084631" cy="358231"/>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2944" name="Google Shape;2944;p75"/>
            <p:cNvGrpSpPr/>
            <p:nvPr/>
          </p:nvGrpSpPr>
          <p:grpSpPr>
            <a:xfrm>
              <a:off x="8003932" y="267789"/>
              <a:ext cx="693003" cy="261610"/>
              <a:chOff x="8111396" y="267789"/>
              <a:chExt cx="693003" cy="261610"/>
            </a:xfrm>
          </p:grpSpPr>
          <p:sp>
            <p:nvSpPr>
              <p:cNvPr id="2945" name="Google Shape;2945;p75"/>
              <p:cNvSpPr txBox="1"/>
              <p:nvPr/>
            </p:nvSpPr>
            <p:spPr>
              <a:xfrm>
                <a:off x="8111396" y="267789"/>
                <a:ext cx="604653" cy="26161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3F3F3F"/>
                  </a:buClr>
                  <a:buSzPts val="1100"/>
                  <a:buFont typeface="Arial"/>
                  <a:buNone/>
                </a:pPr>
                <a:r>
                  <a:rPr lang="ja-JP" sz="1100" b="0" i="0" u="none" strike="noStrike" cap="none">
                    <a:solidFill>
                      <a:srgbClr val="3F3F3F"/>
                    </a:solidFill>
                    <a:latin typeface="Arial"/>
                    <a:ea typeface="Arial"/>
                    <a:cs typeface="Arial"/>
                    <a:sym typeface="Arial"/>
                  </a:rPr>
                  <a:t>目次へ</a:t>
                </a:r>
                <a:endParaRPr sz="1800" b="0" i="0" u="none" strike="noStrike" cap="none">
                  <a:solidFill>
                    <a:schemeClr val="dk1"/>
                  </a:solidFill>
                  <a:latin typeface="Arial"/>
                  <a:ea typeface="Arial"/>
                  <a:cs typeface="Arial"/>
                  <a:sym typeface="Arial"/>
                </a:endParaRPr>
              </a:p>
            </p:txBody>
          </p:sp>
          <p:sp>
            <p:nvSpPr>
              <p:cNvPr id="2946" name="Google Shape;2946;p75"/>
              <p:cNvSpPr/>
              <p:nvPr/>
            </p:nvSpPr>
            <p:spPr>
              <a:xfrm rot="5400000">
                <a:off x="8682384" y="354011"/>
                <a:ext cx="131053" cy="112977"/>
              </a:xfrm>
              <a:prstGeom prst="triangle">
                <a:avLst>
                  <a:gd name="adj" fmla="val 50000"/>
                </a:avLst>
              </a:prstGeom>
              <a:solidFill>
                <a:srgbClr val="3F3F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grpSp>
      <p:grpSp>
        <p:nvGrpSpPr>
          <p:cNvPr id="2947" name="Google Shape;2947;p75"/>
          <p:cNvGrpSpPr/>
          <p:nvPr/>
        </p:nvGrpSpPr>
        <p:grpSpPr>
          <a:xfrm>
            <a:off x="6406087" y="4661072"/>
            <a:ext cx="1864713" cy="287615"/>
            <a:chOff x="6198632" y="4543573"/>
            <a:chExt cx="1864713" cy="287615"/>
          </a:xfrm>
        </p:grpSpPr>
        <p:sp>
          <p:nvSpPr>
            <p:cNvPr id="2948" name="Google Shape;2948;p75"/>
            <p:cNvSpPr/>
            <p:nvPr/>
          </p:nvSpPr>
          <p:spPr>
            <a:xfrm>
              <a:off x="6205586" y="4543573"/>
              <a:ext cx="1826972"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949" name="Google Shape;2949;p75"/>
            <p:cNvSpPr txBox="1"/>
            <p:nvPr/>
          </p:nvSpPr>
          <p:spPr>
            <a:xfrm>
              <a:off x="6198632" y="4550470"/>
              <a:ext cx="1864713"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コンビニエンスストア▶</a:t>
              </a:r>
              <a:endParaRPr sz="1200" b="1" i="0" u="none" strike="noStrike" cap="none">
                <a:solidFill>
                  <a:schemeClr val="lt1"/>
                </a:solidFill>
                <a:latin typeface="Arial"/>
                <a:ea typeface="Arial"/>
                <a:cs typeface="Arial"/>
                <a:sym typeface="Arial"/>
              </a:endParaRPr>
            </a:p>
          </p:txBody>
        </p:sp>
      </p:grpSp>
      <p:grpSp>
        <p:nvGrpSpPr>
          <p:cNvPr id="2950" name="Google Shape;2950;p75"/>
          <p:cNvGrpSpPr/>
          <p:nvPr/>
        </p:nvGrpSpPr>
        <p:grpSpPr>
          <a:xfrm>
            <a:off x="4192873" y="3953508"/>
            <a:ext cx="833875" cy="287846"/>
            <a:chOff x="4192873" y="3953508"/>
            <a:chExt cx="833875" cy="287846"/>
          </a:xfrm>
        </p:grpSpPr>
        <p:sp>
          <p:nvSpPr>
            <p:cNvPr id="2951" name="Google Shape;2951;p75"/>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952" name="Google Shape;2952;p75"/>
            <p:cNvSpPr txBox="1"/>
            <p:nvPr/>
          </p:nvSpPr>
          <p:spPr>
            <a:xfrm>
              <a:off x="4192873" y="3960636"/>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消防署▶</a:t>
              </a:r>
              <a:endParaRPr sz="1200" b="1" i="0" u="none" strike="noStrike" cap="none">
                <a:solidFill>
                  <a:schemeClr val="lt1"/>
                </a:solidFill>
                <a:latin typeface="Arial"/>
                <a:ea typeface="Arial"/>
                <a:cs typeface="Arial"/>
                <a:sym typeface="Arial"/>
              </a:endParaRPr>
            </a:p>
          </p:txBody>
        </p:sp>
      </p:grpSp>
      <p:grpSp>
        <p:nvGrpSpPr>
          <p:cNvPr id="2953" name="Google Shape;2953;p75"/>
          <p:cNvGrpSpPr/>
          <p:nvPr/>
        </p:nvGrpSpPr>
        <p:grpSpPr>
          <a:xfrm>
            <a:off x="2975112" y="3120830"/>
            <a:ext cx="833875" cy="287615"/>
            <a:chOff x="2975112" y="3120830"/>
            <a:chExt cx="833875" cy="287615"/>
          </a:xfrm>
        </p:grpSpPr>
        <p:sp>
          <p:nvSpPr>
            <p:cNvPr id="2954" name="Google Shape;2954;p75"/>
            <p:cNvSpPr/>
            <p:nvPr/>
          </p:nvSpPr>
          <p:spPr>
            <a:xfrm>
              <a:off x="2975112" y="3120830"/>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955" name="Google Shape;2955;p75"/>
            <p:cNvSpPr txBox="1"/>
            <p:nvPr/>
          </p:nvSpPr>
          <p:spPr>
            <a:xfrm>
              <a:off x="2975112" y="3127727"/>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図書館▶</a:t>
              </a:r>
              <a:endParaRPr sz="1200" b="1" i="0" u="none" strike="noStrike" cap="none">
                <a:solidFill>
                  <a:schemeClr val="lt1"/>
                </a:solidFill>
                <a:latin typeface="Arial"/>
                <a:ea typeface="Arial"/>
                <a:cs typeface="Arial"/>
                <a:sym typeface="Arial"/>
              </a:endParaRPr>
            </a:p>
          </p:txBody>
        </p:sp>
      </p:grpSp>
      <p:grpSp>
        <p:nvGrpSpPr>
          <p:cNvPr id="2956" name="Google Shape;2956;p75"/>
          <p:cNvGrpSpPr/>
          <p:nvPr/>
        </p:nvGrpSpPr>
        <p:grpSpPr>
          <a:xfrm>
            <a:off x="1721689" y="3127784"/>
            <a:ext cx="833875" cy="287615"/>
            <a:chOff x="1721689" y="3127784"/>
            <a:chExt cx="833875" cy="287615"/>
          </a:xfrm>
        </p:grpSpPr>
        <p:sp>
          <p:nvSpPr>
            <p:cNvPr id="2957" name="Google Shape;2957;p75"/>
            <p:cNvSpPr/>
            <p:nvPr/>
          </p:nvSpPr>
          <p:spPr>
            <a:xfrm>
              <a:off x="1721689" y="3127784"/>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958" name="Google Shape;2958;p75"/>
            <p:cNvSpPr txBox="1"/>
            <p:nvPr/>
          </p:nvSpPr>
          <p:spPr>
            <a:xfrm>
              <a:off x="1721689" y="3134681"/>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市役所▶</a:t>
              </a:r>
              <a:endParaRPr sz="1200" b="1" i="0" u="none" strike="noStrike" cap="none">
                <a:solidFill>
                  <a:schemeClr val="lt1"/>
                </a:solidFill>
                <a:latin typeface="Arial"/>
                <a:ea typeface="Arial"/>
                <a:cs typeface="Arial"/>
                <a:sym typeface="Arial"/>
              </a:endParaRPr>
            </a:p>
          </p:txBody>
        </p:sp>
      </p:grpSp>
      <p:grpSp>
        <p:nvGrpSpPr>
          <p:cNvPr id="2959" name="Google Shape;2959;p75"/>
          <p:cNvGrpSpPr/>
          <p:nvPr/>
        </p:nvGrpSpPr>
        <p:grpSpPr>
          <a:xfrm>
            <a:off x="2951809" y="4019432"/>
            <a:ext cx="833875" cy="287615"/>
            <a:chOff x="2951809" y="4019432"/>
            <a:chExt cx="833875" cy="287615"/>
          </a:xfrm>
        </p:grpSpPr>
        <p:sp>
          <p:nvSpPr>
            <p:cNvPr id="2960" name="Google Shape;2960;p75"/>
            <p:cNvSpPr/>
            <p:nvPr/>
          </p:nvSpPr>
          <p:spPr>
            <a:xfrm>
              <a:off x="2951809" y="4019432"/>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961" name="Google Shape;2961;p75"/>
            <p:cNvSpPr txBox="1"/>
            <p:nvPr/>
          </p:nvSpPr>
          <p:spPr>
            <a:xfrm>
              <a:off x="2951809" y="4026329"/>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信号機▶</a:t>
              </a:r>
              <a:endParaRPr sz="1200" b="1" i="0" u="none" strike="noStrike" cap="none">
                <a:solidFill>
                  <a:schemeClr val="lt1"/>
                </a:solidFill>
                <a:latin typeface="Arial"/>
                <a:ea typeface="Arial"/>
                <a:cs typeface="Arial"/>
                <a:sym typeface="Arial"/>
              </a:endParaRPr>
            </a:p>
          </p:txBody>
        </p:sp>
      </p:grpSp>
      <p:grpSp>
        <p:nvGrpSpPr>
          <p:cNvPr id="2962" name="Google Shape;2962;p75"/>
          <p:cNvGrpSpPr/>
          <p:nvPr/>
        </p:nvGrpSpPr>
        <p:grpSpPr>
          <a:xfrm>
            <a:off x="3030323" y="4817337"/>
            <a:ext cx="1084800" cy="286187"/>
            <a:chOff x="3030323" y="4817337"/>
            <a:chExt cx="1084800" cy="286187"/>
          </a:xfrm>
        </p:grpSpPr>
        <p:sp>
          <p:nvSpPr>
            <p:cNvPr id="2963" name="Google Shape;2963;p75"/>
            <p:cNvSpPr/>
            <p:nvPr/>
          </p:nvSpPr>
          <p:spPr>
            <a:xfrm>
              <a:off x="3071222" y="4817337"/>
              <a:ext cx="936109"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964" name="Google Shape;2964;p75"/>
            <p:cNvSpPr txBox="1"/>
            <p:nvPr/>
          </p:nvSpPr>
          <p:spPr>
            <a:xfrm>
              <a:off x="3030323" y="4824224"/>
              <a:ext cx="10848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横断歩道▶</a:t>
              </a:r>
              <a:endParaRPr sz="1200" b="1" i="0" u="none" strike="noStrike" cap="none">
                <a:solidFill>
                  <a:schemeClr val="lt1"/>
                </a:solidFill>
                <a:latin typeface="Arial"/>
                <a:ea typeface="Arial"/>
                <a:cs typeface="Arial"/>
                <a:sym typeface="Arial"/>
              </a:endParaRPr>
            </a:p>
          </p:txBody>
        </p:sp>
      </p:grpSp>
      <p:grpSp>
        <p:nvGrpSpPr>
          <p:cNvPr id="2965" name="Google Shape;2965;p75"/>
          <p:cNvGrpSpPr/>
          <p:nvPr/>
        </p:nvGrpSpPr>
        <p:grpSpPr>
          <a:xfrm>
            <a:off x="3190078" y="6341754"/>
            <a:ext cx="1015518" cy="287615"/>
            <a:chOff x="3190078" y="6341754"/>
            <a:chExt cx="1015518" cy="287615"/>
          </a:xfrm>
        </p:grpSpPr>
        <p:sp>
          <p:nvSpPr>
            <p:cNvPr id="2966" name="Google Shape;2966;p75"/>
            <p:cNvSpPr/>
            <p:nvPr/>
          </p:nvSpPr>
          <p:spPr>
            <a:xfrm>
              <a:off x="3190078" y="6341754"/>
              <a:ext cx="978123"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967" name="Google Shape;2967;p75"/>
            <p:cNvSpPr txBox="1"/>
            <p:nvPr/>
          </p:nvSpPr>
          <p:spPr>
            <a:xfrm>
              <a:off x="3190078" y="6348651"/>
              <a:ext cx="1015518"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デパート▶</a:t>
              </a:r>
              <a:endParaRPr sz="1200" b="1" i="0" u="none" strike="noStrike" cap="none">
                <a:solidFill>
                  <a:schemeClr val="lt1"/>
                </a:solidFill>
                <a:latin typeface="Arial"/>
                <a:ea typeface="Arial"/>
                <a:cs typeface="Arial"/>
                <a:sym typeface="Arial"/>
              </a:endParaRPr>
            </a:p>
          </p:txBody>
        </p:sp>
      </p:grpSp>
      <p:grpSp>
        <p:nvGrpSpPr>
          <p:cNvPr id="2968" name="Google Shape;2968;p75"/>
          <p:cNvGrpSpPr/>
          <p:nvPr/>
        </p:nvGrpSpPr>
        <p:grpSpPr>
          <a:xfrm>
            <a:off x="4757307" y="3059493"/>
            <a:ext cx="833875" cy="287615"/>
            <a:chOff x="4757307" y="3059493"/>
            <a:chExt cx="833875" cy="287615"/>
          </a:xfrm>
        </p:grpSpPr>
        <p:sp>
          <p:nvSpPr>
            <p:cNvPr id="2969" name="Google Shape;2969;p75"/>
            <p:cNvSpPr/>
            <p:nvPr/>
          </p:nvSpPr>
          <p:spPr>
            <a:xfrm>
              <a:off x="4757307" y="3059493"/>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970" name="Google Shape;2970;p75"/>
            <p:cNvSpPr txBox="1"/>
            <p:nvPr/>
          </p:nvSpPr>
          <p:spPr>
            <a:xfrm>
              <a:off x="4757307" y="3066390"/>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新聞社▶</a:t>
              </a:r>
              <a:endParaRPr sz="1200" b="1" i="0" u="none" strike="noStrike" cap="none">
                <a:solidFill>
                  <a:schemeClr val="lt1"/>
                </a:solidFill>
                <a:latin typeface="Arial"/>
                <a:ea typeface="Arial"/>
                <a:cs typeface="Arial"/>
                <a:sym typeface="Arial"/>
              </a:endParaRPr>
            </a:p>
          </p:txBody>
        </p:sp>
      </p:grpSp>
      <p:grpSp>
        <p:nvGrpSpPr>
          <p:cNvPr id="2971" name="Google Shape;2971;p75"/>
          <p:cNvGrpSpPr/>
          <p:nvPr/>
        </p:nvGrpSpPr>
        <p:grpSpPr>
          <a:xfrm>
            <a:off x="5566524" y="1279181"/>
            <a:ext cx="1308600" cy="347644"/>
            <a:chOff x="5566524" y="1279181"/>
            <a:chExt cx="1308600" cy="347644"/>
          </a:xfrm>
        </p:grpSpPr>
        <p:sp>
          <p:nvSpPr>
            <p:cNvPr id="2972" name="Google Shape;2972;p75"/>
            <p:cNvSpPr/>
            <p:nvPr/>
          </p:nvSpPr>
          <p:spPr>
            <a:xfrm>
              <a:off x="5639662" y="1318349"/>
              <a:ext cx="1113387"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973" name="Google Shape;2973;p75"/>
            <p:cNvSpPr txBox="1"/>
            <p:nvPr/>
          </p:nvSpPr>
          <p:spPr>
            <a:xfrm>
              <a:off x="5566524" y="1349925"/>
              <a:ext cx="13086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ごみ処理場▶</a:t>
              </a:r>
              <a:endParaRPr sz="1200" b="1" i="0" u="none" strike="noStrike" cap="none">
                <a:solidFill>
                  <a:schemeClr val="lt1"/>
                </a:solidFill>
                <a:latin typeface="Arial"/>
                <a:ea typeface="Arial"/>
                <a:cs typeface="Arial"/>
                <a:sym typeface="Arial"/>
              </a:endParaRPr>
            </a:p>
          </p:txBody>
        </p:sp>
        <p:sp>
          <p:nvSpPr>
            <p:cNvPr id="2974" name="Google Shape;2974;p75"/>
            <p:cNvSpPr txBox="1"/>
            <p:nvPr/>
          </p:nvSpPr>
          <p:spPr>
            <a:xfrm>
              <a:off x="6015038" y="1279181"/>
              <a:ext cx="660082" cy="18466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ja-JP" sz="600" b="0" i="0" u="none" strike="noStrike" cap="none">
                  <a:solidFill>
                    <a:schemeClr val="lt1"/>
                  </a:solidFill>
                  <a:latin typeface="Arial"/>
                  <a:ea typeface="Arial"/>
                  <a:cs typeface="Arial"/>
                  <a:sym typeface="Arial"/>
                </a:rPr>
                <a:t>しょりじょう</a:t>
              </a:r>
              <a:endParaRPr sz="600" b="0" i="0" u="none" strike="noStrike" cap="none">
                <a:solidFill>
                  <a:schemeClr val="lt1"/>
                </a:solidFill>
                <a:latin typeface="Arial"/>
                <a:ea typeface="Arial"/>
                <a:cs typeface="Arial"/>
                <a:sym typeface="Arial"/>
              </a:endParaRPr>
            </a:p>
          </p:txBody>
        </p:sp>
      </p:grpSp>
      <p:grpSp>
        <p:nvGrpSpPr>
          <p:cNvPr id="2975" name="Google Shape;2975;p75"/>
          <p:cNvGrpSpPr/>
          <p:nvPr/>
        </p:nvGrpSpPr>
        <p:grpSpPr>
          <a:xfrm>
            <a:off x="5005319" y="6204344"/>
            <a:ext cx="855304" cy="350238"/>
            <a:chOff x="5620614" y="6410682"/>
            <a:chExt cx="855304" cy="350238"/>
          </a:xfrm>
        </p:grpSpPr>
        <p:sp>
          <p:nvSpPr>
            <p:cNvPr id="2976" name="Google Shape;2976;p75"/>
            <p:cNvSpPr/>
            <p:nvPr/>
          </p:nvSpPr>
          <p:spPr>
            <a:xfrm>
              <a:off x="5620614" y="6449623"/>
              <a:ext cx="813526"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977" name="Google Shape;2977;p75"/>
            <p:cNvSpPr txBox="1"/>
            <p:nvPr/>
          </p:nvSpPr>
          <p:spPr>
            <a:xfrm>
              <a:off x="5642043" y="6480202"/>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警察署▶</a:t>
              </a:r>
              <a:endParaRPr sz="1200" b="1" i="0" u="none" strike="noStrike" cap="none">
                <a:solidFill>
                  <a:schemeClr val="lt1"/>
                </a:solidFill>
                <a:latin typeface="Arial"/>
                <a:ea typeface="Arial"/>
                <a:cs typeface="Arial"/>
                <a:sym typeface="Arial"/>
              </a:endParaRPr>
            </a:p>
          </p:txBody>
        </p:sp>
        <p:sp>
          <p:nvSpPr>
            <p:cNvPr id="2978" name="Google Shape;2978;p75"/>
            <p:cNvSpPr txBox="1"/>
            <p:nvPr/>
          </p:nvSpPr>
          <p:spPr>
            <a:xfrm>
              <a:off x="5667603" y="6410682"/>
              <a:ext cx="672043" cy="18466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600"/>
                <a:buFont typeface="Arial"/>
                <a:buNone/>
              </a:pPr>
              <a:r>
                <a:rPr lang="ja-JP" sz="600" b="0" i="0" u="none" strike="noStrike" cap="none">
                  <a:solidFill>
                    <a:schemeClr val="lt1"/>
                  </a:solidFill>
                  <a:latin typeface="Arial"/>
                  <a:ea typeface="Arial"/>
                  <a:cs typeface="Arial"/>
                  <a:sym typeface="Arial"/>
                </a:rPr>
                <a:t>けいさつしょ</a:t>
              </a:r>
              <a:endParaRPr sz="600" b="0" i="0" u="none" strike="noStrike" cap="none">
                <a:solidFill>
                  <a:schemeClr val="lt1"/>
                </a:solidFill>
                <a:latin typeface="Arial"/>
                <a:ea typeface="Arial"/>
                <a:cs typeface="Arial"/>
                <a:sym typeface="Arial"/>
              </a:endParaRPr>
            </a:p>
          </p:txBody>
        </p:sp>
      </p:grpSp>
      <p:grpSp>
        <p:nvGrpSpPr>
          <p:cNvPr id="2979" name="Google Shape;2979;p75"/>
          <p:cNvGrpSpPr/>
          <p:nvPr/>
        </p:nvGrpSpPr>
        <p:grpSpPr>
          <a:xfrm>
            <a:off x="5069475" y="3580733"/>
            <a:ext cx="1217100" cy="286187"/>
            <a:chOff x="6141484" y="4543573"/>
            <a:chExt cx="1217100" cy="286187"/>
          </a:xfrm>
        </p:grpSpPr>
        <p:sp>
          <p:nvSpPr>
            <p:cNvPr id="2980" name="Google Shape;2980;p75"/>
            <p:cNvSpPr/>
            <p:nvPr/>
          </p:nvSpPr>
          <p:spPr>
            <a:xfrm>
              <a:off x="6205586" y="4543573"/>
              <a:ext cx="1065055"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981" name="Google Shape;2981;p75"/>
            <p:cNvSpPr txBox="1"/>
            <p:nvPr/>
          </p:nvSpPr>
          <p:spPr>
            <a:xfrm>
              <a:off x="6141484" y="4550463"/>
              <a:ext cx="12171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マンション▶</a:t>
              </a:r>
              <a:endParaRPr sz="1200" b="1" i="0" u="none" strike="noStrike" cap="none">
                <a:solidFill>
                  <a:schemeClr val="lt1"/>
                </a:solidFill>
                <a:latin typeface="Arial"/>
                <a:ea typeface="Arial"/>
                <a:cs typeface="Arial"/>
                <a:sym typeface="Arial"/>
              </a:endParaRPr>
            </a:p>
          </p:txBody>
        </p:sp>
      </p:grpSp>
      <p:grpSp>
        <p:nvGrpSpPr>
          <p:cNvPr id="2982" name="Google Shape;2982;p75"/>
          <p:cNvGrpSpPr/>
          <p:nvPr/>
        </p:nvGrpSpPr>
        <p:grpSpPr>
          <a:xfrm>
            <a:off x="6551173" y="3616668"/>
            <a:ext cx="864854" cy="287615"/>
            <a:chOff x="4192873" y="3953508"/>
            <a:chExt cx="864854" cy="287615"/>
          </a:xfrm>
        </p:grpSpPr>
        <p:sp>
          <p:nvSpPr>
            <p:cNvPr id="2983" name="Google Shape;2983;p75"/>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984" name="Google Shape;2984;p75"/>
            <p:cNvSpPr txBox="1"/>
            <p:nvPr/>
          </p:nvSpPr>
          <p:spPr>
            <a:xfrm>
              <a:off x="4192873" y="3960405"/>
              <a:ext cx="864854"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学 校▶</a:t>
              </a:r>
              <a:endParaRPr sz="1200" b="1" i="0" u="none" strike="noStrike" cap="none">
                <a:solidFill>
                  <a:schemeClr val="lt1"/>
                </a:solidFill>
                <a:latin typeface="Arial"/>
                <a:ea typeface="Arial"/>
                <a:cs typeface="Arial"/>
                <a:sym typeface="Arial"/>
              </a:endParaRPr>
            </a:p>
          </p:txBody>
        </p:sp>
      </p:grpSp>
      <p:grpSp>
        <p:nvGrpSpPr>
          <p:cNvPr id="2985" name="Google Shape;2985;p75"/>
          <p:cNvGrpSpPr/>
          <p:nvPr/>
        </p:nvGrpSpPr>
        <p:grpSpPr>
          <a:xfrm>
            <a:off x="7136463" y="5404953"/>
            <a:ext cx="864854" cy="287615"/>
            <a:chOff x="4192873" y="3953508"/>
            <a:chExt cx="864854" cy="287615"/>
          </a:xfrm>
        </p:grpSpPr>
        <p:sp>
          <p:nvSpPr>
            <p:cNvPr id="2986" name="Google Shape;2986;p75"/>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987" name="Google Shape;2987;p75"/>
            <p:cNvSpPr txBox="1"/>
            <p:nvPr/>
          </p:nvSpPr>
          <p:spPr>
            <a:xfrm>
              <a:off x="4192873" y="3960405"/>
              <a:ext cx="864854"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橋▶</a:t>
              </a:r>
              <a:endParaRPr sz="1200" b="1" i="0" u="none" strike="noStrike" cap="none">
                <a:solidFill>
                  <a:schemeClr val="lt1"/>
                </a:solidFill>
                <a:latin typeface="Arial"/>
                <a:ea typeface="Arial"/>
                <a:cs typeface="Arial"/>
                <a:sym typeface="Arial"/>
              </a:endParaRPr>
            </a:p>
          </p:txBody>
        </p:sp>
      </p:grpSp>
      <p:grpSp>
        <p:nvGrpSpPr>
          <p:cNvPr id="2988" name="Google Shape;2988;p75"/>
          <p:cNvGrpSpPr/>
          <p:nvPr/>
        </p:nvGrpSpPr>
        <p:grpSpPr>
          <a:xfrm>
            <a:off x="8691779" y="5058348"/>
            <a:ext cx="864854" cy="286187"/>
            <a:chOff x="4192873" y="3953508"/>
            <a:chExt cx="864854" cy="286187"/>
          </a:xfrm>
        </p:grpSpPr>
        <p:sp>
          <p:nvSpPr>
            <p:cNvPr id="2989" name="Google Shape;2989;p75"/>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990" name="Google Shape;2990;p75"/>
            <p:cNvSpPr txBox="1"/>
            <p:nvPr/>
          </p:nvSpPr>
          <p:spPr>
            <a:xfrm>
              <a:off x="4192873" y="3956993"/>
              <a:ext cx="864854"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公 園▶</a:t>
              </a:r>
              <a:endParaRPr sz="1200" b="1" i="0" u="none" strike="noStrike" cap="none">
                <a:solidFill>
                  <a:schemeClr val="lt1"/>
                </a:solidFill>
                <a:latin typeface="Arial"/>
                <a:ea typeface="Arial"/>
                <a:cs typeface="Arial"/>
                <a:sym typeface="Arial"/>
              </a:endParaRPr>
            </a:p>
          </p:txBody>
        </p:sp>
      </p:grpSp>
      <p:grpSp>
        <p:nvGrpSpPr>
          <p:cNvPr id="2991" name="Google Shape;2991;p75"/>
          <p:cNvGrpSpPr/>
          <p:nvPr/>
        </p:nvGrpSpPr>
        <p:grpSpPr>
          <a:xfrm>
            <a:off x="8691779" y="4151838"/>
            <a:ext cx="833875" cy="287615"/>
            <a:chOff x="4192873" y="3953508"/>
            <a:chExt cx="833875" cy="287615"/>
          </a:xfrm>
        </p:grpSpPr>
        <p:sp>
          <p:nvSpPr>
            <p:cNvPr id="2992" name="Google Shape;2992;p75"/>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993" name="Google Shape;2993;p75"/>
            <p:cNvSpPr txBox="1"/>
            <p:nvPr/>
          </p:nvSpPr>
          <p:spPr>
            <a:xfrm>
              <a:off x="4192873" y="3960405"/>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公民館▶</a:t>
              </a:r>
              <a:endParaRPr sz="1200" b="1" i="0" u="none" strike="noStrike" cap="none">
                <a:solidFill>
                  <a:schemeClr val="lt1"/>
                </a:solidFill>
                <a:latin typeface="Arial"/>
                <a:ea typeface="Arial"/>
                <a:cs typeface="Arial"/>
                <a:sym typeface="Arial"/>
              </a:endParaRPr>
            </a:p>
          </p:txBody>
        </p:sp>
      </p:grpSp>
      <p:grpSp>
        <p:nvGrpSpPr>
          <p:cNvPr id="2994" name="Google Shape;2994;p75"/>
          <p:cNvGrpSpPr/>
          <p:nvPr/>
        </p:nvGrpSpPr>
        <p:grpSpPr>
          <a:xfrm>
            <a:off x="6183109" y="2964565"/>
            <a:ext cx="864854" cy="287615"/>
            <a:chOff x="4192873" y="3953508"/>
            <a:chExt cx="864854" cy="287615"/>
          </a:xfrm>
        </p:grpSpPr>
        <p:sp>
          <p:nvSpPr>
            <p:cNvPr id="2995" name="Google Shape;2995;p75"/>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996" name="Google Shape;2996;p75"/>
            <p:cNvSpPr txBox="1"/>
            <p:nvPr/>
          </p:nvSpPr>
          <p:spPr>
            <a:xfrm>
              <a:off x="4192873" y="3960405"/>
              <a:ext cx="864854"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工 場▶</a:t>
              </a:r>
              <a:endParaRPr sz="1200" b="1" i="0" u="none" strike="noStrike" cap="none">
                <a:solidFill>
                  <a:schemeClr val="lt1"/>
                </a:solidFill>
                <a:latin typeface="Arial"/>
                <a:ea typeface="Arial"/>
                <a:cs typeface="Arial"/>
                <a:sym typeface="Arial"/>
              </a:endParaRPr>
            </a:p>
          </p:txBody>
        </p:sp>
      </p:grpSp>
      <p:grpSp>
        <p:nvGrpSpPr>
          <p:cNvPr id="2997" name="Google Shape;2997;p75"/>
          <p:cNvGrpSpPr/>
          <p:nvPr/>
        </p:nvGrpSpPr>
        <p:grpSpPr>
          <a:xfrm>
            <a:off x="8679028" y="1686069"/>
            <a:ext cx="864854" cy="286645"/>
            <a:chOff x="4192873" y="3953508"/>
            <a:chExt cx="864854" cy="286645"/>
          </a:xfrm>
        </p:grpSpPr>
        <p:sp>
          <p:nvSpPr>
            <p:cNvPr id="2998" name="Google Shape;2998;p75"/>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999" name="Google Shape;2999;p75"/>
            <p:cNvSpPr txBox="1"/>
            <p:nvPr/>
          </p:nvSpPr>
          <p:spPr>
            <a:xfrm>
              <a:off x="4192873" y="3959435"/>
              <a:ext cx="864854"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県 庁▶</a:t>
              </a:r>
              <a:endParaRPr sz="1200" b="1" i="0" u="none" strike="noStrike" cap="none">
                <a:solidFill>
                  <a:schemeClr val="lt1"/>
                </a:solidFill>
                <a:latin typeface="Arial"/>
                <a:ea typeface="Arial"/>
                <a:cs typeface="Arial"/>
                <a:sym typeface="Arial"/>
              </a:endParaRPr>
            </a:p>
          </p:txBody>
        </p:sp>
      </p:grpSp>
      <p:pic>
        <p:nvPicPr>
          <p:cNvPr id="3000" name="Google Shape;3000;p75"/>
          <p:cNvPicPr preferRelativeResize="0"/>
          <p:nvPr/>
        </p:nvPicPr>
        <p:blipFill rotWithShape="1">
          <a:blip r:embed="rId5">
            <a:alphaModFix/>
          </a:blip>
          <a:srcRect/>
          <a:stretch/>
        </p:blipFill>
        <p:spPr>
          <a:xfrm>
            <a:off x="738008" y="2226956"/>
            <a:ext cx="828864" cy="2415547"/>
          </a:xfrm>
          <a:prstGeom prst="rect">
            <a:avLst/>
          </a:prstGeom>
          <a:noFill/>
          <a:ln>
            <a:noFill/>
          </a:ln>
        </p:spPr>
      </p:pic>
      <p:pic>
        <p:nvPicPr>
          <p:cNvPr id="3001" name="Google Shape;3001;p75"/>
          <p:cNvPicPr preferRelativeResize="0"/>
          <p:nvPr/>
        </p:nvPicPr>
        <p:blipFill rotWithShape="1">
          <a:blip r:embed="rId6">
            <a:alphaModFix/>
          </a:blip>
          <a:srcRect/>
          <a:stretch/>
        </p:blipFill>
        <p:spPr>
          <a:xfrm>
            <a:off x="10850685" y="2584220"/>
            <a:ext cx="963061" cy="2210304"/>
          </a:xfrm>
          <a:prstGeom prst="rect">
            <a:avLst/>
          </a:prstGeom>
          <a:noFill/>
          <a:ln>
            <a:noFill/>
          </a:ln>
        </p:spPr>
      </p:pic>
      <p:grpSp>
        <p:nvGrpSpPr>
          <p:cNvPr id="3002" name="Google Shape;3002;p75"/>
          <p:cNvGrpSpPr/>
          <p:nvPr/>
        </p:nvGrpSpPr>
        <p:grpSpPr>
          <a:xfrm>
            <a:off x="201954" y="1255867"/>
            <a:ext cx="2869268" cy="894581"/>
            <a:chOff x="201954" y="1255867"/>
            <a:chExt cx="2869268" cy="894581"/>
          </a:xfrm>
        </p:grpSpPr>
        <p:sp>
          <p:nvSpPr>
            <p:cNvPr id="3003" name="Google Shape;3003;p75"/>
            <p:cNvSpPr/>
            <p:nvPr/>
          </p:nvSpPr>
          <p:spPr>
            <a:xfrm>
              <a:off x="201954" y="1255867"/>
              <a:ext cx="2715599" cy="894581"/>
            </a:xfrm>
            <a:prstGeom prst="wedgeRoundRectCallout">
              <a:avLst>
                <a:gd name="adj1" fmla="val 846"/>
                <a:gd name="adj2" fmla="val 66065"/>
                <a:gd name="adj3" fmla="val 16667"/>
              </a:avLst>
            </a:prstGeom>
            <a:solidFill>
              <a:schemeClr val="lt1"/>
            </a:solidFill>
            <a:ln w="12700" cap="flat" cmpd="sng">
              <a:solidFill>
                <a:schemeClr val="dk1"/>
              </a:solidFill>
              <a:prstDash val="solid"/>
              <a:miter lim="800000"/>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004" name="Google Shape;3004;p75"/>
            <p:cNvSpPr txBox="1"/>
            <p:nvPr/>
          </p:nvSpPr>
          <p:spPr>
            <a:xfrm>
              <a:off x="236244" y="1275553"/>
              <a:ext cx="2834978" cy="867890"/>
            </a:xfrm>
            <a:prstGeom prst="rect">
              <a:avLst/>
            </a:prstGeom>
            <a:noFill/>
            <a:ln>
              <a:noFill/>
            </a:ln>
            <a:effectLst>
              <a:outerShdw blurRad="63500" sx="102000" sy="102000" algn="ctr" rotWithShape="0">
                <a:srgbClr val="000000">
                  <a:alpha val="40000"/>
                </a:srgbClr>
              </a:outerShdw>
            </a:effectLst>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税金を使って作られる施設</a:t>
              </a:r>
              <a:endParaRPr sz="1400" b="0" i="0" u="none" strike="noStrike" cap="none">
                <a:solidFill>
                  <a:schemeClr val="dk1"/>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や設備はどれだろう？</a:t>
              </a:r>
              <a:endParaRPr sz="1400" b="0" i="0" u="none" strike="noStrike" cap="none">
                <a:solidFill>
                  <a:srgbClr val="000000"/>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正解のボタンを押してみよう。</a:t>
              </a:r>
              <a:endParaRPr sz="1400" b="0" i="0" u="none" strike="noStrike" cap="none">
                <a:solidFill>
                  <a:srgbClr val="000000"/>
                </a:solidFill>
                <a:latin typeface="Arial"/>
                <a:ea typeface="Arial"/>
                <a:cs typeface="Arial"/>
                <a:sym typeface="Arial"/>
              </a:endParaRPr>
            </a:p>
          </p:txBody>
        </p:sp>
      </p:grpSp>
      <p:grpSp>
        <p:nvGrpSpPr>
          <p:cNvPr id="3005" name="Google Shape;3005;p75"/>
          <p:cNvGrpSpPr/>
          <p:nvPr/>
        </p:nvGrpSpPr>
        <p:grpSpPr>
          <a:xfrm>
            <a:off x="9993599" y="4910247"/>
            <a:ext cx="2010036" cy="1440245"/>
            <a:chOff x="201955" y="1255867"/>
            <a:chExt cx="2010036" cy="1440245"/>
          </a:xfrm>
        </p:grpSpPr>
        <p:sp>
          <p:nvSpPr>
            <p:cNvPr id="3006" name="Google Shape;3006;p75"/>
            <p:cNvSpPr/>
            <p:nvPr/>
          </p:nvSpPr>
          <p:spPr>
            <a:xfrm>
              <a:off x="201955" y="1255867"/>
              <a:ext cx="2001280" cy="1440245"/>
            </a:xfrm>
            <a:prstGeom prst="wedgeRoundRectCallout">
              <a:avLst>
                <a:gd name="adj1" fmla="val -7118"/>
                <a:gd name="adj2" fmla="val -64029"/>
                <a:gd name="adj3" fmla="val 16667"/>
              </a:avLst>
            </a:prstGeom>
            <a:solidFill>
              <a:schemeClr val="lt1"/>
            </a:solidFill>
            <a:ln w="12700" cap="flat" cmpd="sng">
              <a:solidFill>
                <a:schemeClr val="dk1"/>
              </a:solidFill>
              <a:prstDash val="solid"/>
              <a:miter lim="800000"/>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007" name="Google Shape;3007;p75"/>
            <p:cNvSpPr txBox="1"/>
            <p:nvPr/>
          </p:nvSpPr>
          <p:spPr>
            <a:xfrm>
              <a:off x="216339" y="1319042"/>
              <a:ext cx="1995652" cy="867890"/>
            </a:xfrm>
            <a:prstGeom prst="rect">
              <a:avLst/>
            </a:prstGeom>
            <a:noFill/>
            <a:ln>
              <a:noFill/>
            </a:ln>
            <a:effectLst>
              <a:outerShdw blurRad="63500" sx="102000" sy="102000" algn="ctr" rotWithShape="0">
                <a:srgbClr val="000000">
                  <a:alpha val="40000"/>
                </a:srgbClr>
              </a:outerShdw>
            </a:effectLst>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いくつあるかな？</a:t>
              </a:r>
              <a:endParaRPr sz="1400" b="0" i="0" u="none" strike="noStrike" cap="none">
                <a:solidFill>
                  <a:srgbClr val="000000"/>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「答え一覧ボタン」を押すと答えがでるよ。</a:t>
              </a:r>
              <a:endParaRPr sz="1400" b="0" i="0" u="none" strike="noStrike" cap="none">
                <a:solidFill>
                  <a:srgbClr val="000000"/>
                </a:solidFill>
                <a:latin typeface="Arial"/>
                <a:ea typeface="Arial"/>
                <a:cs typeface="Arial"/>
                <a:sym typeface="Arial"/>
              </a:endParaRPr>
            </a:p>
          </p:txBody>
        </p:sp>
      </p:grpSp>
      <p:grpSp>
        <p:nvGrpSpPr>
          <p:cNvPr id="3008" name="Google Shape;3008;p75"/>
          <p:cNvGrpSpPr/>
          <p:nvPr/>
        </p:nvGrpSpPr>
        <p:grpSpPr>
          <a:xfrm>
            <a:off x="10264439" y="5856450"/>
            <a:ext cx="1461469" cy="399154"/>
            <a:chOff x="1257316" y="6166651"/>
            <a:chExt cx="1461469" cy="399154"/>
          </a:xfrm>
        </p:grpSpPr>
        <p:sp>
          <p:nvSpPr>
            <p:cNvPr id="3009" name="Google Shape;3009;p75"/>
            <p:cNvSpPr/>
            <p:nvPr/>
          </p:nvSpPr>
          <p:spPr>
            <a:xfrm>
              <a:off x="1257316" y="6166651"/>
              <a:ext cx="1461469"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3010" name="Google Shape;3010;p75"/>
            <p:cNvGrpSpPr/>
            <p:nvPr/>
          </p:nvGrpSpPr>
          <p:grpSpPr>
            <a:xfrm>
              <a:off x="1400567" y="6185730"/>
              <a:ext cx="1169414" cy="338514"/>
              <a:chOff x="1568290" y="6168858"/>
              <a:chExt cx="1169414" cy="338514"/>
            </a:xfrm>
          </p:grpSpPr>
          <p:sp>
            <p:nvSpPr>
              <p:cNvPr id="3011" name="Google Shape;3011;p75"/>
              <p:cNvSpPr txBox="1"/>
              <p:nvPr/>
            </p:nvSpPr>
            <p:spPr>
              <a:xfrm>
                <a:off x="1568290" y="6168858"/>
                <a:ext cx="1016492"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600"/>
                  <a:buFont typeface="Arial"/>
                  <a:buNone/>
                </a:pPr>
                <a:r>
                  <a:rPr lang="ja-JP" sz="1600" b="0" i="0" u="none" strike="noStrike" cap="none">
                    <a:solidFill>
                      <a:schemeClr val="lt1"/>
                    </a:solidFill>
                    <a:latin typeface="Arial"/>
                    <a:ea typeface="Arial"/>
                    <a:cs typeface="Arial"/>
                    <a:sym typeface="Arial"/>
                  </a:rPr>
                  <a:t>答え一覧</a:t>
                </a:r>
                <a:endParaRPr sz="1600" b="0" i="0" u="none" strike="noStrike" cap="none">
                  <a:solidFill>
                    <a:schemeClr val="lt1"/>
                  </a:solidFill>
                  <a:latin typeface="Arial"/>
                  <a:ea typeface="Arial"/>
                  <a:cs typeface="Arial"/>
                  <a:sym typeface="Arial"/>
                </a:endParaRPr>
              </a:p>
            </p:txBody>
          </p:sp>
          <p:sp>
            <p:nvSpPr>
              <p:cNvPr id="3012" name="Google Shape;3012;p75"/>
              <p:cNvSpPr/>
              <p:nvPr/>
            </p:nvSpPr>
            <p:spPr>
              <a:xfrm rot="5400000">
                <a:off x="2527053" y="6251838"/>
                <a:ext cx="226255" cy="195048"/>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grpSp>
      <p:sp>
        <p:nvSpPr>
          <p:cNvPr id="3013" name="Google Shape;3013;p75">
            <a:hlinkClick r:id="rId7" action="ppaction://hlinksldjump"/>
          </p:cNvPr>
          <p:cNvSpPr/>
          <p:nvPr/>
        </p:nvSpPr>
        <p:spPr>
          <a:xfrm>
            <a:off x="10263600" y="5857200"/>
            <a:ext cx="1461469" cy="399154"/>
          </a:xfrm>
          <a:prstGeom prst="roundRect">
            <a:avLst>
              <a:gd name="adj" fmla="val 0"/>
            </a:avLst>
          </a:prstGeom>
          <a:solidFill>
            <a:srgbClr val="FF0000">
              <a:alpha val="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3014" name="Google Shape;3014;p75">
            <a:hlinkClick r:id="rId8" action="ppaction://hlinksldjump"/>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3015" name="Google Shape;3015;p75">
            <a:hlinkClick r:id="rId9" action="ppaction://hlinksldjump"/>
          </p:cNvPr>
          <p:cNvSpPr/>
          <p:nvPr/>
        </p:nvSpPr>
        <p:spPr>
          <a:xfrm>
            <a:off x="2975112" y="3124631"/>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016" name="Google Shape;3016;p75">
            <a:hlinkClick r:id="rId10" action="ppaction://hlinksldjump"/>
          </p:cNvPr>
          <p:cNvSpPr/>
          <p:nvPr/>
        </p:nvSpPr>
        <p:spPr>
          <a:xfrm>
            <a:off x="1721689" y="3127784"/>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017" name="Google Shape;3017;p75">
            <a:hlinkClick r:id="rId11" action="ppaction://hlinksldjump"/>
          </p:cNvPr>
          <p:cNvSpPr/>
          <p:nvPr/>
        </p:nvSpPr>
        <p:spPr>
          <a:xfrm>
            <a:off x="2948220" y="4019431"/>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018" name="Google Shape;3018;p75">
            <a:hlinkClick r:id="rId12" action="ppaction://hlinksldjump"/>
          </p:cNvPr>
          <p:cNvSpPr/>
          <p:nvPr/>
        </p:nvSpPr>
        <p:spPr>
          <a:xfrm>
            <a:off x="3071222" y="4813536"/>
            <a:ext cx="936000" cy="286200"/>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019" name="Google Shape;3019;p75">
            <a:hlinkClick r:id="rId13" action="ppaction://hlinksldjump"/>
          </p:cNvPr>
          <p:cNvSpPr/>
          <p:nvPr/>
        </p:nvSpPr>
        <p:spPr>
          <a:xfrm>
            <a:off x="4189284" y="3953507"/>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020" name="Google Shape;3020;p75">
            <a:hlinkClick r:id="rId14" action="ppaction://hlinksldjump"/>
          </p:cNvPr>
          <p:cNvSpPr/>
          <p:nvPr/>
        </p:nvSpPr>
        <p:spPr>
          <a:xfrm>
            <a:off x="3190078" y="6337953"/>
            <a:ext cx="978123"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021" name="Google Shape;3021;p75">
            <a:hlinkClick r:id="rId15" action="ppaction://hlinksldjump"/>
          </p:cNvPr>
          <p:cNvSpPr/>
          <p:nvPr/>
        </p:nvSpPr>
        <p:spPr>
          <a:xfrm>
            <a:off x="5643931" y="1321427"/>
            <a:ext cx="1115700" cy="286200"/>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022" name="Google Shape;3022;p75">
            <a:hlinkClick r:id="rId16" action="ppaction://hlinksldjump"/>
          </p:cNvPr>
          <p:cNvSpPr/>
          <p:nvPr/>
        </p:nvSpPr>
        <p:spPr>
          <a:xfrm>
            <a:off x="4757306" y="3058465"/>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023" name="Google Shape;3023;p75">
            <a:hlinkClick r:id="rId17" action="ppaction://hlinksldjump"/>
          </p:cNvPr>
          <p:cNvSpPr/>
          <p:nvPr/>
        </p:nvSpPr>
        <p:spPr>
          <a:xfrm>
            <a:off x="5145537" y="3580733"/>
            <a:ext cx="1065000" cy="286200"/>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024" name="Google Shape;3024;p75">
            <a:hlinkClick r:id="rId18" action="ppaction://hlinksldjump"/>
          </p:cNvPr>
          <p:cNvSpPr/>
          <p:nvPr/>
        </p:nvSpPr>
        <p:spPr>
          <a:xfrm>
            <a:off x="6183109" y="2964564"/>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025" name="Google Shape;3025;p75">
            <a:hlinkClick r:id="rId19" action="ppaction://hlinksldjump"/>
          </p:cNvPr>
          <p:cNvSpPr/>
          <p:nvPr/>
        </p:nvSpPr>
        <p:spPr>
          <a:xfrm>
            <a:off x="6551172" y="3616668"/>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026" name="Google Shape;3026;p75">
            <a:hlinkClick r:id="rId20" action="ppaction://hlinksldjump"/>
          </p:cNvPr>
          <p:cNvSpPr/>
          <p:nvPr/>
        </p:nvSpPr>
        <p:spPr>
          <a:xfrm>
            <a:off x="6413041" y="4667251"/>
            <a:ext cx="1826972"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027" name="Google Shape;3027;p75">
            <a:hlinkClick r:id="rId21" action="ppaction://hlinksldjump"/>
          </p:cNvPr>
          <p:cNvSpPr/>
          <p:nvPr/>
        </p:nvSpPr>
        <p:spPr>
          <a:xfrm>
            <a:off x="7136463" y="5404953"/>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028" name="Google Shape;3028;p75">
            <a:hlinkClick r:id="rId22" action="ppaction://hlinksldjump"/>
          </p:cNvPr>
          <p:cNvSpPr/>
          <p:nvPr/>
        </p:nvSpPr>
        <p:spPr>
          <a:xfrm>
            <a:off x="5005319" y="6242257"/>
            <a:ext cx="813526"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029" name="Google Shape;3029;p75">
            <a:hlinkClick r:id="rId23" action="ppaction://hlinksldjump"/>
          </p:cNvPr>
          <p:cNvSpPr/>
          <p:nvPr/>
        </p:nvSpPr>
        <p:spPr>
          <a:xfrm>
            <a:off x="8679028" y="1686069"/>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030" name="Google Shape;3030;p75">
            <a:hlinkClick r:id="rId24" action="ppaction://hlinksldjump"/>
          </p:cNvPr>
          <p:cNvSpPr/>
          <p:nvPr/>
        </p:nvSpPr>
        <p:spPr>
          <a:xfrm>
            <a:off x="8691779" y="4151838"/>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031" name="Google Shape;3031;p75">
            <a:hlinkClick r:id="rId25" action="ppaction://hlinksldjump"/>
          </p:cNvPr>
          <p:cNvSpPr/>
          <p:nvPr/>
        </p:nvSpPr>
        <p:spPr>
          <a:xfrm>
            <a:off x="8691778" y="5058347"/>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38"/>
                                        </p:tgtEl>
                                        <p:attrNameLst>
                                          <p:attrName>style.visibility</p:attrName>
                                        </p:attrNameLst>
                                      </p:cBhvr>
                                      <p:to>
                                        <p:strVal val="visible"/>
                                      </p:to>
                                    </p:set>
                                    <p:animEffect transition="in" filter="fade">
                                      <p:cBhvr>
                                        <p:cTn id="7" dur="500"/>
                                        <p:tgtEl>
                                          <p:spTgt spid="2938"/>
                                        </p:tgtEl>
                                      </p:cBhvr>
                                    </p:animEffect>
                                  </p:childTnLst>
                                </p:cTn>
                              </p:par>
                              <p:par>
                                <p:cTn id="8" presetID="10" presetClass="entr" presetSubtype="0" fill="hold" nodeType="withEffect">
                                  <p:stCondLst>
                                    <p:cond delay="0"/>
                                  </p:stCondLst>
                                  <p:childTnLst>
                                    <p:set>
                                      <p:cBhvr>
                                        <p:cTn id="9" dur="1" fill="hold">
                                          <p:stCondLst>
                                            <p:cond delay="0"/>
                                          </p:stCondLst>
                                        </p:cTn>
                                        <p:tgtEl>
                                          <p:spTgt spid="2942"/>
                                        </p:tgtEl>
                                        <p:attrNameLst>
                                          <p:attrName>style.visibility</p:attrName>
                                        </p:attrNameLst>
                                      </p:cBhvr>
                                      <p:to>
                                        <p:strVal val="visible"/>
                                      </p:to>
                                    </p:set>
                                    <p:animEffect transition="in" filter="fade">
                                      <p:cBhvr>
                                        <p:cTn id="10" dur="500"/>
                                        <p:tgtEl>
                                          <p:spTgt spid="2942"/>
                                        </p:tgtEl>
                                      </p:cBhvr>
                                    </p:animEffect>
                                  </p:child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0"/>
                                          </p:stCondLst>
                                        </p:cTn>
                                        <p:tgtEl>
                                          <p:spTgt spid="3014"/>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2937"/>
                                        </p:tgtEl>
                                        <p:attrNameLst>
                                          <p:attrName>style.visibility</p:attrName>
                                        </p:attrNameLst>
                                      </p:cBhvr>
                                      <p:to>
                                        <p:strVal val="visible"/>
                                      </p:to>
                                    </p:set>
                                    <p:animEffect transition="in" filter="fade">
                                      <p:cBhvr>
                                        <p:cTn id="16" dur="500"/>
                                        <p:tgtEl>
                                          <p:spTgt spid="2937"/>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2971"/>
                                        </p:tgtEl>
                                        <p:attrNameLst>
                                          <p:attrName>style.visibility</p:attrName>
                                        </p:attrNameLst>
                                      </p:cBhvr>
                                      <p:to>
                                        <p:strVal val="visible"/>
                                      </p:to>
                                    </p:set>
                                    <p:animEffect transition="in" filter="fade">
                                      <p:cBhvr>
                                        <p:cTn id="20" dur="500"/>
                                        <p:tgtEl>
                                          <p:spTgt spid="2971"/>
                                        </p:tgtEl>
                                      </p:cBhvr>
                                    </p:animEffect>
                                  </p:childTnLst>
                                </p:cTn>
                              </p:par>
                              <p:par>
                                <p:cTn id="21" presetID="10" presetClass="entr" presetSubtype="0" fill="hold" nodeType="withEffect">
                                  <p:stCondLst>
                                    <p:cond delay="0"/>
                                  </p:stCondLst>
                                  <p:childTnLst>
                                    <p:set>
                                      <p:cBhvr>
                                        <p:cTn id="22" dur="1" fill="hold">
                                          <p:stCondLst>
                                            <p:cond delay="0"/>
                                          </p:stCondLst>
                                        </p:cTn>
                                        <p:tgtEl>
                                          <p:spTgt spid="2997"/>
                                        </p:tgtEl>
                                        <p:attrNameLst>
                                          <p:attrName>style.visibility</p:attrName>
                                        </p:attrNameLst>
                                      </p:cBhvr>
                                      <p:to>
                                        <p:strVal val="visible"/>
                                      </p:to>
                                    </p:set>
                                    <p:animEffect transition="in" filter="fade">
                                      <p:cBhvr>
                                        <p:cTn id="23" dur="500"/>
                                        <p:tgtEl>
                                          <p:spTgt spid="2997"/>
                                        </p:tgtEl>
                                      </p:cBhvr>
                                    </p:animEffect>
                                  </p:childTnLst>
                                </p:cTn>
                              </p:par>
                              <p:par>
                                <p:cTn id="24" presetID="10" presetClass="entr" presetSubtype="0" fill="hold" nodeType="withEffect">
                                  <p:stCondLst>
                                    <p:cond delay="0"/>
                                  </p:stCondLst>
                                  <p:childTnLst>
                                    <p:set>
                                      <p:cBhvr>
                                        <p:cTn id="25" dur="1" fill="hold">
                                          <p:stCondLst>
                                            <p:cond delay="0"/>
                                          </p:stCondLst>
                                        </p:cTn>
                                        <p:tgtEl>
                                          <p:spTgt spid="2994"/>
                                        </p:tgtEl>
                                        <p:attrNameLst>
                                          <p:attrName>style.visibility</p:attrName>
                                        </p:attrNameLst>
                                      </p:cBhvr>
                                      <p:to>
                                        <p:strVal val="visible"/>
                                      </p:to>
                                    </p:set>
                                    <p:animEffect transition="in" filter="fade">
                                      <p:cBhvr>
                                        <p:cTn id="26" dur="500"/>
                                        <p:tgtEl>
                                          <p:spTgt spid="2994"/>
                                        </p:tgtEl>
                                      </p:cBhvr>
                                    </p:animEffect>
                                  </p:childTnLst>
                                </p:cTn>
                              </p:par>
                              <p:par>
                                <p:cTn id="27" presetID="10" presetClass="entr" presetSubtype="0" fill="hold" nodeType="withEffect">
                                  <p:stCondLst>
                                    <p:cond delay="0"/>
                                  </p:stCondLst>
                                  <p:childTnLst>
                                    <p:set>
                                      <p:cBhvr>
                                        <p:cTn id="28" dur="1" fill="hold">
                                          <p:stCondLst>
                                            <p:cond delay="0"/>
                                          </p:stCondLst>
                                        </p:cTn>
                                        <p:tgtEl>
                                          <p:spTgt spid="2968"/>
                                        </p:tgtEl>
                                        <p:attrNameLst>
                                          <p:attrName>style.visibility</p:attrName>
                                        </p:attrNameLst>
                                      </p:cBhvr>
                                      <p:to>
                                        <p:strVal val="visible"/>
                                      </p:to>
                                    </p:set>
                                    <p:animEffect transition="in" filter="fade">
                                      <p:cBhvr>
                                        <p:cTn id="29" dur="500"/>
                                        <p:tgtEl>
                                          <p:spTgt spid="2968"/>
                                        </p:tgtEl>
                                      </p:cBhvr>
                                    </p:animEffect>
                                  </p:childTnLst>
                                </p:cTn>
                              </p:par>
                              <p:par>
                                <p:cTn id="30" presetID="10" presetClass="entr" presetSubtype="0" fill="hold" nodeType="withEffect">
                                  <p:stCondLst>
                                    <p:cond delay="0"/>
                                  </p:stCondLst>
                                  <p:childTnLst>
                                    <p:set>
                                      <p:cBhvr>
                                        <p:cTn id="31" dur="1" fill="hold">
                                          <p:stCondLst>
                                            <p:cond delay="0"/>
                                          </p:stCondLst>
                                        </p:cTn>
                                        <p:tgtEl>
                                          <p:spTgt spid="2953"/>
                                        </p:tgtEl>
                                        <p:attrNameLst>
                                          <p:attrName>style.visibility</p:attrName>
                                        </p:attrNameLst>
                                      </p:cBhvr>
                                      <p:to>
                                        <p:strVal val="visible"/>
                                      </p:to>
                                    </p:set>
                                    <p:animEffect transition="in" filter="fade">
                                      <p:cBhvr>
                                        <p:cTn id="32" dur="500"/>
                                        <p:tgtEl>
                                          <p:spTgt spid="2953"/>
                                        </p:tgtEl>
                                      </p:cBhvr>
                                    </p:animEffect>
                                  </p:childTnLst>
                                </p:cTn>
                              </p:par>
                              <p:par>
                                <p:cTn id="33" presetID="10" presetClass="entr" presetSubtype="0" fill="hold" nodeType="withEffect">
                                  <p:stCondLst>
                                    <p:cond delay="0"/>
                                  </p:stCondLst>
                                  <p:childTnLst>
                                    <p:set>
                                      <p:cBhvr>
                                        <p:cTn id="34" dur="1" fill="hold">
                                          <p:stCondLst>
                                            <p:cond delay="0"/>
                                          </p:stCondLst>
                                        </p:cTn>
                                        <p:tgtEl>
                                          <p:spTgt spid="2956"/>
                                        </p:tgtEl>
                                        <p:attrNameLst>
                                          <p:attrName>style.visibility</p:attrName>
                                        </p:attrNameLst>
                                      </p:cBhvr>
                                      <p:to>
                                        <p:strVal val="visible"/>
                                      </p:to>
                                    </p:set>
                                    <p:animEffect transition="in" filter="fade">
                                      <p:cBhvr>
                                        <p:cTn id="35" dur="500"/>
                                        <p:tgtEl>
                                          <p:spTgt spid="2956"/>
                                        </p:tgtEl>
                                      </p:cBhvr>
                                    </p:animEffect>
                                  </p:childTnLst>
                                </p:cTn>
                              </p:par>
                              <p:par>
                                <p:cTn id="36" presetID="10" presetClass="entr" presetSubtype="0" fill="hold" nodeType="withEffect">
                                  <p:stCondLst>
                                    <p:cond delay="0"/>
                                  </p:stCondLst>
                                  <p:childTnLst>
                                    <p:set>
                                      <p:cBhvr>
                                        <p:cTn id="37" dur="1" fill="hold">
                                          <p:stCondLst>
                                            <p:cond delay="0"/>
                                          </p:stCondLst>
                                        </p:cTn>
                                        <p:tgtEl>
                                          <p:spTgt spid="2959"/>
                                        </p:tgtEl>
                                        <p:attrNameLst>
                                          <p:attrName>style.visibility</p:attrName>
                                        </p:attrNameLst>
                                      </p:cBhvr>
                                      <p:to>
                                        <p:strVal val="visible"/>
                                      </p:to>
                                    </p:set>
                                    <p:animEffect transition="in" filter="fade">
                                      <p:cBhvr>
                                        <p:cTn id="38" dur="500"/>
                                        <p:tgtEl>
                                          <p:spTgt spid="2959"/>
                                        </p:tgtEl>
                                      </p:cBhvr>
                                    </p:animEffect>
                                  </p:childTnLst>
                                </p:cTn>
                              </p:par>
                              <p:par>
                                <p:cTn id="39" presetID="10" presetClass="entr" presetSubtype="0" fill="hold" nodeType="withEffect">
                                  <p:stCondLst>
                                    <p:cond delay="0"/>
                                  </p:stCondLst>
                                  <p:childTnLst>
                                    <p:set>
                                      <p:cBhvr>
                                        <p:cTn id="40" dur="1" fill="hold">
                                          <p:stCondLst>
                                            <p:cond delay="0"/>
                                          </p:stCondLst>
                                        </p:cTn>
                                        <p:tgtEl>
                                          <p:spTgt spid="2950"/>
                                        </p:tgtEl>
                                        <p:attrNameLst>
                                          <p:attrName>style.visibility</p:attrName>
                                        </p:attrNameLst>
                                      </p:cBhvr>
                                      <p:to>
                                        <p:strVal val="visible"/>
                                      </p:to>
                                    </p:set>
                                    <p:animEffect transition="in" filter="fade">
                                      <p:cBhvr>
                                        <p:cTn id="41" dur="500"/>
                                        <p:tgtEl>
                                          <p:spTgt spid="2950"/>
                                        </p:tgtEl>
                                      </p:cBhvr>
                                    </p:animEffect>
                                  </p:childTnLst>
                                </p:cTn>
                              </p:par>
                              <p:par>
                                <p:cTn id="42" presetID="10" presetClass="entr" presetSubtype="0" fill="hold" nodeType="withEffect">
                                  <p:stCondLst>
                                    <p:cond delay="0"/>
                                  </p:stCondLst>
                                  <p:childTnLst>
                                    <p:set>
                                      <p:cBhvr>
                                        <p:cTn id="43" dur="1" fill="hold">
                                          <p:stCondLst>
                                            <p:cond delay="0"/>
                                          </p:stCondLst>
                                        </p:cTn>
                                        <p:tgtEl>
                                          <p:spTgt spid="2979"/>
                                        </p:tgtEl>
                                        <p:attrNameLst>
                                          <p:attrName>style.visibility</p:attrName>
                                        </p:attrNameLst>
                                      </p:cBhvr>
                                      <p:to>
                                        <p:strVal val="visible"/>
                                      </p:to>
                                    </p:set>
                                    <p:animEffect transition="in" filter="fade">
                                      <p:cBhvr>
                                        <p:cTn id="44" dur="500"/>
                                        <p:tgtEl>
                                          <p:spTgt spid="2979"/>
                                        </p:tgtEl>
                                      </p:cBhvr>
                                    </p:animEffect>
                                  </p:childTnLst>
                                </p:cTn>
                              </p:par>
                              <p:par>
                                <p:cTn id="45" presetID="10" presetClass="entr" presetSubtype="0" fill="hold" nodeType="withEffect">
                                  <p:stCondLst>
                                    <p:cond delay="0"/>
                                  </p:stCondLst>
                                  <p:childTnLst>
                                    <p:set>
                                      <p:cBhvr>
                                        <p:cTn id="46" dur="1" fill="hold">
                                          <p:stCondLst>
                                            <p:cond delay="0"/>
                                          </p:stCondLst>
                                        </p:cTn>
                                        <p:tgtEl>
                                          <p:spTgt spid="2982"/>
                                        </p:tgtEl>
                                        <p:attrNameLst>
                                          <p:attrName>style.visibility</p:attrName>
                                        </p:attrNameLst>
                                      </p:cBhvr>
                                      <p:to>
                                        <p:strVal val="visible"/>
                                      </p:to>
                                    </p:set>
                                    <p:animEffect transition="in" filter="fade">
                                      <p:cBhvr>
                                        <p:cTn id="47" dur="500"/>
                                        <p:tgtEl>
                                          <p:spTgt spid="2982"/>
                                        </p:tgtEl>
                                      </p:cBhvr>
                                    </p:animEffect>
                                  </p:childTnLst>
                                </p:cTn>
                              </p:par>
                              <p:par>
                                <p:cTn id="48" presetID="10" presetClass="entr" presetSubtype="0" fill="hold" nodeType="withEffect">
                                  <p:stCondLst>
                                    <p:cond delay="0"/>
                                  </p:stCondLst>
                                  <p:childTnLst>
                                    <p:set>
                                      <p:cBhvr>
                                        <p:cTn id="49" dur="1" fill="hold">
                                          <p:stCondLst>
                                            <p:cond delay="0"/>
                                          </p:stCondLst>
                                        </p:cTn>
                                        <p:tgtEl>
                                          <p:spTgt spid="2991"/>
                                        </p:tgtEl>
                                        <p:attrNameLst>
                                          <p:attrName>style.visibility</p:attrName>
                                        </p:attrNameLst>
                                      </p:cBhvr>
                                      <p:to>
                                        <p:strVal val="visible"/>
                                      </p:to>
                                    </p:set>
                                    <p:animEffect transition="in" filter="fade">
                                      <p:cBhvr>
                                        <p:cTn id="50" dur="500"/>
                                        <p:tgtEl>
                                          <p:spTgt spid="2991"/>
                                        </p:tgtEl>
                                      </p:cBhvr>
                                    </p:animEffect>
                                  </p:childTnLst>
                                </p:cTn>
                              </p:par>
                              <p:par>
                                <p:cTn id="51" presetID="10" presetClass="entr" presetSubtype="0" fill="hold" nodeType="withEffect">
                                  <p:stCondLst>
                                    <p:cond delay="0"/>
                                  </p:stCondLst>
                                  <p:childTnLst>
                                    <p:set>
                                      <p:cBhvr>
                                        <p:cTn id="52" dur="1" fill="hold">
                                          <p:stCondLst>
                                            <p:cond delay="0"/>
                                          </p:stCondLst>
                                        </p:cTn>
                                        <p:tgtEl>
                                          <p:spTgt spid="2988"/>
                                        </p:tgtEl>
                                        <p:attrNameLst>
                                          <p:attrName>style.visibility</p:attrName>
                                        </p:attrNameLst>
                                      </p:cBhvr>
                                      <p:to>
                                        <p:strVal val="visible"/>
                                      </p:to>
                                    </p:set>
                                    <p:animEffect transition="in" filter="fade">
                                      <p:cBhvr>
                                        <p:cTn id="53" dur="500"/>
                                        <p:tgtEl>
                                          <p:spTgt spid="2988"/>
                                        </p:tgtEl>
                                      </p:cBhvr>
                                    </p:animEffect>
                                  </p:childTnLst>
                                </p:cTn>
                              </p:par>
                              <p:par>
                                <p:cTn id="54" presetID="10" presetClass="entr" presetSubtype="0" fill="hold" nodeType="withEffect">
                                  <p:stCondLst>
                                    <p:cond delay="0"/>
                                  </p:stCondLst>
                                  <p:childTnLst>
                                    <p:set>
                                      <p:cBhvr>
                                        <p:cTn id="55" dur="1" fill="hold">
                                          <p:stCondLst>
                                            <p:cond delay="0"/>
                                          </p:stCondLst>
                                        </p:cTn>
                                        <p:tgtEl>
                                          <p:spTgt spid="2947"/>
                                        </p:tgtEl>
                                        <p:attrNameLst>
                                          <p:attrName>style.visibility</p:attrName>
                                        </p:attrNameLst>
                                      </p:cBhvr>
                                      <p:to>
                                        <p:strVal val="visible"/>
                                      </p:to>
                                    </p:set>
                                    <p:animEffect transition="in" filter="fade">
                                      <p:cBhvr>
                                        <p:cTn id="56" dur="500"/>
                                        <p:tgtEl>
                                          <p:spTgt spid="2947"/>
                                        </p:tgtEl>
                                      </p:cBhvr>
                                    </p:animEffect>
                                  </p:childTnLst>
                                </p:cTn>
                              </p:par>
                              <p:par>
                                <p:cTn id="57" presetID="10" presetClass="entr" presetSubtype="0" fill="hold" nodeType="withEffect">
                                  <p:stCondLst>
                                    <p:cond delay="0"/>
                                  </p:stCondLst>
                                  <p:childTnLst>
                                    <p:set>
                                      <p:cBhvr>
                                        <p:cTn id="58" dur="1" fill="hold">
                                          <p:stCondLst>
                                            <p:cond delay="0"/>
                                          </p:stCondLst>
                                        </p:cTn>
                                        <p:tgtEl>
                                          <p:spTgt spid="2962"/>
                                        </p:tgtEl>
                                        <p:attrNameLst>
                                          <p:attrName>style.visibility</p:attrName>
                                        </p:attrNameLst>
                                      </p:cBhvr>
                                      <p:to>
                                        <p:strVal val="visible"/>
                                      </p:to>
                                    </p:set>
                                    <p:animEffect transition="in" filter="fade">
                                      <p:cBhvr>
                                        <p:cTn id="59" dur="500"/>
                                        <p:tgtEl>
                                          <p:spTgt spid="2962"/>
                                        </p:tgtEl>
                                      </p:cBhvr>
                                    </p:animEffect>
                                  </p:childTnLst>
                                </p:cTn>
                              </p:par>
                              <p:par>
                                <p:cTn id="60" presetID="10" presetClass="entr" presetSubtype="0" fill="hold" nodeType="withEffect">
                                  <p:stCondLst>
                                    <p:cond delay="0"/>
                                  </p:stCondLst>
                                  <p:childTnLst>
                                    <p:set>
                                      <p:cBhvr>
                                        <p:cTn id="61" dur="1" fill="hold">
                                          <p:stCondLst>
                                            <p:cond delay="0"/>
                                          </p:stCondLst>
                                        </p:cTn>
                                        <p:tgtEl>
                                          <p:spTgt spid="2965"/>
                                        </p:tgtEl>
                                        <p:attrNameLst>
                                          <p:attrName>style.visibility</p:attrName>
                                        </p:attrNameLst>
                                      </p:cBhvr>
                                      <p:to>
                                        <p:strVal val="visible"/>
                                      </p:to>
                                    </p:set>
                                    <p:animEffect transition="in" filter="fade">
                                      <p:cBhvr>
                                        <p:cTn id="62" dur="500"/>
                                        <p:tgtEl>
                                          <p:spTgt spid="2965"/>
                                        </p:tgtEl>
                                      </p:cBhvr>
                                    </p:animEffect>
                                  </p:childTnLst>
                                </p:cTn>
                              </p:par>
                              <p:par>
                                <p:cTn id="63" presetID="10" presetClass="entr" presetSubtype="0" fill="hold" nodeType="withEffect">
                                  <p:stCondLst>
                                    <p:cond delay="0"/>
                                  </p:stCondLst>
                                  <p:childTnLst>
                                    <p:set>
                                      <p:cBhvr>
                                        <p:cTn id="64" dur="1" fill="hold">
                                          <p:stCondLst>
                                            <p:cond delay="0"/>
                                          </p:stCondLst>
                                        </p:cTn>
                                        <p:tgtEl>
                                          <p:spTgt spid="2975"/>
                                        </p:tgtEl>
                                        <p:attrNameLst>
                                          <p:attrName>style.visibility</p:attrName>
                                        </p:attrNameLst>
                                      </p:cBhvr>
                                      <p:to>
                                        <p:strVal val="visible"/>
                                      </p:to>
                                    </p:set>
                                    <p:animEffect transition="in" filter="fade">
                                      <p:cBhvr>
                                        <p:cTn id="65" dur="500"/>
                                        <p:tgtEl>
                                          <p:spTgt spid="2975"/>
                                        </p:tgtEl>
                                      </p:cBhvr>
                                    </p:animEffect>
                                  </p:childTnLst>
                                </p:cTn>
                              </p:par>
                              <p:par>
                                <p:cTn id="66" presetID="10" presetClass="entr" presetSubtype="0" fill="hold" nodeType="withEffect">
                                  <p:stCondLst>
                                    <p:cond delay="0"/>
                                  </p:stCondLst>
                                  <p:childTnLst>
                                    <p:set>
                                      <p:cBhvr>
                                        <p:cTn id="67" dur="1" fill="hold">
                                          <p:stCondLst>
                                            <p:cond delay="0"/>
                                          </p:stCondLst>
                                        </p:cTn>
                                        <p:tgtEl>
                                          <p:spTgt spid="2985"/>
                                        </p:tgtEl>
                                        <p:attrNameLst>
                                          <p:attrName>style.visibility</p:attrName>
                                        </p:attrNameLst>
                                      </p:cBhvr>
                                      <p:to>
                                        <p:strVal val="visible"/>
                                      </p:to>
                                    </p:set>
                                    <p:animEffect transition="in" filter="fade">
                                      <p:cBhvr>
                                        <p:cTn id="68" dur="500"/>
                                        <p:tgtEl>
                                          <p:spTgt spid="2985"/>
                                        </p:tgtEl>
                                      </p:cBhvr>
                                    </p:animEffect>
                                  </p:childTnLst>
                                </p:cTn>
                              </p:par>
                              <p:par>
                                <p:cTn id="69" presetID="10" presetClass="entr" presetSubtype="0" fill="hold" nodeType="withEffect">
                                  <p:stCondLst>
                                    <p:cond delay="0"/>
                                  </p:stCondLst>
                                  <p:childTnLst>
                                    <p:set>
                                      <p:cBhvr>
                                        <p:cTn id="70" dur="1" fill="hold">
                                          <p:stCondLst>
                                            <p:cond delay="0"/>
                                          </p:stCondLst>
                                        </p:cTn>
                                        <p:tgtEl>
                                          <p:spTgt spid="3008"/>
                                        </p:tgtEl>
                                        <p:attrNameLst>
                                          <p:attrName>style.visibility</p:attrName>
                                        </p:attrNameLst>
                                      </p:cBhvr>
                                      <p:to>
                                        <p:strVal val="visible"/>
                                      </p:to>
                                    </p:set>
                                    <p:animEffect transition="in" filter="fade">
                                      <p:cBhvr>
                                        <p:cTn id="71" dur="500"/>
                                        <p:tgtEl>
                                          <p:spTgt spid="3008"/>
                                        </p:tgtEl>
                                      </p:cBhvr>
                                    </p:animEffect>
                                  </p:childTnLst>
                                </p:cTn>
                              </p:par>
                            </p:childTnLst>
                          </p:cTn>
                        </p:par>
                        <p:par>
                          <p:cTn id="72" fill="hold">
                            <p:stCondLst>
                              <p:cond delay="1500"/>
                            </p:stCondLst>
                            <p:childTnLst>
                              <p:par>
                                <p:cTn id="73" presetID="10" presetClass="entr" presetSubtype="0" fill="hold" nodeType="afterEffect">
                                  <p:stCondLst>
                                    <p:cond delay="0"/>
                                  </p:stCondLst>
                                  <p:childTnLst>
                                    <p:set>
                                      <p:cBhvr>
                                        <p:cTn id="74" dur="1" fill="hold">
                                          <p:stCondLst>
                                            <p:cond delay="0"/>
                                          </p:stCondLst>
                                        </p:cTn>
                                        <p:tgtEl>
                                          <p:spTgt spid="3002"/>
                                        </p:tgtEl>
                                        <p:attrNameLst>
                                          <p:attrName>style.visibility</p:attrName>
                                        </p:attrNameLst>
                                      </p:cBhvr>
                                      <p:to>
                                        <p:strVal val="visible"/>
                                      </p:to>
                                    </p:set>
                                    <p:animEffect transition="in" filter="fade">
                                      <p:cBhvr>
                                        <p:cTn id="75" dur="500"/>
                                        <p:tgtEl>
                                          <p:spTgt spid="3002"/>
                                        </p:tgtEl>
                                      </p:cBhvr>
                                    </p:animEffect>
                                  </p:childTnLst>
                                </p:cTn>
                              </p:par>
                              <p:par>
                                <p:cTn id="76" presetID="10" presetClass="entr" presetSubtype="0" fill="hold" nodeType="withEffect">
                                  <p:stCondLst>
                                    <p:cond delay="0"/>
                                  </p:stCondLst>
                                  <p:childTnLst>
                                    <p:set>
                                      <p:cBhvr>
                                        <p:cTn id="77" dur="1" fill="hold">
                                          <p:stCondLst>
                                            <p:cond delay="0"/>
                                          </p:stCondLst>
                                        </p:cTn>
                                        <p:tgtEl>
                                          <p:spTgt spid="3000"/>
                                        </p:tgtEl>
                                        <p:attrNameLst>
                                          <p:attrName>style.visibility</p:attrName>
                                        </p:attrNameLst>
                                      </p:cBhvr>
                                      <p:to>
                                        <p:strVal val="visible"/>
                                      </p:to>
                                    </p:set>
                                    <p:animEffect transition="in" filter="fade">
                                      <p:cBhvr>
                                        <p:cTn id="78" dur="500"/>
                                        <p:tgtEl>
                                          <p:spTgt spid="3000"/>
                                        </p:tgtEl>
                                      </p:cBhvr>
                                    </p:animEffect>
                                  </p:childTnLst>
                                </p:cTn>
                              </p:par>
                              <p:par>
                                <p:cTn id="79" presetID="10" presetClass="entr" presetSubtype="0" fill="hold" nodeType="withEffect">
                                  <p:stCondLst>
                                    <p:cond delay="0"/>
                                  </p:stCondLst>
                                  <p:childTnLst>
                                    <p:set>
                                      <p:cBhvr>
                                        <p:cTn id="80" dur="1" fill="hold">
                                          <p:stCondLst>
                                            <p:cond delay="0"/>
                                          </p:stCondLst>
                                        </p:cTn>
                                        <p:tgtEl>
                                          <p:spTgt spid="3001"/>
                                        </p:tgtEl>
                                        <p:attrNameLst>
                                          <p:attrName>style.visibility</p:attrName>
                                        </p:attrNameLst>
                                      </p:cBhvr>
                                      <p:to>
                                        <p:strVal val="visible"/>
                                      </p:to>
                                    </p:set>
                                    <p:animEffect transition="in" filter="fade">
                                      <p:cBhvr>
                                        <p:cTn id="81" dur="500"/>
                                        <p:tgtEl>
                                          <p:spTgt spid="3001"/>
                                        </p:tgtEl>
                                      </p:cBhvr>
                                    </p:animEffect>
                                  </p:childTnLst>
                                </p:cTn>
                              </p:par>
                              <p:par>
                                <p:cTn id="82" presetID="10" presetClass="entr" presetSubtype="0" fill="hold" nodeType="withEffect">
                                  <p:stCondLst>
                                    <p:cond delay="0"/>
                                  </p:stCondLst>
                                  <p:childTnLst>
                                    <p:set>
                                      <p:cBhvr>
                                        <p:cTn id="83" dur="1" fill="hold">
                                          <p:stCondLst>
                                            <p:cond delay="0"/>
                                          </p:stCondLst>
                                        </p:cTn>
                                        <p:tgtEl>
                                          <p:spTgt spid="3005"/>
                                        </p:tgtEl>
                                        <p:attrNameLst>
                                          <p:attrName>style.visibility</p:attrName>
                                        </p:attrNameLst>
                                      </p:cBhvr>
                                      <p:to>
                                        <p:strVal val="visible"/>
                                      </p:to>
                                    </p:set>
                                    <p:animEffect transition="in" filter="fade">
                                      <p:cBhvr>
                                        <p:cTn id="84" dur="500"/>
                                        <p:tgtEl>
                                          <p:spTgt spid="30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3035"/>
        <p:cNvGrpSpPr/>
        <p:nvPr/>
      </p:nvGrpSpPr>
      <p:grpSpPr>
        <a:xfrm>
          <a:off x="0" y="0"/>
          <a:ext cx="0" cy="0"/>
          <a:chOff x="0" y="0"/>
          <a:chExt cx="0" cy="0"/>
        </a:xfrm>
      </p:grpSpPr>
      <p:sp>
        <p:nvSpPr>
          <p:cNvPr id="3036" name="Google Shape;3036;p76">
            <a:hlinkClick r:id="rId3" action="ppaction://hlinksldjump"/>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3037" name="Google Shape;3037;p76"/>
          <p:cNvSpPr/>
          <p:nvPr/>
        </p:nvSpPr>
        <p:spPr>
          <a:xfrm>
            <a:off x="2899115" y="2781119"/>
            <a:ext cx="939265" cy="939265"/>
          </a:xfrm>
          <a:prstGeom prst="donut">
            <a:avLst>
              <a:gd name="adj" fmla="val 11639"/>
            </a:avLst>
          </a:prstGeom>
          <a:solidFill>
            <a:srgbClr val="0070C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3038" name="Google Shape;3038;p76"/>
          <p:cNvGrpSpPr/>
          <p:nvPr/>
        </p:nvGrpSpPr>
        <p:grpSpPr>
          <a:xfrm>
            <a:off x="2439515" y="3839449"/>
            <a:ext cx="1858464" cy="1238211"/>
            <a:chOff x="8552817" y="5310720"/>
            <a:chExt cx="1858464" cy="1238211"/>
          </a:xfrm>
        </p:grpSpPr>
        <p:grpSp>
          <p:nvGrpSpPr>
            <p:cNvPr id="3039" name="Google Shape;3039;p76"/>
            <p:cNvGrpSpPr/>
            <p:nvPr/>
          </p:nvGrpSpPr>
          <p:grpSpPr>
            <a:xfrm>
              <a:off x="8552817" y="5310720"/>
              <a:ext cx="1858464" cy="1238211"/>
              <a:chOff x="2021611" y="5325378"/>
              <a:chExt cx="1858464" cy="1238211"/>
            </a:xfrm>
          </p:grpSpPr>
          <p:sp>
            <p:nvSpPr>
              <p:cNvPr id="3040" name="Google Shape;3040;p76"/>
              <p:cNvSpPr/>
              <p:nvPr/>
            </p:nvSpPr>
            <p:spPr>
              <a:xfrm>
                <a:off x="2021611" y="5325378"/>
                <a:ext cx="1858464" cy="1238211"/>
              </a:xfrm>
              <a:prstGeom prst="roundRect">
                <a:avLst>
                  <a:gd name="adj" fmla="val 4281"/>
                </a:avLst>
              </a:prstGeom>
              <a:solidFill>
                <a:schemeClr val="lt1"/>
              </a:solidFill>
              <a:ln w="1905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041" name="Google Shape;3041;p76"/>
              <p:cNvSpPr txBox="1"/>
              <p:nvPr/>
            </p:nvSpPr>
            <p:spPr>
              <a:xfrm>
                <a:off x="2021611" y="5383994"/>
                <a:ext cx="1858464"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ja-JP" sz="3600" b="1" i="0" u="none" strike="noStrike" cap="none">
                    <a:solidFill>
                      <a:srgbClr val="0070C0"/>
                    </a:solidFill>
                    <a:latin typeface="Arial"/>
                    <a:ea typeface="Arial"/>
                    <a:cs typeface="Arial"/>
                    <a:sym typeface="Arial"/>
                  </a:rPr>
                  <a:t>正解</a:t>
                </a:r>
                <a:endParaRPr sz="3600" b="1" i="0" u="none" strike="noStrike" cap="none">
                  <a:solidFill>
                    <a:srgbClr val="0070C0"/>
                  </a:solidFill>
                  <a:latin typeface="Arial"/>
                  <a:ea typeface="Arial"/>
                  <a:cs typeface="Arial"/>
                  <a:sym typeface="Arial"/>
                </a:endParaRPr>
              </a:p>
            </p:txBody>
          </p:sp>
        </p:grpSp>
        <p:grpSp>
          <p:nvGrpSpPr>
            <p:cNvPr id="3042" name="Google Shape;3042;p76"/>
            <p:cNvGrpSpPr/>
            <p:nvPr/>
          </p:nvGrpSpPr>
          <p:grpSpPr>
            <a:xfrm>
              <a:off x="8808032" y="6042189"/>
              <a:ext cx="1358204" cy="399154"/>
              <a:chOff x="1842005" y="6166650"/>
              <a:chExt cx="1358204" cy="399154"/>
            </a:xfrm>
          </p:grpSpPr>
          <p:sp>
            <p:nvSpPr>
              <p:cNvPr id="3043" name="Google Shape;3043;p76"/>
              <p:cNvSpPr/>
              <p:nvPr/>
            </p:nvSpPr>
            <p:spPr>
              <a:xfrm>
                <a:off x="1842005" y="6166650"/>
                <a:ext cx="1358204"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3044" name="Google Shape;3044;p76"/>
              <p:cNvGrpSpPr/>
              <p:nvPr/>
            </p:nvGrpSpPr>
            <p:grpSpPr>
              <a:xfrm>
                <a:off x="1931524" y="6196970"/>
                <a:ext cx="1154120" cy="338514"/>
                <a:chOff x="2099247" y="6180098"/>
                <a:chExt cx="1154120" cy="338514"/>
              </a:xfrm>
            </p:grpSpPr>
            <p:sp>
              <p:nvSpPr>
                <p:cNvPr id="3045" name="Google Shape;3045;p76"/>
                <p:cNvSpPr txBox="1"/>
                <p:nvPr/>
              </p:nvSpPr>
              <p:spPr>
                <a:xfrm>
                  <a:off x="2099247" y="6180098"/>
                  <a:ext cx="113966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600"/>
                    <a:buFont typeface="Arial"/>
                    <a:buNone/>
                  </a:pPr>
                  <a:r>
                    <a:rPr lang="ja-JP" sz="1600" b="0" i="0" u="none" strike="noStrike" cap="none">
                      <a:solidFill>
                        <a:schemeClr val="lt1"/>
                      </a:solidFill>
                      <a:latin typeface="Arial"/>
                      <a:ea typeface="Arial"/>
                      <a:cs typeface="Arial"/>
                      <a:sym typeface="Arial"/>
                    </a:rPr>
                    <a:t>図に戻る</a:t>
                  </a:r>
                  <a:endParaRPr sz="1600" b="0" i="0" u="none" strike="noStrike" cap="none">
                    <a:solidFill>
                      <a:schemeClr val="lt1"/>
                    </a:solidFill>
                    <a:latin typeface="Arial"/>
                    <a:ea typeface="Arial"/>
                    <a:cs typeface="Arial"/>
                    <a:sym typeface="Arial"/>
                  </a:endParaRPr>
                </a:p>
              </p:txBody>
            </p:sp>
            <p:sp>
              <p:nvSpPr>
                <p:cNvPr id="3046" name="Google Shape;3046;p76"/>
                <p:cNvSpPr/>
                <p:nvPr/>
              </p:nvSpPr>
              <p:spPr>
                <a:xfrm rot="5400000">
                  <a:off x="3042716" y="6251836"/>
                  <a:ext cx="226255" cy="195048"/>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grpSp>
      </p:grpSp>
      <p:sp>
        <p:nvSpPr>
          <p:cNvPr id="3047" name="Google Shape;3047;p76">
            <a:hlinkClick r:id="rId4" action="ppaction://hlinksldjump"/>
          </p:cNvPr>
          <p:cNvSpPr/>
          <p:nvPr/>
        </p:nvSpPr>
        <p:spPr>
          <a:xfrm>
            <a:off x="2694729" y="4570917"/>
            <a:ext cx="1358204" cy="399154"/>
          </a:xfrm>
          <a:prstGeom prst="roundRect">
            <a:avLst>
              <a:gd name="adj" fmla="val 0"/>
            </a:avLst>
          </a:prstGeom>
          <a:solidFill>
            <a:srgbClr val="FF0000">
              <a:alpha val="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3048" name="Google Shape;3048;p76"/>
          <p:cNvGrpSpPr/>
          <p:nvPr/>
        </p:nvGrpSpPr>
        <p:grpSpPr>
          <a:xfrm>
            <a:off x="2975112" y="3120830"/>
            <a:ext cx="833875" cy="287615"/>
            <a:chOff x="2975112" y="3120830"/>
            <a:chExt cx="833875" cy="287615"/>
          </a:xfrm>
        </p:grpSpPr>
        <p:sp>
          <p:nvSpPr>
            <p:cNvPr id="3049" name="Google Shape;3049;p76"/>
            <p:cNvSpPr/>
            <p:nvPr/>
          </p:nvSpPr>
          <p:spPr>
            <a:xfrm>
              <a:off x="2975112" y="3120830"/>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050" name="Google Shape;3050;p76"/>
            <p:cNvSpPr txBox="1"/>
            <p:nvPr/>
          </p:nvSpPr>
          <p:spPr>
            <a:xfrm>
              <a:off x="2975112" y="3127727"/>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図書館▶</a:t>
              </a:r>
              <a:endParaRPr sz="1200" b="1" i="0" u="none" strike="noStrike" cap="none">
                <a:solidFill>
                  <a:schemeClr val="lt1"/>
                </a:solidFill>
                <a:latin typeface="Arial"/>
                <a:ea typeface="Arial"/>
                <a:cs typeface="Arial"/>
                <a:sym typeface="Arial"/>
              </a:endParaRPr>
            </a:p>
          </p:txBody>
        </p:sp>
      </p:grpSp>
    </p:spTree>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3054"/>
        <p:cNvGrpSpPr/>
        <p:nvPr/>
      </p:nvGrpSpPr>
      <p:grpSpPr>
        <a:xfrm>
          <a:off x="0" y="0"/>
          <a:ext cx="0" cy="0"/>
          <a:chOff x="0" y="0"/>
          <a:chExt cx="0" cy="0"/>
        </a:xfrm>
      </p:grpSpPr>
      <p:sp>
        <p:nvSpPr>
          <p:cNvPr id="3055" name="Google Shape;3055;p77">
            <a:hlinkClick r:id="rId3" action="ppaction://hlinksldjump"/>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3056" name="Google Shape;3056;p77"/>
          <p:cNvGrpSpPr/>
          <p:nvPr/>
        </p:nvGrpSpPr>
        <p:grpSpPr>
          <a:xfrm>
            <a:off x="6406087" y="4661072"/>
            <a:ext cx="1864713" cy="287615"/>
            <a:chOff x="6198632" y="4543573"/>
            <a:chExt cx="1864713" cy="287615"/>
          </a:xfrm>
        </p:grpSpPr>
        <p:sp>
          <p:nvSpPr>
            <p:cNvPr id="3057" name="Google Shape;3057;p77"/>
            <p:cNvSpPr/>
            <p:nvPr/>
          </p:nvSpPr>
          <p:spPr>
            <a:xfrm>
              <a:off x="6205586" y="4543573"/>
              <a:ext cx="1826972"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058" name="Google Shape;3058;p77"/>
            <p:cNvSpPr txBox="1"/>
            <p:nvPr/>
          </p:nvSpPr>
          <p:spPr>
            <a:xfrm>
              <a:off x="6198632" y="4550470"/>
              <a:ext cx="1864713"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コンビニエンスストア▶</a:t>
              </a:r>
              <a:endParaRPr sz="1200" b="1" i="0" u="none" strike="noStrike" cap="none">
                <a:solidFill>
                  <a:schemeClr val="lt1"/>
                </a:solidFill>
                <a:latin typeface="Arial"/>
                <a:ea typeface="Arial"/>
                <a:cs typeface="Arial"/>
                <a:sym typeface="Arial"/>
              </a:endParaRPr>
            </a:p>
          </p:txBody>
        </p:sp>
      </p:grpSp>
      <p:grpSp>
        <p:nvGrpSpPr>
          <p:cNvPr id="3059" name="Google Shape;3059;p77"/>
          <p:cNvGrpSpPr/>
          <p:nvPr/>
        </p:nvGrpSpPr>
        <p:grpSpPr>
          <a:xfrm>
            <a:off x="4192873" y="3953508"/>
            <a:ext cx="833875" cy="287846"/>
            <a:chOff x="4192873" y="3953508"/>
            <a:chExt cx="833875" cy="287846"/>
          </a:xfrm>
        </p:grpSpPr>
        <p:sp>
          <p:nvSpPr>
            <p:cNvPr id="3060" name="Google Shape;3060;p77"/>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061" name="Google Shape;3061;p77"/>
            <p:cNvSpPr txBox="1"/>
            <p:nvPr/>
          </p:nvSpPr>
          <p:spPr>
            <a:xfrm>
              <a:off x="4192873" y="3960636"/>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消防署▶</a:t>
              </a:r>
              <a:endParaRPr sz="1200" b="1" i="0" u="none" strike="noStrike" cap="none">
                <a:solidFill>
                  <a:schemeClr val="lt1"/>
                </a:solidFill>
                <a:latin typeface="Arial"/>
                <a:ea typeface="Arial"/>
                <a:cs typeface="Arial"/>
                <a:sym typeface="Arial"/>
              </a:endParaRPr>
            </a:p>
          </p:txBody>
        </p:sp>
      </p:grpSp>
      <p:grpSp>
        <p:nvGrpSpPr>
          <p:cNvPr id="3062" name="Google Shape;3062;p77"/>
          <p:cNvGrpSpPr/>
          <p:nvPr/>
        </p:nvGrpSpPr>
        <p:grpSpPr>
          <a:xfrm>
            <a:off x="2975112" y="3120830"/>
            <a:ext cx="833875" cy="287615"/>
            <a:chOff x="2975112" y="3120830"/>
            <a:chExt cx="833875" cy="287615"/>
          </a:xfrm>
        </p:grpSpPr>
        <p:sp>
          <p:nvSpPr>
            <p:cNvPr id="3063" name="Google Shape;3063;p77"/>
            <p:cNvSpPr/>
            <p:nvPr/>
          </p:nvSpPr>
          <p:spPr>
            <a:xfrm>
              <a:off x="2975112" y="3120830"/>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064" name="Google Shape;3064;p77"/>
            <p:cNvSpPr txBox="1"/>
            <p:nvPr/>
          </p:nvSpPr>
          <p:spPr>
            <a:xfrm>
              <a:off x="2975112" y="3127727"/>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図書館▶</a:t>
              </a:r>
              <a:endParaRPr sz="1200" b="1" i="0" u="none" strike="noStrike" cap="none">
                <a:solidFill>
                  <a:schemeClr val="lt1"/>
                </a:solidFill>
                <a:latin typeface="Arial"/>
                <a:ea typeface="Arial"/>
                <a:cs typeface="Arial"/>
                <a:sym typeface="Arial"/>
              </a:endParaRPr>
            </a:p>
          </p:txBody>
        </p:sp>
      </p:grpSp>
      <p:grpSp>
        <p:nvGrpSpPr>
          <p:cNvPr id="3065" name="Google Shape;3065;p77"/>
          <p:cNvGrpSpPr/>
          <p:nvPr/>
        </p:nvGrpSpPr>
        <p:grpSpPr>
          <a:xfrm>
            <a:off x="1721689" y="3127784"/>
            <a:ext cx="833875" cy="287615"/>
            <a:chOff x="1721689" y="3127784"/>
            <a:chExt cx="833875" cy="287615"/>
          </a:xfrm>
        </p:grpSpPr>
        <p:sp>
          <p:nvSpPr>
            <p:cNvPr id="3066" name="Google Shape;3066;p77"/>
            <p:cNvSpPr/>
            <p:nvPr/>
          </p:nvSpPr>
          <p:spPr>
            <a:xfrm>
              <a:off x="1721689" y="3127784"/>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067" name="Google Shape;3067;p77"/>
            <p:cNvSpPr txBox="1"/>
            <p:nvPr/>
          </p:nvSpPr>
          <p:spPr>
            <a:xfrm>
              <a:off x="1721689" y="3134681"/>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市役所▶</a:t>
              </a:r>
              <a:endParaRPr sz="1200" b="1" i="0" u="none" strike="noStrike" cap="none">
                <a:solidFill>
                  <a:schemeClr val="lt1"/>
                </a:solidFill>
                <a:latin typeface="Arial"/>
                <a:ea typeface="Arial"/>
                <a:cs typeface="Arial"/>
                <a:sym typeface="Arial"/>
              </a:endParaRPr>
            </a:p>
          </p:txBody>
        </p:sp>
      </p:grpSp>
      <p:grpSp>
        <p:nvGrpSpPr>
          <p:cNvPr id="3068" name="Google Shape;3068;p77"/>
          <p:cNvGrpSpPr/>
          <p:nvPr/>
        </p:nvGrpSpPr>
        <p:grpSpPr>
          <a:xfrm>
            <a:off x="2951809" y="4019432"/>
            <a:ext cx="833875" cy="287615"/>
            <a:chOff x="2951809" y="4019432"/>
            <a:chExt cx="833875" cy="287615"/>
          </a:xfrm>
        </p:grpSpPr>
        <p:sp>
          <p:nvSpPr>
            <p:cNvPr id="3069" name="Google Shape;3069;p77"/>
            <p:cNvSpPr/>
            <p:nvPr/>
          </p:nvSpPr>
          <p:spPr>
            <a:xfrm>
              <a:off x="2951809" y="4019432"/>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070" name="Google Shape;3070;p77"/>
            <p:cNvSpPr txBox="1"/>
            <p:nvPr/>
          </p:nvSpPr>
          <p:spPr>
            <a:xfrm>
              <a:off x="2951809" y="4026329"/>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信号機▶</a:t>
              </a:r>
              <a:endParaRPr sz="1200" b="1" i="0" u="none" strike="noStrike" cap="none">
                <a:solidFill>
                  <a:schemeClr val="lt1"/>
                </a:solidFill>
                <a:latin typeface="Arial"/>
                <a:ea typeface="Arial"/>
                <a:cs typeface="Arial"/>
                <a:sym typeface="Arial"/>
              </a:endParaRPr>
            </a:p>
          </p:txBody>
        </p:sp>
      </p:grpSp>
      <p:grpSp>
        <p:nvGrpSpPr>
          <p:cNvPr id="3071" name="Google Shape;3071;p77"/>
          <p:cNvGrpSpPr/>
          <p:nvPr/>
        </p:nvGrpSpPr>
        <p:grpSpPr>
          <a:xfrm>
            <a:off x="3030323" y="4817337"/>
            <a:ext cx="1084800" cy="286187"/>
            <a:chOff x="3030323" y="4817337"/>
            <a:chExt cx="1084800" cy="286187"/>
          </a:xfrm>
        </p:grpSpPr>
        <p:sp>
          <p:nvSpPr>
            <p:cNvPr id="3072" name="Google Shape;3072;p77"/>
            <p:cNvSpPr/>
            <p:nvPr/>
          </p:nvSpPr>
          <p:spPr>
            <a:xfrm>
              <a:off x="3071222" y="4817337"/>
              <a:ext cx="936109"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073" name="Google Shape;3073;p77"/>
            <p:cNvSpPr txBox="1"/>
            <p:nvPr/>
          </p:nvSpPr>
          <p:spPr>
            <a:xfrm>
              <a:off x="3030323" y="4824224"/>
              <a:ext cx="10848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横断歩道▶</a:t>
              </a:r>
              <a:endParaRPr sz="1200" b="1" i="0" u="none" strike="noStrike" cap="none">
                <a:solidFill>
                  <a:schemeClr val="lt1"/>
                </a:solidFill>
                <a:latin typeface="Arial"/>
                <a:ea typeface="Arial"/>
                <a:cs typeface="Arial"/>
                <a:sym typeface="Arial"/>
              </a:endParaRPr>
            </a:p>
          </p:txBody>
        </p:sp>
      </p:grpSp>
      <p:grpSp>
        <p:nvGrpSpPr>
          <p:cNvPr id="3074" name="Google Shape;3074;p77"/>
          <p:cNvGrpSpPr/>
          <p:nvPr/>
        </p:nvGrpSpPr>
        <p:grpSpPr>
          <a:xfrm>
            <a:off x="3190078" y="6341754"/>
            <a:ext cx="1015518" cy="287615"/>
            <a:chOff x="3190078" y="6341754"/>
            <a:chExt cx="1015518" cy="287615"/>
          </a:xfrm>
        </p:grpSpPr>
        <p:sp>
          <p:nvSpPr>
            <p:cNvPr id="3075" name="Google Shape;3075;p77"/>
            <p:cNvSpPr/>
            <p:nvPr/>
          </p:nvSpPr>
          <p:spPr>
            <a:xfrm>
              <a:off x="3190078" y="6341754"/>
              <a:ext cx="978123"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076" name="Google Shape;3076;p77"/>
            <p:cNvSpPr txBox="1"/>
            <p:nvPr/>
          </p:nvSpPr>
          <p:spPr>
            <a:xfrm>
              <a:off x="3190078" y="6348651"/>
              <a:ext cx="1015518"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デパート▶</a:t>
              </a:r>
              <a:endParaRPr sz="1200" b="1" i="0" u="none" strike="noStrike" cap="none">
                <a:solidFill>
                  <a:schemeClr val="lt1"/>
                </a:solidFill>
                <a:latin typeface="Arial"/>
                <a:ea typeface="Arial"/>
                <a:cs typeface="Arial"/>
                <a:sym typeface="Arial"/>
              </a:endParaRPr>
            </a:p>
          </p:txBody>
        </p:sp>
      </p:grpSp>
      <p:grpSp>
        <p:nvGrpSpPr>
          <p:cNvPr id="3077" name="Google Shape;3077;p77"/>
          <p:cNvGrpSpPr/>
          <p:nvPr/>
        </p:nvGrpSpPr>
        <p:grpSpPr>
          <a:xfrm>
            <a:off x="4757307" y="3059493"/>
            <a:ext cx="833875" cy="287615"/>
            <a:chOff x="4757307" y="3059493"/>
            <a:chExt cx="833875" cy="287615"/>
          </a:xfrm>
        </p:grpSpPr>
        <p:sp>
          <p:nvSpPr>
            <p:cNvPr id="3078" name="Google Shape;3078;p77"/>
            <p:cNvSpPr/>
            <p:nvPr/>
          </p:nvSpPr>
          <p:spPr>
            <a:xfrm>
              <a:off x="4757307" y="3059493"/>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079" name="Google Shape;3079;p77"/>
            <p:cNvSpPr txBox="1"/>
            <p:nvPr/>
          </p:nvSpPr>
          <p:spPr>
            <a:xfrm>
              <a:off x="4757307" y="3066390"/>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新聞社▶</a:t>
              </a:r>
              <a:endParaRPr sz="1200" b="1" i="0" u="none" strike="noStrike" cap="none">
                <a:solidFill>
                  <a:schemeClr val="lt1"/>
                </a:solidFill>
                <a:latin typeface="Arial"/>
                <a:ea typeface="Arial"/>
                <a:cs typeface="Arial"/>
                <a:sym typeface="Arial"/>
              </a:endParaRPr>
            </a:p>
          </p:txBody>
        </p:sp>
      </p:grpSp>
      <p:grpSp>
        <p:nvGrpSpPr>
          <p:cNvPr id="3080" name="Google Shape;3080;p77"/>
          <p:cNvGrpSpPr/>
          <p:nvPr/>
        </p:nvGrpSpPr>
        <p:grpSpPr>
          <a:xfrm>
            <a:off x="5566524" y="1279181"/>
            <a:ext cx="1308600" cy="347644"/>
            <a:chOff x="5566524" y="1279181"/>
            <a:chExt cx="1308600" cy="347644"/>
          </a:xfrm>
        </p:grpSpPr>
        <p:sp>
          <p:nvSpPr>
            <p:cNvPr id="3081" name="Google Shape;3081;p77"/>
            <p:cNvSpPr/>
            <p:nvPr/>
          </p:nvSpPr>
          <p:spPr>
            <a:xfrm>
              <a:off x="5639662" y="1318349"/>
              <a:ext cx="1113387"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082" name="Google Shape;3082;p77"/>
            <p:cNvSpPr txBox="1"/>
            <p:nvPr/>
          </p:nvSpPr>
          <p:spPr>
            <a:xfrm>
              <a:off x="5566524" y="1349925"/>
              <a:ext cx="13086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ごみ処理場▶</a:t>
              </a:r>
              <a:endParaRPr sz="1200" b="1" i="0" u="none" strike="noStrike" cap="none">
                <a:solidFill>
                  <a:schemeClr val="lt1"/>
                </a:solidFill>
                <a:latin typeface="Arial"/>
                <a:ea typeface="Arial"/>
                <a:cs typeface="Arial"/>
                <a:sym typeface="Arial"/>
              </a:endParaRPr>
            </a:p>
          </p:txBody>
        </p:sp>
        <p:sp>
          <p:nvSpPr>
            <p:cNvPr id="3083" name="Google Shape;3083;p77"/>
            <p:cNvSpPr txBox="1"/>
            <p:nvPr/>
          </p:nvSpPr>
          <p:spPr>
            <a:xfrm>
              <a:off x="6015038" y="1279181"/>
              <a:ext cx="660082" cy="18466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ja-JP" sz="600" b="0" i="0" u="none" strike="noStrike" cap="none">
                  <a:solidFill>
                    <a:schemeClr val="lt1"/>
                  </a:solidFill>
                  <a:latin typeface="Arial"/>
                  <a:ea typeface="Arial"/>
                  <a:cs typeface="Arial"/>
                  <a:sym typeface="Arial"/>
                </a:rPr>
                <a:t>しょりじょう</a:t>
              </a:r>
              <a:endParaRPr sz="600" b="0" i="0" u="none" strike="noStrike" cap="none">
                <a:solidFill>
                  <a:schemeClr val="lt1"/>
                </a:solidFill>
                <a:latin typeface="Arial"/>
                <a:ea typeface="Arial"/>
                <a:cs typeface="Arial"/>
                <a:sym typeface="Arial"/>
              </a:endParaRPr>
            </a:p>
          </p:txBody>
        </p:sp>
      </p:grpSp>
      <p:grpSp>
        <p:nvGrpSpPr>
          <p:cNvPr id="3084" name="Google Shape;3084;p77"/>
          <p:cNvGrpSpPr/>
          <p:nvPr/>
        </p:nvGrpSpPr>
        <p:grpSpPr>
          <a:xfrm>
            <a:off x="5005319" y="6204344"/>
            <a:ext cx="855304" cy="350238"/>
            <a:chOff x="5620614" y="6410682"/>
            <a:chExt cx="855304" cy="350238"/>
          </a:xfrm>
        </p:grpSpPr>
        <p:sp>
          <p:nvSpPr>
            <p:cNvPr id="3085" name="Google Shape;3085;p77"/>
            <p:cNvSpPr/>
            <p:nvPr/>
          </p:nvSpPr>
          <p:spPr>
            <a:xfrm>
              <a:off x="5620614" y="6449623"/>
              <a:ext cx="813526"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086" name="Google Shape;3086;p77"/>
            <p:cNvSpPr txBox="1"/>
            <p:nvPr/>
          </p:nvSpPr>
          <p:spPr>
            <a:xfrm>
              <a:off x="5642043" y="6480202"/>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警察署▶</a:t>
              </a:r>
              <a:endParaRPr sz="1200" b="1" i="0" u="none" strike="noStrike" cap="none">
                <a:solidFill>
                  <a:schemeClr val="lt1"/>
                </a:solidFill>
                <a:latin typeface="Arial"/>
                <a:ea typeface="Arial"/>
                <a:cs typeface="Arial"/>
                <a:sym typeface="Arial"/>
              </a:endParaRPr>
            </a:p>
          </p:txBody>
        </p:sp>
        <p:sp>
          <p:nvSpPr>
            <p:cNvPr id="3087" name="Google Shape;3087;p77"/>
            <p:cNvSpPr txBox="1"/>
            <p:nvPr/>
          </p:nvSpPr>
          <p:spPr>
            <a:xfrm>
              <a:off x="5667603" y="6410682"/>
              <a:ext cx="672043" cy="18466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600"/>
                <a:buFont typeface="Arial"/>
                <a:buNone/>
              </a:pPr>
              <a:r>
                <a:rPr lang="ja-JP" sz="600" b="0" i="0" u="none" strike="noStrike" cap="none">
                  <a:solidFill>
                    <a:schemeClr val="lt1"/>
                  </a:solidFill>
                  <a:latin typeface="Arial"/>
                  <a:ea typeface="Arial"/>
                  <a:cs typeface="Arial"/>
                  <a:sym typeface="Arial"/>
                </a:rPr>
                <a:t>けいさつしょ</a:t>
              </a:r>
              <a:endParaRPr sz="600" b="0" i="0" u="none" strike="noStrike" cap="none">
                <a:solidFill>
                  <a:schemeClr val="lt1"/>
                </a:solidFill>
                <a:latin typeface="Arial"/>
                <a:ea typeface="Arial"/>
                <a:cs typeface="Arial"/>
                <a:sym typeface="Arial"/>
              </a:endParaRPr>
            </a:p>
          </p:txBody>
        </p:sp>
      </p:grpSp>
      <p:grpSp>
        <p:nvGrpSpPr>
          <p:cNvPr id="3088" name="Google Shape;3088;p77"/>
          <p:cNvGrpSpPr/>
          <p:nvPr/>
        </p:nvGrpSpPr>
        <p:grpSpPr>
          <a:xfrm>
            <a:off x="5069475" y="3580733"/>
            <a:ext cx="1217100" cy="286187"/>
            <a:chOff x="6141484" y="4543573"/>
            <a:chExt cx="1217100" cy="286187"/>
          </a:xfrm>
        </p:grpSpPr>
        <p:sp>
          <p:nvSpPr>
            <p:cNvPr id="3089" name="Google Shape;3089;p77"/>
            <p:cNvSpPr/>
            <p:nvPr/>
          </p:nvSpPr>
          <p:spPr>
            <a:xfrm>
              <a:off x="6205586" y="4543573"/>
              <a:ext cx="1065055"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090" name="Google Shape;3090;p77"/>
            <p:cNvSpPr txBox="1"/>
            <p:nvPr/>
          </p:nvSpPr>
          <p:spPr>
            <a:xfrm>
              <a:off x="6141484" y="4550463"/>
              <a:ext cx="12171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マンション▶</a:t>
              </a:r>
              <a:endParaRPr sz="1200" b="1" i="0" u="none" strike="noStrike" cap="none">
                <a:solidFill>
                  <a:schemeClr val="lt1"/>
                </a:solidFill>
                <a:latin typeface="Arial"/>
                <a:ea typeface="Arial"/>
                <a:cs typeface="Arial"/>
                <a:sym typeface="Arial"/>
              </a:endParaRPr>
            </a:p>
          </p:txBody>
        </p:sp>
      </p:grpSp>
      <p:grpSp>
        <p:nvGrpSpPr>
          <p:cNvPr id="3091" name="Google Shape;3091;p77"/>
          <p:cNvGrpSpPr/>
          <p:nvPr/>
        </p:nvGrpSpPr>
        <p:grpSpPr>
          <a:xfrm>
            <a:off x="6551173" y="3616668"/>
            <a:ext cx="864854" cy="287615"/>
            <a:chOff x="4192873" y="3953508"/>
            <a:chExt cx="864854" cy="287615"/>
          </a:xfrm>
        </p:grpSpPr>
        <p:sp>
          <p:nvSpPr>
            <p:cNvPr id="3092" name="Google Shape;3092;p77"/>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093" name="Google Shape;3093;p77"/>
            <p:cNvSpPr txBox="1"/>
            <p:nvPr/>
          </p:nvSpPr>
          <p:spPr>
            <a:xfrm>
              <a:off x="4192873" y="3960405"/>
              <a:ext cx="864854"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学 校▶</a:t>
              </a:r>
              <a:endParaRPr sz="1200" b="1" i="0" u="none" strike="noStrike" cap="none">
                <a:solidFill>
                  <a:schemeClr val="lt1"/>
                </a:solidFill>
                <a:latin typeface="Arial"/>
                <a:ea typeface="Arial"/>
                <a:cs typeface="Arial"/>
                <a:sym typeface="Arial"/>
              </a:endParaRPr>
            </a:p>
          </p:txBody>
        </p:sp>
      </p:grpSp>
      <p:grpSp>
        <p:nvGrpSpPr>
          <p:cNvPr id="3094" name="Google Shape;3094;p77"/>
          <p:cNvGrpSpPr/>
          <p:nvPr/>
        </p:nvGrpSpPr>
        <p:grpSpPr>
          <a:xfrm>
            <a:off x="7136463" y="5404953"/>
            <a:ext cx="864854" cy="287615"/>
            <a:chOff x="4192873" y="3953508"/>
            <a:chExt cx="864854" cy="287615"/>
          </a:xfrm>
        </p:grpSpPr>
        <p:sp>
          <p:nvSpPr>
            <p:cNvPr id="3095" name="Google Shape;3095;p77"/>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096" name="Google Shape;3096;p77"/>
            <p:cNvSpPr txBox="1"/>
            <p:nvPr/>
          </p:nvSpPr>
          <p:spPr>
            <a:xfrm>
              <a:off x="4192873" y="3960405"/>
              <a:ext cx="864854"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橋▶</a:t>
              </a:r>
              <a:endParaRPr sz="1200" b="1" i="0" u="none" strike="noStrike" cap="none">
                <a:solidFill>
                  <a:schemeClr val="lt1"/>
                </a:solidFill>
                <a:latin typeface="Arial"/>
                <a:ea typeface="Arial"/>
                <a:cs typeface="Arial"/>
                <a:sym typeface="Arial"/>
              </a:endParaRPr>
            </a:p>
          </p:txBody>
        </p:sp>
      </p:grpSp>
      <p:grpSp>
        <p:nvGrpSpPr>
          <p:cNvPr id="3097" name="Google Shape;3097;p77"/>
          <p:cNvGrpSpPr/>
          <p:nvPr/>
        </p:nvGrpSpPr>
        <p:grpSpPr>
          <a:xfrm>
            <a:off x="8691779" y="5058348"/>
            <a:ext cx="864854" cy="286187"/>
            <a:chOff x="4192873" y="3953508"/>
            <a:chExt cx="864854" cy="286187"/>
          </a:xfrm>
        </p:grpSpPr>
        <p:sp>
          <p:nvSpPr>
            <p:cNvPr id="3098" name="Google Shape;3098;p77"/>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099" name="Google Shape;3099;p77"/>
            <p:cNvSpPr txBox="1"/>
            <p:nvPr/>
          </p:nvSpPr>
          <p:spPr>
            <a:xfrm>
              <a:off x="4192873" y="3956993"/>
              <a:ext cx="864854"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公 園▶</a:t>
              </a:r>
              <a:endParaRPr sz="1200" b="1" i="0" u="none" strike="noStrike" cap="none">
                <a:solidFill>
                  <a:schemeClr val="lt1"/>
                </a:solidFill>
                <a:latin typeface="Arial"/>
                <a:ea typeface="Arial"/>
                <a:cs typeface="Arial"/>
                <a:sym typeface="Arial"/>
              </a:endParaRPr>
            </a:p>
          </p:txBody>
        </p:sp>
      </p:grpSp>
      <p:grpSp>
        <p:nvGrpSpPr>
          <p:cNvPr id="3100" name="Google Shape;3100;p77"/>
          <p:cNvGrpSpPr/>
          <p:nvPr/>
        </p:nvGrpSpPr>
        <p:grpSpPr>
          <a:xfrm>
            <a:off x="8691779" y="4151838"/>
            <a:ext cx="833875" cy="287615"/>
            <a:chOff x="4192873" y="3953508"/>
            <a:chExt cx="833875" cy="287615"/>
          </a:xfrm>
        </p:grpSpPr>
        <p:sp>
          <p:nvSpPr>
            <p:cNvPr id="3101" name="Google Shape;3101;p77"/>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102" name="Google Shape;3102;p77"/>
            <p:cNvSpPr txBox="1"/>
            <p:nvPr/>
          </p:nvSpPr>
          <p:spPr>
            <a:xfrm>
              <a:off x="4192873" y="3960405"/>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公民館▶</a:t>
              </a:r>
              <a:endParaRPr sz="1200" b="1" i="0" u="none" strike="noStrike" cap="none">
                <a:solidFill>
                  <a:schemeClr val="lt1"/>
                </a:solidFill>
                <a:latin typeface="Arial"/>
                <a:ea typeface="Arial"/>
                <a:cs typeface="Arial"/>
                <a:sym typeface="Arial"/>
              </a:endParaRPr>
            </a:p>
          </p:txBody>
        </p:sp>
      </p:grpSp>
      <p:grpSp>
        <p:nvGrpSpPr>
          <p:cNvPr id="3103" name="Google Shape;3103;p77"/>
          <p:cNvGrpSpPr/>
          <p:nvPr/>
        </p:nvGrpSpPr>
        <p:grpSpPr>
          <a:xfrm>
            <a:off x="6183109" y="2964565"/>
            <a:ext cx="864854" cy="287615"/>
            <a:chOff x="4192873" y="3953508"/>
            <a:chExt cx="864854" cy="287615"/>
          </a:xfrm>
        </p:grpSpPr>
        <p:sp>
          <p:nvSpPr>
            <p:cNvPr id="3104" name="Google Shape;3104;p77"/>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105" name="Google Shape;3105;p77"/>
            <p:cNvSpPr txBox="1"/>
            <p:nvPr/>
          </p:nvSpPr>
          <p:spPr>
            <a:xfrm>
              <a:off x="4192873" y="3960405"/>
              <a:ext cx="864854"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工 場▶</a:t>
              </a:r>
              <a:endParaRPr sz="1200" b="1" i="0" u="none" strike="noStrike" cap="none">
                <a:solidFill>
                  <a:schemeClr val="lt1"/>
                </a:solidFill>
                <a:latin typeface="Arial"/>
                <a:ea typeface="Arial"/>
                <a:cs typeface="Arial"/>
                <a:sym typeface="Arial"/>
              </a:endParaRPr>
            </a:p>
          </p:txBody>
        </p:sp>
      </p:grpSp>
      <p:grpSp>
        <p:nvGrpSpPr>
          <p:cNvPr id="3106" name="Google Shape;3106;p77"/>
          <p:cNvGrpSpPr/>
          <p:nvPr/>
        </p:nvGrpSpPr>
        <p:grpSpPr>
          <a:xfrm>
            <a:off x="8679028" y="1686069"/>
            <a:ext cx="864854" cy="286645"/>
            <a:chOff x="4192873" y="3953508"/>
            <a:chExt cx="864854" cy="286645"/>
          </a:xfrm>
        </p:grpSpPr>
        <p:sp>
          <p:nvSpPr>
            <p:cNvPr id="3107" name="Google Shape;3107;p77"/>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108" name="Google Shape;3108;p77"/>
            <p:cNvSpPr txBox="1"/>
            <p:nvPr/>
          </p:nvSpPr>
          <p:spPr>
            <a:xfrm>
              <a:off x="4192873" y="3959435"/>
              <a:ext cx="864854"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県 庁▶</a:t>
              </a:r>
              <a:endParaRPr sz="1200" b="1" i="0" u="none" strike="noStrike" cap="none">
                <a:solidFill>
                  <a:schemeClr val="lt1"/>
                </a:solidFill>
                <a:latin typeface="Arial"/>
                <a:ea typeface="Arial"/>
                <a:cs typeface="Arial"/>
                <a:sym typeface="Arial"/>
              </a:endParaRPr>
            </a:p>
          </p:txBody>
        </p:sp>
      </p:grpSp>
      <p:pic>
        <p:nvPicPr>
          <p:cNvPr id="3109" name="Google Shape;3109;p77"/>
          <p:cNvPicPr preferRelativeResize="0"/>
          <p:nvPr/>
        </p:nvPicPr>
        <p:blipFill rotWithShape="1">
          <a:blip r:embed="rId4">
            <a:alphaModFix/>
          </a:blip>
          <a:srcRect/>
          <a:stretch/>
        </p:blipFill>
        <p:spPr>
          <a:xfrm>
            <a:off x="738008" y="2226956"/>
            <a:ext cx="828864" cy="2415547"/>
          </a:xfrm>
          <a:prstGeom prst="rect">
            <a:avLst/>
          </a:prstGeom>
          <a:noFill/>
          <a:ln>
            <a:noFill/>
          </a:ln>
        </p:spPr>
      </p:pic>
      <p:pic>
        <p:nvPicPr>
          <p:cNvPr id="3110" name="Google Shape;3110;p77"/>
          <p:cNvPicPr preferRelativeResize="0"/>
          <p:nvPr/>
        </p:nvPicPr>
        <p:blipFill rotWithShape="1">
          <a:blip r:embed="rId5">
            <a:alphaModFix/>
          </a:blip>
          <a:srcRect/>
          <a:stretch/>
        </p:blipFill>
        <p:spPr>
          <a:xfrm>
            <a:off x="10850685" y="2584220"/>
            <a:ext cx="963061" cy="2210304"/>
          </a:xfrm>
          <a:prstGeom prst="rect">
            <a:avLst/>
          </a:prstGeom>
          <a:noFill/>
          <a:ln>
            <a:noFill/>
          </a:ln>
        </p:spPr>
      </p:pic>
      <p:grpSp>
        <p:nvGrpSpPr>
          <p:cNvPr id="3111" name="Google Shape;3111;p77"/>
          <p:cNvGrpSpPr/>
          <p:nvPr/>
        </p:nvGrpSpPr>
        <p:grpSpPr>
          <a:xfrm>
            <a:off x="201954" y="1255867"/>
            <a:ext cx="2869268" cy="894581"/>
            <a:chOff x="201954" y="1255867"/>
            <a:chExt cx="2869268" cy="894581"/>
          </a:xfrm>
        </p:grpSpPr>
        <p:sp>
          <p:nvSpPr>
            <p:cNvPr id="3112" name="Google Shape;3112;p77"/>
            <p:cNvSpPr/>
            <p:nvPr/>
          </p:nvSpPr>
          <p:spPr>
            <a:xfrm>
              <a:off x="201954" y="1255867"/>
              <a:ext cx="2715599" cy="894581"/>
            </a:xfrm>
            <a:prstGeom prst="wedgeRoundRectCallout">
              <a:avLst>
                <a:gd name="adj1" fmla="val 846"/>
                <a:gd name="adj2" fmla="val 66065"/>
                <a:gd name="adj3" fmla="val 16667"/>
              </a:avLst>
            </a:prstGeom>
            <a:solidFill>
              <a:schemeClr val="lt1"/>
            </a:solidFill>
            <a:ln w="12700" cap="flat" cmpd="sng">
              <a:solidFill>
                <a:schemeClr val="dk1"/>
              </a:solidFill>
              <a:prstDash val="solid"/>
              <a:miter lim="800000"/>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113" name="Google Shape;3113;p77"/>
            <p:cNvSpPr txBox="1"/>
            <p:nvPr/>
          </p:nvSpPr>
          <p:spPr>
            <a:xfrm>
              <a:off x="236244" y="1275553"/>
              <a:ext cx="2834978" cy="867890"/>
            </a:xfrm>
            <a:prstGeom prst="rect">
              <a:avLst/>
            </a:prstGeom>
            <a:noFill/>
            <a:ln>
              <a:noFill/>
            </a:ln>
            <a:effectLst>
              <a:outerShdw blurRad="63500" sx="102000" sy="102000" algn="ctr" rotWithShape="0">
                <a:srgbClr val="000000">
                  <a:alpha val="40000"/>
                </a:srgbClr>
              </a:outerShdw>
            </a:effectLst>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税金を使って作られる施設</a:t>
              </a:r>
              <a:endParaRPr sz="1400" b="0" i="0" u="none" strike="noStrike" cap="none">
                <a:solidFill>
                  <a:schemeClr val="dk1"/>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や設備はどれだろう？</a:t>
              </a:r>
              <a:endParaRPr sz="1400" b="0" i="0" u="none" strike="noStrike" cap="none">
                <a:solidFill>
                  <a:srgbClr val="000000"/>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正解のボタンを押してみよう。</a:t>
              </a:r>
              <a:endParaRPr sz="1400" b="0" i="0" u="none" strike="noStrike" cap="none">
                <a:solidFill>
                  <a:srgbClr val="000000"/>
                </a:solidFill>
                <a:latin typeface="Arial"/>
                <a:ea typeface="Arial"/>
                <a:cs typeface="Arial"/>
                <a:sym typeface="Arial"/>
              </a:endParaRPr>
            </a:p>
          </p:txBody>
        </p:sp>
      </p:grpSp>
      <p:grpSp>
        <p:nvGrpSpPr>
          <p:cNvPr id="3114" name="Google Shape;3114;p77"/>
          <p:cNvGrpSpPr/>
          <p:nvPr/>
        </p:nvGrpSpPr>
        <p:grpSpPr>
          <a:xfrm>
            <a:off x="9993599" y="4910247"/>
            <a:ext cx="2010036" cy="1440245"/>
            <a:chOff x="201955" y="1255867"/>
            <a:chExt cx="2010036" cy="1440245"/>
          </a:xfrm>
        </p:grpSpPr>
        <p:sp>
          <p:nvSpPr>
            <p:cNvPr id="3115" name="Google Shape;3115;p77"/>
            <p:cNvSpPr/>
            <p:nvPr/>
          </p:nvSpPr>
          <p:spPr>
            <a:xfrm>
              <a:off x="201955" y="1255867"/>
              <a:ext cx="2001280" cy="1440245"/>
            </a:xfrm>
            <a:prstGeom prst="wedgeRoundRectCallout">
              <a:avLst>
                <a:gd name="adj1" fmla="val -7118"/>
                <a:gd name="adj2" fmla="val -64029"/>
                <a:gd name="adj3" fmla="val 16667"/>
              </a:avLst>
            </a:prstGeom>
            <a:solidFill>
              <a:schemeClr val="lt1"/>
            </a:solidFill>
            <a:ln w="12700" cap="flat" cmpd="sng">
              <a:solidFill>
                <a:schemeClr val="dk1"/>
              </a:solidFill>
              <a:prstDash val="solid"/>
              <a:miter lim="800000"/>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116" name="Google Shape;3116;p77"/>
            <p:cNvSpPr txBox="1"/>
            <p:nvPr/>
          </p:nvSpPr>
          <p:spPr>
            <a:xfrm>
              <a:off x="216339" y="1319042"/>
              <a:ext cx="1995652" cy="867890"/>
            </a:xfrm>
            <a:prstGeom prst="rect">
              <a:avLst/>
            </a:prstGeom>
            <a:noFill/>
            <a:ln>
              <a:noFill/>
            </a:ln>
            <a:effectLst>
              <a:outerShdw blurRad="63500" sx="102000" sy="102000" algn="ctr" rotWithShape="0">
                <a:srgbClr val="000000">
                  <a:alpha val="40000"/>
                </a:srgbClr>
              </a:outerShdw>
            </a:effectLst>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いくつあるかな？</a:t>
              </a:r>
              <a:endParaRPr sz="1400" b="0" i="0" u="none" strike="noStrike" cap="none">
                <a:solidFill>
                  <a:srgbClr val="000000"/>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「答え一覧ボタン」を押すと答えがでるよ。</a:t>
              </a:r>
              <a:endParaRPr sz="1400" b="0" i="0" u="none" strike="noStrike" cap="none">
                <a:solidFill>
                  <a:srgbClr val="000000"/>
                </a:solidFill>
                <a:latin typeface="Arial"/>
                <a:ea typeface="Arial"/>
                <a:cs typeface="Arial"/>
                <a:sym typeface="Arial"/>
              </a:endParaRPr>
            </a:p>
          </p:txBody>
        </p:sp>
      </p:grpSp>
      <p:grpSp>
        <p:nvGrpSpPr>
          <p:cNvPr id="3117" name="Google Shape;3117;p77"/>
          <p:cNvGrpSpPr/>
          <p:nvPr/>
        </p:nvGrpSpPr>
        <p:grpSpPr>
          <a:xfrm>
            <a:off x="10264439" y="5856450"/>
            <a:ext cx="1461469" cy="399154"/>
            <a:chOff x="1257316" y="6166651"/>
            <a:chExt cx="1461469" cy="399154"/>
          </a:xfrm>
        </p:grpSpPr>
        <p:sp>
          <p:nvSpPr>
            <p:cNvPr id="3118" name="Google Shape;3118;p77"/>
            <p:cNvSpPr/>
            <p:nvPr/>
          </p:nvSpPr>
          <p:spPr>
            <a:xfrm>
              <a:off x="1257316" y="6166651"/>
              <a:ext cx="1461469"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3119" name="Google Shape;3119;p77"/>
            <p:cNvGrpSpPr/>
            <p:nvPr/>
          </p:nvGrpSpPr>
          <p:grpSpPr>
            <a:xfrm>
              <a:off x="1400567" y="6185730"/>
              <a:ext cx="1169414" cy="338514"/>
              <a:chOff x="1568290" y="6168858"/>
              <a:chExt cx="1169414" cy="338514"/>
            </a:xfrm>
          </p:grpSpPr>
          <p:sp>
            <p:nvSpPr>
              <p:cNvPr id="3120" name="Google Shape;3120;p77"/>
              <p:cNvSpPr txBox="1"/>
              <p:nvPr/>
            </p:nvSpPr>
            <p:spPr>
              <a:xfrm>
                <a:off x="1568290" y="6168858"/>
                <a:ext cx="1016492"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600"/>
                  <a:buFont typeface="Arial"/>
                  <a:buNone/>
                </a:pPr>
                <a:r>
                  <a:rPr lang="ja-JP" sz="1600" b="0" i="0" u="none" strike="noStrike" cap="none">
                    <a:solidFill>
                      <a:schemeClr val="lt1"/>
                    </a:solidFill>
                    <a:latin typeface="Arial"/>
                    <a:ea typeface="Arial"/>
                    <a:cs typeface="Arial"/>
                    <a:sym typeface="Arial"/>
                  </a:rPr>
                  <a:t>答え一覧</a:t>
                </a:r>
                <a:endParaRPr sz="1600" b="0" i="0" u="none" strike="noStrike" cap="none">
                  <a:solidFill>
                    <a:schemeClr val="lt1"/>
                  </a:solidFill>
                  <a:latin typeface="Arial"/>
                  <a:ea typeface="Arial"/>
                  <a:cs typeface="Arial"/>
                  <a:sym typeface="Arial"/>
                </a:endParaRPr>
              </a:p>
            </p:txBody>
          </p:sp>
          <p:sp>
            <p:nvSpPr>
              <p:cNvPr id="3121" name="Google Shape;3121;p77"/>
              <p:cNvSpPr/>
              <p:nvPr/>
            </p:nvSpPr>
            <p:spPr>
              <a:xfrm rot="5400000">
                <a:off x="2527053" y="6251838"/>
                <a:ext cx="226255" cy="195048"/>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grpSp>
      <p:sp>
        <p:nvSpPr>
          <p:cNvPr id="3122" name="Google Shape;3122;p77">
            <a:hlinkClick r:id="rId6" action="ppaction://hlinksldjump"/>
          </p:cNvPr>
          <p:cNvSpPr/>
          <p:nvPr/>
        </p:nvSpPr>
        <p:spPr>
          <a:xfrm>
            <a:off x="10263600" y="5857200"/>
            <a:ext cx="1461469" cy="399154"/>
          </a:xfrm>
          <a:prstGeom prst="roundRect">
            <a:avLst>
              <a:gd name="adj" fmla="val 0"/>
            </a:avLst>
          </a:prstGeom>
          <a:solidFill>
            <a:srgbClr val="FF0000">
              <a:alpha val="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3123" name="Google Shape;3123;p77">
            <a:hlinkClick r:id="rId7" action="ppaction://hlinksldjump"/>
          </p:cNvPr>
          <p:cNvSpPr/>
          <p:nvPr/>
        </p:nvSpPr>
        <p:spPr>
          <a:xfrm>
            <a:off x="2975112" y="3124631"/>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124" name="Google Shape;3124;p77">
            <a:hlinkClick r:id="rId8" action="ppaction://hlinksldjump"/>
          </p:cNvPr>
          <p:cNvSpPr/>
          <p:nvPr/>
        </p:nvSpPr>
        <p:spPr>
          <a:xfrm>
            <a:off x="1721689" y="3127784"/>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125" name="Google Shape;3125;p77">
            <a:hlinkClick r:id="rId9" action="ppaction://hlinksldjump"/>
          </p:cNvPr>
          <p:cNvSpPr/>
          <p:nvPr/>
        </p:nvSpPr>
        <p:spPr>
          <a:xfrm>
            <a:off x="2948220" y="4019431"/>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126" name="Google Shape;3126;p77">
            <a:hlinkClick r:id="rId10" action="ppaction://hlinksldjump"/>
          </p:cNvPr>
          <p:cNvSpPr/>
          <p:nvPr/>
        </p:nvSpPr>
        <p:spPr>
          <a:xfrm>
            <a:off x="3071222" y="4813536"/>
            <a:ext cx="936000" cy="286200"/>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127" name="Google Shape;3127;p77">
            <a:hlinkClick r:id="rId11" action="ppaction://hlinksldjump"/>
          </p:cNvPr>
          <p:cNvSpPr/>
          <p:nvPr/>
        </p:nvSpPr>
        <p:spPr>
          <a:xfrm>
            <a:off x="4189284" y="3953507"/>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128" name="Google Shape;3128;p77">
            <a:hlinkClick r:id="rId12" action="ppaction://hlinksldjump"/>
          </p:cNvPr>
          <p:cNvSpPr/>
          <p:nvPr/>
        </p:nvSpPr>
        <p:spPr>
          <a:xfrm>
            <a:off x="3190078" y="6337953"/>
            <a:ext cx="978123"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129" name="Google Shape;3129;p77">
            <a:hlinkClick r:id="rId13" action="ppaction://hlinksldjump"/>
          </p:cNvPr>
          <p:cNvSpPr/>
          <p:nvPr/>
        </p:nvSpPr>
        <p:spPr>
          <a:xfrm>
            <a:off x="5643931" y="1321427"/>
            <a:ext cx="1115700" cy="286200"/>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130" name="Google Shape;3130;p77">
            <a:hlinkClick r:id="rId14" action="ppaction://hlinksldjump"/>
          </p:cNvPr>
          <p:cNvSpPr/>
          <p:nvPr/>
        </p:nvSpPr>
        <p:spPr>
          <a:xfrm>
            <a:off x="4757306" y="3058465"/>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131" name="Google Shape;3131;p77">
            <a:hlinkClick r:id="rId15" action="ppaction://hlinksldjump"/>
          </p:cNvPr>
          <p:cNvSpPr/>
          <p:nvPr/>
        </p:nvSpPr>
        <p:spPr>
          <a:xfrm>
            <a:off x="5145537" y="3580733"/>
            <a:ext cx="1065000" cy="286200"/>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132" name="Google Shape;3132;p77">
            <a:hlinkClick r:id="rId16" action="ppaction://hlinksldjump"/>
          </p:cNvPr>
          <p:cNvSpPr/>
          <p:nvPr/>
        </p:nvSpPr>
        <p:spPr>
          <a:xfrm>
            <a:off x="6183109" y="2964564"/>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133" name="Google Shape;3133;p77">
            <a:hlinkClick r:id="rId17" action="ppaction://hlinksldjump"/>
          </p:cNvPr>
          <p:cNvSpPr/>
          <p:nvPr/>
        </p:nvSpPr>
        <p:spPr>
          <a:xfrm>
            <a:off x="6551172" y="3616668"/>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134" name="Google Shape;3134;p77">
            <a:hlinkClick r:id="rId18" action="ppaction://hlinksldjump"/>
          </p:cNvPr>
          <p:cNvSpPr/>
          <p:nvPr/>
        </p:nvSpPr>
        <p:spPr>
          <a:xfrm>
            <a:off x="6413041" y="4667251"/>
            <a:ext cx="1826972"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135" name="Google Shape;3135;p77">
            <a:hlinkClick r:id="rId19" action="ppaction://hlinksldjump"/>
          </p:cNvPr>
          <p:cNvSpPr/>
          <p:nvPr/>
        </p:nvSpPr>
        <p:spPr>
          <a:xfrm>
            <a:off x="7136463" y="5404953"/>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136" name="Google Shape;3136;p77">
            <a:hlinkClick r:id="rId20" action="ppaction://hlinksldjump"/>
          </p:cNvPr>
          <p:cNvSpPr/>
          <p:nvPr/>
        </p:nvSpPr>
        <p:spPr>
          <a:xfrm>
            <a:off x="5005319" y="6242257"/>
            <a:ext cx="813526"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137" name="Google Shape;3137;p77">
            <a:hlinkClick r:id="rId21" action="ppaction://hlinksldjump"/>
          </p:cNvPr>
          <p:cNvSpPr/>
          <p:nvPr/>
        </p:nvSpPr>
        <p:spPr>
          <a:xfrm>
            <a:off x="8679028" y="1686069"/>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138" name="Google Shape;3138;p77">
            <a:hlinkClick r:id="rId22" action="ppaction://hlinksldjump"/>
          </p:cNvPr>
          <p:cNvSpPr/>
          <p:nvPr/>
        </p:nvSpPr>
        <p:spPr>
          <a:xfrm>
            <a:off x="8691779" y="4151838"/>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139" name="Google Shape;3139;p77">
            <a:hlinkClick r:id="rId23" action="ppaction://hlinksldjump"/>
          </p:cNvPr>
          <p:cNvSpPr/>
          <p:nvPr/>
        </p:nvSpPr>
        <p:spPr>
          <a:xfrm>
            <a:off x="8691778" y="5058347"/>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3143"/>
        <p:cNvGrpSpPr/>
        <p:nvPr/>
      </p:nvGrpSpPr>
      <p:grpSpPr>
        <a:xfrm>
          <a:off x="0" y="0"/>
          <a:ext cx="0" cy="0"/>
          <a:chOff x="0" y="0"/>
          <a:chExt cx="0" cy="0"/>
        </a:xfrm>
      </p:grpSpPr>
      <p:sp>
        <p:nvSpPr>
          <p:cNvPr id="3144" name="Google Shape;3144;p78">
            <a:hlinkClick r:id="rId3" action="ppaction://hlinksldjump"/>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3145" name="Google Shape;3145;p78"/>
          <p:cNvSpPr/>
          <p:nvPr/>
        </p:nvSpPr>
        <p:spPr>
          <a:xfrm>
            <a:off x="1649585" y="2802004"/>
            <a:ext cx="939265" cy="939265"/>
          </a:xfrm>
          <a:prstGeom prst="donut">
            <a:avLst>
              <a:gd name="adj" fmla="val 11639"/>
            </a:avLst>
          </a:prstGeom>
          <a:solidFill>
            <a:srgbClr val="0070C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3146" name="Google Shape;3146;p78"/>
          <p:cNvGrpSpPr/>
          <p:nvPr/>
        </p:nvGrpSpPr>
        <p:grpSpPr>
          <a:xfrm>
            <a:off x="1189985" y="3860334"/>
            <a:ext cx="1858464" cy="1238211"/>
            <a:chOff x="8552817" y="5310720"/>
            <a:chExt cx="1858464" cy="1238211"/>
          </a:xfrm>
        </p:grpSpPr>
        <p:grpSp>
          <p:nvGrpSpPr>
            <p:cNvPr id="3147" name="Google Shape;3147;p78"/>
            <p:cNvGrpSpPr/>
            <p:nvPr/>
          </p:nvGrpSpPr>
          <p:grpSpPr>
            <a:xfrm>
              <a:off x="8552817" y="5310720"/>
              <a:ext cx="1858464" cy="1238211"/>
              <a:chOff x="2021611" y="5325378"/>
              <a:chExt cx="1858464" cy="1238211"/>
            </a:xfrm>
          </p:grpSpPr>
          <p:sp>
            <p:nvSpPr>
              <p:cNvPr id="3148" name="Google Shape;3148;p78"/>
              <p:cNvSpPr/>
              <p:nvPr/>
            </p:nvSpPr>
            <p:spPr>
              <a:xfrm>
                <a:off x="2021611" y="5325378"/>
                <a:ext cx="1858464" cy="1238211"/>
              </a:xfrm>
              <a:prstGeom prst="roundRect">
                <a:avLst>
                  <a:gd name="adj" fmla="val 4281"/>
                </a:avLst>
              </a:prstGeom>
              <a:solidFill>
                <a:schemeClr val="lt1"/>
              </a:solidFill>
              <a:ln w="1905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149" name="Google Shape;3149;p78"/>
              <p:cNvSpPr txBox="1"/>
              <p:nvPr/>
            </p:nvSpPr>
            <p:spPr>
              <a:xfrm>
                <a:off x="2021611" y="5383994"/>
                <a:ext cx="1858464"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ja-JP" sz="3600" b="1" i="0" u="none" strike="noStrike" cap="none">
                    <a:solidFill>
                      <a:srgbClr val="0070C0"/>
                    </a:solidFill>
                    <a:latin typeface="Arial"/>
                    <a:ea typeface="Arial"/>
                    <a:cs typeface="Arial"/>
                    <a:sym typeface="Arial"/>
                  </a:rPr>
                  <a:t>正解</a:t>
                </a:r>
                <a:endParaRPr sz="3600" b="1" i="0" u="none" strike="noStrike" cap="none">
                  <a:solidFill>
                    <a:srgbClr val="0070C0"/>
                  </a:solidFill>
                  <a:latin typeface="Arial"/>
                  <a:ea typeface="Arial"/>
                  <a:cs typeface="Arial"/>
                  <a:sym typeface="Arial"/>
                </a:endParaRPr>
              </a:p>
            </p:txBody>
          </p:sp>
        </p:grpSp>
        <p:grpSp>
          <p:nvGrpSpPr>
            <p:cNvPr id="3150" name="Google Shape;3150;p78"/>
            <p:cNvGrpSpPr/>
            <p:nvPr/>
          </p:nvGrpSpPr>
          <p:grpSpPr>
            <a:xfrm>
              <a:off x="8808032" y="6042189"/>
              <a:ext cx="1358204" cy="399154"/>
              <a:chOff x="1842005" y="6166650"/>
              <a:chExt cx="1358204" cy="399154"/>
            </a:xfrm>
          </p:grpSpPr>
          <p:sp>
            <p:nvSpPr>
              <p:cNvPr id="3151" name="Google Shape;3151;p78"/>
              <p:cNvSpPr/>
              <p:nvPr/>
            </p:nvSpPr>
            <p:spPr>
              <a:xfrm>
                <a:off x="1842005" y="6166650"/>
                <a:ext cx="1358204"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3152" name="Google Shape;3152;p78"/>
              <p:cNvGrpSpPr/>
              <p:nvPr/>
            </p:nvGrpSpPr>
            <p:grpSpPr>
              <a:xfrm>
                <a:off x="1931524" y="6196970"/>
                <a:ext cx="1154120" cy="338514"/>
                <a:chOff x="2099247" y="6180098"/>
                <a:chExt cx="1154120" cy="338514"/>
              </a:xfrm>
            </p:grpSpPr>
            <p:sp>
              <p:nvSpPr>
                <p:cNvPr id="3153" name="Google Shape;3153;p78"/>
                <p:cNvSpPr txBox="1"/>
                <p:nvPr/>
              </p:nvSpPr>
              <p:spPr>
                <a:xfrm>
                  <a:off x="2099247" y="6180098"/>
                  <a:ext cx="113966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600"/>
                    <a:buFont typeface="Arial"/>
                    <a:buNone/>
                  </a:pPr>
                  <a:r>
                    <a:rPr lang="ja-JP" sz="1600" b="0" i="0" u="none" strike="noStrike" cap="none">
                      <a:solidFill>
                        <a:schemeClr val="lt1"/>
                      </a:solidFill>
                      <a:latin typeface="Arial"/>
                      <a:ea typeface="Arial"/>
                      <a:cs typeface="Arial"/>
                      <a:sym typeface="Arial"/>
                    </a:rPr>
                    <a:t>図に戻る</a:t>
                  </a:r>
                  <a:endParaRPr sz="1600" b="0" i="0" u="none" strike="noStrike" cap="none">
                    <a:solidFill>
                      <a:schemeClr val="lt1"/>
                    </a:solidFill>
                    <a:latin typeface="Arial"/>
                    <a:ea typeface="Arial"/>
                    <a:cs typeface="Arial"/>
                    <a:sym typeface="Arial"/>
                  </a:endParaRPr>
                </a:p>
              </p:txBody>
            </p:sp>
            <p:sp>
              <p:nvSpPr>
                <p:cNvPr id="3154" name="Google Shape;3154;p78"/>
                <p:cNvSpPr/>
                <p:nvPr/>
              </p:nvSpPr>
              <p:spPr>
                <a:xfrm rot="5400000">
                  <a:off x="3042716" y="6251836"/>
                  <a:ext cx="226255" cy="195048"/>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grpSp>
      </p:grpSp>
      <p:sp>
        <p:nvSpPr>
          <p:cNvPr id="3155" name="Google Shape;3155;p78">
            <a:hlinkClick r:id="rId4" action="ppaction://hlinksldjump"/>
          </p:cNvPr>
          <p:cNvSpPr/>
          <p:nvPr/>
        </p:nvSpPr>
        <p:spPr>
          <a:xfrm>
            <a:off x="1445200" y="4591803"/>
            <a:ext cx="1358204" cy="399154"/>
          </a:xfrm>
          <a:prstGeom prst="roundRect">
            <a:avLst>
              <a:gd name="adj" fmla="val 0"/>
            </a:avLst>
          </a:prstGeom>
          <a:solidFill>
            <a:srgbClr val="FF0000">
              <a:alpha val="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3156" name="Google Shape;3156;p78"/>
          <p:cNvGrpSpPr/>
          <p:nvPr/>
        </p:nvGrpSpPr>
        <p:grpSpPr>
          <a:xfrm>
            <a:off x="1721689" y="3127784"/>
            <a:ext cx="833875" cy="287615"/>
            <a:chOff x="1721689" y="3127784"/>
            <a:chExt cx="833875" cy="287615"/>
          </a:xfrm>
        </p:grpSpPr>
        <p:sp>
          <p:nvSpPr>
            <p:cNvPr id="3157" name="Google Shape;3157;p78"/>
            <p:cNvSpPr/>
            <p:nvPr/>
          </p:nvSpPr>
          <p:spPr>
            <a:xfrm>
              <a:off x="1721689" y="3127784"/>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158" name="Google Shape;3158;p78"/>
            <p:cNvSpPr txBox="1"/>
            <p:nvPr/>
          </p:nvSpPr>
          <p:spPr>
            <a:xfrm>
              <a:off x="1721689" y="3134681"/>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市役所▶</a:t>
              </a:r>
              <a:endParaRPr sz="1200" b="1" i="0" u="none" strike="noStrike" cap="none">
                <a:solidFill>
                  <a:schemeClr val="lt1"/>
                </a:solidFill>
                <a:latin typeface="Arial"/>
                <a:ea typeface="Arial"/>
                <a:cs typeface="Arial"/>
                <a:sym typeface="Arial"/>
              </a:endParaRPr>
            </a:p>
          </p:txBody>
        </p:sp>
      </p:grpSp>
    </p:spTree>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3162"/>
        <p:cNvGrpSpPr/>
        <p:nvPr/>
      </p:nvGrpSpPr>
      <p:grpSpPr>
        <a:xfrm>
          <a:off x="0" y="0"/>
          <a:ext cx="0" cy="0"/>
          <a:chOff x="0" y="0"/>
          <a:chExt cx="0" cy="0"/>
        </a:xfrm>
      </p:grpSpPr>
      <p:sp>
        <p:nvSpPr>
          <p:cNvPr id="3163" name="Google Shape;3163;p79">
            <a:hlinkClick r:id="rId3" action="ppaction://hlinksldjump"/>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3164" name="Google Shape;3164;p79"/>
          <p:cNvGrpSpPr/>
          <p:nvPr/>
        </p:nvGrpSpPr>
        <p:grpSpPr>
          <a:xfrm>
            <a:off x="6406087" y="4661072"/>
            <a:ext cx="1864713" cy="287615"/>
            <a:chOff x="6198632" y="4543573"/>
            <a:chExt cx="1864713" cy="287615"/>
          </a:xfrm>
        </p:grpSpPr>
        <p:sp>
          <p:nvSpPr>
            <p:cNvPr id="3165" name="Google Shape;3165;p79"/>
            <p:cNvSpPr/>
            <p:nvPr/>
          </p:nvSpPr>
          <p:spPr>
            <a:xfrm>
              <a:off x="6205586" y="4543573"/>
              <a:ext cx="1826972"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166" name="Google Shape;3166;p79"/>
            <p:cNvSpPr txBox="1"/>
            <p:nvPr/>
          </p:nvSpPr>
          <p:spPr>
            <a:xfrm>
              <a:off x="6198632" y="4550470"/>
              <a:ext cx="1864713"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コンビニエンスストア▶</a:t>
              </a:r>
              <a:endParaRPr sz="1200" b="1" i="0" u="none" strike="noStrike" cap="none">
                <a:solidFill>
                  <a:schemeClr val="lt1"/>
                </a:solidFill>
                <a:latin typeface="Arial"/>
                <a:ea typeface="Arial"/>
                <a:cs typeface="Arial"/>
                <a:sym typeface="Arial"/>
              </a:endParaRPr>
            </a:p>
          </p:txBody>
        </p:sp>
      </p:grpSp>
      <p:grpSp>
        <p:nvGrpSpPr>
          <p:cNvPr id="3167" name="Google Shape;3167;p79"/>
          <p:cNvGrpSpPr/>
          <p:nvPr/>
        </p:nvGrpSpPr>
        <p:grpSpPr>
          <a:xfrm>
            <a:off x="4192873" y="3953508"/>
            <a:ext cx="833875" cy="287846"/>
            <a:chOff x="4192873" y="3953508"/>
            <a:chExt cx="833875" cy="287846"/>
          </a:xfrm>
        </p:grpSpPr>
        <p:sp>
          <p:nvSpPr>
            <p:cNvPr id="3168" name="Google Shape;3168;p79"/>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169" name="Google Shape;3169;p79"/>
            <p:cNvSpPr txBox="1"/>
            <p:nvPr/>
          </p:nvSpPr>
          <p:spPr>
            <a:xfrm>
              <a:off x="4192873" y="3960636"/>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消防署▶</a:t>
              </a:r>
              <a:endParaRPr sz="1200" b="1" i="0" u="none" strike="noStrike" cap="none">
                <a:solidFill>
                  <a:schemeClr val="lt1"/>
                </a:solidFill>
                <a:latin typeface="Arial"/>
                <a:ea typeface="Arial"/>
                <a:cs typeface="Arial"/>
                <a:sym typeface="Arial"/>
              </a:endParaRPr>
            </a:p>
          </p:txBody>
        </p:sp>
      </p:grpSp>
      <p:grpSp>
        <p:nvGrpSpPr>
          <p:cNvPr id="3170" name="Google Shape;3170;p79"/>
          <p:cNvGrpSpPr/>
          <p:nvPr/>
        </p:nvGrpSpPr>
        <p:grpSpPr>
          <a:xfrm>
            <a:off x="2975112" y="3120830"/>
            <a:ext cx="833875" cy="287615"/>
            <a:chOff x="2975112" y="3120830"/>
            <a:chExt cx="833875" cy="287615"/>
          </a:xfrm>
        </p:grpSpPr>
        <p:sp>
          <p:nvSpPr>
            <p:cNvPr id="3171" name="Google Shape;3171;p79"/>
            <p:cNvSpPr/>
            <p:nvPr/>
          </p:nvSpPr>
          <p:spPr>
            <a:xfrm>
              <a:off x="2975112" y="3120830"/>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172" name="Google Shape;3172;p79"/>
            <p:cNvSpPr txBox="1"/>
            <p:nvPr/>
          </p:nvSpPr>
          <p:spPr>
            <a:xfrm>
              <a:off x="2975112" y="3127727"/>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図書館▶</a:t>
              </a:r>
              <a:endParaRPr sz="1200" b="1" i="0" u="none" strike="noStrike" cap="none">
                <a:solidFill>
                  <a:schemeClr val="lt1"/>
                </a:solidFill>
                <a:latin typeface="Arial"/>
                <a:ea typeface="Arial"/>
                <a:cs typeface="Arial"/>
                <a:sym typeface="Arial"/>
              </a:endParaRPr>
            </a:p>
          </p:txBody>
        </p:sp>
      </p:grpSp>
      <p:grpSp>
        <p:nvGrpSpPr>
          <p:cNvPr id="3173" name="Google Shape;3173;p79"/>
          <p:cNvGrpSpPr/>
          <p:nvPr/>
        </p:nvGrpSpPr>
        <p:grpSpPr>
          <a:xfrm>
            <a:off x="1721689" y="3127784"/>
            <a:ext cx="833875" cy="287615"/>
            <a:chOff x="1721689" y="3127784"/>
            <a:chExt cx="833875" cy="287615"/>
          </a:xfrm>
        </p:grpSpPr>
        <p:sp>
          <p:nvSpPr>
            <p:cNvPr id="3174" name="Google Shape;3174;p79"/>
            <p:cNvSpPr/>
            <p:nvPr/>
          </p:nvSpPr>
          <p:spPr>
            <a:xfrm>
              <a:off x="1721689" y="3127784"/>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175" name="Google Shape;3175;p79"/>
            <p:cNvSpPr txBox="1"/>
            <p:nvPr/>
          </p:nvSpPr>
          <p:spPr>
            <a:xfrm>
              <a:off x="1721689" y="3134681"/>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市役所▶</a:t>
              </a:r>
              <a:endParaRPr sz="1200" b="1" i="0" u="none" strike="noStrike" cap="none">
                <a:solidFill>
                  <a:schemeClr val="lt1"/>
                </a:solidFill>
                <a:latin typeface="Arial"/>
                <a:ea typeface="Arial"/>
                <a:cs typeface="Arial"/>
                <a:sym typeface="Arial"/>
              </a:endParaRPr>
            </a:p>
          </p:txBody>
        </p:sp>
      </p:grpSp>
      <p:grpSp>
        <p:nvGrpSpPr>
          <p:cNvPr id="3176" name="Google Shape;3176;p79"/>
          <p:cNvGrpSpPr/>
          <p:nvPr/>
        </p:nvGrpSpPr>
        <p:grpSpPr>
          <a:xfrm>
            <a:off x="2951809" y="4019432"/>
            <a:ext cx="833875" cy="287615"/>
            <a:chOff x="2951809" y="4019432"/>
            <a:chExt cx="833875" cy="287615"/>
          </a:xfrm>
        </p:grpSpPr>
        <p:sp>
          <p:nvSpPr>
            <p:cNvPr id="3177" name="Google Shape;3177;p79"/>
            <p:cNvSpPr/>
            <p:nvPr/>
          </p:nvSpPr>
          <p:spPr>
            <a:xfrm>
              <a:off x="2951809" y="4019432"/>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178" name="Google Shape;3178;p79"/>
            <p:cNvSpPr txBox="1"/>
            <p:nvPr/>
          </p:nvSpPr>
          <p:spPr>
            <a:xfrm>
              <a:off x="2951809" y="4026329"/>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信号機▶</a:t>
              </a:r>
              <a:endParaRPr sz="1200" b="1" i="0" u="none" strike="noStrike" cap="none">
                <a:solidFill>
                  <a:schemeClr val="lt1"/>
                </a:solidFill>
                <a:latin typeface="Arial"/>
                <a:ea typeface="Arial"/>
                <a:cs typeface="Arial"/>
                <a:sym typeface="Arial"/>
              </a:endParaRPr>
            </a:p>
          </p:txBody>
        </p:sp>
      </p:grpSp>
      <p:grpSp>
        <p:nvGrpSpPr>
          <p:cNvPr id="3179" name="Google Shape;3179;p79"/>
          <p:cNvGrpSpPr/>
          <p:nvPr/>
        </p:nvGrpSpPr>
        <p:grpSpPr>
          <a:xfrm>
            <a:off x="3030323" y="4817337"/>
            <a:ext cx="1084800" cy="286187"/>
            <a:chOff x="3030323" y="4817337"/>
            <a:chExt cx="1084800" cy="286187"/>
          </a:xfrm>
        </p:grpSpPr>
        <p:sp>
          <p:nvSpPr>
            <p:cNvPr id="3180" name="Google Shape;3180;p79"/>
            <p:cNvSpPr/>
            <p:nvPr/>
          </p:nvSpPr>
          <p:spPr>
            <a:xfrm>
              <a:off x="3071222" y="4817337"/>
              <a:ext cx="936109"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181" name="Google Shape;3181;p79"/>
            <p:cNvSpPr txBox="1"/>
            <p:nvPr/>
          </p:nvSpPr>
          <p:spPr>
            <a:xfrm>
              <a:off x="3030323" y="4824224"/>
              <a:ext cx="10848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横断歩道▶</a:t>
              </a:r>
              <a:endParaRPr sz="1200" b="1" i="0" u="none" strike="noStrike" cap="none">
                <a:solidFill>
                  <a:schemeClr val="lt1"/>
                </a:solidFill>
                <a:latin typeface="Arial"/>
                <a:ea typeface="Arial"/>
                <a:cs typeface="Arial"/>
                <a:sym typeface="Arial"/>
              </a:endParaRPr>
            </a:p>
          </p:txBody>
        </p:sp>
      </p:grpSp>
      <p:grpSp>
        <p:nvGrpSpPr>
          <p:cNvPr id="3182" name="Google Shape;3182;p79"/>
          <p:cNvGrpSpPr/>
          <p:nvPr/>
        </p:nvGrpSpPr>
        <p:grpSpPr>
          <a:xfrm>
            <a:off x="3190078" y="6341754"/>
            <a:ext cx="1015518" cy="287615"/>
            <a:chOff x="3190078" y="6341754"/>
            <a:chExt cx="1015518" cy="287615"/>
          </a:xfrm>
        </p:grpSpPr>
        <p:sp>
          <p:nvSpPr>
            <p:cNvPr id="3183" name="Google Shape;3183;p79"/>
            <p:cNvSpPr/>
            <p:nvPr/>
          </p:nvSpPr>
          <p:spPr>
            <a:xfrm>
              <a:off x="3190078" y="6341754"/>
              <a:ext cx="978123"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184" name="Google Shape;3184;p79"/>
            <p:cNvSpPr txBox="1"/>
            <p:nvPr/>
          </p:nvSpPr>
          <p:spPr>
            <a:xfrm>
              <a:off x="3190078" y="6348651"/>
              <a:ext cx="1015518"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デパート▶</a:t>
              </a:r>
              <a:endParaRPr sz="1200" b="1" i="0" u="none" strike="noStrike" cap="none">
                <a:solidFill>
                  <a:schemeClr val="lt1"/>
                </a:solidFill>
                <a:latin typeface="Arial"/>
                <a:ea typeface="Arial"/>
                <a:cs typeface="Arial"/>
                <a:sym typeface="Arial"/>
              </a:endParaRPr>
            </a:p>
          </p:txBody>
        </p:sp>
      </p:grpSp>
      <p:grpSp>
        <p:nvGrpSpPr>
          <p:cNvPr id="3185" name="Google Shape;3185;p79"/>
          <p:cNvGrpSpPr/>
          <p:nvPr/>
        </p:nvGrpSpPr>
        <p:grpSpPr>
          <a:xfrm>
            <a:off x="4757307" y="3059493"/>
            <a:ext cx="833875" cy="287615"/>
            <a:chOff x="4757307" y="3059493"/>
            <a:chExt cx="833875" cy="287615"/>
          </a:xfrm>
        </p:grpSpPr>
        <p:sp>
          <p:nvSpPr>
            <p:cNvPr id="3186" name="Google Shape;3186;p79"/>
            <p:cNvSpPr/>
            <p:nvPr/>
          </p:nvSpPr>
          <p:spPr>
            <a:xfrm>
              <a:off x="4757307" y="3059493"/>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187" name="Google Shape;3187;p79"/>
            <p:cNvSpPr txBox="1"/>
            <p:nvPr/>
          </p:nvSpPr>
          <p:spPr>
            <a:xfrm>
              <a:off x="4757307" y="3066390"/>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新聞社▶</a:t>
              </a:r>
              <a:endParaRPr sz="1200" b="1" i="0" u="none" strike="noStrike" cap="none">
                <a:solidFill>
                  <a:schemeClr val="lt1"/>
                </a:solidFill>
                <a:latin typeface="Arial"/>
                <a:ea typeface="Arial"/>
                <a:cs typeface="Arial"/>
                <a:sym typeface="Arial"/>
              </a:endParaRPr>
            </a:p>
          </p:txBody>
        </p:sp>
      </p:grpSp>
      <p:grpSp>
        <p:nvGrpSpPr>
          <p:cNvPr id="3188" name="Google Shape;3188;p79"/>
          <p:cNvGrpSpPr/>
          <p:nvPr/>
        </p:nvGrpSpPr>
        <p:grpSpPr>
          <a:xfrm>
            <a:off x="5566524" y="1279181"/>
            <a:ext cx="1308600" cy="347644"/>
            <a:chOff x="5566524" y="1279181"/>
            <a:chExt cx="1308600" cy="347644"/>
          </a:xfrm>
        </p:grpSpPr>
        <p:sp>
          <p:nvSpPr>
            <p:cNvPr id="3189" name="Google Shape;3189;p79"/>
            <p:cNvSpPr/>
            <p:nvPr/>
          </p:nvSpPr>
          <p:spPr>
            <a:xfrm>
              <a:off x="5639662" y="1318349"/>
              <a:ext cx="1113387"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190" name="Google Shape;3190;p79"/>
            <p:cNvSpPr txBox="1"/>
            <p:nvPr/>
          </p:nvSpPr>
          <p:spPr>
            <a:xfrm>
              <a:off x="5566524" y="1349925"/>
              <a:ext cx="13086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ごみ処理場▶</a:t>
              </a:r>
              <a:endParaRPr sz="1200" b="1" i="0" u="none" strike="noStrike" cap="none">
                <a:solidFill>
                  <a:schemeClr val="lt1"/>
                </a:solidFill>
                <a:latin typeface="Arial"/>
                <a:ea typeface="Arial"/>
                <a:cs typeface="Arial"/>
                <a:sym typeface="Arial"/>
              </a:endParaRPr>
            </a:p>
          </p:txBody>
        </p:sp>
        <p:sp>
          <p:nvSpPr>
            <p:cNvPr id="3191" name="Google Shape;3191;p79"/>
            <p:cNvSpPr txBox="1"/>
            <p:nvPr/>
          </p:nvSpPr>
          <p:spPr>
            <a:xfrm>
              <a:off x="6015038" y="1279181"/>
              <a:ext cx="660082" cy="18466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ja-JP" sz="600" b="0" i="0" u="none" strike="noStrike" cap="none">
                  <a:solidFill>
                    <a:schemeClr val="lt1"/>
                  </a:solidFill>
                  <a:latin typeface="Arial"/>
                  <a:ea typeface="Arial"/>
                  <a:cs typeface="Arial"/>
                  <a:sym typeface="Arial"/>
                </a:rPr>
                <a:t>しょりじょう</a:t>
              </a:r>
              <a:endParaRPr sz="600" b="0" i="0" u="none" strike="noStrike" cap="none">
                <a:solidFill>
                  <a:schemeClr val="lt1"/>
                </a:solidFill>
                <a:latin typeface="Arial"/>
                <a:ea typeface="Arial"/>
                <a:cs typeface="Arial"/>
                <a:sym typeface="Arial"/>
              </a:endParaRPr>
            </a:p>
          </p:txBody>
        </p:sp>
      </p:grpSp>
      <p:grpSp>
        <p:nvGrpSpPr>
          <p:cNvPr id="3192" name="Google Shape;3192;p79"/>
          <p:cNvGrpSpPr/>
          <p:nvPr/>
        </p:nvGrpSpPr>
        <p:grpSpPr>
          <a:xfrm>
            <a:off x="5005319" y="6204344"/>
            <a:ext cx="855304" cy="350238"/>
            <a:chOff x="5620614" y="6410682"/>
            <a:chExt cx="855304" cy="350238"/>
          </a:xfrm>
        </p:grpSpPr>
        <p:sp>
          <p:nvSpPr>
            <p:cNvPr id="3193" name="Google Shape;3193;p79"/>
            <p:cNvSpPr/>
            <p:nvPr/>
          </p:nvSpPr>
          <p:spPr>
            <a:xfrm>
              <a:off x="5620614" y="6449623"/>
              <a:ext cx="813526"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194" name="Google Shape;3194;p79"/>
            <p:cNvSpPr txBox="1"/>
            <p:nvPr/>
          </p:nvSpPr>
          <p:spPr>
            <a:xfrm>
              <a:off x="5642043" y="6480202"/>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警察署▶</a:t>
              </a:r>
              <a:endParaRPr sz="1200" b="1" i="0" u="none" strike="noStrike" cap="none">
                <a:solidFill>
                  <a:schemeClr val="lt1"/>
                </a:solidFill>
                <a:latin typeface="Arial"/>
                <a:ea typeface="Arial"/>
                <a:cs typeface="Arial"/>
                <a:sym typeface="Arial"/>
              </a:endParaRPr>
            </a:p>
          </p:txBody>
        </p:sp>
        <p:sp>
          <p:nvSpPr>
            <p:cNvPr id="3195" name="Google Shape;3195;p79"/>
            <p:cNvSpPr txBox="1"/>
            <p:nvPr/>
          </p:nvSpPr>
          <p:spPr>
            <a:xfrm>
              <a:off x="5667603" y="6410682"/>
              <a:ext cx="672043" cy="18466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600"/>
                <a:buFont typeface="Arial"/>
                <a:buNone/>
              </a:pPr>
              <a:r>
                <a:rPr lang="ja-JP" sz="600" b="0" i="0" u="none" strike="noStrike" cap="none">
                  <a:solidFill>
                    <a:schemeClr val="lt1"/>
                  </a:solidFill>
                  <a:latin typeface="Arial"/>
                  <a:ea typeface="Arial"/>
                  <a:cs typeface="Arial"/>
                  <a:sym typeface="Arial"/>
                </a:rPr>
                <a:t>けいさつしょ</a:t>
              </a:r>
              <a:endParaRPr sz="600" b="0" i="0" u="none" strike="noStrike" cap="none">
                <a:solidFill>
                  <a:schemeClr val="lt1"/>
                </a:solidFill>
                <a:latin typeface="Arial"/>
                <a:ea typeface="Arial"/>
                <a:cs typeface="Arial"/>
                <a:sym typeface="Arial"/>
              </a:endParaRPr>
            </a:p>
          </p:txBody>
        </p:sp>
      </p:grpSp>
      <p:grpSp>
        <p:nvGrpSpPr>
          <p:cNvPr id="3196" name="Google Shape;3196;p79"/>
          <p:cNvGrpSpPr/>
          <p:nvPr/>
        </p:nvGrpSpPr>
        <p:grpSpPr>
          <a:xfrm>
            <a:off x="5069475" y="3580733"/>
            <a:ext cx="1217100" cy="286187"/>
            <a:chOff x="6141484" y="4543573"/>
            <a:chExt cx="1217100" cy="286187"/>
          </a:xfrm>
        </p:grpSpPr>
        <p:sp>
          <p:nvSpPr>
            <p:cNvPr id="3197" name="Google Shape;3197;p79"/>
            <p:cNvSpPr/>
            <p:nvPr/>
          </p:nvSpPr>
          <p:spPr>
            <a:xfrm>
              <a:off x="6205586" y="4543573"/>
              <a:ext cx="1065055"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198" name="Google Shape;3198;p79"/>
            <p:cNvSpPr txBox="1"/>
            <p:nvPr/>
          </p:nvSpPr>
          <p:spPr>
            <a:xfrm>
              <a:off x="6141484" y="4550463"/>
              <a:ext cx="12171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マンション▶</a:t>
              </a:r>
              <a:endParaRPr sz="1200" b="1" i="0" u="none" strike="noStrike" cap="none">
                <a:solidFill>
                  <a:schemeClr val="lt1"/>
                </a:solidFill>
                <a:latin typeface="Arial"/>
                <a:ea typeface="Arial"/>
                <a:cs typeface="Arial"/>
                <a:sym typeface="Arial"/>
              </a:endParaRPr>
            </a:p>
          </p:txBody>
        </p:sp>
      </p:grpSp>
      <p:grpSp>
        <p:nvGrpSpPr>
          <p:cNvPr id="3199" name="Google Shape;3199;p79"/>
          <p:cNvGrpSpPr/>
          <p:nvPr/>
        </p:nvGrpSpPr>
        <p:grpSpPr>
          <a:xfrm>
            <a:off x="6551173" y="3616668"/>
            <a:ext cx="864854" cy="287615"/>
            <a:chOff x="4192873" y="3953508"/>
            <a:chExt cx="864854" cy="287615"/>
          </a:xfrm>
        </p:grpSpPr>
        <p:sp>
          <p:nvSpPr>
            <p:cNvPr id="3200" name="Google Shape;3200;p79"/>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01" name="Google Shape;3201;p79"/>
            <p:cNvSpPr txBox="1"/>
            <p:nvPr/>
          </p:nvSpPr>
          <p:spPr>
            <a:xfrm>
              <a:off x="4192873" y="3960405"/>
              <a:ext cx="864854"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学 校▶</a:t>
              </a:r>
              <a:endParaRPr sz="1200" b="1" i="0" u="none" strike="noStrike" cap="none">
                <a:solidFill>
                  <a:schemeClr val="lt1"/>
                </a:solidFill>
                <a:latin typeface="Arial"/>
                <a:ea typeface="Arial"/>
                <a:cs typeface="Arial"/>
                <a:sym typeface="Arial"/>
              </a:endParaRPr>
            </a:p>
          </p:txBody>
        </p:sp>
      </p:grpSp>
      <p:grpSp>
        <p:nvGrpSpPr>
          <p:cNvPr id="3202" name="Google Shape;3202;p79"/>
          <p:cNvGrpSpPr/>
          <p:nvPr/>
        </p:nvGrpSpPr>
        <p:grpSpPr>
          <a:xfrm>
            <a:off x="7136463" y="5404953"/>
            <a:ext cx="864854" cy="287615"/>
            <a:chOff x="4192873" y="3953508"/>
            <a:chExt cx="864854" cy="287615"/>
          </a:xfrm>
        </p:grpSpPr>
        <p:sp>
          <p:nvSpPr>
            <p:cNvPr id="3203" name="Google Shape;3203;p79"/>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04" name="Google Shape;3204;p79"/>
            <p:cNvSpPr txBox="1"/>
            <p:nvPr/>
          </p:nvSpPr>
          <p:spPr>
            <a:xfrm>
              <a:off x="4192873" y="3960405"/>
              <a:ext cx="864854"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橋▶</a:t>
              </a:r>
              <a:endParaRPr sz="1200" b="1" i="0" u="none" strike="noStrike" cap="none">
                <a:solidFill>
                  <a:schemeClr val="lt1"/>
                </a:solidFill>
                <a:latin typeface="Arial"/>
                <a:ea typeface="Arial"/>
                <a:cs typeface="Arial"/>
                <a:sym typeface="Arial"/>
              </a:endParaRPr>
            </a:p>
          </p:txBody>
        </p:sp>
      </p:grpSp>
      <p:grpSp>
        <p:nvGrpSpPr>
          <p:cNvPr id="3205" name="Google Shape;3205;p79"/>
          <p:cNvGrpSpPr/>
          <p:nvPr/>
        </p:nvGrpSpPr>
        <p:grpSpPr>
          <a:xfrm>
            <a:off x="8691779" y="5058348"/>
            <a:ext cx="864854" cy="286187"/>
            <a:chOff x="4192873" y="3953508"/>
            <a:chExt cx="864854" cy="286187"/>
          </a:xfrm>
        </p:grpSpPr>
        <p:sp>
          <p:nvSpPr>
            <p:cNvPr id="3206" name="Google Shape;3206;p79"/>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07" name="Google Shape;3207;p79"/>
            <p:cNvSpPr txBox="1"/>
            <p:nvPr/>
          </p:nvSpPr>
          <p:spPr>
            <a:xfrm>
              <a:off x="4192873" y="3956993"/>
              <a:ext cx="864854"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公 園▶</a:t>
              </a:r>
              <a:endParaRPr sz="1200" b="1" i="0" u="none" strike="noStrike" cap="none">
                <a:solidFill>
                  <a:schemeClr val="lt1"/>
                </a:solidFill>
                <a:latin typeface="Arial"/>
                <a:ea typeface="Arial"/>
                <a:cs typeface="Arial"/>
                <a:sym typeface="Arial"/>
              </a:endParaRPr>
            </a:p>
          </p:txBody>
        </p:sp>
      </p:grpSp>
      <p:grpSp>
        <p:nvGrpSpPr>
          <p:cNvPr id="3208" name="Google Shape;3208;p79"/>
          <p:cNvGrpSpPr/>
          <p:nvPr/>
        </p:nvGrpSpPr>
        <p:grpSpPr>
          <a:xfrm>
            <a:off x="8691779" y="4151838"/>
            <a:ext cx="833875" cy="287615"/>
            <a:chOff x="4192873" y="3953508"/>
            <a:chExt cx="833875" cy="287615"/>
          </a:xfrm>
        </p:grpSpPr>
        <p:sp>
          <p:nvSpPr>
            <p:cNvPr id="3209" name="Google Shape;3209;p79"/>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10" name="Google Shape;3210;p79"/>
            <p:cNvSpPr txBox="1"/>
            <p:nvPr/>
          </p:nvSpPr>
          <p:spPr>
            <a:xfrm>
              <a:off x="4192873" y="3960405"/>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公民館▶</a:t>
              </a:r>
              <a:endParaRPr sz="1200" b="1" i="0" u="none" strike="noStrike" cap="none">
                <a:solidFill>
                  <a:schemeClr val="lt1"/>
                </a:solidFill>
                <a:latin typeface="Arial"/>
                <a:ea typeface="Arial"/>
                <a:cs typeface="Arial"/>
                <a:sym typeface="Arial"/>
              </a:endParaRPr>
            </a:p>
          </p:txBody>
        </p:sp>
      </p:grpSp>
      <p:grpSp>
        <p:nvGrpSpPr>
          <p:cNvPr id="3211" name="Google Shape;3211;p79"/>
          <p:cNvGrpSpPr/>
          <p:nvPr/>
        </p:nvGrpSpPr>
        <p:grpSpPr>
          <a:xfrm>
            <a:off x="6183109" y="2964565"/>
            <a:ext cx="864854" cy="287615"/>
            <a:chOff x="4192873" y="3953508"/>
            <a:chExt cx="864854" cy="287615"/>
          </a:xfrm>
        </p:grpSpPr>
        <p:sp>
          <p:nvSpPr>
            <p:cNvPr id="3212" name="Google Shape;3212;p79"/>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13" name="Google Shape;3213;p79"/>
            <p:cNvSpPr txBox="1"/>
            <p:nvPr/>
          </p:nvSpPr>
          <p:spPr>
            <a:xfrm>
              <a:off x="4192873" y="3960405"/>
              <a:ext cx="864854"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工 場▶</a:t>
              </a:r>
              <a:endParaRPr sz="1200" b="1" i="0" u="none" strike="noStrike" cap="none">
                <a:solidFill>
                  <a:schemeClr val="lt1"/>
                </a:solidFill>
                <a:latin typeface="Arial"/>
                <a:ea typeface="Arial"/>
                <a:cs typeface="Arial"/>
                <a:sym typeface="Arial"/>
              </a:endParaRPr>
            </a:p>
          </p:txBody>
        </p:sp>
      </p:grpSp>
      <p:grpSp>
        <p:nvGrpSpPr>
          <p:cNvPr id="3214" name="Google Shape;3214;p79"/>
          <p:cNvGrpSpPr/>
          <p:nvPr/>
        </p:nvGrpSpPr>
        <p:grpSpPr>
          <a:xfrm>
            <a:off x="8679028" y="1686069"/>
            <a:ext cx="864854" cy="286645"/>
            <a:chOff x="4192873" y="3953508"/>
            <a:chExt cx="864854" cy="286645"/>
          </a:xfrm>
        </p:grpSpPr>
        <p:sp>
          <p:nvSpPr>
            <p:cNvPr id="3215" name="Google Shape;3215;p79"/>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16" name="Google Shape;3216;p79"/>
            <p:cNvSpPr txBox="1"/>
            <p:nvPr/>
          </p:nvSpPr>
          <p:spPr>
            <a:xfrm>
              <a:off x="4192873" y="3959435"/>
              <a:ext cx="864854"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県 庁▶</a:t>
              </a:r>
              <a:endParaRPr sz="1200" b="1" i="0" u="none" strike="noStrike" cap="none">
                <a:solidFill>
                  <a:schemeClr val="lt1"/>
                </a:solidFill>
                <a:latin typeface="Arial"/>
                <a:ea typeface="Arial"/>
                <a:cs typeface="Arial"/>
                <a:sym typeface="Arial"/>
              </a:endParaRPr>
            </a:p>
          </p:txBody>
        </p:sp>
      </p:grpSp>
      <p:pic>
        <p:nvPicPr>
          <p:cNvPr id="3217" name="Google Shape;3217;p79"/>
          <p:cNvPicPr preferRelativeResize="0"/>
          <p:nvPr/>
        </p:nvPicPr>
        <p:blipFill rotWithShape="1">
          <a:blip r:embed="rId4">
            <a:alphaModFix/>
          </a:blip>
          <a:srcRect/>
          <a:stretch/>
        </p:blipFill>
        <p:spPr>
          <a:xfrm>
            <a:off x="738008" y="2226956"/>
            <a:ext cx="828864" cy="2415547"/>
          </a:xfrm>
          <a:prstGeom prst="rect">
            <a:avLst/>
          </a:prstGeom>
          <a:noFill/>
          <a:ln>
            <a:noFill/>
          </a:ln>
        </p:spPr>
      </p:pic>
      <p:pic>
        <p:nvPicPr>
          <p:cNvPr id="3218" name="Google Shape;3218;p79"/>
          <p:cNvPicPr preferRelativeResize="0"/>
          <p:nvPr/>
        </p:nvPicPr>
        <p:blipFill rotWithShape="1">
          <a:blip r:embed="rId5">
            <a:alphaModFix/>
          </a:blip>
          <a:srcRect/>
          <a:stretch/>
        </p:blipFill>
        <p:spPr>
          <a:xfrm>
            <a:off x="10850685" y="2584220"/>
            <a:ext cx="963061" cy="2210304"/>
          </a:xfrm>
          <a:prstGeom prst="rect">
            <a:avLst/>
          </a:prstGeom>
          <a:noFill/>
          <a:ln>
            <a:noFill/>
          </a:ln>
        </p:spPr>
      </p:pic>
      <p:grpSp>
        <p:nvGrpSpPr>
          <p:cNvPr id="3219" name="Google Shape;3219;p79"/>
          <p:cNvGrpSpPr/>
          <p:nvPr/>
        </p:nvGrpSpPr>
        <p:grpSpPr>
          <a:xfrm>
            <a:off x="201954" y="1255867"/>
            <a:ext cx="2869268" cy="894581"/>
            <a:chOff x="201954" y="1255867"/>
            <a:chExt cx="2869268" cy="894581"/>
          </a:xfrm>
        </p:grpSpPr>
        <p:sp>
          <p:nvSpPr>
            <p:cNvPr id="3220" name="Google Shape;3220;p79"/>
            <p:cNvSpPr/>
            <p:nvPr/>
          </p:nvSpPr>
          <p:spPr>
            <a:xfrm>
              <a:off x="201954" y="1255867"/>
              <a:ext cx="2715599" cy="894581"/>
            </a:xfrm>
            <a:prstGeom prst="wedgeRoundRectCallout">
              <a:avLst>
                <a:gd name="adj1" fmla="val 846"/>
                <a:gd name="adj2" fmla="val 66065"/>
                <a:gd name="adj3" fmla="val 16667"/>
              </a:avLst>
            </a:prstGeom>
            <a:solidFill>
              <a:schemeClr val="lt1"/>
            </a:solidFill>
            <a:ln w="12700" cap="flat" cmpd="sng">
              <a:solidFill>
                <a:schemeClr val="dk1"/>
              </a:solidFill>
              <a:prstDash val="solid"/>
              <a:miter lim="800000"/>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21" name="Google Shape;3221;p79"/>
            <p:cNvSpPr txBox="1"/>
            <p:nvPr/>
          </p:nvSpPr>
          <p:spPr>
            <a:xfrm>
              <a:off x="236244" y="1275553"/>
              <a:ext cx="2834978" cy="867890"/>
            </a:xfrm>
            <a:prstGeom prst="rect">
              <a:avLst/>
            </a:prstGeom>
            <a:noFill/>
            <a:ln>
              <a:noFill/>
            </a:ln>
            <a:effectLst>
              <a:outerShdw blurRad="63500" sx="102000" sy="102000" algn="ctr" rotWithShape="0">
                <a:srgbClr val="000000">
                  <a:alpha val="40000"/>
                </a:srgbClr>
              </a:outerShdw>
            </a:effectLst>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税金を使って作られる施設</a:t>
              </a:r>
              <a:endParaRPr sz="1400" b="0" i="0" u="none" strike="noStrike" cap="none">
                <a:solidFill>
                  <a:schemeClr val="dk1"/>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や設備はどれだろう？</a:t>
              </a:r>
              <a:endParaRPr sz="1400" b="0" i="0" u="none" strike="noStrike" cap="none">
                <a:solidFill>
                  <a:srgbClr val="000000"/>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正解のボタンを押してみよう。</a:t>
              </a:r>
              <a:endParaRPr sz="1400" b="0" i="0" u="none" strike="noStrike" cap="none">
                <a:solidFill>
                  <a:srgbClr val="000000"/>
                </a:solidFill>
                <a:latin typeface="Arial"/>
                <a:ea typeface="Arial"/>
                <a:cs typeface="Arial"/>
                <a:sym typeface="Arial"/>
              </a:endParaRPr>
            </a:p>
          </p:txBody>
        </p:sp>
      </p:grpSp>
      <p:grpSp>
        <p:nvGrpSpPr>
          <p:cNvPr id="3222" name="Google Shape;3222;p79"/>
          <p:cNvGrpSpPr/>
          <p:nvPr/>
        </p:nvGrpSpPr>
        <p:grpSpPr>
          <a:xfrm>
            <a:off x="9993599" y="4910247"/>
            <a:ext cx="2010036" cy="1440245"/>
            <a:chOff x="201955" y="1255867"/>
            <a:chExt cx="2010036" cy="1440245"/>
          </a:xfrm>
        </p:grpSpPr>
        <p:sp>
          <p:nvSpPr>
            <p:cNvPr id="3223" name="Google Shape;3223;p79"/>
            <p:cNvSpPr/>
            <p:nvPr/>
          </p:nvSpPr>
          <p:spPr>
            <a:xfrm>
              <a:off x="201955" y="1255867"/>
              <a:ext cx="2001280" cy="1440245"/>
            </a:xfrm>
            <a:prstGeom prst="wedgeRoundRectCallout">
              <a:avLst>
                <a:gd name="adj1" fmla="val -7118"/>
                <a:gd name="adj2" fmla="val -64029"/>
                <a:gd name="adj3" fmla="val 16667"/>
              </a:avLst>
            </a:prstGeom>
            <a:solidFill>
              <a:schemeClr val="lt1"/>
            </a:solidFill>
            <a:ln w="12700" cap="flat" cmpd="sng">
              <a:solidFill>
                <a:schemeClr val="dk1"/>
              </a:solidFill>
              <a:prstDash val="solid"/>
              <a:miter lim="800000"/>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24" name="Google Shape;3224;p79"/>
            <p:cNvSpPr txBox="1"/>
            <p:nvPr/>
          </p:nvSpPr>
          <p:spPr>
            <a:xfrm>
              <a:off x="216339" y="1319042"/>
              <a:ext cx="1995652" cy="867890"/>
            </a:xfrm>
            <a:prstGeom prst="rect">
              <a:avLst/>
            </a:prstGeom>
            <a:noFill/>
            <a:ln>
              <a:noFill/>
            </a:ln>
            <a:effectLst>
              <a:outerShdw blurRad="63500" sx="102000" sy="102000" algn="ctr" rotWithShape="0">
                <a:srgbClr val="000000">
                  <a:alpha val="40000"/>
                </a:srgbClr>
              </a:outerShdw>
            </a:effectLst>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いくつあるかな？</a:t>
              </a:r>
              <a:endParaRPr sz="1400" b="0" i="0" u="none" strike="noStrike" cap="none">
                <a:solidFill>
                  <a:srgbClr val="000000"/>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「答え一覧ボタン」を押すと答えがでるよ。</a:t>
              </a:r>
              <a:endParaRPr sz="1400" b="0" i="0" u="none" strike="noStrike" cap="none">
                <a:solidFill>
                  <a:srgbClr val="000000"/>
                </a:solidFill>
                <a:latin typeface="Arial"/>
                <a:ea typeface="Arial"/>
                <a:cs typeface="Arial"/>
                <a:sym typeface="Arial"/>
              </a:endParaRPr>
            </a:p>
          </p:txBody>
        </p:sp>
      </p:grpSp>
      <p:grpSp>
        <p:nvGrpSpPr>
          <p:cNvPr id="3225" name="Google Shape;3225;p79"/>
          <p:cNvGrpSpPr/>
          <p:nvPr/>
        </p:nvGrpSpPr>
        <p:grpSpPr>
          <a:xfrm>
            <a:off x="10264439" y="5856450"/>
            <a:ext cx="1461469" cy="399154"/>
            <a:chOff x="1257316" y="6166651"/>
            <a:chExt cx="1461469" cy="399154"/>
          </a:xfrm>
        </p:grpSpPr>
        <p:sp>
          <p:nvSpPr>
            <p:cNvPr id="3226" name="Google Shape;3226;p79"/>
            <p:cNvSpPr/>
            <p:nvPr/>
          </p:nvSpPr>
          <p:spPr>
            <a:xfrm>
              <a:off x="1257316" y="6166651"/>
              <a:ext cx="1461469"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3227" name="Google Shape;3227;p79"/>
            <p:cNvGrpSpPr/>
            <p:nvPr/>
          </p:nvGrpSpPr>
          <p:grpSpPr>
            <a:xfrm>
              <a:off x="1400567" y="6185730"/>
              <a:ext cx="1169414" cy="338514"/>
              <a:chOff x="1568290" y="6168858"/>
              <a:chExt cx="1169414" cy="338514"/>
            </a:xfrm>
          </p:grpSpPr>
          <p:sp>
            <p:nvSpPr>
              <p:cNvPr id="3228" name="Google Shape;3228;p79"/>
              <p:cNvSpPr txBox="1"/>
              <p:nvPr/>
            </p:nvSpPr>
            <p:spPr>
              <a:xfrm>
                <a:off x="1568290" y="6168858"/>
                <a:ext cx="1016492"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600"/>
                  <a:buFont typeface="Arial"/>
                  <a:buNone/>
                </a:pPr>
                <a:r>
                  <a:rPr lang="ja-JP" sz="1600" b="0" i="0" u="none" strike="noStrike" cap="none">
                    <a:solidFill>
                      <a:schemeClr val="lt1"/>
                    </a:solidFill>
                    <a:latin typeface="Arial"/>
                    <a:ea typeface="Arial"/>
                    <a:cs typeface="Arial"/>
                    <a:sym typeface="Arial"/>
                  </a:rPr>
                  <a:t>答え一覧</a:t>
                </a:r>
                <a:endParaRPr sz="1600" b="0" i="0" u="none" strike="noStrike" cap="none">
                  <a:solidFill>
                    <a:schemeClr val="lt1"/>
                  </a:solidFill>
                  <a:latin typeface="Arial"/>
                  <a:ea typeface="Arial"/>
                  <a:cs typeface="Arial"/>
                  <a:sym typeface="Arial"/>
                </a:endParaRPr>
              </a:p>
            </p:txBody>
          </p:sp>
          <p:sp>
            <p:nvSpPr>
              <p:cNvPr id="3229" name="Google Shape;3229;p79"/>
              <p:cNvSpPr/>
              <p:nvPr/>
            </p:nvSpPr>
            <p:spPr>
              <a:xfrm rot="5400000">
                <a:off x="2527053" y="6251838"/>
                <a:ext cx="226255" cy="195048"/>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grpSp>
      <p:sp>
        <p:nvSpPr>
          <p:cNvPr id="3230" name="Google Shape;3230;p79">
            <a:hlinkClick r:id="rId6" action="ppaction://hlinksldjump"/>
          </p:cNvPr>
          <p:cNvSpPr/>
          <p:nvPr/>
        </p:nvSpPr>
        <p:spPr>
          <a:xfrm>
            <a:off x="10263600" y="5857200"/>
            <a:ext cx="1461469" cy="399154"/>
          </a:xfrm>
          <a:prstGeom prst="roundRect">
            <a:avLst>
              <a:gd name="adj" fmla="val 0"/>
            </a:avLst>
          </a:prstGeom>
          <a:solidFill>
            <a:srgbClr val="FF0000">
              <a:alpha val="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31" name="Google Shape;3231;p79">
            <a:hlinkClick r:id="rId7" action="ppaction://hlinksldjump"/>
          </p:cNvPr>
          <p:cNvSpPr/>
          <p:nvPr/>
        </p:nvSpPr>
        <p:spPr>
          <a:xfrm>
            <a:off x="2975112" y="3124631"/>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32" name="Google Shape;3232;p79">
            <a:hlinkClick r:id="rId8" action="ppaction://hlinksldjump"/>
          </p:cNvPr>
          <p:cNvSpPr/>
          <p:nvPr/>
        </p:nvSpPr>
        <p:spPr>
          <a:xfrm>
            <a:off x="1721689" y="3127784"/>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33" name="Google Shape;3233;p79">
            <a:hlinkClick r:id="rId9" action="ppaction://hlinksldjump"/>
          </p:cNvPr>
          <p:cNvSpPr/>
          <p:nvPr/>
        </p:nvSpPr>
        <p:spPr>
          <a:xfrm>
            <a:off x="2948220" y="4019431"/>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34" name="Google Shape;3234;p79">
            <a:hlinkClick r:id="rId10" action="ppaction://hlinksldjump"/>
          </p:cNvPr>
          <p:cNvSpPr/>
          <p:nvPr/>
        </p:nvSpPr>
        <p:spPr>
          <a:xfrm>
            <a:off x="3071222" y="4813536"/>
            <a:ext cx="936000" cy="286200"/>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35" name="Google Shape;3235;p79">
            <a:hlinkClick r:id="rId11" action="ppaction://hlinksldjump"/>
          </p:cNvPr>
          <p:cNvSpPr/>
          <p:nvPr/>
        </p:nvSpPr>
        <p:spPr>
          <a:xfrm>
            <a:off x="4189284" y="3953507"/>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36" name="Google Shape;3236;p79">
            <a:hlinkClick r:id="rId12" action="ppaction://hlinksldjump"/>
          </p:cNvPr>
          <p:cNvSpPr/>
          <p:nvPr/>
        </p:nvSpPr>
        <p:spPr>
          <a:xfrm>
            <a:off x="3190078" y="6337953"/>
            <a:ext cx="978123"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37" name="Google Shape;3237;p79">
            <a:hlinkClick r:id="rId13" action="ppaction://hlinksldjump"/>
          </p:cNvPr>
          <p:cNvSpPr/>
          <p:nvPr/>
        </p:nvSpPr>
        <p:spPr>
          <a:xfrm>
            <a:off x="5643931" y="1321427"/>
            <a:ext cx="1115700" cy="286200"/>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38" name="Google Shape;3238;p79">
            <a:hlinkClick r:id="rId14" action="ppaction://hlinksldjump"/>
          </p:cNvPr>
          <p:cNvSpPr/>
          <p:nvPr/>
        </p:nvSpPr>
        <p:spPr>
          <a:xfrm>
            <a:off x="4757306" y="3058465"/>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39" name="Google Shape;3239;p79">
            <a:hlinkClick r:id="rId15" action="ppaction://hlinksldjump"/>
          </p:cNvPr>
          <p:cNvSpPr/>
          <p:nvPr/>
        </p:nvSpPr>
        <p:spPr>
          <a:xfrm>
            <a:off x="5145537" y="3580733"/>
            <a:ext cx="1065000" cy="286200"/>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40" name="Google Shape;3240;p79">
            <a:hlinkClick r:id="rId16" action="ppaction://hlinksldjump"/>
          </p:cNvPr>
          <p:cNvSpPr/>
          <p:nvPr/>
        </p:nvSpPr>
        <p:spPr>
          <a:xfrm>
            <a:off x="6183109" y="2964564"/>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41" name="Google Shape;3241;p79">
            <a:hlinkClick r:id="rId17" action="ppaction://hlinksldjump"/>
          </p:cNvPr>
          <p:cNvSpPr/>
          <p:nvPr/>
        </p:nvSpPr>
        <p:spPr>
          <a:xfrm>
            <a:off x="6551172" y="3616668"/>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42" name="Google Shape;3242;p79">
            <a:hlinkClick r:id="rId18" action="ppaction://hlinksldjump"/>
          </p:cNvPr>
          <p:cNvSpPr/>
          <p:nvPr/>
        </p:nvSpPr>
        <p:spPr>
          <a:xfrm>
            <a:off x="6413041" y="4667251"/>
            <a:ext cx="1826972"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43" name="Google Shape;3243;p79">
            <a:hlinkClick r:id="rId19" action="ppaction://hlinksldjump"/>
          </p:cNvPr>
          <p:cNvSpPr/>
          <p:nvPr/>
        </p:nvSpPr>
        <p:spPr>
          <a:xfrm>
            <a:off x="7136463" y="5404953"/>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44" name="Google Shape;3244;p79">
            <a:hlinkClick r:id="rId20" action="ppaction://hlinksldjump"/>
          </p:cNvPr>
          <p:cNvSpPr/>
          <p:nvPr/>
        </p:nvSpPr>
        <p:spPr>
          <a:xfrm>
            <a:off x="5005319" y="6242257"/>
            <a:ext cx="813526"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45" name="Google Shape;3245;p79">
            <a:hlinkClick r:id="rId21" action="ppaction://hlinksldjump"/>
          </p:cNvPr>
          <p:cNvSpPr/>
          <p:nvPr/>
        </p:nvSpPr>
        <p:spPr>
          <a:xfrm>
            <a:off x="8679028" y="1686069"/>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46" name="Google Shape;3246;p79">
            <a:hlinkClick r:id="rId22" action="ppaction://hlinksldjump"/>
          </p:cNvPr>
          <p:cNvSpPr/>
          <p:nvPr/>
        </p:nvSpPr>
        <p:spPr>
          <a:xfrm>
            <a:off x="8691779" y="4151838"/>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47" name="Google Shape;3247;p79">
            <a:hlinkClick r:id="rId23" action="ppaction://hlinksldjump"/>
          </p:cNvPr>
          <p:cNvSpPr/>
          <p:nvPr/>
        </p:nvSpPr>
        <p:spPr>
          <a:xfrm>
            <a:off x="8691778" y="5058347"/>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3251"/>
        <p:cNvGrpSpPr/>
        <p:nvPr/>
      </p:nvGrpSpPr>
      <p:grpSpPr>
        <a:xfrm>
          <a:off x="0" y="0"/>
          <a:ext cx="0" cy="0"/>
          <a:chOff x="0" y="0"/>
          <a:chExt cx="0" cy="0"/>
        </a:xfrm>
      </p:grpSpPr>
      <p:sp>
        <p:nvSpPr>
          <p:cNvPr id="3252" name="Google Shape;3252;p80">
            <a:hlinkClick r:id="rId3" action="ppaction://hlinksldjump"/>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53" name="Google Shape;3253;p80"/>
          <p:cNvSpPr/>
          <p:nvPr/>
        </p:nvSpPr>
        <p:spPr>
          <a:xfrm>
            <a:off x="2879583" y="3689518"/>
            <a:ext cx="939265" cy="939265"/>
          </a:xfrm>
          <a:prstGeom prst="donut">
            <a:avLst>
              <a:gd name="adj" fmla="val 11639"/>
            </a:avLst>
          </a:prstGeom>
          <a:solidFill>
            <a:srgbClr val="0070C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3254" name="Google Shape;3254;p80"/>
          <p:cNvGrpSpPr/>
          <p:nvPr/>
        </p:nvGrpSpPr>
        <p:grpSpPr>
          <a:xfrm>
            <a:off x="2419983" y="4747848"/>
            <a:ext cx="1858464" cy="1238211"/>
            <a:chOff x="8552817" y="5310720"/>
            <a:chExt cx="1858464" cy="1238211"/>
          </a:xfrm>
        </p:grpSpPr>
        <p:grpSp>
          <p:nvGrpSpPr>
            <p:cNvPr id="3255" name="Google Shape;3255;p80"/>
            <p:cNvGrpSpPr/>
            <p:nvPr/>
          </p:nvGrpSpPr>
          <p:grpSpPr>
            <a:xfrm>
              <a:off x="8552817" y="5310720"/>
              <a:ext cx="1858464" cy="1238211"/>
              <a:chOff x="2021611" y="5325378"/>
              <a:chExt cx="1858464" cy="1238211"/>
            </a:xfrm>
          </p:grpSpPr>
          <p:sp>
            <p:nvSpPr>
              <p:cNvPr id="3256" name="Google Shape;3256;p80"/>
              <p:cNvSpPr/>
              <p:nvPr/>
            </p:nvSpPr>
            <p:spPr>
              <a:xfrm>
                <a:off x="2021611" y="5325378"/>
                <a:ext cx="1858464" cy="1238211"/>
              </a:xfrm>
              <a:prstGeom prst="roundRect">
                <a:avLst>
                  <a:gd name="adj" fmla="val 4281"/>
                </a:avLst>
              </a:prstGeom>
              <a:solidFill>
                <a:schemeClr val="lt1"/>
              </a:solidFill>
              <a:ln w="1905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57" name="Google Shape;3257;p80"/>
              <p:cNvSpPr txBox="1"/>
              <p:nvPr/>
            </p:nvSpPr>
            <p:spPr>
              <a:xfrm>
                <a:off x="2021611" y="5383994"/>
                <a:ext cx="1858464"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ja-JP" sz="3600" b="1" i="0" u="none" strike="noStrike" cap="none">
                    <a:solidFill>
                      <a:srgbClr val="0070C0"/>
                    </a:solidFill>
                    <a:latin typeface="Arial"/>
                    <a:ea typeface="Arial"/>
                    <a:cs typeface="Arial"/>
                    <a:sym typeface="Arial"/>
                  </a:rPr>
                  <a:t>正解</a:t>
                </a:r>
                <a:endParaRPr sz="3600" b="1" i="0" u="none" strike="noStrike" cap="none">
                  <a:solidFill>
                    <a:srgbClr val="0070C0"/>
                  </a:solidFill>
                  <a:latin typeface="Arial"/>
                  <a:ea typeface="Arial"/>
                  <a:cs typeface="Arial"/>
                  <a:sym typeface="Arial"/>
                </a:endParaRPr>
              </a:p>
            </p:txBody>
          </p:sp>
        </p:grpSp>
        <p:grpSp>
          <p:nvGrpSpPr>
            <p:cNvPr id="3258" name="Google Shape;3258;p80"/>
            <p:cNvGrpSpPr/>
            <p:nvPr/>
          </p:nvGrpSpPr>
          <p:grpSpPr>
            <a:xfrm>
              <a:off x="8808032" y="6042189"/>
              <a:ext cx="1358204" cy="399154"/>
              <a:chOff x="1842005" y="6166650"/>
              <a:chExt cx="1358204" cy="399154"/>
            </a:xfrm>
          </p:grpSpPr>
          <p:sp>
            <p:nvSpPr>
              <p:cNvPr id="3259" name="Google Shape;3259;p80"/>
              <p:cNvSpPr/>
              <p:nvPr/>
            </p:nvSpPr>
            <p:spPr>
              <a:xfrm>
                <a:off x="1842005" y="6166650"/>
                <a:ext cx="1358204"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3260" name="Google Shape;3260;p80"/>
              <p:cNvGrpSpPr/>
              <p:nvPr/>
            </p:nvGrpSpPr>
            <p:grpSpPr>
              <a:xfrm>
                <a:off x="1931524" y="6196970"/>
                <a:ext cx="1154120" cy="338514"/>
                <a:chOff x="2099247" y="6180098"/>
                <a:chExt cx="1154120" cy="338514"/>
              </a:xfrm>
            </p:grpSpPr>
            <p:sp>
              <p:nvSpPr>
                <p:cNvPr id="3261" name="Google Shape;3261;p80"/>
                <p:cNvSpPr txBox="1"/>
                <p:nvPr/>
              </p:nvSpPr>
              <p:spPr>
                <a:xfrm>
                  <a:off x="2099247" y="6180098"/>
                  <a:ext cx="113966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600"/>
                    <a:buFont typeface="Arial"/>
                    <a:buNone/>
                  </a:pPr>
                  <a:r>
                    <a:rPr lang="ja-JP" sz="1600" b="0" i="0" u="none" strike="noStrike" cap="none">
                      <a:solidFill>
                        <a:schemeClr val="lt1"/>
                      </a:solidFill>
                      <a:latin typeface="Arial"/>
                      <a:ea typeface="Arial"/>
                      <a:cs typeface="Arial"/>
                      <a:sym typeface="Arial"/>
                    </a:rPr>
                    <a:t>図に戻る</a:t>
                  </a:r>
                  <a:endParaRPr sz="1600" b="0" i="0" u="none" strike="noStrike" cap="none">
                    <a:solidFill>
                      <a:schemeClr val="lt1"/>
                    </a:solidFill>
                    <a:latin typeface="Arial"/>
                    <a:ea typeface="Arial"/>
                    <a:cs typeface="Arial"/>
                    <a:sym typeface="Arial"/>
                  </a:endParaRPr>
                </a:p>
              </p:txBody>
            </p:sp>
            <p:sp>
              <p:nvSpPr>
                <p:cNvPr id="3262" name="Google Shape;3262;p80"/>
                <p:cNvSpPr/>
                <p:nvPr/>
              </p:nvSpPr>
              <p:spPr>
                <a:xfrm rot="5400000">
                  <a:off x="3042716" y="6251836"/>
                  <a:ext cx="226255" cy="195048"/>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grpSp>
      </p:grpSp>
      <p:sp>
        <p:nvSpPr>
          <p:cNvPr id="3263" name="Google Shape;3263;p80">
            <a:hlinkClick r:id="rId4" action="ppaction://hlinksldjump"/>
          </p:cNvPr>
          <p:cNvSpPr/>
          <p:nvPr/>
        </p:nvSpPr>
        <p:spPr>
          <a:xfrm>
            <a:off x="2675198" y="5479317"/>
            <a:ext cx="1358203" cy="399154"/>
          </a:xfrm>
          <a:prstGeom prst="roundRect">
            <a:avLst>
              <a:gd name="adj" fmla="val 0"/>
            </a:avLst>
          </a:prstGeom>
          <a:solidFill>
            <a:srgbClr val="FF0000">
              <a:alpha val="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3264" name="Google Shape;3264;p80"/>
          <p:cNvGrpSpPr/>
          <p:nvPr/>
        </p:nvGrpSpPr>
        <p:grpSpPr>
          <a:xfrm>
            <a:off x="2951809" y="4019432"/>
            <a:ext cx="833875" cy="287615"/>
            <a:chOff x="2951809" y="4019432"/>
            <a:chExt cx="833875" cy="287615"/>
          </a:xfrm>
        </p:grpSpPr>
        <p:sp>
          <p:nvSpPr>
            <p:cNvPr id="3265" name="Google Shape;3265;p80"/>
            <p:cNvSpPr/>
            <p:nvPr/>
          </p:nvSpPr>
          <p:spPr>
            <a:xfrm>
              <a:off x="2951809" y="4019432"/>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66" name="Google Shape;3266;p80"/>
            <p:cNvSpPr txBox="1"/>
            <p:nvPr/>
          </p:nvSpPr>
          <p:spPr>
            <a:xfrm>
              <a:off x="2951809" y="4026329"/>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信号機▶</a:t>
              </a:r>
              <a:endParaRPr sz="1200" b="1" i="0" u="none" strike="noStrike" cap="none">
                <a:solidFill>
                  <a:schemeClr val="lt1"/>
                </a:solidFill>
                <a:latin typeface="Arial"/>
                <a:ea typeface="Arial"/>
                <a:cs typeface="Arial"/>
                <a:sym typeface="Arial"/>
              </a:endParaRPr>
            </a:p>
          </p:txBody>
        </p:sp>
      </p:grpSp>
    </p:spTree>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3270"/>
        <p:cNvGrpSpPr/>
        <p:nvPr/>
      </p:nvGrpSpPr>
      <p:grpSpPr>
        <a:xfrm>
          <a:off x="0" y="0"/>
          <a:ext cx="0" cy="0"/>
          <a:chOff x="0" y="0"/>
          <a:chExt cx="0" cy="0"/>
        </a:xfrm>
      </p:grpSpPr>
      <p:sp>
        <p:nvSpPr>
          <p:cNvPr id="3271" name="Google Shape;3271;p81">
            <a:hlinkClick r:id="rId3" action="ppaction://hlinksldjump"/>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3272" name="Google Shape;3272;p81"/>
          <p:cNvGrpSpPr/>
          <p:nvPr/>
        </p:nvGrpSpPr>
        <p:grpSpPr>
          <a:xfrm>
            <a:off x="6406087" y="4661072"/>
            <a:ext cx="1864713" cy="287615"/>
            <a:chOff x="6198632" y="4543573"/>
            <a:chExt cx="1864713" cy="287615"/>
          </a:xfrm>
        </p:grpSpPr>
        <p:sp>
          <p:nvSpPr>
            <p:cNvPr id="3273" name="Google Shape;3273;p81"/>
            <p:cNvSpPr/>
            <p:nvPr/>
          </p:nvSpPr>
          <p:spPr>
            <a:xfrm>
              <a:off x="6205586" y="4543573"/>
              <a:ext cx="1826972"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74" name="Google Shape;3274;p81"/>
            <p:cNvSpPr txBox="1"/>
            <p:nvPr/>
          </p:nvSpPr>
          <p:spPr>
            <a:xfrm>
              <a:off x="6198632" y="4550470"/>
              <a:ext cx="1864713"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コンビニエンスストア▶</a:t>
              </a:r>
              <a:endParaRPr sz="1200" b="1" i="0" u="none" strike="noStrike" cap="none">
                <a:solidFill>
                  <a:schemeClr val="lt1"/>
                </a:solidFill>
                <a:latin typeface="Arial"/>
                <a:ea typeface="Arial"/>
                <a:cs typeface="Arial"/>
                <a:sym typeface="Arial"/>
              </a:endParaRPr>
            </a:p>
          </p:txBody>
        </p:sp>
      </p:grpSp>
      <p:grpSp>
        <p:nvGrpSpPr>
          <p:cNvPr id="3275" name="Google Shape;3275;p81"/>
          <p:cNvGrpSpPr/>
          <p:nvPr/>
        </p:nvGrpSpPr>
        <p:grpSpPr>
          <a:xfrm>
            <a:off x="4192873" y="3953508"/>
            <a:ext cx="833875" cy="287846"/>
            <a:chOff x="4192873" y="3953508"/>
            <a:chExt cx="833875" cy="287846"/>
          </a:xfrm>
        </p:grpSpPr>
        <p:sp>
          <p:nvSpPr>
            <p:cNvPr id="3276" name="Google Shape;3276;p81"/>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77" name="Google Shape;3277;p81"/>
            <p:cNvSpPr txBox="1"/>
            <p:nvPr/>
          </p:nvSpPr>
          <p:spPr>
            <a:xfrm>
              <a:off x="4192873" y="3960636"/>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消防署▶</a:t>
              </a:r>
              <a:endParaRPr sz="1200" b="1" i="0" u="none" strike="noStrike" cap="none">
                <a:solidFill>
                  <a:schemeClr val="lt1"/>
                </a:solidFill>
                <a:latin typeface="Arial"/>
                <a:ea typeface="Arial"/>
                <a:cs typeface="Arial"/>
                <a:sym typeface="Arial"/>
              </a:endParaRPr>
            </a:p>
          </p:txBody>
        </p:sp>
      </p:grpSp>
      <p:grpSp>
        <p:nvGrpSpPr>
          <p:cNvPr id="3278" name="Google Shape;3278;p81"/>
          <p:cNvGrpSpPr/>
          <p:nvPr/>
        </p:nvGrpSpPr>
        <p:grpSpPr>
          <a:xfrm>
            <a:off x="2975112" y="3120830"/>
            <a:ext cx="833875" cy="287615"/>
            <a:chOff x="2975112" y="3120830"/>
            <a:chExt cx="833875" cy="287615"/>
          </a:xfrm>
        </p:grpSpPr>
        <p:sp>
          <p:nvSpPr>
            <p:cNvPr id="3279" name="Google Shape;3279;p81"/>
            <p:cNvSpPr/>
            <p:nvPr/>
          </p:nvSpPr>
          <p:spPr>
            <a:xfrm>
              <a:off x="2975112" y="3120830"/>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80" name="Google Shape;3280;p81"/>
            <p:cNvSpPr txBox="1"/>
            <p:nvPr/>
          </p:nvSpPr>
          <p:spPr>
            <a:xfrm>
              <a:off x="2975112" y="3127727"/>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図書館▶</a:t>
              </a:r>
              <a:endParaRPr sz="1200" b="1" i="0" u="none" strike="noStrike" cap="none">
                <a:solidFill>
                  <a:schemeClr val="lt1"/>
                </a:solidFill>
                <a:latin typeface="Arial"/>
                <a:ea typeface="Arial"/>
                <a:cs typeface="Arial"/>
                <a:sym typeface="Arial"/>
              </a:endParaRPr>
            </a:p>
          </p:txBody>
        </p:sp>
      </p:grpSp>
      <p:grpSp>
        <p:nvGrpSpPr>
          <p:cNvPr id="3281" name="Google Shape;3281;p81"/>
          <p:cNvGrpSpPr/>
          <p:nvPr/>
        </p:nvGrpSpPr>
        <p:grpSpPr>
          <a:xfrm>
            <a:off x="1721689" y="3127784"/>
            <a:ext cx="833875" cy="287615"/>
            <a:chOff x="1721689" y="3127784"/>
            <a:chExt cx="833875" cy="287615"/>
          </a:xfrm>
        </p:grpSpPr>
        <p:sp>
          <p:nvSpPr>
            <p:cNvPr id="3282" name="Google Shape;3282;p81"/>
            <p:cNvSpPr/>
            <p:nvPr/>
          </p:nvSpPr>
          <p:spPr>
            <a:xfrm>
              <a:off x="1721689" y="3127784"/>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83" name="Google Shape;3283;p81"/>
            <p:cNvSpPr txBox="1"/>
            <p:nvPr/>
          </p:nvSpPr>
          <p:spPr>
            <a:xfrm>
              <a:off x="1721689" y="3134681"/>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市役所▶</a:t>
              </a:r>
              <a:endParaRPr sz="1200" b="1" i="0" u="none" strike="noStrike" cap="none">
                <a:solidFill>
                  <a:schemeClr val="lt1"/>
                </a:solidFill>
                <a:latin typeface="Arial"/>
                <a:ea typeface="Arial"/>
                <a:cs typeface="Arial"/>
                <a:sym typeface="Arial"/>
              </a:endParaRPr>
            </a:p>
          </p:txBody>
        </p:sp>
      </p:grpSp>
      <p:grpSp>
        <p:nvGrpSpPr>
          <p:cNvPr id="3284" name="Google Shape;3284;p81"/>
          <p:cNvGrpSpPr/>
          <p:nvPr/>
        </p:nvGrpSpPr>
        <p:grpSpPr>
          <a:xfrm>
            <a:off x="2951809" y="4019432"/>
            <a:ext cx="833875" cy="287615"/>
            <a:chOff x="2951809" y="4019432"/>
            <a:chExt cx="833875" cy="287615"/>
          </a:xfrm>
        </p:grpSpPr>
        <p:sp>
          <p:nvSpPr>
            <p:cNvPr id="3285" name="Google Shape;3285;p81"/>
            <p:cNvSpPr/>
            <p:nvPr/>
          </p:nvSpPr>
          <p:spPr>
            <a:xfrm>
              <a:off x="2951809" y="4019432"/>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86" name="Google Shape;3286;p81"/>
            <p:cNvSpPr txBox="1"/>
            <p:nvPr/>
          </p:nvSpPr>
          <p:spPr>
            <a:xfrm>
              <a:off x="2951809" y="4026329"/>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信号機▶</a:t>
              </a:r>
              <a:endParaRPr sz="1200" b="1" i="0" u="none" strike="noStrike" cap="none">
                <a:solidFill>
                  <a:schemeClr val="lt1"/>
                </a:solidFill>
                <a:latin typeface="Arial"/>
                <a:ea typeface="Arial"/>
                <a:cs typeface="Arial"/>
                <a:sym typeface="Arial"/>
              </a:endParaRPr>
            </a:p>
          </p:txBody>
        </p:sp>
      </p:grpSp>
      <p:grpSp>
        <p:nvGrpSpPr>
          <p:cNvPr id="3287" name="Google Shape;3287;p81"/>
          <p:cNvGrpSpPr/>
          <p:nvPr/>
        </p:nvGrpSpPr>
        <p:grpSpPr>
          <a:xfrm>
            <a:off x="3030323" y="4817337"/>
            <a:ext cx="1084800" cy="286187"/>
            <a:chOff x="3030323" y="4817337"/>
            <a:chExt cx="1084800" cy="286187"/>
          </a:xfrm>
        </p:grpSpPr>
        <p:sp>
          <p:nvSpPr>
            <p:cNvPr id="3288" name="Google Shape;3288;p81"/>
            <p:cNvSpPr/>
            <p:nvPr/>
          </p:nvSpPr>
          <p:spPr>
            <a:xfrm>
              <a:off x="3071222" y="4817337"/>
              <a:ext cx="936109"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89" name="Google Shape;3289;p81"/>
            <p:cNvSpPr txBox="1"/>
            <p:nvPr/>
          </p:nvSpPr>
          <p:spPr>
            <a:xfrm>
              <a:off x="3030323" y="4824224"/>
              <a:ext cx="10848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横断歩道▶</a:t>
              </a:r>
              <a:endParaRPr sz="1200" b="1" i="0" u="none" strike="noStrike" cap="none">
                <a:solidFill>
                  <a:schemeClr val="lt1"/>
                </a:solidFill>
                <a:latin typeface="Arial"/>
                <a:ea typeface="Arial"/>
                <a:cs typeface="Arial"/>
                <a:sym typeface="Arial"/>
              </a:endParaRPr>
            </a:p>
          </p:txBody>
        </p:sp>
      </p:grpSp>
      <p:grpSp>
        <p:nvGrpSpPr>
          <p:cNvPr id="3290" name="Google Shape;3290;p81"/>
          <p:cNvGrpSpPr/>
          <p:nvPr/>
        </p:nvGrpSpPr>
        <p:grpSpPr>
          <a:xfrm>
            <a:off x="3190078" y="6341754"/>
            <a:ext cx="1015518" cy="287615"/>
            <a:chOff x="3190078" y="6341754"/>
            <a:chExt cx="1015518" cy="287615"/>
          </a:xfrm>
        </p:grpSpPr>
        <p:sp>
          <p:nvSpPr>
            <p:cNvPr id="3291" name="Google Shape;3291;p81"/>
            <p:cNvSpPr/>
            <p:nvPr/>
          </p:nvSpPr>
          <p:spPr>
            <a:xfrm>
              <a:off x="3190078" y="6341754"/>
              <a:ext cx="978123"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92" name="Google Shape;3292;p81"/>
            <p:cNvSpPr txBox="1"/>
            <p:nvPr/>
          </p:nvSpPr>
          <p:spPr>
            <a:xfrm>
              <a:off x="3190078" y="6348651"/>
              <a:ext cx="1015518"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デパート▶</a:t>
              </a:r>
              <a:endParaRPr sz="1200" b="1" i="0" u="none" strike="noStrike" cap="none">
                <a:solidFill>
                  <a:schemeClr val="lt1"/>
                </a:solidFill>
                <a:latin typeface="Arial"/>
                <a:ea typeface="Arial"/>
                <a:cs typeface="Arial"/>
                <a:sym typeface="Arial"/>
              </a:endParaRPr>
            </a:p>
          </p:txBody>
        </p:sp>
      </p:grpSp>
      <p:grpSp>
        <p:nvGrpSpPr>
          <p:cNvPr id="3293" name="Google Shape;3293;p81"/>
          <p:cNvGrpSpPr/>
          <p:nvPr/>
        </p:nvGrpSpPr>
        <p:grpSpPr>
          <a:xfrm>
            <a:off x="4757307" y="3059493"/>
            <a:ext cx="833875" cy="287615"/>
            <a:chOff x="4757307" y="3059493"/>
            <a:chExt cx="833875" cy="287615"/>
          </a:xfrm>
        </p:grpSpPr>
        <p:sp>
          <p:nvSpPr>
            <p:cNvPr id="3294" name="Google Shape;3294;p81"/>
            <p:cNvSpPr/>
            <p:nvPr/>
          </p:nvSpPr>
          <p:spPr>
            <a:xfrm>
              <a:off x="4757307" y="3059493"/>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95" name="Google Shape;3295;p81"/>
            <p:cNvSpPr txBox="1"/>
            <p:nvPr/>
          </p:nvSpPr>
          <p:spPr>
            <a:xfrm>
              <a:off x="4757307" y="3066390"/>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新聞社▶</a:t>
              </a:r>
              <a:endParaRPr sz="1200" b="1" i="0" u="none" strike="noStrike" cap="none">
                <a:solidFill>
                  <a:schemeClr val="lt1"/>
                </a:solidFill>
                <a:latin typeface="Arial"/>
                <a:ea typeface="Arial"/>
                <a:cs typeface="Arial"/>
                <a:sym typeface="Arial"/>
              </a:endParaRPr>
            </a:p>
          </p:txBody>
        </p:sp>
      </p:grpSp>
      <p:grpSp>
        <p:nvGrpSpPr>
          <p:cNvPr id="3296" name="Google Shape;3296;p81"/>
          <p:cNvGrpSpPr/>
          <p:nvPr/>
        </p:nvGrpSpPr>
        <p:grpSpPr>
          <a:xfrm>
            <a:off x="5566524" y="1279181"/>
            <a:ext cx="1308600" cy="347644"/>
            <a:chOff x="5566524" y="1279181"/>
            <a:chExt cx="1308600" cy="347644"/>
          </a:xfrm>
        </p:grpSpPr>
        <p:sp>
          <p:nvSpPr>
            <p:cNvPr id="3297" name="Google Shape;3297;p81"/>
            <p:cNvSpPr/>
            <p:nvPr/>
          </p:nvSpPr>
          <p:spPr>
            <a:xfrm>
              <a:off x="5639662" y="1318349"/>
              <a:ext cx="1113387"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98" name="Google Shape;3298;p81"/>
            <p:cNvSpPr txBox="1"/>
            <p:nvPr/>
          </p:nvSpPr>
          <p:spPr>
            <a:xfrm>
              <a:off x="5566524" y="1349925"/>
              <a:ext cx="13086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ごみ処理場▶</a:t>
              </a:r>
              <a:endParaRPr sz="1200" b="1" i="0" u="none" strike="noStrike" cap="none">
                <a:solidFill>
                  <a:schemeClr val="lt1"/>
                </a:solidFill>
                <a:latin typeface="Arial"/>
                <a:ea typeface="Arial"/>
                <a:cs typeface="Arial"/>
                <a:sym typeface="Arial"/>
              </a:endParaRPr>
            </a:p>
          </p:txBody>
        </p:sp>
        <p:sp>
          <p:nvSpPr>
            <p:cNvPr id="3299" name="Google Shape;3299;p81"/>
            <p:cNvSpPr txBox="1"/>
            <p:nvPr/>
          </p:nvSpPr>
          <p:spPr>
            <a:xfrm>
              <a:off x="6015038" y="1279181"/>
              <a:ext cx="660082" cy="18466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ja-JP" sz="600" b="0" i="0" u="none" strike="noStrike" cap="none">
                  <a:solidFill>
                    <a:schemeClr val="lt1"/>
                  </a:solidFill>
                  <a:latin typeface="Arial"/>
                  <a:ea typeface="Arial"/>
                  <a:cs typeface="Arial"/>
                  <a:sym typeface="Arial"/>
                </a:rPr>
                <a:t>しょりじょう</a:t>
              </a:r>
              <a:endParaRPr sz="600" b="0" i="0" u="none" strike="noStrike" cap="none">
                <a:solidFill>
                  <a:schemeClr val="lt1"/>
                </a:solidFill>
                <a:latin typeface="Arial"/>
                <a:ea typeface="Arial"/>
                <a:cs typeface="Arial"/>
                <a:sym typeface="Arial"/>
              </a:endParaRPr>
            </a:p>
          </p:txBody>
        </p:sp>
      </p:grpSp>
      <p:grpSp>
        <p:nvGrpSpPr>
          <p:cNvPr id="3300" name="Google Shape;3300;p81"/>
          <p:cNvGrpSpPr/>
          <p:nvPr/>
        </p:nvGrpSpPr>
        <p:grpSpPr>
          <a:xfrm>
            <a:off x="5005319" y="6204344"/>
            <a:ext cx="855304" cy="350238"/>
            <a:chOff x="5620614" y="6410682"/>
            <a:chExt cx="855304" cy="350238"/>
          </a:xfrm>
        </p:grpSpPr>
        <p:sp>
          <p:nvSpPr>
            <p:cNvPr id="3301" name="Google Shape;3301;p81"/>
            <p:cNvSpPr/>
            <p:nvPr/>
          </p:nvSpPr>
          <p:spPr>
            <a:xfrm>
              <a:off x="5620614" y="6449623"/>
              <a:ext cx="813526"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02" name="Google Shape;3302;p81"/>
            <p:cNvSpPr txBox="1"/>
            <p:nvPr/>
          </p:nvSpPr>
          <p:spPr>
            <a:xfrm>
              <a:off x="5642043" y="6480202"/>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警察署▶</a:t>
              </a:r>
              <a:endParaRPr sz="1200" b="1" i="0" u="none" strike="noStrike" cap="none">
                <a:solidFill>
                  <a:schemeClr val="lt1"/>
                </a:solidFill>
                <a:latin typeface="Arial"/>
                <a:ea typeface="Arial"/>
                <a:cs typeface="Arial"/>
                <a:sym typeface="Arial"/>
              </a:endParaRPr>
            </a:p>
          </p:txBody>
        </p:sp>
        <p:sp>
          <p:nvSpPr>
            <p:cNvPr id="3303" name="Google Shape;3303;p81"/>
            <p:cNvSpPr txBox="1"/>
            <p:nvPr/>
          </p:nvSpPr>
          <p:spPr>
            <a:xfrm>
              <a:off x="5667603" y="6410682"/>
              <a:ext cx="672043" cy="18466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600"/>
                <a:buFont typeface="Arial"/>
                <a:buNone/>
              </a:pPr>
              <a:r>
                <a:rPr lang="ja-JP" sz="600" b="0" i="0" u="none" strike="noStrike" cap="none">
                  <a:solidFill>
                    <a:schemeClr val="lt1"/>
                  </a:solidFill>
                  <a:latin typeface="Arial"/>
                  <a:ea typeface="Arial"/>
                  <a:cs typeface="Arial"/>
                  <a:sym typeface="Arial"/>
                </a:rPr>
                <a:t>けいさつしょ</a:t>
              </a:r>
              <a:endParaRPr sz="600" b="0" i="0" u="none" strike="noStrike" cap="none">
                <a:solidFill>
                  <a:schemeClr val="lt1"/>
                </a:solidFill>
                <a:latin typeface="Arial"/>
                <a:ea typeface="Arial"/>
                <a:cs typeface="Arial"/>
                <a:sym typeface="Arial"/>
              </a:endParaRPr>
            </a:p>
          </p:txBody>
        </p:sp>
      </p:grpSp>
      <p:grpSp>
        <p:nvGrpSpPr>
          <p:cNvPr id="3304" name="Google Shape;3304;p81"/>
          <p:cNvGrpSpPr/>
          <p:nvPr/>
        </p:nvGrpSpPr>
        <p:grpSpPr>
          <a:xfrm>
            <a:off x="5069475" y="3580733"/>
            <a:ext cx="1217100" cy="286187"/>
            <a:chOff x="6141484" y="4543573"/>
            <a:chExt cx="1217100" cy="286187"/>
          </a:xfrm>
        </p:grpSpPr>
        <p:sp>
          <p:nvSpPr>
            <p:cNvPr id="3305" name="Google Shape;3305;p81"/>
            <p:cNvSpPr/>
            <p:nvPr/>
          </p:nvSpPr>
          <p:spPr>
            <a:xfrm>
              <a:off x="6205586" y="4543573"/>
              <a:ext cx="1065055"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06" name="Google Shape;3306;p81"/>
            <p:cNvSpPr txBox="1"/>
            <p:nvPr/>
          </p:nvSpPr>
          <p:spPr>
            <a:xfrm>
              <a:off x="6141484" y="4550463"/>
              <a:ext cx="12171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マンション▶</a:t>
              </a:r>
              <a:endParaRPr sz="1200" b="1" i="0" u="none" strike="noStrike" cap="none">
                <a:solidFill>
                  <a:schemeClr val="lt1"/>
                </a:solidFill>
                <a:latin typeface="Arial"/>
                <a:ea typeface="Arial"/>
                <a:cs typeface="Arial"/>
                <a:sym typeface="Arial"/>
              </a:endParaRPr>
            </a:p>
          </p:txBody>
        </p:sp>
      </p:grpSp>
      <p:grpSp>
        <p:nvGrpSpPr>
          <p:cNvPr id="3307" name="Google Shape;3307;p81"/>
          <p:cNvGrpSpPr/>
          <p:nvPr/>
        </p:nvGrpSpPr>
        <p:grpSpPr>
          <a:xfrm>
            <a:off x="6551173" y="3616668"/>
            <a:ext cx="864854" cy="287615"/>
            <a:chOff x="4192873" y="3953508"/>
            <a:chExt cx="864854" cy="287615"/>
          </a:xfrm>
        </p:grpSpPr>
        <p:sp>
          <p:nvSpPr>
            <p:cNvPr id="3308" name="Google Shape;3308;p81"/>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09" name="Google Shape;3309;p81"/>
            <p:cNvSpPr txBox="1"/>
            <p:nvPr/>
          </p:nvSpPr>
          <p:spPr>
            <a:xfrm>
              <a:off x="4192873" y="3960405"/>
              <a:ext cx="864854"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学 校▶</a:t>
              </a:r>
              <a:endParaRPr sz="1200" b="1" i="0" u="none" strike="noStrike" cap="none">
                <a:solidFill>
                  <a:schemeClr val="lt1"/>
                </a:solidFill>
                <a:latin typeface="Arial"/>
                <a:ea typeface="Arial"/>
                <a:cs typeface="Arial"/>
                <a:sym typeface="Arial"/>
              </a:endParaRPr>
            </a:p>
          </p:txBody>
        </p:sp>
      </p:grpSp>
      <p:grpSp>
        <p:nvGrpSpPr>
          <p:cNvPr id="3310" name="Google Shape;3310;p81"/>
          <p:cNvGrpSpPr/>
          <p:nvPr/>
        </p:nvGrpSpPr>
        <p:grpSpPr>
          <a:xfrm>
            <a:off x="7136463" y="5404953"/>
            <a:ext cx="864854" cy="287615"/>
            <a:chOff x="4192873" y="3953508"/>
            <a:chExt cx="864854" cy="287615"/>
          </a:xfrm>
        </p:grpSpPr>
        <p:sp>
          <p:nvSpPr>
            <p:cNvPr id="3311" name="Google Shape;3311;p81"/>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12" name="Google Shape;3312;p81"/>
            <p:cNvSpPr txBox="1"/>
            <p:nvPr/>
          </p:nvSpPr>
          <p:spPr>
            <a:xfrm>
              <a:off x="4192873" y="3960405"/>
              <a:ext cx="864854"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橋▶</a:t>
              </a:r>
              <a:endParaRPr sz="1200" b="1" i="0" u="none" strike="noStrike" cap="none">
                <a:solidFill>
                  <a:schemeClr val="lt1"/>
                </a:solidFill>
                <a:latin typeface="Arial"/>
                <a:ea typeface="Arial"/>
                <a:cs typeface="Arial"/>
                <a:sym typeface="Arial"/>
              </a:endParaRPr>
            </a:p>
          </p:txBody>
        </p:sp>
      </p:grpSp>
      <p:grpSp>
        <p:nvGrpSpPr>
          <p:cNvPr id="3313" name="Google Shape;3313;p81"/>
          <p:cNvGrpSpPr/>
          <p:nvPr/>
        </p:nvGrpSpPr>
        <p:grpSpPr>
          <a:xfrm>
            <a:off x="8691779" y="5058348"/>
            <a:ext cx="864854" cy="286187"/>
            <a:chOff x="4192873" y="3953508"/>
            <a:chExt cx="864854" cy="286187"/>
          </a:xfrm>
        </p:grpSpPr>
        <p:sp>
          <p:nvSpPr>
            <p:cNvPr id="3314" name="Google Shape;3314;p81"/>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15" name="Google Shape;3315;p81"/>
            <p:cNvSpPr txBox="1"/>
            <p:nvPr/>
          </p:nvSpPr>
          <p:spPr>
            <a:xfrm>
              <a:off x="4192873" y="3956993"/>
              <a:ext cx="864854"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公 園▶</a:t>
              </a:r>
              <a:endParaRPr sz="1200" b="1" i="0" u="none" strike="noStrike" cap="none">
                <a:solidFill>
                  <a:schemeClr val="lt1"/>
                </a:solidFill>
                <a:latin typeface="Arial"/>
                <a:ea typeface="Arial"/>
                <a:cs typeface="Arial"/>
                <a:sym typeface="Arial"/>
              </a:endParaRPr>
            </a:p>
          </p:txBody>
        </p:sp>
      </p:grpSp>
      <p:grpSp>
        <p:nvGrpSpPr>
          <p:cNvPr id="3316" name="Google Shape;3316;p81"/>
          <p:cNvGrpSpPr/>
          <p:nvPr/>
        </p:nvGrpSpPr>
        <p:grpSpPr>
          <a:xfrm>
            <a:off x="8691779" y="4151838"/>
            <a:ext cx="833875" cy="287615"/>
            <a:chOff x="4192873" y="3953508"/>
            <a:chExt cx="833875" cy="287615"/>
          </a:xfrm>
        </p:grpSpPr>
        <p:sp>
          <p:nvSpPr>
            <p:cNvPr id="3317" name="Google Shape;3317;p81"/>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18" name="Google Shape;3318;p81"/>
            <p:cNvSpPr txBox="1"/>
            <p:nvPr/>
          </p:nvSpPr>
          <p:spPr>
            <a:xfrm>
              <a:off x="4192873" y="3960405"/>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公民館▶</a:t>
              </a:r>
              <a:endParaRPr sz="1200" b="1" i="0" u="none" strike="noStrike" cap="none">
                <a:solidFill>
                  <a:schemeClr val="lt1"/>
                </a:solidFill>
                <a:latin typeface="Arial"/>
                <a:ea typeface="Arial"/>
                <a:cs typeface="Arial"/>
                <a:sym typeface="Arial"/>
              </a:endParaRPr>
            </a:p>
          </p:txBody>
        </p:sp>
      </p:grpSp>
      <p:grpSp>
        <p:nvGrpSpPr>
          <p:cNvPr id="3319" name="Google Shape;3319;p81"/>
          <p:cNvGrpSpPr/>
          <p:nvPr/>
        </p:nvGrpSpPr>
        <p:grpSpPr>
          <a:xfrm>
            <a:off x="6183109" y="2964565"/>
            <a:ext cx="864854" cy="287615"/>
            <a:chOff x="4192873" y="3953508"/>
            <a:chExt cx="864854" cy="287615"/>
          </a:xfrm>
        </p:grpSpPr>
        <p:sp>
          <p:nvSpPr>
            <p:cNvPr id="3320" name="Google Shape;3320;p81"/>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21" name="Google Shape;3321;p81"/>
            <p:cNvSpPr txBox="1"/>
            <p:nvPr/>
          </p:nvSpPr>
          <p:spPr>
            <a:xfrm>
              <a:off x="4192873" y="3960405"/>
              <a:ext cx="864854"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工 場▶</a:t>
              </a:r>
              <a:endParaRPr sz="1200" b="1" i="0" u="none" strike="noStrike" cap="none">
                <a:solidFill>
                  <a:schemeClr val="lt1"/>
                </a:solidFill>
                <a:latin typeface="Arial"/>
                <a:ea typeface="Arial"/>
                <a:cs typeface="Arial"/>
                <a:sym typeface="Arial"/>
              </a:endParaRPr>
            </a:p>
          </p:txBody>
        </p:sp>
      </p:grpSp>
      <p:grpSp>
        <p:nvGrpSpPr>
          <p:cNvPr id="3322" name="Google Shape;3322;p81"/>
          <p:cNvGrpSpPr/>
          <p:nvPr/>
        </p:nvGrpSpPr>
        <p:grpSpPr>
          <a:xfrm>
            <a:off x="8679028" y="1686069"/>
            <a:ext cx="864854" cy="286645"/>
            <a:chOff x="4192873" y="3953508"/>
            <a:chExt cx="864854" cy="286645"/>
          </a:xfrm>
        </p:grpSpPr>
        <p:sp>
          <p:nvSpPr>
            <p:cNvPr id="3323" name="Google Shape;3323;p81"/>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24" name="Google Shape;3324;p81"/>
            <p:cNvSpPr txBox="1"/>
            <p:nvPr/>
          </p:nvSpPr>
          <p:spPr>
            <a:xfrm>
              <a:off x="4192873" y="3959435"/>
              <a:ext cx="864854"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県 庁▶</a:t>
              </a:r>
              <a:endParaRPr sz="1200" b="1" i="0" u="none" strike="noStrike" cap="none">
                <a:solidFill>
                  <a:schemeClr val="lt1"/>
                </a:solidFill>
                <a:latin typeface="Arial"/>
                <a:ea typeface="Arial"/>
                <a:cs typeface="Arial"/>
                <a:sym typeface="Arial"/>
              </a:endParaRPr>
            </a:p>
          </p:txBody>
        </p:sp>
      </p:grpSp>
      <p:pic>
        <p:nvPicPr>
          <p:cNvPr id="3325" name="Google Shape;3325;p81"/>
          <p:cNvPicPr preferRelativeResize="0"/>
          <p:nvPr/>
        </p:nvPicPr>
        <p:blipFill rotWithShape="1">
          <a:blip r:embed="rId4">
            <a:alphaModFix/>
          </a:blip>
          <a:srcRect/>
          <a:stretch/>
        </p:blipFill>
        <p:spPr>
          <a:xfrm>
            <a:off x="738008" y="2226956"/>
            <a:ext cx="828864" cy="2415547"/>
          </a:xfrm>
          <a:prstGeom prst="rect">
            <a:avLst/>
          </a:prstGeom>
          <a:noFill/>
          <a:ln>
            <a:noFill/>
          </a:ln>
        </p:spPr>
      </p:pic>
      <p:pic>
        <p:nvPicPr>
          <p:cNvPr id="3326" name="Google Shape;3326;p81"/>
          <p:cNvPicPr preferRelativeResize="0"/>
          <p:nvPr/>
        </p:nvPicPr>
        <p:blipFill rotWithShape="1">
          <a:blip r:embed="rId5">
            <a:alphaModFix/>
          </a:blip>
          <a:srcRect/>
          <a:stretch/>
        </p:blipFill>
        <p:spPr>
          <a:xfrm>
            <a:off x="10850685" y="2584220"/>
            <a:ext cx="963061" cy="2210304"/>
          </a:xfrm>
          <a:prstGeom prst="rect">
            <a:avLst/>
          </a:prstGeom>
          <a:noFill/>
          <a:ln>
            <a:noFill/>
          </a:ln>
        </p:spPr>
      </p:pic>
      <p:grpSp>
        <p:nvGrpSpPr>
          <p:cNvPr id="3327" name="Google Shape;3327;p81"/>
          <p:cNvGrpSpPr/>
          <p:nvPr/>
        </p:nvGrpSpPr>
        <p:grpSpPr>
          <a:xfrm>
            <a:off x="201954" y="1255867"/>
            <a:ext cx="2869268" cy="894581"/>
            <a:chOff x="201954" y="1255867"/>
            <a:chExt cx="2869268" cy="894581"/>
          </a:xfrm>
        </p:grpSpPr>
        <p:sp>
          <p:nvSpPr>
            <p:cNvPr id="3328" name="Google Shape;3328;p81"/>
            <p:cNvSpPr/>
            <p:nvPr/>
          </p:nvSpPr>
          <p:spPr>
            <a:xfrm>
              <a:off x="201954" y="1255867"/>
              <a:ext cx="2715599" cy="894581"/>
            </a:xfrm>
            <a:prstGeom prst="wedgeRoundRectCallout">
              <a:avLst>
                <a:gd name="adj1" fmla="val 846"/>
                <a:gd name="adj2" fmla="val 66065"/>
                <a:gd name="adj3" fmla="val 16667"/>
              </a:avLst>
            </a:prstGeom>
            <a:solidFill>
              <a:schemeClr val="lt1"/>
            </a:solidFill>
            <a:ln w="12700" cap="flat" cmpd="sng">
              <a:solidFill>
                <a:schemeClr val="dk1"/>
              </a:solidFill>
              <a:prstDash val="solid"/>
              <a:miter lim="800000"/>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29" name="Google Shape;3329;p81"/>
            <p:cNvSpPr txBox="1"/>
            <p:nvPr/>
          </p:nvSpPr>
          <p:spPr>
            <a:xfrm>
              <a:off x="236244" y="1275553"/>
              <a:ext cx="2834978" cy="867890"/>
            </a:xfrm>
            <a:prstGeom prst="rect">
              <a:avLst/>
            </a:prstGeom>
            <a:noFill/>
            <a:ln>
              <a:noFill/>
            </a:ln>
            <a:effectLst>
              <a:outerShdw blurRad="63500" sx="102000" sy="102000" algn="ctr" rotWithShape="0">
                <a:srgbClr val="000000">
                  <a:alpha val="40000"/>
                </a:srgbClr>
              </a:outerShdw>
            </a:effectLst>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税金を使って作られる施設</a:t>
              </a:r>
              <a:endParaRPr sz="1400" b="0" i="0" u="none" strike="noStrike" cap="none">
                <a:solidFill>
                  <a:schemeClr val="dk1"/>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や設備はどれだろう？</a:t>
              </a:r>
              <a:endParaRPr sz="1400" b="0" i="0" u="none" strike="noStrike" cap="none">
                <a:solidFill>
                  <a:srgbClr val="000000"/>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正解のボタンを押してみよう。</a:t>
              </a:r>
              <a:endParaRPr sz="1400" b="0" i="0" u="none" strike="noStrike" cap="none">
                <a:solidFill>
                  <a:srgbClr val="000000"/>
                </a:solidFill>
                <a:latin typeface="Arial"/>
                <a:ea typeface="Arial"/>
                <a:cs typeface="Arial"/>
                <a:sym typeface="Arial"/>
              </a:endParaRPr>
            </a:p>
          </p:txBody>
        </p:sp>
      </p:grpSp>
      <p:grpSp>
        <p:nvGrpSpPr>
          <p:cNvPr id="3330" name="Google Shape;3330;p81"/>
          <p:cNvGrpSpPr/>
          <p:nvPr/>
        </p:nvGrpSpPr>
        <p:grpSpPr>
          <a:xfrm>
            <a:off x="9993599" y="4910247"/>
            <a:ext cx="2010036" cy="1440245"/>
            <a:chOff x="201955" y="1255867"/>
            <a:chExt cx="2010036" cy="1440245"/>
          </a:xfrm>
        </p:grpSpPr>
        <p:sp>
          <p:nvSpPr>
            <p:cNvPr id="3331" name="Google Shape;3331;p81"/>
            <p:cNvSpPr/>
            <p:nvPr/>
          </p:nvSpPr>
          <p:spPr>
            <a:xfrm>
              <a:off x="201955" y="1255867"/>
              <a:ext cx="2001280" cy="1440245"/>
            </a:xfrm>
            <a:prstGeom prst="wedgeRoundRectCallout">
              <a:avLst>
                <a:gd name="adj1" fmla="val -7118"/>
                <a:gd name="adj2" fmla="val -64029"/>
                <a:gd name="adj3" fmla="val 16667"/>
              </a:avLst>
            </a:prstGeom>
            <a:solidFill>
              <a:schemeClr val="lt1"/>
            </a:solidFill>
            <a:ln w="12700" cap="flat" cmpd="sng">
              <a:solidFill>
                <a:schemeClr val="dk1"/>
              </a:solidFill>
              <a:prstDash val="solid"/>
              <a:miter lim="800000"/>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32" name="Google Shape;3332;p81"/>
            <p:cNvSpPr txBox="1"/>
            <p:nvPr/>
          </p:nvSpPr>
          <p:spPr>
            <a:xfrm>
              <a:off x="216339" y="1319042"/>
              <a:ext cx="1995652" cy="867890"/>
            </a:xfrm>
            <a:prstGeom prst="rect">
              <a:avLst/>
            </a:prstGeom>
            <a:noFill/>
            <a:ln>
              <a:noFill/>
            </a:ln>
            <a:effectLst>
              <a:outerShdw blurRad="63500" sx="102000" sy="102000" algn="ctr" rotWithShape="0">
                <a:srgbClr val="000000">
                  <a:alpha val="40000"/>
                </a:srgbClr>
              </a:outerShdw>
            </a:effectLst>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いくつあるかな？</a:t>
              </a:r>
              <a:endParaRPr sz="1400" b="0" i="0" u="none" strike="noStrike" cap="none">
                <a:solidFill>
                  <a:srgbClr val="000000"/>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「答え一覧ボタン」を押すと答えがでるよ。</a:t>
              </a:r>
              <a:endParaRPr sz="1400" b="0" i="0" u="none" strike="noStrike" cap="none">
                <a:solidFill>
                  <a:srgbClr val="000000"/>
                </a:solidFill>
                <a:latin typeface="Arial"/>
                <a:ea typeface="Arial"/>
                <a:cs typeface="Arial"/>
                <a:sym typeface="Arial"/>
              </a:endParaRPr>
            </a:p>
          </p:txBody>
        </p:sp>
      </p:grpSp>
      <p:grpSp>
        <p:nvGrpSpPr>
          <p:cNvPr id="3333" name="Google Shape;3333;p81"/>
          <p:cNvGrpSpPr/>
          <p:nvPr/>
        </p:nvGrpSpPr>
        <p:grpSpPr>
          <a:xfrm>
            <a:off x="10264439" y="5856450"/>
            <a:ext cx="1461469" cy="399154"/>
            <a:chOff x="1257316" y="6166651"/>
            <a:chExt cx="1461469" cy="399154"/>
          </a:xfrm>
        </p:grpSpPr>
        <p:sp>
          <p:nvSpPr>
            <p:cNvPr id="3334" name="Google Shape;3334;p81"/>
            <p:cNvSpPr/>
            <p:nvPr/>
          </p:nvSpPr>
          <p:spPr>
            <a:xfrm>
              <a:off x="1257316" y="6166651"/>
              <a:ext cx="1461469"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3335" name="Google Shape;3335;p81"/>
            <p:cNvGrpSpPr/>
            <p:nvPr/>
          </p:nvGrpSpPr>
          <p:grpSpPr>
            <a:xfrm>
              <a:off x="1400567" y="6185730"/>
              <a:ext cx="1169414" cy="338514"/>
              <a:chOff x="1568290" y="6168858"/>
              <a:chExt cx="1169414" cy="338514"/>
            </a:xfrm>
          </p:grpSpPr>
          <p:sp>
            <p:nvSpPr>
              <p:cNvPr id="3336" name="Google Shape;3336;p81"/>
              <p:cNvSpPr txBox="1"/>
              <p:nvPr/>
            </p:nvSpPr>
            <p:spPr>
              <a:xfrm>
                <a:off x="1568290" y="6168858"/>
                <a:ext cx="1016492"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600"/>
                  <a:buFont typeface="Arial"/>
                  <a:buNone/>
                </a:pPr>
                <a:r>
                  <a:rPr lang="ja-JP" sz="1600" b="0" i="0" u="none" strike="noStrike" cap="none">
                    <a:solidFill>
                      <a:schemeClr val="lt1"/>
                    </a:solidFill>
                    <a:latin typeface="Arial"/>
                    <a:ea typeface="Arial"/>
                    <a:cs typeface="Arial"/>
                    <a:sym typeface="Arial"/>
                  </a:rPr>
                  <a:t>答え一覧</a:t>
                </a:r>
                <a:endParaRPr sz="1600" b="0" i="0" u="none" strike="noStrike" cap="none">
                  <a:solidFill>
                    <a:schemeClr val="lt1"/>
                  </a:solidFill>
                  <a:latin typeface="Arial"/>
                  <a:ea typeface="Arial"/>
                  <a:cs typeface="Arial"/>
                  <a:sym typeface="Arial"/>
                </a:endParaRPr>
              </a:p>
            </p:txBody>
          </p:sp>
          <p:sp>
            <p:nvSpPr>
              <p:cNvPr id="3337" name="Google Shape;3337;p81"/>
              <p:cNvSpPr/>
              <p:nvPr/>
            </p:nvSpPr>
            <p:spPr>
              <a:xfrm rot="5400000">
                <a:off x="2527053" y="6251838"/>
                <a:ext cx="226255" cy="195048"/>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grpSp>
      <p:sp>
        <p:nvSpPr>
          <p:cNvPr id="3338" name="Google Shape;3338;p81">
            <a:hlinkClick r:id="rId6" action="ppaction://hlinksldjump"/>
          </p:cNvPr>
          <p:cNvSpPr/>
          <p:nvPr/>
        </p:nvSpPr>
        <p:spPr>
          <a:xfrm>
            <a:off x="10263600" y="5857200"/>
            <a:ext cx="1461469" cy="399154"/>
          </a:xfrm>
          <a:prstGeom prst="roundRect">
            <a:avLst>
              <a:gd name="adj" fmla="val 0"/>
            </a:avLst>
          </a:prstGeom>
          <a:solidFill>
            <a:srgbClr val="FF0000">
              <a:alpha val="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39" name="Google Shape;3339;p81">
            <a:hlinkClick r:id="rId7" action="ppaction://hlinksldjump"/>
          </p:cNvPr>
          <p:cNvSpPr/>
          <p:nvPr/>
        </p:nvSpPr>
        <p:spPr>
          <a:xfrm>
            <a:off x="2975112" y="3124631"/>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40" name="Google Shape;3340;p81">
            <a:hlinkClick r:id="rId8" action="ppaction://hlinksldjump"/>
          </p:cNvPr>
          <p:cNvSpPr/>
          <p:nvPr/>
        </p:nvSpPr>
        <p:spPr>
          <a:xfrm>
            <a:off x="1721689" y="3127784"/>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41" name="Google Shape;3341;p81">
            <a:hlinkClick r:id="rId9" action="ppaction://hlinksldjump"/>
          </p:cNvPr>
          <p:cNvSpPr/>
          <p:nvPr/>
        </p:nvSpPr>
        <p:spPr>
          <a:xfrm>
            <a:off x="2948220" y="4019431"/>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42" name="Google Shape;3342;p81">
            <a:hlinkClick r:id="rId10" action="ppaction://hlinksldjump"/>
          </p:cNvPr>
          <p:cNvSpPr/>
          <p:nvPr/>
        </p:nvSpPr>
        <p:spPr>
          <a:xfrm>
            <a:off x="3071222" y="4813536"/>
            <a:ext cx="936000" cy="286200"/>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43" name="Google Shape;3343;p81">
            <a:hlinkClick r:id="rId11" action="ppaction://hlinksldjump"/>
          </p:cNvPr>
          <p:cNvSpPr/>
          <p:nvPr/>
        </p:nvSpPr>
        <p:spPr>
          <a:xfrm>
            <a:off x="4189284" y="3953507"/>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44" name="Google Shape;3344;p81">
            <a:hlinkClick r:id="rId12" action="ppaction://hlinksldjump"/>
          </p:cNvPr>
          <p:cNvSpPr/>
          <p:nvPr/>
        </p:nvSpPr>
        <p:spPr>
          <a:xfrm>
            <a:off x="3190078" y="6337953"/>
            <a:ext cx="978123"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45" name="Google Shape;3345;p81">
            <a:hlinkClick r:id="rId13" action="ppaction://hlinksldjump"/>
          </p:cNvPr>
          <p:cNvSpPr/>
          <p:nvPr/>
        </p:nvSpPr>
        <p:spPr>
          <a:xfrm>
            <a:off x="5643931" y="1321427"/>
            <a:ext cx="1115700" cy="286200"/>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46" name="Google Shape;3346;p81">
            <a:hlinkClick r:id="rId14" action="ppaction://hlinksldjump"/>
          </p:cNvPr>
          <p:cNvSpPr/>
          <p:nvPr/>
        </p:nvSpPr>
        <p:spPr>
          <a:xfrm>
            <a:off x="4757306" y="3058465"/>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47" name="Google Shape;3347;p81">
            <a:hlinkClick r:id="rId15" action="ppaction://hlinksldjump"/>
          </p:cNvPr>
          <p:cNvSpPr/>
          <p:nvPr/>
        </p:nvSpPr>
        <p:spPr>
          <a:xfrm>
            <a:off x="5145537" y="3580733"/>
            <a:ext cx="1065000" cy="286200"/>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48" name="Google Shape;3348;p81">
            <a:hlinkClick r:id="rId16" action="ppaction://hlinksldjump"/>
          </p:cNvPr>
          <p:cNvSpPr/>
          <p:nvPr/>
        </p:nvSpPr>
        <p:spPr>
          <a:xfrm>
            <a:off x="6183109" y="2964564"/>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49" name="Google Shape;3349;p81">
            <a:hlinkClick r:id="rId17" action="ppaction://hlinksldjump"/>
          </p:cNvPr>
          <p:cNvSpPr/>
          <p:nvPr/>
        </p:nvSpPr>
        <p:spPr>
          <a:xfrm>
            <a:off x="6551172" y="3616668"/>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50" name="Google Shape;3350;p81">
            <a:hlinkClick r:id="rId18" action="ppaction://hlinksldjump"/>
          </p:cNvPr>
          <p:cNvSpPr/>
          <p:nvPr/>
        </p:nvSpPr>
        <p:spPr>
          <a:xfrm>
            <a:off x="6413041" y="4667251"/>
            <a:ext cx="1826972"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51" name="Google Shape;3351;p81">
            <a:hlinkClick r:id="rId19" action="ppaction://hlinksldjump"/>
          </p:cNvPr>
          <p:cNvSpPr/>
          <p:nvPr/>
        </p:nvSpPr>
        <p:spPr>
          <a:xfrm>
            <a:off x="7136463" y="5404953"/>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52" name="Google Shape;3352;p81">
            <a:hlinkClick r:id="rId20" action="ppaction://hlinksldjump"/>
          </p:cNvPr>
          <p:cNvSpPr/>
          <p:nvPr/>
        </p:nvSpPr>
        <p:spPr>
          <a:xfrm>
            <a:off x="5005319" y="6242257"/>
            <a:ext cx="813526"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53" name="Google Shape;3353;p81">
            <a:hlinkClick r:id="rId21" action="ppaction://hlinksldjump"/>
          </p:cNvPr>
          <p:cNvSpPr/>
          <p:nvPr/>
        </p:nvSpPr>
        <p:spPr>
          <a:xfrm>
            <a:off x="8679028" y="1686069"/>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54" name="Google Shape;3354;p81">
            <a:hlinkClick r:id="rId22" action="ppaction://hlinksldjump"/>
          </p:cNvPr>
          <p:cNvSpPr/>
          <p:nvPr/>
        </p:nvSpPr>
        <p:spPr>
          <a:xfrm>
            <a:off x="8691779" y="4151838"/>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55" name="Google Shape;3355;p81">
            <a:hlinkClick r:id="rId23" action="ppaction://hlinksldjump"/>
          </p:cNvPr>
          <p:cNvSpPr/>
          <p:nvPr/>
        </p:nvSpPr>
        <p:spPr>
          <a:xfrm>
            <a:off x="8691778" y="5058347"/>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19">
            <a:hlinkClick r:id="rId3" action="ppaction://hlinksldjump"/>
          </p:cNvPr>
          <p:cNvSpPr/>
          <p:nvPr/>
        </p:nvSpPr>
        <p:spPr>
          <a:xfrm>
            <a:off x="5776333" y="3360533"/>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8" name="Google Shape;328;p19">
            <a:hlinkClick r:id="rId4" action="ppaction://hlinksldjump"/>
          </p:cNvPr>
          <p:cNvSpPr/>
          <p:nvPr/>
        </p:nvSpPr>
        <p:spPr>
          <a:xfrm>
            <a:off x="7260479" y="2254930"/>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9" name="Google Shape;329;p19">
            <a:hlinkClick r:id="rId5" action="ppaction://hlinksldjump"/>
          </p:cNvPr>
          <p:cNvSpPr/>
          <p:nvPr/>
        </p:nvSpPr>
        <p:spPr>
          <a:xfrm>
            <a:off x="5172682" y="3629381"/>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0" name="Google Shape;330;p19">
            <a:hlinkClick r:id="rId6" action="ppaction://hlinksldjump"/>
          </p:cNvPr>
          <p:cNvSpPr/>
          <p:nvPr/>
        </p:nvSpPr>
        <p:spPr>
          <a:xfrm>
            <a:off x="5288276" y="5070801"/>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1" name="Google Shape;331;p19">
            <a:hlinkClick r:id="rId7" action="ppaction://hlinksldjump"/>
          </p:cNvPr>
          <p:cNvSpPr/>
          <p:nvPr/>
        </p:nvSpPr>
        <p:spPr>
          <a:xfrm>
            <a:off x="10913791" y="317657"/>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2" name="Google Shape;332;p19">
            <a:hlinkClick r:id="rId8" action="ppaction://hlinksldjump"/>
          </p:cNvPr>
          <p:cNvSpPr/>
          <p:nvPr/>
        </p:nvSpPr>
        <p:spPr>
          <a:xfrm>
            <a:off x="5900959" y="1968723"/>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3" name="Google Shape;333;p19">
            <a:hlinkClick r:id="rId9" action="ppaction://hlinksldjump"/>
          </p:cNvPr>
          <p:cNvSpPr/>
          <p:nvPr/>
        </p:nvSpPr>
        <p:spPr>
          <a:xfrm>
            <a:off x="5243028" y="3321000"/>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4" name="Google Shape;334;p19">
            <a:hlinkClick r:id="rId10" action="ppaction://hlinksldjump"/>
          </p:cNvPr>
          <p:cNvSpPr/>
          <p:nvPr/>
        </p:nvSpPr>
        <p:spPr>
          <a:xfrm>
            <a:off x="6400740" y="2813554"/>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5" name="Google Shape;335;p19">
            <a:hlinkClick r:id="rId11" action="ppaction://hlinksldjump"/>
          </p:cNvPr>
          <p:cNvSpPr/>
          <p:nvPr/>
        </p:nvSpPr>
        <p:spPr>
          <a:xfrm>
            <a:off x="5617616" y="4854801"/>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6" name="Google Shape;336;p19">
            <a:hlinkClick r:id="rId12" action="ppaction://hlinksldjump"/>
          </p:cNvPr>
          <p:cNvSpPr/>
          <p:nvPr/>
        </p:nvSpPr>
        <p:spPr>
          <a:xfrm>
            <a:off x="5135028" y="5857184"/>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27"/>
                                        </p:tgtEl>
                                        <p:attrNameLst>
                                          <p:attrName>style.visibility</p:attrName>
                                        </p:attrNameLst>
                                      </p:cBhvr>
                                      <p:to>
                                        <p:strVal val="visible"/>
                                      </p:to>
                                    </p:set>
                                    <p:anim calcmode="lin" valueType="num">
                                      <p:cBhvr additive="base">
                                        <p:cTn id="7" dur="500"/>
                                        <p:tgtEl>
                                          <p:spTgt spid="327"/>
                                        </p:tgtEl>
                                        <p:attrNameLst>
                                          <p:attrName>ppt_w</p:attrName>
                                        </p:attrNameLst>
                                      </p:cBhvr>
                                      <p:tavLst>
                                        <p:tav tm="0">
                                          <p:val>
                                            <p:strVal val="0"/>
                                          </p:val>
                                        </p:tav>
                                        <p:tav tm="100000">
                                          <p:val>
                                            <p:strVal val="#ppt_w"/>
                                          </p:val>
                                        </p:tav>
                                      </p:tavLst>
                                    </p:anim>
                                    <p:anim calcmode="lin" valueType="num">
                                      <p:cBhvr additive="base">
                                        <p:cTn id="8" dur="500"/>
                                        <p:tgtEl>
                                          <p:spTgt spid="327"/>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328"/>
                                        </p:tgtEl>
                                        <p:attrNameLst>
                                          <p:attrName>style.visibility</p:attrName>
                                        </p:attrNameLst>
                                      </p:cBhvr>
                                      <p:to>
                                        <p:strVal val="visible"/>
                                      </p:to>
                                    </p:set>
                                    <p:anim calcmode="lin" valueType="num">
                                      <p:cBhvr additive="base">
                                        <p:cTn id="11" dur="500"/>
                                        <p:tgtEl>
                                          <p:spTgt spid="328"/>
                                        </p:tgtEl>
                                        <p:attrNameLst>
                                          <p:attrName>ppt_w</p:attrName>
                                        </p:attrNameLst>
                                      </p:cBhvr>
                                      <p:tavLst>
                                        <p:tav tm="0">
                                          <p:val>
                                            <p:strVal val="0"/>
                                          </p:val>
                                        </p:tav>
                                        <p:tav tm="100000">
                                          <p:val>
                                            <p:strVal val="#ppt_w"/>
                                          </p:val>
                                        </p:tav>
                                      </p:tavLst>
                                    </p:anim>
                                    <p:anim calcmode="lin" valueType="num">
                                      <p:cBhvr additive="base">
                                        <p:cTn id="12" dur="500"/>
                                        <p:tgtEl>
                                          <p:spTgt spid="328"/>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329"/>
                                        </p:tgtEl>
                                        <p:attrNameLst>
                                          <p:attrName>style.visibility</p:attrName>
                                        </p:attrNameLst>
                                      </p:cBhvr>
                                      <p:to>
                                        <p:strVal val="visible"/>
                                      </p:to>
                                    </p:set>
                                    <p:anim calcmode="lin" valueType="num">
                                      <p:cBhvr additive="base">
                                        <p:cTn id="15" dur="500"/>
                                        <p:tgtEl>
                                          <p:spTgt spid="329"/>
                                        </p:tgtEl>
                                        <p:attrNameLst>
                                          <p:attrName>ppt_w</p:attrName>
                                        </p:attrNameLst>
                                      </p:cBhvr>
                                      <p:tavLst>
                                        <p:tav tm="0">
                                          <p:val>
                                            <p:strVal val="0"/>
                                          </p:val>
                                        </p:tav>
                                        <p:tav tm="100000">
                                          <p:val>
                                            <p:strVal val="#ppt_w"/>
                                          </p:val>
                                        </p:tav>
                                      </p:tavLst>
                                    </p:anim>
                                    <p:anim calcmode="lin" valueType="num">
                                      <p:cBhvr additive="base">
                                        <p:cTn id="16" dur="500"/>
                                        <p:tgtEl>
                                          <p:spTgt spid="329"/>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330"/>
                                        </p:tgtEl>
                                        <p:attrNameLst>
                                          <p:attrName>style.visibility</p:attrName>
                                        </p:attrNameLst>
                                      </p:cBhvr>
                                      <p:to>
                                        <p:strVal val="visible"/>
                                      </p:to>
                                    </p:set>
                                    <p:anim calcmode="lin" valueType="num">
                                      <p:cBhvr additive="base">
                                        <p:cTn id="19" dur="500"/>
                                        <p:tgtEl>
                                          <p:spTgt spid="330"/>
                                        </p:tgtEl>
                                        <p:attrNameLst>
                                          <p:attrName>ppt_w</p:attrName>
                                        </p:attrNameLst>
                                      </p:cBhvr>
                                      <p:tavLst>
                                        <p:tav tm="0">
                                          <p:val>
                                            <p:strVal val="0"/>
                                          </p:val>
                                        </p:tav>
                                        <p:tav tm="100000">
                                          <p:val>
                                            <p:strVal val="#ppt_w"/>
                                          </p:val>
                                        </p:tav>
                                      </p:tavLst>
                                    </p:anim>
                                    <p:anim calcmode="lin" valueType="num">
                                      <p:cBhvr additive="base">
                                        <p:cTn id="20" dur="500"/>
                                        <p:tgtEl>
                                          <p:spTgt spid="330"/>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332"/>
                                        </p:tgtEl>
                                        <p:attrNameLst>
                                          <p:attrName>style.visibility</p:attrName>
                                        </p:attrNameLst>
                                      </p:cBhvr>
                                      <p:to>
                                        <p:strVal val="visible"/>
                                      </p:to>
                                    </p:set>
                                    <p:anim calcmode="lin" valueType="num">
                                      <p:cBhvr additive="base">
                                        <p:cTn id="23" dur="500"/>
                                        <p:tgtEl>
                                          <p:spTgt spid="332"/>
                                        </p:tgtEl>
                                        <p:attrNameLst>
                                          <p:attrName>ppt_w</p:attrName>
                                        </p:attrNameLst>
                                      </p:cBhvr>
                                      <p:tavLst>
                                        <p:tav tm="0">
                                          <p:val>
                                            <p:strVal val="0"/>
                                          </p:val>
                                        </p:tav>
                                        <p:tav tm="100000">
                                          <p:val>
                                            <p:strVal val="#ppt_w"/>
                                          </p:val>
                                        </p:tav>
                                      </p:tavLst>
                                    </p:anim>
                                    <p:anim calcmode="lin" valueType="num">
                                      <p:cBhvr additive="base">
                                        <p:cTn id="24" dur="500"/>
                                        <p:tgtEl>
                                          <p:spTgt spid="332"/>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333"/>
                                        </p:tgtEl>
                                        <p:attrNameLst>
                                          <p:attrName>style.visibility</p:attrName>
                                        </p:attrNameLst>
                                      </p:cBhvr>
                                      <p:to>
                                        <p:strVal val="visible"/>
                                      </p:to>
                                    </p:set>
                                    <p:anim calcmode="lin" valueType="num">
                                      <p:cBhvr additive="base">
                                        <p:cTn id="27" dur="500"/>
                                        <p:tgtEl>
                                          <p:spTgt spid="333"/>
                                        </p:tgtEl>
                                        <p:attrNameLst>
                                          <p:attrName>ppt_w</p:attrName>
                                        </p:attrNameLst>
                                      </p:cBhvr>
                                      <p:tavLst>
                                        <p:tav tm="0">
                                          <p:val>
                                            <p:strVal val="0"/>
                                          </p:val>
                                        </p:tav>
                                        <p:tav tm="100000">
                                          <p:val>
                                            <p:strVal val="#ppt_w"/>
                                          </p:val>
                                        </p:tav>
                                      </p:tavLst>
                                    </p:anim>
                                    <p:anim calcmode="lin" valueType="num">
                                      <p:cBhvr additive="base">
                                        <p:cTn id="28" dur="500"/>
                                        <p:tgtEl>
                                          <p:spTgt spid="333"/>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334"/>
                                        </p:tgtEl>
                                        <p:attrNameLst>
                                          <p:attrName>style.visibility</p:attrName>
                                        </p:attrNameLst>
                                      </p:cBhvr>
                                      <p:to>
                                        <p:strVal val="visible"/>
                                      </p:to>
                                    </p:set>
                                    <p:anim calcmode="lin" valueType="num">
                                      <p:cBhvr additive="base">
                                        <p:cTn id="31" dur="500"/>
                                        <p:tgtEl>
                                          <p:spTgt spid="334"/>
                                        </p:tgtEl>
                                        <p:attrNameLst>
                                          <p:attrName>ppt_w</p:attrName>
                                        </p:attrNameLst>
                                      </p:cBhvr>
                                      <p:tavLst>
                                        <p:tav tm="0">
                                          <p:val>
                                            <p:strVal val="0"/>
                                          </p:val>
                                        </p:tav>
                                        <p:tav tm="100000">
                                          <p:val>
                                            <p:strVal val="#ppt_w"/>
                                          </p:val>
                                        </p:tav>
                                      </p:tavLst>
                                    </p:anim>
                                    <p:anim calcmode="lin" valueType="num">
                                      <p:cBhvr additive="base">
                                        <p:cTn id="32" dur="500"/>
                                        <p:tgtEl>
                                          <p:spTgt spid="334"/>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335"/>
                                        </p:tgtEl>
                                        <p:attrNameLst>
                                          <p:attrName>style.visibility</p:attrName>
                                        </p:attrNameLst>
                                      </p:cBhvr>
                                      <p:to>
                                        <p:strVal val="visible"/>
                                      </p:to>
                                    </p:set>
                                    <p:anim calcmode="lin" valueType="num">
                                      <p:cBhvr additive="base">
                                        <p:cTn id="35" dur="500"/>
                                        <p:tgtEl>
                                          <p:spTgt spid="335"/>
                                        </p:tgtEl>
                                        <p:attrNameLst>
                                          <p:attrName>ppt_w</p:attrName>
                                        </p:attrNameLst>
                                      </p:cBhvr>
                                      <p:tavLst>
                                        <p:tav tm="0">
                                          <p:val>
                                            <p:strVal val="0"/>
                                          </p:val>
                                        </p:tav>
                                        <p:tav tm="100000">
                                          <p:val>
                                            <p:strVal val="#ppt_w"/>
                                          </p:val>
                                        </p:tav>
                                      </p:tavLst>
                                    </p:anim>
                                    <p:anim calcmode="lin" valueType="num">
                                      <p:cBhvr additive="base">
                                        <p:cTn id="36" dur="500"/>
                                        <p:tgtEl>
                                          <p:spTgt spid="335"/>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336"/>
                                        </p:tgtEl>
                                        <p:attrNameLst>
                                          <p:attrName>style.visibility</p:attrName>
                                        </p:attrNameLst>
                                      </p:cBhvr>
                                      <p:to>
                                        <p:strVal val="visible"/>
                                      </p:to>
                                    </p:set>
                                    <p:anim calcmode="lin" valueType="num">
                                      <p:cBhvr additive="base">
                                        <p:cTn id="39" dur="500"/>
                                        <p:tgtEl>
                                          <p:spTgt spid="336"/>
                                        </p:tgtEl>
                                        <p:attrNameLst>
                                          <p:attrName>ppt_w</p:attrName>
                                        </p:attrNameLst>
                                      </p:cBhvr>
                                      <p:tavLst>
                                        <p:tav tm="0">
                                          <p:val>
                                            <p:strVal val="0"/>
                                          </p:val>
                                        </p:tav>
                                        <p:tav tm="100000">
                                          <p:val>
                                            <p:strVal val="#ppt_w"/>
                                          </p:val>
                                        </p:tav>
                                      </p:tavLst>
                                    </p:anim>
                                    <p:anim calcmode="lin" valueType="num">
                                      <p:cBhvr additive="base">
                                        <p:cTn id="40" dur="500"/>
                                        <p:tgtEl>
                                          <p:spTgt spid="336"/>
                                        </p:tgtEl>
                                        <p:attrNameLst>
                                          <p:attrName>ppt_h</p:attrName>
                                        </p:attrNameLst>
                                      </p:cBhvr>
                                      <p:tavLst>
                                        <p:tav tm="0">
                                          <p:val>
                                            <p:strVal val="0"/>
                                          </p:val>
                                        </p:tav>
                                        <p:tav tm="100000">
                                          <p:val>
                                            <p:strVal val="#ppt_h"/>
                                          </p:val>
                                        </p:tav>
                                      </p:tavLst>
                                    </p:anim>
                                  </p:childTnLst>
                                </p:cTn>
                              </p:par>
                            </p:childTnLst>
                          </p:cTn>
                        </p:par>
                        <p:par>
                          <p:cTn id="41" fill="hold">
                            <p:stCondLst>
                              <p:cond delay="500"/>
                            </p:stCondLst>
                            <p:childTnLst>
                              <p:par>
                                <p:cTn id="42" presetID="1" presetClass="entr" presetSubtype="0" fill="hold" nodeType="afterEffect">
                                  <p:stCondLst>
                                    <p:cond delay="0"/>
                                  </p:stCondLst>
                                  <p:childTnLst>
                                    <p:set>
                                      <p:cBhvr>
                                        <p:cTn id="43" dur="1" fill="hold">
                                          <p:stCondLst>
                                            <p:cond delay="0"/>
                                          </p:stCondLst>
                                        </p:cTn>
                                        <p:tgtEl>
                                          <p:spTgt spid="3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3359"/>
        <p:cNvGrpSpPr/>
        <p:nvPr/>
      </p:nvGrpSpPr>
      <p:grpSpPr>
        <a:xfrm>
          <a:off x="0" y="0"/>
          <a:ext cx="0" cy="0"/>
          <a:chOff x="0" y="0"/>
          <a:chExt cx="0" cy="0"/>
        </a:xfrm>
      </p:grpSpPr>
      <p:sp>
        <p:nvSpPr>
          <p:cNvPr id="3360" name="Google Shape;3360;p82">
            <a:hlinkClick r:id="rId3" action="ppaction://hlinksldjump"/>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61" name="Google Shape;3361;p82"/>
          <p:cNvSpPr/>
          <p:nvPr/>
        </p:nvSpPr>
        <p:spPr>
          <a:xfrm>
            <a:off x="3064518" y="4489541"/>
            <a:ext cx="939265" cy="939265"/>
          </a:xfrm>
          <a:prstGeom prst="donut">
            <a:avLst>
              <a:gd name="adj" fmla="val 11639"/>
            </a:avLst>
          </a:prstGeom>
          <a:solidFill>
            <a:srgbClr val="0070C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3362" name="Google Shape;3362;p82"/>
          <p:cNvGrpSpPr/>
          <p:nvPr/>
        </p:nvGrpSpPr>
        <p:grpSpPr>
          <a:xfrm>
            <a:off x="2604918" y="5547871"/>
            <a:ext cx="1858464" cy="1238211"/>
            <a:chOff x="8552817" y="5310720"/>
            <a:chExt cx="1858464" cy="1238211"/>
          </a:xfrm>
        </p:grpSpPr>
        <p:grpSp>
          <p:nvGrpSpPr>
            <p:cNvPr id="3363" name="Google Shape;3363;p82"/>
            <p:cNvGrpSpPr/>
            <p:nvPr/>
          </p:nvGrpSpPr>
          <p:grpSpPr>
            <a:xfrm>
              <a:off x="8552817" y="5310720"/>
              <a:ext cx="1858464" cy="1238211"/>
              <a:chOff x="2021611" y="5325378"/>
              <a:chExt cx="1858464" cy="1238211"/>
            </a:xfrm>
          </p:grpSpPr>
          <p:sp>
            <p:nvSpPr>
              <p:cNvPr id="3364" name="Google Shape;3364;p82"/>
              <p:cNvSpPr/>
              <p:nvPr/>
            </p:nvSpPr>
            <p:spPr>
              <a:xfrm>
                <a:off x="2021611" y="5325378"/>
                <a:ext cx="1858464" cy="1238211"/>
              </a:xfrm>
              <a:prstGeom prst="roundRect">
                <a:avLst>
                  <a:gd name="adj" fmla="val 4281"/>
                </a:avLst>
              </a:prstGeom>
              <a:solidFill>
                <a:schemeClr val="lt1"/>
              </a:solidFill>
              <a:ln w="1905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65" name="Google Shape;3365;p82"/>
              <p:cNvSpPr txBox="1"/>
              <p:nvPr/>
            </p:nvSpPr>
            <p:spPr>
              <a:xfrm>
                <a:off x="2021611" y="5383994"/>
                <a:ext cx="1858464"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ja-JP" sz="3600" b="1" i="0" u="none" strike="noStrike" cap="none">
                    <a:solidFill>
                      <a:srgbClr val="0070C0"/>
                    </a:solidFill>
                    <a:latin typeface="Arial"/>
                    <a:ea typeface="Arial"/>
                    <a:cs typeface="Arial"/>
                    <a:sym typeface="Arial"/>
                  </a:rPr>
                  <a:t>正解</a:t>
                </a:r>
                <a:endParaRPr sz="3600" b="1" i="0" u="none" strike="noStrike" cap="none">
                  <a:solidFill>
                    <a:srgbClr val="0070C0"/>
                  </a:solidFill>
                  <a:latin typeface="Arial"/>
                  <a:ea typeface="Arial"/>
                  <a:cs typeface="Arial"/>
                  <a:sym typeface="Arial"/>
                </a:endParaRPr>
              </a:p>
            </p:txBody>
          </p:sp>
        </p:grpSp>
        <p:grpSp>
          <p:nvGrpSpPr>
            <p:cNvPr id="3366" name="Google Shape;3366;p82"/>
            <p:cNvGrpSpPr/>
            <p:nvPr/>
          </p:nvGrpSpPr>
          <p:grpSpPr>
            <a:xfrm>
              <a:off x="8808032" y="6042189"/>
              <a:ext cx="1358204" cy="399154"/>
              <a:chOff x="1842005" y="6166650"/>
              <a:chExt cx="1358204" cy="399154"/>
            </a:xfrm>
          </p:grpSpPr>
          <p:sp>
            <p:nvSpPr>
              <p:cNvPr id="3367" name="Google Shape;3367;p82"/>
              <p:cNvSpPr/>
              <p:nvPr/>
            </p:nvSpPr>
            <p:spPr>
              <a:xfrm>
                <a:off x="1842005" y="6166650"/>
                <a:ext cx="1358204"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3368" name="Google Shape;3368;p82"/>
              <p:cNvGrpSpPr/>
              <p:nvPr/>
            </p:nvGrpSpPr>
            <p:grpSpPr>
              <a:xfrm>
                <a:off x="1931524" y="6196970"/>
                <a:ext cx="1154120" cy="338514"/>
                <a:chOff x="2099247" y="6180098"/>
                <a:chExt cx="1154120" cy="338514"/>
              </a:xfrm>
            </p:grpSpPr>
            <p:sp>
              <p:nvSpPr>
                <p:cNvPr id="3369" name="Google Shape;3369;p82"/>
                <p:cNvSpPr txBox="1"/>
                <p:nvPr/>
              </p:nvSpPr>
              <p:spPr>
                <a:xfrm>
                  <a:off x="2099247" y="6180098"/>
                  <a:ext cx="113966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600"/>
                    <a:buFont typeface="Arial"/>
                    <a:buNone/>
                  </a:pPr>
                  <a:r>
                    <a:rPr lang="ja-JP" sz="1600" b="0" i="0" u="none" strike="noStrike" cap="none">
                      <a:solidFill>
                        <a:schemeClr val="lt1"/>
                      </a:solidFill>
                      <a:latin typeface="Arial"/>
                      <a:ea typeface="Arial"/>
                      <a:cs typeface="Arial"/>
                      <a:sym typeface="Arial"/>
                    </a:rPr>
                    <a:t>図に戻る</a:t>
                  </a:r>
                  <a:endParaRPr sz="1600" b="0" i="0" u="none" strike="noStrike" cap="none">
                    <a:solidFill>
                      <a:schemeClr val="lt1"/>
                    </a:solidFill>
                    <a:latin typeface="Arial"/>
                    <a:ea typeface="Arial"/>
                    <a:cs typeface="Arial"/>
                    <a:sym typeface="Arial"/>
                  </a:endParaRPr>
                </a:p>
              </p:txBody>
            </p:sp>
            <p:sp>
              <p:nvSpPr>
                <p:cNvPr id="3370" name="Google Shape;3370;p82"/>
                <p:cNvSpPr/>
                <p:nvPr/>
              </p:nvSpPr>
              <p:spPr>
                <a:xfrm rot="5400000">
                  <a:off x="3042716" y="6251836"/>
                  <a:ext cx="226255" cy="195048"/>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grpSp>
      </p:grpSp>
      <p:sp>
        <p:nvSpPr>
          <p:cNvPr id="3371" name="Google Shape;3371;p82">
            <a:hlinkClick r:id="rId4" action="ppaction://hlinksldjump"/>
          </p:cNvPr>
          <p:cNvSpPr/>
          <p:nvPr/>
        </p:nvSpPr>
        <p:spPr>
          <a:xfrm>
            <a:off x="2860133" y="6279340"/>
            <a:ext cx="1358204" cy="399154"/>
          </a:xfrm>
          <a:prstGeom prst="roundRect">
            <a:avLst>
              <a:gd name="adj" fmla="val 0"/>
            </a:avLst>
          </a:prstGeom>
          <a:solidFill>
            <a:srgbClr val="FF0000">
              <a:alpha val="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3372" name="Google Shape;3372;p82"/>
          <p:cNvGrpSpPr/>
          <p:nvPr/>
        </p:nvGrpSpPr>
        <p:grpSpPr>
          <a:xfrm>
            <a:off x="3030323" y="4817337"/>
            <a:ext cx="1084800" cy="286187"/>
            <a:chOff x="3030323" y="4817337"/>
            <a:chExt cx="1084800" cy="286187"/>
          </a:xfrm>
        </p:grpSpPr>
        <p:sp>
          <p:nvSpPr>
            <p:cNvPr id="3373" name="Google Shape;3373;p82"/>
            <p:cNvSpPr/>
            <p:nvPr/>
          </p:nvSpPr>
          <p:spPr>
            <a:xfrm>
              <a:off x="3071222" y="4817337"/>
              <a:ext cx="936109"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74" name="Google Shape;3374;p82"/>
            <p:cNvSpPr txBox="1"/>
            <p:nvPr/>
          </p:nvSpPr>
          <p:spPr>
            <a:xfrm>
              <a:off x="3030323" y="4824224"/>
              <a:ext cx="10848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横断歩道▶</a:t>
              </a:r>
              <a:endParaRPr sz="1200" b="1" i="0" u="none" strike="noStrike" cap="none">
                <a:solidFill>
                  <a:schemeClr val="lt1"/>
                </a:solidFill>
                <a:latin typeface="Arial"/>
                <a:ea typeface="Arial"/>
                <a:cs typeface="Arial"/>
                <a:sym typeface="Arial"/>
              </a:endParaRPr>
            </a:p>
          </p:txBody>
        </p:sp>
      </p:grpSp>
    </p:spTree>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3378"/>
        <p:cNvGrpSpPr/>
        <p:nvPr/>
      </p:nvGrpSpPr>
      <p:grpSpPr>
        <a:xfrm>
          <a:off x="0" y="0"/>
          <a:ext cx="0" cy="0"/>
          <a:chOff x="0" y="0"/>
          <a:chExt cx="0" cy="0"/>
        </a:xfrm>
      </p:grpSpPr>
      <p:sp>
        <p:nvSpPr>
          <p:cNvPr id="3379" name="Google Shape;3379;p83">
            <a:hlinkClick r:id="rId3" action="ppaction://hlinksldjump"/>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3380" name="Google Shape;3380;p83"/>
          <p:cNvGrpSpPr/>
          <p:nvPr/>
        </p:nvGrpSpPr>
        <p:grpSpPr>
          <a:xfrm>
            <a:off x="6406087" y="4661072"/>
            <a:ext cx="1864713" cy="287615"/>
            <a:chOff x="6198632" y="4543573"/>
            <a:chExt cx="1864713" cy="287615"/>
          </a:xfrm>
        </p:grpSpPr>
        <p:sp>
          <p:nvSpPr>
            <p:cNvPr id="3381" name="Google Shape;3381;p83"/>
            <p:cNvSpPr/>
            <p:nvPr/>
          </p:nvSpPr>
          <p:spPr>
            <a:xfrm>
              <a:off x="6205586" y="4543573"/>
              <a:ext cx="1826972"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82" name="Google Shape;3382;p83"/>
            <p:cNvSpPr txBox="1"/>
            <p:nvPr/>
          </p:nvSpPr>
          <p:spPr>
            <a:xfrm>
              <a:off x="6198632" y="4550470"/>
              <a:ext cx="1864713"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コンビニエンスストア▶</a:t>
              </a:r>
              <a:endParaRPr sz="1200" b="1" i="0" u="none" strike="noStrike" cap="none">
                <a:solidFill>
                  <a:schemeClr val="lt1"/>
                </a:solidFill>
                <a:latin typeface="Arial"/>
                <a:ea typeface="Arial"/>
                <a:cs typeface="Arial"/>
                <a:sym typeface="Arial"/>
              </a:endParaRPr>
            </a:p>
          </p:txBody>
        </p:sp>
      </p:grpSp>
      <p:grpSp>
        <p:nvGrpSpPr>
          <p:cNvPr id="3383" name="Google Shape;3383;p83"/>
          <p:cNvGrpSpPr/>
          <p:nvPr/>
        </p:nvGrpSpPr>
        <p:grpSpPr>
          <a:xfrm>
            <a:off x="4192873" y="3953508"/>
            <a:ext cx="833875" cy="287846"/>
            <a:chOff x="4192873" y="3953508"/>
            <a:chExt cx="833875" cy="287846"/>
          </a:xfrm>
        </p:grpSpPr>
        <p:sp>
          <p:nvSpPr>
            <p:cNvPr id="3384" name="Google Shape;3384;p83"/>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85" name="Google Shape;3385;p83"/>
            <p:cNvSpPr txBox="1"/>
            <p:nvPr/>
          </p:nvSpPr>
          <p:spPr>
            <a:xfrm>
              <a:off x="4192873" y="3960636"/>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消防署▶</a:t>
              </a:r>
              <a:endParaRPr sz="1200" b="1" i="0" u="none" strike="noStrike" cap="none">
                <a:solidFill>
                  <a:schemeClr val="lt1"/>
                </a:solidFill>
                <a:latin typeface="Arial"/>
                <a:ea typeface="Arial"/>
                <a:cs typeface="Arial"/>
                <a:sym typeface="Arial"/>
              </a:endParaRPr>
            </a:p>
          </p:txBody>
        </p:sp>
      </p:grpSp>
      <p:grpSp>
        <p:nvGrpSpPr>
          <p:cNvPr id="3386" name="Google Shape;3386;p83"/>
          <p:cNvGrpSpPr/>
          <p:nvPr/>
        </p:nvGrpSpPr>
        <p:grpSpPr>
          <a:xfrm>
            <a:off x="2975112" y="3120830"/>
            <a:ext cx="833875" cy="287615"/>
            <a:chOff x="2975112" y="3120830"/>
            <a:chExt cx="833875" cy="287615"/>
          </a:xfrm>
        </p:grpSpPr>
        <p:sp>
          <p:nvSpPr>
            <p:cNvPr id="3387" name="Google Shape;3387;p83"/>
            <p:cNvSpPr/>
            <p:nvPr/>
          </p:nvSpPr>
          <p:spPr>
            <a:xfrm>
              <a:off x="2975112" y="3120830"/>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88" name="Google Shape;3388;p83"/>
            <p:cNvSpPr txBox="1"/>
            <p:nvPr/>
          </p:nvSpPr>
          <p:spPr>
            <a:xfrm>
              <a:off x="2975112" y="3127727"/>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図書館▶</a:t>
              </a:r>
              <a:endParaRPr sz="1200" b="1" i="0" u="none" strike="noStrike" cap="none">
                <a:solidFill>
                  <a:schemeClr val="lt1"/>
                </a:solidFill>
                <a:latin typeface="Arial"/>
                <a:ea typeface="Arial"/>
                <a:cs typeface="Arial"/>
                <a:sym typeface="Arial"/>
              </a:endParaRPr>
            </a:p>
          </p:txBody>
        </p:sp>
      </p:grpSp>
      <p:grpSp>
        <p:nvGrpSpPr>
          <p:cNvPr id="3389" name="Google Shape;3389;p83"/>
          <p:cNvGrpSpPr/>
          <p:nvPr/>
        </p:nvGrpSpPr>
        <p:grpSpPr>
          <a:xfrm>
            <a:off x="1721689" y="3127784"/>
            <a:ext cx="833875" cy="287615"/>
            <a:chOff x="1721689" y="3127784"/>
            <a:chExt cx="833875" cy="287615"/>
          </a:xfrm>
        </p:grpSpPr>
        <p:sp>
          <p:nvSpPr>
            <p:cNvPr id="3390" name="Google Shape;3390;p83"/>
            <p:cNvSpPr/>
            <p:nvPr/>
          </p:nvSpPr>
          <p:spPr>
            <a:xfrm>
              <a:off x="1721689" y="3127784"/>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91" name="Google Shape;3391;p83"/>
            <p:cNvSpPr txBox="1"/>
            <p:nvPr/>
          </p:nvSpPr>
          <p:spPr>
            <a:xfrm>
              <a:off x="1721689" y="3134681"/>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市役所▶</a:t>
              </a:r>
              <a:endParaRPr sz="1200" b="1" i="0" u="none" strike="noStrike" cap="none">
                <a:solidFill>
                  <a:schemeClr val="lt1"/>
                </a:solidFill>
                <a:latin typeface="Arial"/>
                <a:ea typeface="Arial"/>
                <a:cs typeface="Arial"/>
                <a:sym typeface="Arial"/>
              </a:endParaRPr>
            </a:p>
          </p:txBody>
        </p:sp>
      </p:grpSp>
      <p:grpSp>
        <p:nvGrpSpPr>
          <p:cNvPr id="3392" name="Google Shape;3392;p83"/>
          <p:cNvGrpSpPr/>
          <p:nvPr/>
        </p:nvGrpSpPr>
        <p:grpSpPr>
          <a:xfrm>
            <a:off x="2951809" y="4019432"/>
            <a:ext cx="833875" cy="287615"/>
            <a:chOff x="2951809" y="4019432"/>
            <a:chExt cx="833875" cy="287615"/>
          </a:xfrm>
        </p:grpSpPr>
        <p:sp>
          <p:nvSpPr>
            <p:cNvPr id="3393" name="Google Shape;3393;p83"/>
            <p:cNvSpPr/>
            <p:nvPr/>
          </p:nvSpPr>
          <p:spPr>
            <a:xfrm>
              <a:off x="2951809" y="4019432"/>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94" name="Google Shape;3394;p83"/>
            <p:cNvSpPr txBox="1"/>
            <p:nvPr/>
          </p:nvSpPr>
          <p:spPr>
            <a:xfrm>
              <a:off x="2951809" y="4026329"/>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信号機▶</a:t>
              </a:r>
              <a:endParaRPr sz="1200" b="1" i="0" u="none" strike="noStrike" cap="none">
                <a:solidFill>
                  <a:schemeClr val="lt1"/>
                </a:solidFill>
                <a:latin typeface="Arial"/>
                <a:ea typeface="Arial"/>
                <a:cs typeface="Arial"/>
                <a:sym typeface="Arial"/>
              </a:endParaRPr>
            </a:p>
          </p:txBody>
        </p:sp>
      </p:grpSp>
      <p:grpSp>
        <p:nvGrpSpPr>
          <p:cNvPr id="3395" name="Google Shape;3395;p83"/>
          <p:cNvGrpSpPr/>
          <p:nvPr/>
        </p:nvGrpSpPr>
        <p:grpSpPr>
          <a:xfrm>
            <a:off x="3030323" y="4817337"/>
            <a:ext cx="1084800" cy="286187"/>
            <a:chOff x="3030323" y="4817337"/>
            <a:chExt cx="1084800" cy="286187"/>
          </a:xfrm>
        </p:grpSpPr>
        <p:sp>
          <p:nvSpPr>
            <p:cNvPr id="3396" name="Google Shape;3396;p83"/>
            <p:cNvSpPr/>
            <p:nvPr/>
          </p:nvSpPr>
          <p:spPr>
            <a:xfrm>
              <a:off x="3071222" y="4817337"/>
              <a:ext cx="936109"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97" name="Google Shape;3397;p83"/>
            <p:cNvSpPr txBox="1"/>
            <p:nvPr/>
          </p:nvSpPr>
          <p:spPr>
            <a:xfrm>
              <a:off x="3030323" y="4824224"/>
              <a:ext cx="10848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横断歩道▶</a:t>
              </a:r>
              <a:endParaRPr sz="1200" b="1" i="0" u="none" strike="noStrike" cap="none">
                <a:solidFill>
                  <a:schemeClr val="lt1"/>
                </a:solidFill>
                <a:latin typeface="Arial"/>
                <a:ea typeface="Arial"/>
                <a:cs typeface="Arial"/>
                <a:sym typeface="Arial"/>
              </a:endParaRPr>
            </a:p>
          </p:txBody>
        </p:sp>
      </p:grpSp>
      <p:grpSp>
        <p:nvGrpSpPr>
          <p:cNvPr id="3398" name="Google Shape;3398;p83"/>
          <p:cNvGrpSpPr/>
          <p:nvPr/>
        </p:nvGrpSpPr>
        <p:grpSpPr>
          <a:xfrm>
            <a:off x="3190078" y="6341754"/>
            <a:ext cx="1015518" cy="287615"/>
            <a:chOff x="3190078" y="6341754"/>
            <a:chExt cx="1015518" cy="287615"/>
          </a:xfrm>
        </p:grpSpPr>
        <p:sp>
          <p:nvSpPr>
            <p:cNvPr id="3399" name="Google Shape;3399;p83"/>
            <p:cNvSpPr/>
            <p:nvPr/>
          </p:nvSpPr>
          <p:spPr>
            <a:xfrm>
              <a:off x="3190078" y="6341754"/>
              <a:ext cx="978123"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400" name="Google Shape;3400;p83"/>
            <p:cNvSpPr txBox="1"/>
            <p:nvPr/>
          </p:nvSpPr>
          <p:spPr>
            <a:xfrm>
              <a:off x="3190078" y="6348651"/>
              <a:ext cx="1015518"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デパート▶</a:t>
              </a:r>
              <a:endParaRPr sz="1200" b="1" i="0" u="none" strike="noStrike" cap="none">
                <a:solidFill>
                  <a:schemeClr val="lt1"/>
                </a:solidFill>
                <a:latin typeface="Arial"/>
                <a:ea typeface="Arial"/>
                <a:cs typeface="Arial"/>
                <a:sym typeface="Arial"/>
              </a:endParaRPr>
            </a:p>
          </p:txBody>
        </p:sp>
      </p:grpSp>
      <p:grpSp>
        <p:nvGrpSpPr>
          <p:cNvPr id="3401" name="Google Shape;3401;p83"/>
          <p:cNvGrpSpPr/>
          <p:nvPr/>
        </p:nvGrpSpPr>
        <p:grpSpPr>
          <a:xfrm>
            <a:off x="4757307" y="3059493"/>
            <a:ext cx="833875" cy="287615"/>
            <a:chOff x="4757307" y="3059493"/>
            <a:chExt cx="833875" cy="287615"/>
          </a:xfrm>
        </p:grpSpPr>
        <p:sp>
          <p:nvSpPr>
            <p:cNvPr id="3402" name="Google Shape;3402;p83"/>
            <p:cNvSpPr/>
            <p:nvPr/>
          </p:nvSpPr>
          <p:spPr>
            <a:xfrm>
              <a:off x="4757307" y="3059493"/>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403" name="Google Shape;3403;p83"/>
            <p:cNvSpPr txBox="1"/>
            <p:nvPr/>
          </p:nvSpPr>
          <p:spPr>
            <a:xfrm>
              <a:off x="4757307" y="3066390"/>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新聞社▶</a:t>
              </a:r>
              <a:endParaRPr sz="1200" b="1" i="0" u="none" strike="noStrike" cap="none">
                <a:solidFill>
                  <a:schemeClr val="lt1"/>
                </a:solidFill>
                <a:latin typeface="Arial"/>
                <a:ea typeface="Arial"/>
                <a:cs typeface="Arial"/>
                <a:sym typeface="Arial"/>
              </a:endParaRPr>
            </a:p>
          </p:txBody>
        </p:sp>
      </p:grpSp>
      <p:grpSp>
        <p:nvGrpSpPr>
          <p:cNvPr id="3404" name="Google Shape;3404;p83"/>
          <p:cNvGrpSpPr/>
          <p:nvPr/>
        </p:nvGrpSpPr>
        <p:grpSpPr>
          <a:xfrm>
            <a:off x="5566524" y="1279181"/>
            <a:ext cx="1308600" cy="347644"/>
            <a:chOff x="5566524" y="1279181"/>
            <a:chExt cx="1308600" cy="347644"/>
          </a:xfrm>
        </p:grpSpPr>
        <p:sp>
          <p:nvSpPr>
            <p:cNvPr id="3405" name="Google Shape;3405;p83"/>
            <p:cNvSpPr/>
            <p:nvPr/>
          </p:nvSpPr>
          <p:spPr>
            <a:xfrm>
              <a:off x="5639662" y="1318349"/>
              <a:ext cx="1113387"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406" name="Google Shape;3406;p83"/>
            <p:cNvSpPr txBox="1"/>
            <p:nvPr/>
          </p:nvSpPr>
          <p:spPr>
            <a:xfrm>
              <a:off x="5566524" y="1349925"/>
              <a:ext cx="13086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ごみ処理場▶</a:t>
              </a:r>
              <a:endParaRPr sz="1200" b="1" i="0" u="none" strike="noStrike" cap="none">
                <a:solidFill>
                  <a:schemeClr val="lt1"/>
                </a:solidFill>
                <a:latin typeface="Arial"/>
                <a:ea typeface="Arial"/>
                <a:cs typeface="Arial"/>
                <a:sym typeface="Arial"/>
              </a:endParaRPr>
            </a:p>
          </p:txBody>
        </p:sp>
        <p:sp>
          <p:nvSpPr>
            <p:cNvPr id="3407" name="Google Shape;3407;p83"/>
            <p:cNvSpPr txBox="1"/>
            <p:nvPr/>
          </p:nvSpPr>
          <p:spPr>
            <a:xfrm>
              <a:off x="6015038" y="1279181"/>
              <a:ext cx="660082" cy="18466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ja-JP" sz="600" b="0" i="0" u="none" strike="noStrike" cap="none">
                  <a:solidFill>
                    <a:schemeClr val="lt1"/>
                  </a:solidFill>
                  <a:latin typeface="Arial"/>
                  <a:ea typeface="Arial"/>
                  <a:cs typeface="Arial"/>
                  <a:sym typeface="Arial"/>
                </a:rPr>
                <a:t>しょりじょう</a:t>
              </a:r>
              <a:endParaRPr sz="600" b="0" i="0" u="none" strike="noStrike" cap="none">
                <a:solidFill>
                  <a:schemeClr val="lt1"/>
                </a:solidFill>
                <a:latin typeface="Arial"/>
                <a:ea typeface="Arial"/>
                <a:cs typeface="Arial"/>
                <a:sym typeface="Arial"/>
              </a:endParaRPr>
            </a:p>
          </p:txBody>
        </p:sp>
      </p:grpSp>
      <p:grpSp>
        <p:nvGrpSpPr>
          <p:cNvPr id="3408" name="Google Shape;3408;p83"/>
          <p:cNvGrpSpPr/>
          <p:nvPr/>
        </p:nvGrpSpPr>
        <p:grpSpPr>
          <a:xfrm>
            <a:off x="5005319" y="6204344"/>
            <a:ext cx="855304" cy="350238"/>
            <a:chOff x="5620614" y="6410682"/>
            <a:chExt cx="855304" cy="350238"/>
          </a:xfrm>
        </p:grpSpPr>
        <p:sp>
          <p:nvSpPr>
            <p:cNvPr id="3409" name="Google Shape;3409;p83"/>
            <p:cNvSpPr/>
            <p:nvPr/>
          </p:nvSpPr>
          <p:spPr>
            <a:xfrm>
              <a:off x="5620614" y="6449623"/>
              <a:ext cx="813526"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410" name="Google Shape;3410;p83"/>
            <p:cNvSpPr txBox="1"/>
            <p:nvPr/>
          </p:nvSpPr>
          <p:spPr>
            <a:xfrm>
              <a:off x="5642043" y="6480202"/>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警察署▶</a:t>
              </a:r>
              <a:endParaRPr sz="1200" b="1" i="0" u="none" strike="noStrike" cap="none">
                <a:solidFill>
                  <a:schemeClr val="lt1"/>
                </a:solidFill>
                <a:latin typeface="Arial"/>
                <a:ea typeface="Arial"/>
                <a:cs typeface="Arial"/>
                <a:sym typeface="Arial"/>
              </a:endParaRPr>
            </a:p>
          </p:txBody>
        </p:sp>
        <p:sp>
          <p:nvSpPr>
            <p:cNvPr id="3411" name="Google Shape;3411;p83"/>
            <p:cNvSpPr txBox="1"/>
            <p:nvPr/>
          </p:nvSpPr>
          <p:spPr>
            <a:xfrm>
              <a:off x="5667603" y="6410682"/>
              <a:ext cx="672043" cy="18466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600"/>
                <a:buFont typeface="Arial"/>
                <a:buNone/>
              </a:pPr>
              <a:r>
                <a:rPr lang="ja-JP" sz="600" b="0" i="0" u="none" strike="noStrike" cap="none">
                  <a:solidFill>
                    <a:schemeClr val="lt1"/>
                  </a:solidFill>
                  <a:latin typeface="Arial"/>
                  <a:ea typeface="Arial"/>
                  <a:cs typeface="Arial"/>
                  <a:sym typeface="Arial"/>
                </a:rPr>
                <a:t>けいさつしょ</a:t>
              </a:r>
              <a:endParaRPr sz="600" b="0" i="0" u="none" strike="noStrike" cap="none">
                <a:solidFill>
                  <a:schemeClr val="lt1"/>
                </a:solidFill>
                <a:latin typeface="Arial"/>
                <a:ea typeface="Arial"/>
                <a:cs typeface="Arial"/>
                <a:sym typeface="Arial"/>
              </a:endParaRPr>
            </a:p>
          </p:txBody>
        </p:sp>
      </p:grpSp>
      <p:grpSp>
        <p:nvGrpSpPr>
          <p:cNvPr id="3412" name="Google Shape;3412;p83"/>
          <p:cNvGrpSpPr/>
          <p:nvPr/>
        </p:nvGrpSpPr>
        <p:grpSpPr>
          <a:xfrm>
            <a:off x="5069475" y="3580733"/>
            <a:ext cx="1217100" cy="286187"/>
            <a:chOff x="6141484" y="4543573"/>
            <a:chExt cx="1217100" cy="286187"/>
          </a:xfrm>
        </p:grpSpPr>
        <p:sp>
          <p:nvSpPr>
            <p:cNvPr id="3413" name="Google Shape;3413;p83"/>
            <p:cNvSpPr/>
            <p:nvPr/>
          </p:nvSpPr>
          <p:spPr>
            <a:xfrm>
              <a:off x="6205586" y="4543573"/>
              <a:ext cx="1065055"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414" name="Google Shape;3414;p83"/>
            <p:cNvSpPr txBox="1"/>
            <p:nvPr/>
          </p:nvSpPr>
          <p:spPr>
            <a:xfrm>
              <a:off x="6141484" y="4550463"/>
              <a:ext cx="12171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マンション▶</a:t>
              </a:r>
              <a:endParaRPr sz="1200" b="1" i="0" u="none" strike="noStrike" cap="none">
                <a:solidFill>
                  <a:schemeClr val="lt1"/>
                </a:solidFill>
                <a:latin typeface="Arial"/>
                <a:ea typeface="Arial"/>
                <a:cs typeface="Arial"/>
                <a:sym typeface="Arial"/>
              </a:endParaRPr>
            </a:p>
          </p:txBody>
        </p:sp>
      </p:grpSp>
      <p:grpSp>
        <p:nvGrpSpPr>
          <p:cNvPr id="3415" name="Google Shape;3415;p83"/>
          <p:cNvGrpSpPr/>
          <p:nvPr/>
        </p:nvGrpSpPr>
        <p:grpSpPr>
          <a:xfrm>
            <a:off x="6551173" y="3616668"/>
            <a:ext cx="864854" cy="287615"/>
            <a:chOff x="4192873" y="3953508"/>
            <a:chExt cx="864854" cy="287615"/>
          </a:xfrm>
        </p:grpSpPr>
        <p:sp>
          <p:nvSpPr>
            <p:cNvPr id="3416" name="Google Shape;3416;p83"/>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417" name="Google Shape;3417;p83"/>
            <p:cNvSpPr txBox="1"/>
            <p:nvPr/>
          </p:nvSpPr>
          <p:spPr>
            <a:xfrm>
              <a:off x="4192873" y="3960405"/>
              <a:ext cx="864854"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学 校▶</a:t>
              </a:r>
              <a:endParaRPr sz="1200" b="1" i="0" u="none" strike="noStrike" cap="none">
                <a:solidFill>
                  <a:schemeClr val="lt1"/>
                </a:solidFill>
                <a:latin typeface="Arial"/>
                <a:ea typeface="Arial"/>
                <a:cs typeface="Arial"/>
                <a:sym typeface="Arial"/>
              </a:endParaRPr>
            </a:p>
          </p:txBody>
        </p:sp>
      </p:grpSp>
      <p:grpSp>
        <p:nvGrpSpPr>
          <p:cNvPr id="3418" name="Google Shape;3418;p83"/>
          <p:cNvGrpSpPr/>
          <p:nvPr/>
        </p:nvGrpSpPr>
        <p:grpSpPr>
          <a:xfrm>
            <a:off x="7136463" y="5404953"/>
            <a:ext cx="864854" cy="287615"/>
            <a:chOff x="4192873" y="3953508"/>
            <a:chExt cx="864854" cy="287615"/>
          </a:xfrm>
        </p:grpSpPr>
        <p:sp>
          <p:nvSpPr>
            <p:cNvPr id="3419" name="Google Shape;3419;p83"/>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420" name="Google Shape;3420;p83"/>
            <p:cNvSpPr txBox="1"/>
            <p:nvPr/>
          </p:nvSpPr>
          <p:spPr>
            <a:xfrm>
              <a:off x="4192873" y="3960405"/>
              <a:ext cx="864854"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橋▶</a:t>
              </a:r>
              <a:endParaRPr sz="1200" b="1" i="0" u="none" strike="noStrike" cap="none">
                <a:solidFill>
                  <a:schemeClr val="lt1"/>
                </a:solidFill>
                <a:latin typeface="Arial"/>
                <a:ea typeface="Arial"/>
                <a:cs typeface="Arial"/>
                <a:sym typeface="Arial"/>
              </a:endParaRPr>
            </a:p>
          </p:txBody>
        </p:sp>
      </p:grpSp>
      <p:grpSp>
        <p:nvGrpSpPr>
          <p:cNvPr id="3421" name="Google Shape;3421;p83"/>
          <p:cNvGrpSpPr/>
          <p:nvPr/>
        </p:nvGrpSpPr>
        <p:grpSpPr>
          <a:xfrm>
            <a:off x="8691779" y="5058348"/>
            <a:ext cx="864854" cy="286187"/>
            <a:chOff x="4192873" y="3953508"/>
            <a:chExt cx="864854" cy="286187"/>
          </a:xfrm>
        </p:grpSpPr>
        <p:sp>
          <p:nvSpPr>
            <p:cNvPr id="3422" name="Google Shape;3422;p83"/>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423" name="Google Shape;3423;p83"/>
            <p:cNvSpPr txBox="1"/>
            <p:nvPr/>
          </p:nvSpPr>
          <p:spPr>
            <a:xfrm>
              <a:off x="4192873" y="3956993"/>
              <a:ext cx="864854"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公 園▶</a:t>
              </a:r>
              <a:endParaRPr sz="1200" b="1" i="0" u="none" strike="noStrike" cap="none">
                <a:solidFill>
                  <a:schemeClr val="lt1"/>
                </a:solidFill>
                <a:latin typeface="Arial"/>
                <a:ea typeface="Arial"/>
                <a:cs typeface="Arial"/>
                <a:sym typeface="Arial"/>
              </a:endParaRPr>
            </a:p>
          </p:txBody>
        </p:sp>
      </p:grpSp>
      <p:grpSp>
        <p:nvGrpSpPr>
          <p:cNvPr id="3424" name="Google Shape;3424;p83"/>
          <p:cNvGrpSpPr/>
          <p:nvPr/>
        </p:nvGrpSpPr>
        <p:grpSpPr>
          <a:xfrm>
            <a:off x="8691779" y="4151838"/>
            <a:ext cx="833875" cy="287615"/>
            <a:chOff x="4192873" y="3953508"/>
            <a:chExt cx="833875" cy="287615"/>
          </a:xfrm>
        </p:grpSpPr>
        <p:sp>
          <p:nvSpPr>
            <p:cNvPr id="3425" name="Google Shape;3425;p83"/>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426" name="Google Shape;3426;p83"/>
            <p:cNvSpPr txBox="1"/>
            <p:nvPr/>
          </p:nvSpPr>
          <p:spPr>
            <a:xfrm>
              <a:off x="4192873" y="3960405"/>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公民館▶</a:t>
              </a:r>
              <a:endParaRPr sz="1200" b="1" i="0" u="none" strike="noStrike" cap="none">
                <a:solidFill>
                  <a:schemeClr val="lt1"/>
                </a:solidFill>
                <a:latin typeface="Arial"/>
                <a:ea typeface="Arial"/>
                <a:cs typeface="Arial"/>
                <a:sym typeface="Arial"/>
              </a:endParaRPr>
            </a:p>
          </p:txBody>
        </p:sp>
      </p:grpSp>
      <p:grpSp>
        <p:nvGrpSpPr>
          <p:cNvPr id="3427" name="Google Shape;3427;p83"/>
          <p:cNvGrpSpPr/>
          <p:nvPr/>
        </p:nvGrpSpPr>
        <p:grpSpPr>
          <a:xfrm>
            <a:off x="6183109" y="2964565"/>
            <a:ext cx="864854" cy="287615"/>
            <a:chOff x="4192873" y="3953508"/>
            <a:chExt cx="864854" cy="287615"/>
          </a:xfrm>
        </p:grpSpPr>
        <p:sp>
          <p:nvSpPr>
            <p:cNvPr id="3428" name="Google Shape;3428;p83"/>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429" name="Google Shape;3429;p83"/>
            <p:cNvSpPr txBox="1"/>
            <p:nvPr/>
          </p:nvSpPr>
          <p:spPr>
            <a:xfrm>
              <a:off x="4192873" y="3960405"/>
              <a:ext cx="864854"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工 場▶</a:t>
              </a:r>
              <a:endParaRPr sz="1200" b="1" i="0" u="none" strike="noStrike" cap="none">
                <a:solidFill>
                  <a:schemeClr val="lt1"/>
                </a:solidFill>
                <a:latin typeface="Arial"/>
                <a:ea typeface="Arial"/>
                <a:cs typeface="Arial"/>
                <a:sym typeface="Arial"/>
              </a:endParaRPr>
            </a:p>
          </p:txBody>
        </p:sp>
      </p:grpSp>
      <p:grpSp>
        <p:nvGrpSpPr>
          <p:cNvPr id="3430" name="Google Shape;3430;p83"/>
          <p:cNvGrpSpPr/>
          <p:nvPr/>
        </p:nvGrpSpPr>
        <p:grpSpPr>
          <a:xfrm>
            <a:off x="8679028" y="1686069"/>
            <a:ext cx="864854" cy="286645"/>
            <a:chOff x="4192873" y="3953508"/>
            <a:chExt cx="864854" cy="286645"/>
          </a:xfrm>
        </p:grpSpPr>
        <p:sp>
          <p:nvSpPr>
            <p:cNvPr id="3431" name="Google Shape;3431;p83"/>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432" name="Google Shape;3432;p83"/>
            <p:cNvSpPr txBox="1"/>
            <p:nvPr/>
          </p:nvSpPr>
          <p:spPr>
            <a:xfrm>
              <a:off x="4192873" y="3959435"/>
              <a:ext cx="864854"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県 庁▶</a:t>
              </a:r>
              <a:endParaRPr sz="1200" b="1" i="0" u="none" strike="noStrike" cap="none">
                <a:solidFill>
                  <a:schemeClr val="lt1"/>
                </a:solidFill>
                <a:latin typeface="Arial"/>
                <a:ea typeface="Arial"/>
                <a:cs typeface="Arial"/>
                <a:sym typeface="Arial"/>
              </a:endParaRPr>
            </a:p>
          </p:txBody>
        </p:sp>
      </p:grpSp>
      <p:pic>
        <p:nvPicPr>
          <p:cNvPr id="3433" name="Google Shape;3433;p83"/>
          <p:cNvPicPr preferRelativeResize="0"/>
          <p:nvPr/>
        </p:nvPicPr>
        <p:blipFill rotWithShape="1">
          <a:blip r:embed="rId4">
            <a:alphaModFix/>
          </a:blip>
          <a:srcRect/>
          <a:stretch/>
        </p:blipFill>
        <p:spPr>
          <a:xfrm>
            <a:off x="738008" y="2226956"/>
            <a:ext cx="828864" cy="2415547"/>
          </a:xfrm>
          <a:prstGeom prst="rect">
            <a:avLst/>
          </a:prstGeom>
          <a:noFill/>
          <a:ln>
            <a:noFill/>
          </a:ln>
        </p:spPr>
      </p:pic>
      <p:pic>
        <p:nvPicPr>
          <p:cNvPr id="3434" name="Google Shape;3434;p83"/>
          <p:cNvPicPr preferRelativeResize="0"/>
          <p:nvPr/>
        </p:nvPicPr>
        <p:blipFill rotWithShape="1">
          <a:blip r:embed="rId5">
            <a:alphaModFix/>
          </a:blip>
          <a:srcRect/>
          <a:stretch/>
        </p:blipFill>
        <p:spPr>
          <a:xfrm>
            <a:off x="10850685" y="2584220"/>
            <a:ext cx="963061" cy="2210304"/>
          </a:xfrm>
          <a:prstGeom prst="rect">
            <a:avLst/>
          </a:prstGeom>
          <a:noFill/>
          <a:ln>
            <a:noFill/>
          </a:ln>
        </p:spPr>
      </p:pic>
      <p:grpSp>
        <p:nvGrpSpPr>
          <p:cNvPr id="3435" name="Google Shape;3435;p83"/>
          <p:cNvGrpSpPr/>
          <p:nvPr/>
        </p:nvGrpSpPr>
        <p:grpSpPr>
          <a:xfrm>
            <a:off x="201954" y="1255867"/>
            <a:ext cx="2869268" cy="894581"/>
            <a:chOff x="201954" y="1255867"/>
            <a:chExt cx="2869268" cy="894581"/>
          </a:xfrm>
        </p:grpSpPr>
        <p:sp>
          <p:nvSpPr>
            <p:cNvPr id="3436" name="Google Shape;3436;p83"/>
            <p:cNvSpPr/>
            <p:nvPr/>
          </p:nvSpPr>
          <p:spPr>
            <a:xfrm>
              <a:off x="201954" y="1255867"/>
              <a:ext cx="2715599" cy="894581"/>
            </a:xfrm>
            <a:prstGeom prst="wedgeRoundRectCallout">
              <a:avLst>
                <a:gd name="adj1" fmla="val 846"/>
                <a:gd name="adj2" fmla="val 66065"/>
                <a:gd name="adj3" fmla="val 16667"/>
              </a:avLst>
            </a:prstGeom>
            <a:solidFill>
              <a:schemeClr val="lt1"/>
            </a:solidFill>
            <a:ln w="12700" cap="flat" cmpd="sng">
              <a:solidFill>
                <a:schemeClr val="dk1"/>
              </a:solidFill>
              <a:prstDash val="solid"/>
              <a:miter lim="800000"/>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437" name="Google Shape;3437;p83"/>
            <p:cNvSpPr txBox="1"/>
            <p:nvPr/>
          </p:nvSpPr>
          <p:spPr>
            <a:xfrm>
              <a:off x="236244" y="1275553"/>
              <a:ext cx="2834978" cy="867890"/>
            </a:xfrm>
            <a:prstGeom prst="rect">
              <a:avLst/>
            </a:prstGeom>
            <a:noFill/>
            <a:ln>
              <a:noFill/>
            </a:ln>
            <a:effectLst>
              <a:outerShdw blurRad="63500" sx="102000" sy="102000" algn="ctr" rotWithShape="0">
                <a:srgbClr val="000000">
                  <a:alpha val="40000"/>
                </a:srgbClr>
              </a:outerShdw>
            </a:effectLst>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税金を使って作られる施設</a:t>
              </a:r>
              <a:endParaRPr sz="1400" b="0" i="0" u="none" strike="noStrike" cap="none">
                <a:solidFill>
                  <a:schemeClr val="dk1"/>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や設備はどれだろう？</a:t>
              </a:r>
              <a:endParaRPr sz="1400" b="0" i="0" u="none" strike="noStrike" cap="none">
                <a:solidFill>
                  <a:srgbClr val="000000"/>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正解のボタンを押してみよう。</a:t>
              </a:r>
              <a:endParaRPr sz="1400" b="0" i="0" u="none" strike="noStrike" cap="none">
                <a:solidFill>
                  <a:srgbClr val="000000"/>
                </a:solidFill>
                <a:latin typeface="Arial"/>
                <a:ea typeface="Arial"/>
                <a:cs typeface="Arial"/>
                <a:sym typeface="Arial"/>
              </a:endParaRPr>
            </a:p>
          </p:txBody>
        </p:sp>
      </p:grpSp>
      <p:grpSp>
        <p:nvGrpSpPr>
          <p:cNvPr id="3438" name="Google Shape;3438;p83"/>
          <p:cNvGrpSpPr/>
          <p:nvPr/>
        </p:nvGrpSpPr>
        <p:grpSpPr>
          <a:xfrm>
            <a:off x="9993599" y="4910247"/>
            <a:ext cx="2010036" cy="1440245"/>
            <a:chOff x="201955" y="1255867"/>
            <a:chExt cx="2010036" cy="1440245"/>
          </a:xfrm>
        </p:grpSpPr>
        <p:sp>
          <p:nvSpPr>
            <p:cNvPr id="3439" name="Google Shape;3439;p83"/>
            <p:cNvSpPr/>
            <p:nvPr/>
          </p:nvSpPr>
          <p:spPr>
            <a:xfrm>
              <a:off x="201955" y="1255867"/>
              <a:ext cx="2001280" cy="1440245"/>
            </a:xfrm>
            <a:prstGeom prst="wedgeRoundRectCallout">
              <a:avLst>
                <a:gd name="adj1" fmla="val -7118"/>
                <a:gd name="adj2" fmla="val -64029"/>
                <a:gd name="adj3" fmla="val 16667"/>
              </a:avLst>
            </a:prstGeom>
            <a:solidFill>
              <a:schemeClr val="lt1"/>
            </a:solidFill>
            <a:ln w="12700" cap="flat" cmpd="sng">
              <a:solidFill>
                <a:schemeClr val="dk1"/>
              </a:solidFill>
              <a:prstDash val="solid"/>
              <a:miter lim="800000"/>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440" name="Google Shape;3440;p83"/>
            <p:cNvSpPr txBox="1"/>
            <p:nvPr/>
          </p:nvSpPr>
          <p:spPr>
            <a:xfrm>
              <a:off x="216339" y="1319042"/>
              <a:ext cx="1995652" cy="867890"/>
            </a:xfrm>
            <a:prstGeom prst="rect">
              <a:avLst/>
            </a:prstGeom>
            <a:noFill/>
            <a:ln>
              <a:noFill/>
            </a:ln>
            <a:effectLst>
              <a:outerShdw blurRad="63500" sx="102000" sy="102000" algn="ctr" rotWithShape="0">
                <a:srgbClr val="000000">
                  <a:alpha val="40000"/>
                </a:srgbClr>
              </a:outerShdw>
            </a:effectLst>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いくつあるかな？</a:t>
              </a:r>
              <a:endParaRPr sz="1400" b="0" i="0" u="none" strike="noStrike" cap="none">
                <a:solidFill>
                  <a:srgbClr val="000000"/>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「答え一覧ボタン」を押すと答えがでるよ。</a:t>
              </a:r>
              <a:endParaRPr sz="1400" b="0" i="0" u="none" strike="noStrike" cap="none">
                <a:solidFill>
                  <a:srgbClr val="000000"/>
                </a:solidFill>
                <a:latin typeface="Arial"/>
                <a:ea typeface="Arial"/>
                <a:cs typeface="Arial"/>
                <a:sym typeface="Arial"/>
              </a:endParaRPr>
            </a:p>
          </p:txBody>
        </p:sp>
      </p:grpSp>
      <p:grpSp>
        <p:nvGrpSpPr>
          <p:cNvPr id="3441" name="Google Shape;3441;p83"/>
          <p:cNvGrpSpPr/>
          <p:nvPr/>
        </p:nvGrpSpPr>
        <p:grpSpPr>
          <a:xfrm>
            <a:off x="10264439" y="5856450"/>
            <a:ext cx="1461469" cy="399154"/>
            <a:chOff x="1257316" y="6166651"/>
            <a:chExt cx="1461469" cy="399154"/>
          </a:xfrm>
        </p:grpSpPr>
        <p:sp>
          <p:nvSpPr>
            <p:cNvPr id="3442" name="Google Shape;3442;p83"/>
            <p:cNvSpPr/>
            <p:nvPr/>
          </p:nvSpPr>
          <p:spPr>
            <a:xfrm>
              <a:off x="1257316" y="6166651"/>
              <a:ext cx="1461469"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3443" name="Google Shape;3443;p83"/>
            <p:cNvGrpSpPr/>
            <p:nvPr/>
          </p:nvGrpSpPr>
          <p:grpSpPr>
            <a:xfrm>
              <a:off x="1400567" y="6185730"/>
              <a:ext cx="1169414" cy="338514"/>
              <a:chOff x="1568290" y="6168858"/>
              <a:chExt cx="1169414" cy="338514"/>
            </a:xfrm>
          </p:grpSpPr>
          <p:sp>
            <p:nvSpPr>
              <p:cNvPr id="3444" name="Google Shape;3444;p83"/>
              <p:cNvSpPr txBox="1"/>
              <p:nvPr/>
            </p:nvSpPr>
            <p:spPr>
              <a:xfrm>
                <a:off x="1568290" y="6168858"/>
                <a:ext cx="1016492"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600"/>
                  <a:buFont typeface="Arial"/>
                  <a:buNone/>
                </a:pPr>
                <a:r>
                  <a:rPr lang="ja-JP" sz="1600" b="0" i="0" u="none" strike="noStrike" cap="none">
                    <a:solidFill>
                      <a:schemeClr val="lt1"/>
                    </a:solidFill>
                    <a:latin typeface="Arial"/>
                    <a:ea typeface="Arial"/>
                    <a:cs typeface="Arial"/>
                    <a:sym typeface="Arial"/>
                  </a:rPr>
                  <a:t>答え一覧</a:t>
                </a:r>
                <a:endParaRPr sz="1600" b="0" i="0" u="none" strike="noStrike" cap="none">
                  <a:solidFill>
                    <a:schemeClr val="lt1"/>
                  </a:solidFill>
                  <a:latin typeface="Arial"/>
                  <a:ea typeface="Arial"/>
                  <a:cs typeface="Arial"/>
                  <a:sym typeface="Arial"/>
                </a:endParaRPr>
              </a:p>
            </p:txBody>
          </p:sp>
          <p:sp>
            <p:nvSpPr>
              <p:cNvPr id="3445" name="Google Shape;3445;p83"/>
              <p:cNvSpPr/>
              <p:nvPr/>
            </p:nvSpPr>
            <p:spPr>
              <a:xfrm rot="5400000">
                <a:off x="2527053" y="6251838"/>
                <a:ext cx="226255" cy="195048"/>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grpSp>
      <p:sp>
        <p:nvSpPr>
          <p:cNvPr id="3446" name="Google Shape;3446;p83">
            <a:hlinkClick r:id="rId6" action="ppaction://hlinksldjump"/>
          </p:cNvPr>
          <p:cNvSpPr/>
          <p:nvPr/>
        </p:nvSpPr>
        <p:spPr>
          <a:xfrm>
            <a:off x="10263600" y="5857200"/>
            <a:ext cx="1461469" cy="399154"/>
          </a:xfrm>
          <a:prstGeom prst="roundRect">
            <a:avLst>
              <a:gd name="adj" fmla="val 0"/>
            </a:avLst>
          </a:prstGeom>
          <a:solidFill>
            <a:srgbClr val="FF0000">
              <a:alpha val="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3447" name="Google Shape;3447;p83">
            <a:hlinkClick r:id="rId7" action="ppaction://hlinksldjump"/>
          </p:cNvPr>
          <p:cNvSpPr/>
          <p:nvPr/>
        </p:nvSpPr>
        <p:spPr>
          <a:xfrm>
            <a:off x="2975112" y="3124631"/>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448" name="Google Shape;3448;p83">
            <a:hlinkClick r:id="rId8" action="ppaction://hlinksldjump"/>
          </p:cNvPr>
          <p:cNvSpPr/>
          <p:nvPr/>
        </p:nvSpPr>
        <p:spPr>
          <a:xfrm>
            <a:off x="1721689" y="3127784"/>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449" name="Google Shape;3449;p83">
            <a:hlinkClick r:id="rId9" action="ppaction://hlinksldjump"/>
          </p:cNvPr>
          <p:cNvSpPr/>
          <p:nvPr/>
        </p:nvSpPr>
        <p:spPr>
          <a:xfrm>
            <a:off x="2948220" y="4019431"/>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450" name="Google Shape;3450;p83">
            <a:hlinkClick r:id="rId10" action="ppaction://hlinksldjump"/>
          </p:cNvPr>
          <p:cNvSpPr/>
          <p:nvPr/>
        </p:nvSpPr>
        <p:spPr>
          <a:xfrm>
            <a:off x="3071222" y="4813536"/>
            <a:ext cx="936000" cy="286200"/>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451" name="Google Shape;3451;p83">
            <a:hlinkClick r:id="rId11" action="ppaction://hlinksldjump"/>
          </p:cNvPr>
          <p:cNvSpPr/>
          <p:nvPr/>
        </p:nvSpPr>
        <p:spPr>
          <a:xfrm>
            <a:off x="4189284" y="3953507"/>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452" name="Google Shape;3452;p83">
            <a:hlinkClick r:id="rId12" action="ppaction://hlinksldjump"/>
          </p:cNvPr>
          <p:cNvSpPr/>
          <p:nvPr/>
        </p:nvSpPr>
        <p:spPr>
          <a:xfrm>
            <a:off x="3190078" y="6337953"/>
            <a:ext cx="978123"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453" name="Google Shape;3453;p83">
            <a:hlinkClick r:id="rId13" action="ppaction://hlinksldjump"/>
          </p:cNvPr>
          <p:cNvSpPr/>
          <p:nvPr/>
        </p:nvSpPr>
        <p:spPr>
          <a:xfrm>
            <a:off x="5643931" y="1321427"/>
            <a:ext cx="1115700" cy="286200"/>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454" name="Google Shape;3454;p83">
            <a:hlinkClick r:id="rId14" action="ppaction://hlinksldjump"/>
          </p:cNvPr>
          <p:cNvSpPr/>
          <p:nvPr/>
        </p:nvSpPr>
        <p:spPr>
          <a:xfrm>
            <a:off x="4757306" y="3058465"/>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455" name="Google Shape;3455;p83">
            <a:hlinkClick r:id="rId15" action="ppaction://hlinksldjump"/>
          </p:cNvPr>
          <p:cNvSpPr/>
          <p:nvPr/>
        </p:nvSpPr>
        <p:spPr>
          <a:xfrm>
            <a:off x="5145537" y="3580733"/>
            <a:ext cx="1065000" cy="286200"/>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456" name="Google Shape;3456;p83">
            <a:hlinkClick r:id="rId16" action="ppaction://hlinksldjump"/>
          </p:cNvPr>
          <p:cNvSpPr/>
          <p:nvPr/>
        </p:nvSpPr>
        <p:spPr>
          <a:xfrm>
            <a:off x="6183109" y="2964564"/>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457" name="Google Shape;3457;p83">
            <a:hlinkClick r:id="rId17" action="ppaction://hlinksldjump"/>
          </p:cNvPr>
          <p:cNvSpPr/>
          <p:nvPr/>
        </p:nvSpPr>
        <p:spPr>
          <a:xfrm>
            <a:off x="6551172" y="3616668"/>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458" name="Google Shape;3458;p83">
            <a:hlinkClick r:id="rId18" action="ppaction://hlinksldjump"/>
          </p:cNvPr>
          <p:cNvSpPr/>
          <p:nvPr/>
        </p:nvSpPr>
        <p:spPr>
          <a:xfrm>
            <a:off x="6413041" y="4667251"/>
            <a:ext cx="1826972"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459" name="Google Shape;3459;p83">
            <a:hlinkClick r:id="rId19" action="ppaction://hlinksldjump"/>
          </p:cNvPr>
          <p:cNvSpPr/>
          <p:nvPr/>
        </p:nvSpPr>
        <p:spPr>
          <a:xfrm>
            <a:off x="7136463" y="5404953"/>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460" name="Google Shape;3460;p83">
            <a:hlinkClick r:id="rId20" action="ppaction://hlinksldjump"/>
          </p:cNvPr>
          <p:cNvSpPr/>
          <p:nvPr/>
        </p:nvSpPr>
        <p:spPr>
          <a:xfrm>
            <a:off x="5005319" y="6242257"/>
            <a:ext cx="813526"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461" name="Google Shape;3461;p83">
            <a:hlinkClick r:id="rId21" action="ppaction://hlinksldjump"/>
          </p:cNvPr>
          <p:cNvSpPr/>
          <p:nvPr/>
        </p:nvSpPr>
        <p:spPr>
          <a:xfrm>
            <a:off x="8679028" y="1686069"/>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462" name="Google Shape;3462;p83">
            <a:hlinkClick r:id="rId22" action="ppaction://hlinksldjump"/>
          </p:cNvPr>
          <p:cNvSpPr/>
          <p:nvPr/>
        </p:nvSpPr>
        <p:spPr>
          <a:xfrm>
            <a:off x="8691779" y="4151838"/>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463" name="Google Shape;3463;p83">
            <a:hlinkClick r:id="rId23" action="ppaction://hlinksldjump"/>
          </p:cNvPr>
          <p:cNvSpPr/>
          <p:nvPr/>
        </p:nvSpPr>
        <p:spPr>
          <a:xfrm>
            <a:off x="8691778" y="5058347"/>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3467"/>
        <p:cNvGrpSpPr/>
        <p:nvPr/>
      </p:nvGrpSpPr>
      <p:grpSpPr>
        <a:xfrm>
          <a:off x="0" y="0"/>
          <a:ext cx="0" cy="0"/>
          <a:chOff x="0" y="0"/>
          <a:chExt cx="0" cy="0"/>
        </a:xfrm>
      </p:grpSpPr>
      <p:sp>
        <p:nvSpPr>
          <p:cNvPr id="3468" name="Google Shape;3468;p84">
            <a:hlinkClick r:id="rId3" action="ppaction://hlinksldjump"/>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3469" name="Google Shape;3469;p84"/>
          <p:cNvSpPr/>
          <p:nvPr/>
        </p:nvSpPr>
        <p:spPr>
          <a:xfrm>
            <a:off x="4117661" y="3633206"/>
            <a:ext cx="939265" cy="939265"/>
          </a:xfrm>
          <a:prstGeom prst="donut">
            <a:avLst>
              <a:gd name="adj" fmla="val 11639"/>
            </a:avLst>
          </a:prstGeom>
          <a:solidFill>
            <a:srgbClr val="0070C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3470" name="Google Shape;3470;p84"/>
          <p:cNvGrpSpPr/>
          <p:nvPr/>
        </p:nvGrpSpPr>
        <p:grpSpPr>
          <a:xfrm>
            <a:off x="3658061" y="4691536"/>
            <a:ext cx="1858464" cy="1238211"/>
            <a:chOff x="8552817" y="5310720"/>
            <a:chExt cx="1858464" cy="1238211"/>
          </a:xfrm>
        </p:grpSpPr>
        <p:grpSp>
          <p:nvGrpSpPr>
            <p:cNvPr id="3471" name="Google Shape;3471;p84"/>
            <p:cNvGrpSpPr/>
            <p:nvPr/>
          </p:nvGrpSpPr>
          <p:grpSpPr>
            <a:xfrm>
              <a:off x="8552817" y="5310720"/>
              <a:ext cx="1858464" cy="1238211"/>
              <a:chOff x="2021611" y="5325378"/>
              <a:chExt cx="1858464" cy="1238211"/>
            </a:xfrm>
          </p:grpSpPr>
          <p:sp>
            <p:nvSpPr>
              <p:cNvPr id="3472" name="Google Shape;3472;p84"/>
              <p:cNvSpPr/>
              <p:nvPr/>
            </p:nvSpPr>
            <p:spPr>
              <a:xfrm>
                <a:off x="2021611" y="5325378"/>
                <a:ext cx="1858464" cy="1238211"/>
              </a:xfrm>
              <a:prstGeom prst="roundRect">
                <a:avLst>
                  <a:gd name="adj" fmla="val 4281"/>
                </a:avLst>
              </a:prstGeom>
              <a:solidFill>
                <a:schemeClr val="lt1"/>
              </a:solidFill>
              <a:ln w="1905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473" name="Google Shape;3473;p84"/>
              <p:cNvSpPr txBox="1"/>
              <p:nvPr/>
            </p:nvSpPr>
            <p:spPr>
              <a:xfrm>
                <a:off x="2021611" y="5385545"/>
                <a:ext cx="1858464"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ja-JP" sz="3600" b="1" i="0" u="none" strike="noStrike" cap="none">
                    <a:solidFill>
                      <a:srgbClr val="0070C0"/>
                    </a:solidFill>
                    <a:latin typeface="Arial"/>
                    <a:ea typeface="Arial"/>
                    <a:cs typeface="Arial"/>
                    <a:sym typeface="Arial"/>
                  </a:rPr>
                  <a:t>正解</a:t>
                </a:r>
                <a:endParaRPr sz="3600" b="1" i="0" u="none" strike="noStrike" cap="none">
                  <a:solidFill>
                    <a:srgbClr val="0070C0"/>
                  </a:solidFill>
                  <a:latin typeface="Arial"/>
                  <a:ea typeface="Arial"/>
                  <a:cs typeface="Arial"/>
                  <a:sym typeface="Arial"/>
                </a:endParaRPr>
              </a:p>
            </p:txBody>
          </p:sp>
        </p:grpSp>
        <p:grpSp>
          <p:nvGrpSpPr>
            <p:cNvPr id="3474" name="Google Shape;3474;p84"/>
            <p:cNvGrpSpPr/>
            <p:nvPr/>
          </p:nvGrpSpPr>
          <p:grpSpPr>
            <a:xfrm>
              <a:off x="8808032" y="6042189"/>
              <a:ext cx="1358204" cy="399154"/>
              <a:chOff x="1842005" y="6166650"/>
              <a:chExt cx="1358204" cy="399154"/>
            </a:xfrm>
          </p:grpSpPr>
          <p:sp>
            <p:nvSpPr>
              <p:cNvPr id="3475" name="Google Shape;3475;p84"/>
              <p:cNvSpPr/>
              <p:nvPr/>
            </p:nvSpPr>
            <p:spPr>
              <a:xfrm>
                <a:off x="1842005" y="6166650"/>
                <a:ext cx="1358204"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3476" name="Google Shape;3476;p84"/>
              <p:cNvGrpSpPr/>
              <p:nvPr/>
            </p:nvGrpSpPr>
            <p:grpSpPr>
              <a:xfrm>
                <a:off x="1931524" y="6196970"/>
                <a:ext cx="1154120" cy="338514"/>
                <a:chOff x="2099247" y="6180098"/>
                <a:chExt cx="1154120" cy="338514"/>
              </a:xfrm>
            </p:grpSpPr>
            <p:sp>
              <p:nvSpPr>
                <p:cNvPr id="3477" name="Google Shape;3477;p84"/>
                <p:cNvSpPr txBox="1"/>
                <p:nvPr/>
              </p:nvSpPr>
              <p:spPr>
                <a:xfrm>
                  <a:off x="2099247" y="6180098"/>
                  <a:ext cx="113966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600"/>
                    <a:buFont typeface="Arial"/>
                    <a:buNone/>
                  </a:pPr>
                  <a:r>
                    <a:rPr lang="ja-JP" sz="1600" b="0" i="0" u="none" strike="noStrike" cap="none">
                      <a:solidFill>
                        <a:schemeClr val="lt1"/>
                      </a:solidFill>
                      <a:latin typeface="Arial"/>
                      <a:ea typeface="Arial"/>
                      <a:cs typeface="Arial"/>
                      <a:sym typeface="Arial"/>
                    </a:rPr>
                    <a:t>図に戻る</a:t>
                  </a:r>
                  <a:endParaRPr sz="1600" b="0" i="0" u="none" strike="noStrike" cap="none">
                    <a:solidFill>
                      <a:schemeClr val="lt1"/>
                    </a:solidFill>
                    <a:latin typeface="Arial"/>
                    <a:ea typeface="Arial"/>
                    <a:cs typeface="Arial"/>
                    <a:sym typeface="Arial"/>
                  </a:endParaRPr>
                </a:p>
              </p:txBody>
            </p:sp>
            <p:sp>
              <p:nvSpPr>
                <p:cNvPr id="3478" name="Google Shape;3478;p84"/>
                <p:cNvSpPr/>
                <p:nvPr/>
              </p:nvSpPr>
              <p:spPr>
                <a:xfrm rot="5400000">
                  <a:off x="3042716" y="6251836"/>
                  <a:ext cx="226255" cy="195048"/>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grpSp>
      </p:grpSp>
      <p:sp>
        <p:nvSpPr>
          <p:cNvPr id="3479" name="Google Shape;3479;p84">
            <a:hlinkClick r:id="rId4" action="ppaction://hlinksldjump"/>
          </p:cNvPr>
          <p:cNvSpPr/>
          <p:nvPr/>
        </p:nvSpPr>
        <p:spPr>
          <a:xfrm>
            <a:off x="3913276" y="5423005"/>
            <a:ext cx="1358204" cy="399154"/>
          </a:xfrm>
          <a:prstGeom prst="roundRect">
            <a:avLst>
              <a:gd name="adj" fmla="val 0"/>
            </a:avLst>
          </a:prstGeom>
          <a:solidFill>
            <a:srgbClr val="FF0000">
              <a:alpha val="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3480" name="Google Shape;3480;p84"/>
          <p:cNvGrpSpPr/>
          <p:nvPr/>
        </p:nvGrpSpPr>
        <p:grpSpPr>
          <a:xfrm>
            <a:off x="4192873" y="3953508"/>
            <a:ext cx="833875" cy="287846"/>
            <a:chOff x="4192873" y="3953508"/>
            <a:chExt cx="833875" cy="287846"/>
          </a:xfrm>
        </p:grpSpPr>
        <p:sp>
          <p:nvSpPr>
            <p:cNvPr id="3481" name="Google Shape;3481;p84"/>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482" name="Google Shape;3482;p84"/>
            <p:cNvSpPr txBox="1"/>
            <p:nvPr/>
          </p:nvSpPr>
          <p:spPr>
            <a:xfrm>
              <a:off x="4192873" y="3960636"/>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消防署▶</a:t>
              </a:r>
              <a:endParaRPr sz="1200" b="1" i="0" u="none" strike="noStrike" cap="none">
                <a:solidFill>
                  <a:schemeClr val="lt1"/>
                </a:solidFill>
                <a:latin typeface="Arial"/>
                <a:ea typeface="Arial"/>
                <a:cs typeface="Arial"/>
                <a:sym typeface="Arial"/>
              </a:endParaRPr>
            </a:p>
          </p:txBody>
        </p:sp>
      </p:grpSp>
    </p:spTree>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3486"/>
        <p:cNvGrpSpPr/>
        <p:nvPr/>
      </p:nvGrpSpPr>
      <p:grpSpPr>
        <a:xfrm>
          <a:off x="0" y="0"/>
          <a:ext cx="0" cy="0"/>
          <a:chOff x="0" y="0"/>
          <a:chExt cx="0" cy="0"/>
        </a:xfrm>
      </p:grpSpPr>
      <p:sp>
        <p:nvSpPr>
          <p:cNvPr id="3487" name="Google Shape;3487;p85">
            <a:hlinkClick r:id="rId3" action="ppaction://hlinksldjump"/>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3488" name="Google Shape;3488;p85"/>
          <p:cNvGrpSpPr/>
          <p:nvPr/>
        </p:nvGrpSpPr>
        <p:grpSpPr>
          <a:xfrm>
            <a:off x="6406087" y="4661072"/>
            <a:ext cx="1864713" cy="287615"/>
            <a:chOff x="6198632" y="4543573"/>
            <a:chExt cx="1864713" cy="287615"/>
          </a:xfrm>
        </p:grpSpPr>
        <p:sp>
          <p:nvSpPr>
            <p:cNvPr id="3489" name="Google Shape;3489;p85"/>
            <p:cNvSpPr/>
            <p:nvPr/>
          </p:nvSpPr>
          <p:spPr>
            <a:xfrm>
              <a:off x="6205586" y="4543573"/>
              <a:ext cx="1826972"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490" name="Google Shape;3490;p85"/>
            <p:cNvSpPr txBox="1"/>
            <p:nvPr/>
          </p:nvSpPr>
          <p:spPr>
            <a:xfrm>
              <a:off x="6198632" y="4550470"/>
              <a:ext cx="1864713"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コンビニエンスストア▶</a:t>
              </a:r>
              <a:endParaRPr sz="1200" b="1" i="0" u="none" strike="noStrike" cap="none">
                <a:solidFill>
                  <a:schemeClr val="lt1"/>
                </a:solidFill>
                <a:latin typeface="Arial"/>
                <a:ea typeface="Arial"/>
                <a:cs typeface="Arial"/>
                <a:sym typeface="Arial"/>
              </a:endParaRPr>
            </a:p>
          </p:txBody>
        </p:sp>
      </p:grpSp>
      <p:grpSp>
        <p:nvGrpSpPr>
          <p:cNvPr id="3491" name="Google Shape;3491;p85"/>
          <p:cNvGrpSpPr/>
          <p:nvPr/>
        </p:nvGrpSpPr>
        <p:grpSpPr>
          <a:xfrm>
            <a:off x="4192873" y="3953508"/>
            <a:ext cx="833875" cy="287846"/>
            <a:chOff x="4192873" y="3953508"/>
            <a:chExt cx="833875" cy="287846"/>
          </a:xfrm>
        </p:grpSpPr>
        <p:sp>
          <p:nvSpPr>
            <p:cNvPr id="3492" name="Google Shape;3492;p85"/>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493" name="Google Shape;3493;p85"/>
            <p:cNvSpPr txBox="1"/>
            <p:nvPr/>
          </p:nvSpPr>
          <p:spPr>
            <a:xfrm>
              <a:off x="4192873" y="3960636"/>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消防署▶</a:t>
              </a:r>
              <a:endParaRPr sz="1200" b="1" i="0" u="none" strike="noStrike" cap="none">
                <a:solidFill>
                  <a:schemeClr val="lt1"/>
                </a:solidFill>
                <a:latin typeface="Arial"/>
                <a:ea typeface="Arial"/>
                <a:cs typeface="Arial"/>
                <a:sym typeface="Arial"/>
              </a:endParaRPr>
            </a:p>
          </p:txBody>
        </p:sp>
      </p:grpSp>
      <p:grpSp>
        <p:nvGrpSpPr>
          <p:cNvPr id="3494" name="Google Shape;3494;p85"/>
          <p:cNvGrpSpPr/>
          <p:nvPr/>
        </p:nvGrpSpPr>
        <p:grpSpPr>
          <a:xfrm>
            <a:off x="2975112" y="3120830"/>
            <a:ext cx="833875" cy="287615"/>
            <a:chOff x="2975112" y="3120830"/>
            <a:chExt cx="833875" cy="287615"/>
          </a:xfrm>
        </p:grpSpPr>
        <p:sp>
          <p:nvSpPr>
            <p:cNvPr id="3495" name="Google Shape;3495;p85"/>
            <p:cNvSpPr/>
            <p:nvPr/>
          </p:nvSpPr>
          <p:spPr>
            <a:xfrm>
              <a:off x="2975112" y="3120830"/>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496" name="Google Shape;3496;p85"/>
            <p:cNvSpPr txBox="1"/>
            <p:nvPr/>
          </p:nvSpPr>
          <p:spPr>
            <a:xfrm>
              <a:off x="2975112" y="3127727"/>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図書館▶</a:t>
              </a:r>
              <a:endParaRPr sz="1200" b="1" i="0" u="none" strike="noStrike" cap="none">
                <a:solidFill>
                  <a:schemeClr val="lt1"/>
                </a:solidFill>
                <a:latin typeface="Arial"/>
                <a:ea typeface="Arial"/>
                <a:cs typeface="Arial"/>
                <a:sym typeface="Arial"/>
              </a:endParaRPr>
            </a:p>
          </p:txBody>
        </p:sp>
      </p:grpSp>
      <p:grpSp>
        <p:nvGrpSpPr>
          <p:cNvPr id="3497" name="Google Shape;3497;p85"/>
          <p:cNvGrpSpPr/>
          <p:nvPr/>
        </p:nvGrpSpPr>
        <p:grpSpPr>
          <a:xfrm>
            <a:off x="1721689" y="3127784"/>
            <a:ext cx="833875" cy="287615"/>
            <a:chOff x="1721689" y="3127784"/>
            <a:chExt cx="833875" cy="287615"/>
          </a:xfrm>
        </p:grpSpPr>
        <p:sp>
          <p:nvSpPr>
            <p:cNvPr id="3498" name="Google Shape;3498;p85"/>
            <p:cNvSpPr/>
            <p:nvPr/>
          </p:nvSpPr>
          <p:spPr>
            <a:xfrm>
              <a:off x="1721689" y="3127784"/>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499" name="Google Shape;3499;p85"/>
            <p:cNvSpPr txBox="1"/>
            <p:nvPr/>
          </p:nvSpPr>
          <p:spPr>
            <a:xfrm>
              <a:off x="1721689" y="3134681"/>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市役所▶</a:t>
              </a:r>
              <a:endParaRPr sz="1200" b="1" i="0" u="none" strike="noStrike" cap="none">
                <a:solidFill>
                  <a:schemeClr val="lt1"/>
                </a:solidFill>
                <a:latin typeface="Arial"/>
                <a:ea typeface="Arial"/>
                <a:cs typeface="Arial"/>
                <a:sym typeface="Arial"/>
              </a:endParaRPr>
            </a:p>
          </p:txBody>
        </p:sp>
      </p:grpSp>
      <p:grpSp>
        <p:nvGrpSpPr>
          <p:cNvPr id="3500" name="Google Shape;3500;p85"/>
          <p:cNvGrpSpPr/>
          <p:nvPr/>
        </p:nvGrpSpPr>
        <p:grpSpPr>
          <a:xfrm>
            <a:off x="2951809" y="4019432"/>
            <a:ext cx="833875" cy="287615"/>
            <a:chOff x="2951809" y="4019432"/>
            <a:chExt cx="833875" cy="287615"/>
          </a:xfrm>
        </p:grpSpPr>
        <p:sp>
          <p:nvSpPr>
            <p:cNvPr id="3501" name="Google Shape;3501;p85"/>
            <p:cNvSpPr/>
            <p:nvPr/>
          </p:nvSpPr>
          <p:spPr>
            <a:xfrm>
              <a:off x="2951809" y="4019432"/>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502" name="Google Shape;3502;p85"/>
            <p:cNvSpPr txBox="1"/>
            <p:nvPr/>
          </p:nvSpPr>
          <p:spPr>
            <a:xfrm>
              <a:off x="2951809" y="4026329"/>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信号機▶</a:t>
              </a:r>
              <a:endParaRPr sz="1200" b="1" i="0" u="none" strike="noStrike" cap="none">
                <a:solidFill>
                  <a:schemeClr val="lt1"/>
                </a:solidFill>
                <a:latin typeface="Arial"/>
                <a:ea typeface="Arial"/>
                <a:cs typeface="Arial"/>
                <a:sym typeface="Arial"/>
              </a:endParaRPr>
            </a:p>
          </p:txBody>
        </p:sp>
      </p:grpSp>
      <p:grpSp>
        <p:nvGrpSpPr>
          <p:cNvPr id="3503" name="Google Shape;3503;p85"/>
          <p:cNvGrpSpPr/>
          <p:nvPr/>
        </p:nvGrpSpPr>
        <p:grpSpPr>
          <a:xfrm>
            <a:off x="3030323" y="4817337"/>
            <a:ext cx="1084800" cy="286187"/>
            <a:chOff x="3030323" y="4817337"/>
            <a:chExt cx="1084800" cy="286187"/>
          </a:xfrm>
        </p:grpSpPr>
        <p:sp>
          <p:nvSpPr>
            <p:cNvPr id="3504" name="Google Shape;3504;p85"/>
            <p:cNvSpPr/>
            <p:nvPr/>
          </p:nvSpPr>
          <p:spPr>
            <a:xfrm>
              <a:off x="3071222" y="4817337"/>
              <a:ext cx="936109"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505" name="Google Shape;3505;p85"/>
            <p:cNvSpPr txBox="1"/>
            <p:nvPr/>
          </p:nvSpPr>
          <p:spPr>
            <a:xfrm>
              <a:off x="3030323" y="4824224"/>
              <a:ext cx="10848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横断歩道▶</a:t>
              </a:r>
              <a:endParaRPr sz="1200" b="1" i="0" u="none" strike="noStrike" cap="none">
                <a:solidFill>
                  <a:schemeClr val="lt1"/>
                </a:solidFill>
                <a:latin typeface="Arial"/>
                <a:ea typeface="Arial"/>
                <a:cs typeface="Arial"/>
                <a:sym typeface="Arial"/>
              </a:endParaRPr>
            </a:p>
          </p:txBody>
        </p:sp>
      </p:grpSp>
      <p:grpSp>
        <p:nvGrpSpPr>
          <p:cNvPr id="3506" name="Google Shape;3506;p85"/>
          <p:cNvGrpSpPr/>
          <p:nvPr/>
        </p:nvGrpSpPr>
        <p:grpSpPr>
          <a:xfrm>
            <a:off x="3190078" y="6341754"/>
            <a:ext cx="1015518" cy="287615"/>
            <a:chOff x="3190078" y="6341754"/>
            <a:chExt cx="1015518" cy="287615"/>
          </a:xfrm>
        </p:grpSpPr>
        <p:sp>
          <p:nvSpPr>
            <p:cNvPr id="3507" name="Google Shape;3507;p85"/>
            <p:cNvSpPr/>
            <p:nvPr/>
          </p:nvSpPr>
          <p:spPr>
            <a:xfrm>
              <a:off x="3190078" y="6341754"/>
              <a:ext cx="978123"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508" name="Google Shape;3508;p85"/>
            <p:cNvSpPr txBox="1"/>
            <p:nvPr/>
          </p:nvSpPr>
          <p:spPr>
            <a:xfrm>
              <a:off x="3190078" y="6348651"/>
              <a:ext cx="1015518"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デパート▶</a:t>
              </a:r>
              <a:endParaRPr sz="1200" b="1" i="0" u="none" strike="noStrike" cap="none">
                <a:solidFill>
                  <a:schemeClr val="lt1"/>
                </a:solidFill>
                <a:latin typeface="Arial"/>
                <a:ea typeface="Arial"/>
                <a:cs typeface="Arial"/>
                <a:sym typeface="Arial"/>
              </a:endParaRPr>
            </a:p>
          </p:txBody>
        </p:sp>
      </p:grpSp>
      <p:grpSp>
        <p:nvGrpSpPr>
          <p:cNvPr id="3509" name="Google Shape;3509;p85"/>
          <p:cNvGrpSpPr/>
          <p:nvPr/>
        </p:nvGrpSpPr>
        <p:grpSpPr>
          <a:xfrm>
            <a:off x="4757307" y="3059493"/>
            <a:ext cx="833875" cy="287615"/>
            <a:chOff x="4757307" y="3059493"/>
            <a:chExt cx="833875" cy="287615"/>
          </a:xfrm>
        </p:grpSpPr>
        <p:sp>
          <p:nvSpPr>
            <p:cNvPr id="3510" name="Google Shape;3510;p85"/>
            <p:cNvSpPr/>
            <p:nvPr/>
          </p:nvSpPr>
          <p:spPr>
            <a:xfrm>
              <a:off x="4757307" y="3059493"/>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511" name="Google Shape;3511;p85"/>
            <p:cNvSpPr txBox="1"/>
            <p:nvPr/>
          </p:nvSpPr>
          <p:spPr>
            <a:xfrm>
              <a:off x="4757307" y="3066390"/>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新聞社▶</a:t>
              </a:r>
              <a:endParaRPr sz="1200" b="1" i="0" u="none" strike="noStrike" cap="none">
                <a:solidFill>
                  <a:schemeClr val="lt1"/>
                </a:solidFill>
                <a:latin typeface="Arial"/>
                <a:ea typeface="Arial"/>
                <a:cs typeface="Arial"/>
                <a:sym typeface="Arial"/>
              </a:endParaRPr>
            </a:p>
          </p:txBody>
        </p:sp>
      </p:grpSp>
      <p:grpSp>
        <p:nvGrpSpPr>
          <p:cNvPr id="3512" name="Google Shape;3512;p85"/>
          <p:cNvGrpSpPr/>
          <p:nvPr/>
        </p:nvGrpSpPr>
        <p:grpSpPr>
          <a:xfrm>
            <a:off x="5566524" y="1279181"/>
            <a:ext cx="1308600" cy="347644"/>
            <a:chOff x="5566524" y="1279181"/>
            <a:chExt cx="1308600" cy="347644"/>
          </a:xfrm>
        </p:grpSpPr>
        <p:sp>
          <p:nvSpPr>
            <p:cNvPr id="3513" name="Google Shape;3513;p85"/>
            <p:cNvSpPr/>
            <p:nvPr/>
          </p:nvSpPr>
          <p:spPr>
            <a:xfrm>
              <a:off x="5639662" y="1318349"/>
              <a:ext cx="1113387"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514" name="Google Shape;3514;p85"/>
            <p:cNvSpPr txBox="1"/>
            <p:nvPr/>
          </p:nvSpPr>
          <p:spPr>
            <a:xfrm>
              <a:off x="5566524" y="1349925"/>
              <a:ext cx="13086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ごみ処理場▶</a:t>
              </a:r>
              <a:endParaRPr sz="1200" b="1" i="0" u="none" strike="noStrike" cap="none">
                <a:solidFill>
                  <a:schemeClr val="lt1"/>
                </a:solidFill>
                <a:latin typeface="Arial"/>
                <a:ea typeface="Arial"/>
                <a:cs typeface="Arial"/>
                <a:sym typeface="Arial"/>
              </a:endParaRPr>
            </a:p>
          </p:txBody>
        </p:sp>
        <p:sp>
          <p:nvSpPr>
            <p:cNvPr id="3515" name="Google Shape;3515;p85"/>
            <p:cNvSpPr txBox="1"/>
            <p:nvPr/>
          </p:nvSpPr>
          <p:spPr>
            <a:xfrm>
              <a:off x="6015038" y="1279181"/>
              <a:ext cx="660082" cy="18466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ja-JP" sz="600" b="0" i="0" u="none" strike="noStrike" cap="none">
                  <a:solidFill>
                    <a:schemeClr val="lt1"/>
                  </a:solidFill>
                  <a:latin typeface="Arial"/>
                  <a:ea typeface="Arial"/>
                  <a:cs typeface="Arial"/>
                  <a:sym typeface="Arial"/>
                </a:rPr>
                <a:t>しょりじょう</a:t>
              </a:r>
              <a:endParaRPr sz="600" b="0" i="0" u="none" strike="noStrike" cap="none">
                <a:solidFill>
                  <a:schemeClr val="lt1"/>
                </a:solidFill>
                <a:latin typeface="Arial"/>
                <a:ea typeface="Arial"/>
                <a:cs typeface="Arial"/>
                <a:sym typeface="Arial"/>
              </a:endParaRPr>
            </a:p>
          </p:txBody>
        </p:sp>
      </p:grpSp>
      <p:grpSp>
        <p:nvGrpSpPr>
          <p:cNvPr id="3516" name="Google Shape;3516;p85"/>
          <p:cNvGrpSpPr/>
          <p:nvPr/>
        </p:nvGrpSpPr>
        <p:grpSpPr>
          <a:xfrm>
            <a:off x="5005319" y="6204344"/>
            <a:ext cx="855304" cy="350238"/>
            <a:chOff x="5620614" y="6410682"/>
            <a:chExt cx="855304" cy="350238"/>
          </a:xfrm>
        </p:grpSpPr>
        <p:sp>
          <p:nvSpPr>
            <p:cNvPr id="3517" name="Google Shape;3517;p85"/>
            <p:cNvSpPr/>
            <p:nvPr/>
          </p:nvSpPr>
          <p:spPr>
            <a:xfrm>
              <a:off x="5620614" y="6449623"/>
              <a:ext cx="813526"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518" name="Google Shape;3518;p85"/>
            <p:cNvSpPr txBox="1"/>
            <p:nvPr/>
          </p:nvSpPr>
          <p:spPr>
            <a:xfrm>
              <a:off x="5642043" y="6480202"/>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警察署▶</a:t>
              </a:r>
              <a:endParaRPr sz="1200" b="1" i="0" u="none" strike="noStrike" cap="none">
                <a:solidFill>
                  <a:schemeClr val="lt1"/>
                </a:solidFill>
                <a:latin typeface="Arial"/>
                <a:ea typeface="Arial"/>
                <a:cs typeface="Arial"/>
                <a:sym typeface="Arial"/>
              </a:endParaRPr>
            </a:p>
          </p:txBody>
        </p:sp>
        <p:sp>
          <p:nvSpPr>
            <p:cNvPr id="3519" name="Google Shape;3519;p85"/>
            <p:cNvSpPr txBox="1"/>
            <p:nvPr/>
          </p:nvSpPr>
          <p:spPr>
            <a:xfrm>
              <a:off x="5667603" y="6410682"/>
              <a:ext cx="672043" cy="18466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600"/>
                <a:buFont typeface="Arial"/>
                <a:buNone/>
              </a:pPr>
              <a:r>
                <a:rPr lang="ja-JP" sz="600" b="0" i="0" u="none" strike="noStrike" cap="none">
                  <a:solidFill>
                    <a:schemeClr val="lt1"/>
                  </a:solidFill>
                  <a:latin typeface="Arial"/>
                  <a:ea typeface="Arial"/>
                  <a:cs typeface="Arial"/>
                  <a:sym typeface="Arial"/>
                </a:rPr>
                <a:t>けいさつしょ</a:t>
              </a:r>
              <a:endParaRPr sz="600" b="0" i="0" u="none" strike="noStrike" cap="none">
                <a:solidFill>
                  <a:schemeClr val="lt1"/>
                </a:solidFill>
                <a:latin typeface="Arial"/>
                <a:ea typeface="Arial"/>
                <a:cs typeface="Arial"/>
                <a:sym typeface="Arial"/>
              </a:endParaRPr>
            </a:p>
          </p:txBody>
        </p:sp>
      </p:grpSp>
      <p:grpSp>
        <p:nvGrpSpPr>
          <p:cNvPr id="3520" name="Google Shape;3520;p85"/>
          <p:cNvGrpSpPr/>
          <p:nvPr/>
        </p:nvGrpSpPr>
        <p:grpSpPr>
          <a:xfrm>
            <a:off x="5069475" y="3580733"/>
            <a:ext cx="1217100" cy="286187"/>
            <a:chOff x="6141484" y="4543573"/>
            <a:chExt cx="1217100" cy="286187"/>
          </a:xfrm>
        </p:grpSpPr>
        <p:sp>
          <p:nvSpPr>
            <p:cNvPr id="3521" name="Google Shape;3521;p85"/>
            <p:cNvSpPr/>
            <p:nvPr/>
          </p:nvSpPr>
          <p:spPr>
            <a:xfrm>
              <a:off x="6205586" y="4543573"/>
              <a:ext cx="1065055"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522" name="Google Shape;3522;p85"/>
            <p:cNvSpPr txBox="1"/>
            <p:nvPr/>
          </p:nvSpPr>
          <p:spPr>
            <a:xfrm>
              <a:off x="6141484" y="4550463"/>
              <a:ext cx="12171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マンション▶</a:t>
              </a:r>
              <a:endParaRPr sz="1200" b="1" i="0" u="none" strike="noStrike" cap="none">
                <a:solidFill>
                  <a:schemeClr val="lt1"/>
                </a:solidFill>
                <a:latin typeface="Arial"/>
                <a:ea typeface="Arial"/>
                <a:cs typeface="Arial"/>
                <a:sym typeface="Arial"/>
              </a:endParaRPr>
            </a:p>
          </p:txBody>
        </p:sp>
      </p:grpSp>
      <p:grpSp>
        <p:nvGrpSpPr>
          <p:cNvPr id="3523" name="Google Shape;3523;p85"/>
          <p:cNvGrpSpPr/>
          <p:nvPr/>
        </p:nvGrpSpPr>
        <p:grpSpPr>
          <a:xfrm>
            <a:off x="6551173" y="3616668"/>
            <a:ext cx="864854" cy="287615"/>
            <a:chOff x="4192873" y="3953508"/>
            <a:chExt cx="864854" cy="287615"/>
          </a:xfrm>
        </p:grpSpPr>
        <p:sp>
          <p:nvSpPr>
            <p:cNvPr id="3524" name="Google Shape;3524;p85"/>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525" name="Google Shape;3525;p85"/>
            <p:cNvSpPr txBox="1"/>
            <p:nvPr/>
          </p:nvSpPr>
          <p:spPr>
            <a:xfrm>
              <a:off x="4192873" y="3960405"/>
              <a:ext cx="864854"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学 校▶</a:t>
              </a:r>
              <a:endParaRPr sz="1200" b="1" i="0" u="none" strike="noStrike" cap="none">
                <a:solidFill>
                  <a:schemeClr val="lt1"/>
                </a:solidFill>
                <a:latin typeface="Arial"/>
                <a:ea typeface="Arial"/>
                <a:cs typeface="Arial"/>
                <a:sym typeface="Arial"/>
              </a:endParaRPr>
            </a:p>
          </p:txBody>
        </p:sp>
      </p:grpSp>
      <p:grpSp>
        <p:nvGrpSpPr>
          <p:cNvPr id="3526" name="Google Shape;3526;p85"/>
          <p:cNvGrpSpPr/>
          <p:nvPr/>
        </p:nvGrpSpPr>
        <p:grpSpPr>
          <a:xfrm>
            <a:off x="7136463" y="5404953"/>
            <a:ext cx="864854" cy="287615"/>
            <a:chOff x="4192873" y="3953508"/>
            <a:chExt cx="864854" cy="287615"/>
          </a:xfrm>
        </p:grpSpPr>
        <p:sp>
          <p:nvSpPr>
            <p:cNvPr id="3527" name="Google Shape;3527;p85"/>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528" name="Google Shape;3528;p85"/>
            <p:cNvSpPr txBox="1"/>
            <p:nvPr/>
          </p:nvSpPr>
          <p:spPr>
            <a:xfrm>
              <a:off x="4192873" y="3960405"/>
              <a:ext cx="864854"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橋▶</a:t>
              </a:r>
              <a:endParaRPr sz="1200" b="1" i="0" u="none" strike="noStrike" cap="none">
                <a:solidFill>
                  <a:schemeClr val="lt1"/>
                </a:solidFill>
                <a:latin typeface="Arial"/>
                <a:ea typeface="Arial"/>
                <a:cs typeface="Arial"/>
                <a:sym typeface="Arial"/>
              </a:endParaRPr>
            </a:p>
          </p:txBody>
        </p:sp>
      </p:grpSp>
      <p:grpSp>
        <p:nvGrpSpPr>
          <p:cNvPr id="3529" name="Google Shape;3529;p85"/>
          <p:cNvGrpSpPr/>
          <p:nvPr/>
        </p:nvGrpSpPr>
        <p:grpSpPr>
          <a:xfrm>
            <a:off x="8691779" y="5058348"/>
            <a:ext cx="864854" cy="286187"/>
            <a:chOff x="4192873" y="3953508"/>
            <a:chExt cx="864854" cy="286187"/>
          </a:xfrm>
        </p:grpSpPr>
        <p:sp>
          <p:nvSpPr>
            <p:cNvPr id="3530" name="Google Shape;3530;p85"/>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531" name="Google Shape;3531;p85"/>
            <p:cNvSpPr txBox="1"/>
            <p:nvPr/>
          </p:nvSpPr>
          <p:spPr>
            <a:xfrm>
              <a:off x="4192873" y="3956993"/>
              <a:ext cx="864854"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公 園▶</a:t>
              </a:r>
              <a:endParaRPr sz="1200" b="1" i="0" u="none" strike="noStrike" cap="none">
                <a:solidFill>
                  <a:schemeClr val="lt1"/>
                </a:solidFill>
                <a:latin typeface="Arial"/>
                <a:ea typeface="Arial"/>
                <a:cs typeface="Arial"/>
                <a:sym typeface="Arial"/>
              </a:endParaRPr>
            </a:p>
          </p:txBody>
        </p:sp>
      </p:grpSp>
      <p:grpSp>
        <p:nvGrpSpPr>
          <p:cNvPr id="3532" name="Google Shape;3532;p85"/>
          <p:cNvGrpSpPr/>
          <p:nvPr/>
        </p:nvGrpSpPr>
        <p:grpSpPr>
          <a:xfrm>
            <a:off x="8691779" y="4151838"/>
            <a:ext cx="833875" cy="287615"/>
            <a:chOff x="4192873" y="3953508"/>
            <a:chExt cx="833875" cy="287615"/>
          </a:xfrm>
        </p:grpSpPr>
        <p:sp>
          <p:nvSpPr>
            <p:cNvPr id="3533" name="Google Shape;3533;p85"/>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534" name="Google Shape;3534;p85"/>
            <p:cNvSpPr txBox="1"/>
            <p:nvPr/>
          </p:nvSpPr>
          <p:spPr>
            <a:xfrm>
              <a:off x="4192873" y="3960405"/>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公民館▶</a:t>
              </a:r>
              <a:endParaRPr sz="1200" b="1" i="0" u="none" strike="noStrike" cap="none">
                <a:solidFill>
                  <a:schemeClr val="lt1"/>
                </a:solidFill>
                <a:latin typeface="Arial"/>
                <a:ea typeface="Arial"/>
                <a:cs typeface="Arial"/>
                <a:sym typeface="Arial"/>
              </a:endParaRPr>
            </a:p>
          </p:txBody>
        </p:sp>
      </p:grpSp>
      <p:grpSp>
        <p:nvGrpSpPr>
          <p:cNvPr id="3535" name="Google Shape;3535;p85"/>
          <p:cNvGrpSpPr/>
          <p:nvPr/>
        </p:nvGrpSpPr>
        <p:grpSpPr>
          <a:xfrm>
            <a:off x="6183109" y="2964565"/>
            <a:ext cx="864854" cy="287615"/>
            <a:chOff x="4192873" y="3953508"/>
            <a:chExt cx="864854" cy="287615"/>
          </a:xfrm>
        </p:grpSpPr>
        <p:sp>
          <p:nvSpPr>
            <p:cNvPr id="3536" name="Google Shape;3536;p85"/>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537" name="Google Shape;3537;p85"/>
            <p:cNvSpPr txBox="1"/>
            <p:nvPr/>
          </p:nvSpPr>
          <p:spPr>
            <a:xfrm>
              <a:off x="4192873" y="3960405"/>
              <a:ext cx="864854"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工 場▶</a:t>
              </a:r>
              <a:endParaRPr sz="1200" b="1" i="0" u="none" strike="noStrike" cap="none">
                <a:solidFill>
                  <a:schemeClr val="lt1"/>
                </a:solidFill>
                <a:latin typeface="Arial"/>
                <a:ea typeface="Arial"/>
                <a:cs typeface="Arial"/>
                <a:sym typeface="Arial"/>
              </a:endParaRPr>
            </a:p>
          </p:txBody>
        </p:sp>
      </p:grpSp>
      <p:grpSp>
        <p:nvGrpSpPr>
          <p:cNvPr id="3538" name="Google Shape;3538;p85"/>
          <p:cNvGrpSpPr/>
          <p:nvPr/>
        </p:nvGrpSpPr>
        <p:grpSpPr>
          <a:xfrm>
            <a:off x="8679028" y="1686069"/>
            <a:ext cx="864854" cy="286645"/>
            <a:chOff x="4192873" y="3953508"/>
            <a:chExt cx="864854" cy="286645"/>
          </a:xfrm>
        </p:grpSpPr>
        <p:sp>
          <p:nvSpPr>
            <p:cNvPr id="3539" name="Google Shape;3539;p85"/>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540" name="Google Shape;3540;p85"/>
            <p:cNvSpPr txBox="1"/>
            <p:nvPr/>
          </p:nvSpPr>
          <p:spPr>
            <a:xfrm>
              <a:off x="4192873" y="3959435"/>
              <a:ext cx="864854"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県 庁▶</a:t>
              </a:r>
              <a:endParaRPr sz="1200" b="1" i="0" u="none" strike="noStrike" cap="none">
                <a:solidFill>
                  <a:schemeClr val="lt1"/>
                </a:solidFill>
                <a:latin typeface="Arial"/>
                <a:ea typeface="Arial"/>
                <a:cs typeface="Arial"/>
                <a:sym typeface="Arial"/>
              </a:endParaRPr>
            </a:p>
          </p:txBody>
        </p:sp>
      </p:grpSp>
      <p:pic>
        <p:nvPicPr>
          <p:cNvPr id="3541" name="Google Shape;3541;p85"/>
          <p:cNvPicPr preferRelativeResize="0"/>
          <p:nvPr/>
        </p:nvPicPr>
        <p:blipFill rotWithShape="1">
          <a:blip r:embed="rId4">
            <a:alphaModFix/>
          </a:blip>
          <a:srcRect/>
          <a:stretch/>
        </p:blipFill>
        <p:spPr>
          <a:xfrm>
            <a:off x="738008" y="2226956"/>
            <a:ext cx="828864" cy="2415547"/>
          </a:xfrm>
          <a:prstGeom prst="rect">
            <a:avLst/>
          </a:prstGeom>
          <a:noFill/>
          <a:ln>
            <a:noFill/>
          </a:ln>
        </p:spPr>
      </p:pic>
      <p:pic>
        <p:nvPicPr>
          <p:cNvPr id="3542" name="Google Shape;3542;p85"/>
          <p:cNvPicPr preferRelativeResize="0"/>
          <p:nvPr/>
        </p:nvPicPr>
        <p:blipFill rotWithShape="1">
          <a:blip r:embed="rId5">
            <a:alphaModFix/>
          </a:blip>
          <a:srcRect/>
          <a:stretch/>
        </p:blipFill>
        <p:spPr>
          <a:xfrm>
            <a:off x="10850685" y="2584220"/>
            <a:ext cx="963061" cy="2210304"/>
          </a:xfrm>
          <a:prstGeom prst="rect">
            <a:avLst/>
          </a:prstGeom>
          <a:noFill/>
          <a:ln>
            <a:noFill/>
          </a:ln>
        </p:spPr>
      </p:pic>
      <p:grpSp>
        <p:nvGrpSpPr>
          <p:cNvPr id="3543" name="Google Shape;3543;p85"/>
          <p:cNvGrpSpPr/>
          <p:nvPr/>
        </p:nvGrpSpPr>
        <p:grpSpPr>
          <a:xfrm>
            <a:off x="201954" y="1255867"/>
            <a:ext cx="2869268" cy="894581"/>
            <a:chOff x="201954" y="1255867"/>
            <a:chExt cx="2869268" cy="894581"/>
          </a:xfrm>
        </p:grpSpPr>
        <p:sp>
          <p:nvSpPr>
            <p:cNvPr id="3544" name="Google Shape;3544;p85"/>
            <p:cNvSpPr/>
            <p:nvPr/>
          </p:nvSpPr>
          <p:spPr>
            <a:xfrm>
              <a:off x="201954" y="1255867"/>
              <a:ext cx="2715599" cy="894581"/>
            </a:xfrm>
            <a:prstGeom prst="wedgeRoundRectCallout">
              <a:avLst>
                <a:gd name="adj1" fmla="val 846"/>
                <a:gd name="adj2" fmla="val 66065"/>
                <a:gd name="adj3" fmla="val 16667"/>
              </a:avLst>
            </a:prstGeom>
            <a:solidFill>
              <a:schemeClr val="lt1"/>
            </a:solidFill>
            <a:ln w="12700" cap="flat" cmpd="sng">
              <a:solidFill>
                <a:schemeClr val="dk1"/>
              </a:solidFill>
              <a:prstDash val="solid"/>
              <a:miter lim="800000"/>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545" name="Google Shape;3545;p85"/>
            <p:cNvSpPr txBox="1"/>
            <p:nvPr/>
          </p:nvSpPr>
          <p:spPr>
            <a:xfrm>
              <a:off x="236244" y="1275553"/>
              <a:ext cx="2834978" cy="867890"/>
            </a:xfrm>
            <a:prstGeom prst="rect">
              <a:avLst/>
            </a:prstGeom>
            <a:noFill/>
            <a:ln>
              <a:noFill/>
            </a:ln>
            <a:effectLst>
              <a:outerShdw blurRad="63500" sx="102000" sy="102000" algn="ctr" rotWithShape="0">
                <a:srgbClr val="000000">
                  <a:alpha val="40000"/>
                </a:srgbClr>
              </a:outerShdw>
            </a:effectLst>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税金を使って作られる施設</a:t>
              </a:r>
              <a:endParaRPr sz="1400" b="0" i="0" u="none" strike="noStrike" cap="none">
                <a:solidFill>
                  <a:schemeClr val="dk1"/>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や設備はどれだろう？</a:t>
              </a:r>
              <a:endParaRPr sz="1400" b="0" i="0" u="none" strike="noStrike" cap="none">
                <a:solidFill>
                  <a:srgbClr val="000000"/>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正解のボタンを押してみよう。</a:t>
              </a:r>
              <a:endParaRPr sz="1400" b="0" i="0" u="none" strike="noStrike" cap="none">
                <a:solidFill>
                  <a:srgbClr val="000000"/>
                </a:solidFill>
                <a:latin typeface="Arial"/>
                <a:ea typeface="Arial"/>
                <a:cs typeface="Arial"/>
                <a:sym typeface="Arial"/>
              </a:endParaRPr>
            </a:p>
          </p:txBody>
        </p:sp>
      </p:grpSp>
      <p:grpSp>
        <p:nvGrpSpPr>
          <p:cNvPr id="3546" name="Google Shape;3546;p85"/>
          <p:cNvGrpSpPr/>
          <p:nvPr/>
        </p:nvGrpSpPr>
        <p:grpSpPr>
          <a:xfrm>
            <a:off x="9993599" y="4910247"/>
            <a:ext cx="2010036" cy="1440245"/>
            <a:chOff x="201955" y="1255867"/>
            <a:chExt cx="2010036" cy="1440245"/>
          </a:xfrm>
        </p:grpSpPr>
        <p:sp>
          <p:nvSpPr>
            <p:cNvPr id="3547" name="Google Shape;3547;p85"/>
            <p:cNvSpPr/>
            <p:nvPr/>
          </p:nvSpPr>
          <p:spPr>
            <a:xfrm>
              <a:off x="201955" y="1255867"/>
              <a:ext cx="2001280" cy="1440245"/>
            </a:xfrm>
            <a:prstGeom prst="wedgeRoundRectCallout">
              <a:avLst>
                <a:gd name="adj1" fmla="val -7118"/>
                <a:gd name="adj2" fmla="val -64029"/>
                <a:gd name="adj3" fmla="val 16667"/>
              </a:avLst>
            </a:prstGeom>
            <a:solidFill>
              <a:schemeClr val="lt1"/>
            </a:solidFill>
            <a:ln w="12700" cap="flat" cmpd="sng">
              <a:solidFill>
                <a:schemeClr val="dk1"/>
              </a:solidFill>
              <a:prstDash val="solid"/>
              <a:miter lim="800000"/>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548" name="Google Shape;3548;p85"/>
            <p:cNvSpPr txBox="1"/>
            <p:nvPr/>
          </p:nvSpPr>
          <p:spPr>
            <a:xfrm>
              <a:off x="216339" y="1319042"/>
              <a:ext cx="1995652" cy="867890"/>
            </a:xfrm>
            <a:prstGeom prst="rect">
              <a:avLst/>
            </a:prstGeom>
            <a:noFill/>
            <a:ln>
              <a:noFill/>
            </a:ln>
            <a:effectLst>
              <a:outerShdw blurRad="63500" sx="102000" sy="102000" algn="ctr" rotWithShape="0">
                <a:srgbClr val="000000">
                  <a:alpha val="40000"/>
                </a:srgbClr>
              </a:outerShdw>
            </a:effectLst>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いくつあるかな？</a:t>
              </a:r>
              <a:endParaRPr sz="1400" b="0" i="0" u="none" strike="noStrike" cap="none">
                <a:solidFill>
                  <a:srgbClr val="000000"/>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「答え一覧ボタン」を押すと答えがでるよ。</a:t>
              </a:r>
              <a:endParaRPr sz="1400" b="0" i="0" u="none" strike="noStrike" cap="none">
                <a:solidFill>
                  <a:srgbClr val="000000"/>
                </a:solidFill>
                <a:latin typeface="Arial"/>
                <a:ea typeface="Arial"/>
                <a:cs typeface="Arial"/>
                <a:sym typeface="Arial"/>
              </a:endParaRPr>
            </a:p>
          </p:txBody>
        </p:sp>
      </p:grpSp>
      <p:grpSp>
        <p:nvGrpSpPr>
          <p:cNvPr id="3549" name="Google Shape;3549;p85"/>
          <p:cNvGrpSpPr/>
          <p:nvPr/>
        </p:nvGrpSpPr>
        <p:grpSpPr>
          <a:xfrm>
            <a:off x="10264439" y="5856450"/>
            <a:ext cx="1461469" cy="399154"/>
            <a:chOff x="1257316" y="6166651"/>
            <a:chExt cx="1461469" cy="399154"/>
          </a:xfrm>
        </p:grpSpPr>
        <p:sp>
          <p:nvSpPr>
            <p:cNvPr id="3550" name="Google Shape;3550;p85"/>
            <p:cNvSpPr/>
            <p:nvPr/>
          </p:nvSpPr>
          <p:spPr>
            <a:xfrm>
              <a:off x="1257316" y="6166651"/>
              <a:ext cx="1461469"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3551" name="Google Shape;3551;p85"/>
            <p:cNvGrpSpPr/>
            <p:nvPr/>
          </p:nvGrpSpPr>
          <p:grpSpPr>
            <a:xfrm>
              <a:off x="1400567" y="6185730"/>
              <a:ext cx="1169414" cy="338514"/>
              <a:chOff x="1568290" y="6168858"/>
              <a:chExt cx="1169414" cy="338514"/>
            </a:xfrm>
          </p:grpSpPr>
          <p:sp>
            <p:nvSpPr>
              <p:cNvPr id="3552" name="Google Shape;3552;p85"/>
              <p:cNvSpPr txBox="1"/>
              <p:nvPr/>
            </p:nvSpPr>
            <p:spPr>
              <a:xfrm>
                <a:off x="1568290" y="6168858"/>
                <a:ext cx="1016492"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600"/>
                  <a:buFont typeface="Arial"/>
                  <a:buNone/>
                </a:pPr>
                <a:r>
                  <a:rPr lang="ja-JP" sz="1600" b="0" i="0" u="none" strike="noStrike" cap="none">
                    <a:solidFill>
                      <a:schemeClr val="lt1"/>
                    </a:solidFill>
                    <a:latin typeface="Arial"/>
                    <a:ea typeface="Arial"/>
                    <a:cs typeface="Arial"/>
                    <a:sym typeface="Arial"/>
                  </a:rPr>
                  <a:t>答え一覧</a:t>
                </a:r>
                <a:endParaRPr sz="1600" b="0" i="0" u="none" strike="noStrike" cap="none">
                  <a:solidFill>
                    <a:schemeClr val="lt1"/>
                  </a:solidFill>
                  <a:latin typeface="Arial"/>
                  <a:ea typeface="Arial"/>
                  <a:cs typeface="Arial"/>
                  <a:sym typeface="Arial"/>
                </a:endParaRPr>
              </a:p>
            </p:txBody>
          </p:sp>
          <p:sp>
            <p:nvSpPr>
              <p:cNvPr id="3553" name="Google Shape;3553;p85"/>
              <p:cNvSpPr/>
              <p:nvPr/>
            </p:nvSpPr>
            <p:spPr>
              <a:xfrm rot="5400000">
                <a:off x="2527053" y="6251838"/>
                <a:ext cx="226255" cy="195048"/>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grpSp>
      <p:sp>
        <p:nvSpPr>
          <p:cNvPr id="3554" name="Google Shape;3554;p85">
            <a:hlinkClick r:id="rId6" action="ppaction://hlinksldjump"/>
          </p:cNvPr>
          <p:cNvSpPr/>
          <p:nvPr/>
        </p:nvSpPr>
        <p:spPr>
          <a:xfrm>
            <a:off x="10263600" y="5857200"/>
            <a:ext cx="1461469" cy="399154"/>
          </a:xfrm>
          <a:prstGeom prst="roundRect">
            <a:avLst>
              <a:gd name="adj" fmla="val 0"/>
            </a:avLst>
          </a:prstGeom>
          <a:solidFill>
            <a:srgbClr val="FF0000">
              <a:alpha val="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3555" name="Google Shape;3555;p85">
            <a:hlinkClick r:id="rId7" action="ppaction://hlinksldjump"/>
          </p:cNvPr>
          <p:cNvSpPr/>
          <p:nvPr/>
        </p:nvSpPr>
        <p:spPr>
          <a:xfrm>
            <a:off x="2975112" y="3124631"/>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556" name="Google Shape;3556;p85">
            <a:hlinkClick r:id="rId8" action="ppaction://hlinksldjump"/>
          </p:cNvPr>
          <p:cNvSpPr/>
          <p:nvPr/>
        </p:nvSpPr>
        <p:spPr>
          <a:xfrm>
            <a:off x="1721689" y="3127784"/>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557" name="Google Shape;3557;p85">
            <a:hlinkClick r:id="rId9" action="ppaction://hlinksldjump"/>
          </p:cNvPr>
          <p:cNvSpPr/>
          <p:nvPr/>
        </p:nvSpPr>
        <p:spPr>
          <a:xfrm>
            <a:off x="2948220" y="4019431"/>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558" name="Google Shape;3558;p85">
            <a:hlinkClick r:id="rId10" action="ppaction://hlinksldjump"/>
          </p:cNvPr>
          <p:cNvSpPr/>
          <p:nvPr/>
        </p:nvSpPr>
        <p:spPr>
          <a:xfrm>
            <a:off x="3071222" y="4813536"/>
            <a:ext cx="936000" cy="286200"/>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559" name="Google Shape;3559;p85">
            <a:hlinkClick r:id="rId11" action="ppaction://hlinksldjump"/>
          </p:cNvPr>
          <p:cNvSpPr/>
          <p:nvPr/>
        </p:nvSpPr>
        <p:spPr>
          <a:xfrm>
            <a:off x="4189284" y="3953507"/>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560" name="Google Shape;3560;p85">
            <a:hlinkClick r:id="rId12" action="ppaction://hlinksldjump"/>
          </p:cNvPr>
          <p:cNvSpPr/>
          <p:nvPr/>
        </p:nvSpPr>
        <p:spPr>
          <a:xfrm>
            <a:off x="3190078" y="6337953"/>
            <a:ext cx="978123"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561" name="Google Shape;3561;p85">
            <a:hlinkClick r:id="rId13" action="ppaction://hlinksldjump"/>
          </p:cNvPr>
          <p:cNvSpPr/>
          <p:nvPr/>
        </p:nvSpPr>
        <p:spPr>
          <a:xfrm>
            <a:off x="5643931" y="1321427"/>
            <a:ext cx="1115700" cy="286200"/>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562" name="Google Shape;3562;p85">
            <a:hlinkClick r:id="rId14" action="ppaction://hlinksldjump"/>
          </p:cNvPr>
          <p:cNvSpPr/>
          <p:nvPr/>
        </p:nvSpPr>
        <p:spPr>
          <a:xfrm>
            <a:off x="4757306" y="3058465"/>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563" name="Google Shape;3563;p85">
            <a:hlinkClick r:id="rId15" action="ppaction://hlinksldjump"/>
          </p:cNvPr>
          <p:cNvSpPr/>
          <p:nvPr/>
        </p:nvSpPr>
        <p:spPr>
          <a:xfrm>
            <a:off x="5145537" y="3580733"/>
            <a:ext cx="1065000" cy="286200"/>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564" name="Google Shape;3564;p85">
            <a:hlinkClick r:id="rId16" action="ppaction://hlinksldjump"/>
          </p:cNvPr>
          <p:cNvSpPr/>
          <p:nvPr/>
        </p:nvSpPr>
        <p:spPr>
          <a:xfrm>
            <a:off x="6183109" y="2964564"/>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565" name="Google Shape;3565;p85">
            <a:hlinkClick r:id="rId17" action="ppaction://hlinksldjump"/>
          </p:cNvPr>
          <p:cNvSpPr/>
          <p:nvPr/>
        </p:nvSpPr>
        <p:spPr>
          <a:xfrm>
            <a:off x="6551172" y="3616668"/>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566" name="Google Shape;3566;p85">
            <a:hlinkClick r:id="rId18" action="ppaction://hlinksldjump"/>
          </p:cNvPr>
          <p:cNvSpPr/>
          <p:nvPr/>
        </p:nvSpPr>
        <p:spPr>
          <a:xfrm>
            <a:off x="6413041" y="4667251"/>
            <a:ext cx="1826972"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567" name="Google Shape;3567;p85">
            <a:hlinkClick r:id="rId19" action="ppaction://hlinksldjump"/>
          </p:cNvPr>
          <p:cNvSpPr/>
          <p:nvPr/>
        </p:nvSpPr>
        <p:spPr>
          <a:xfrm>
            <a:off x="7136463" y="5404953"/>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568" name="Google Shape;3568;p85">
            <a:hlinkClick r:id="rId20" action="ppaction://hlinksldjump"/>
          </p:cNvPr>
          <p:cNvSpPr/>
          <p:nvPr/>
        </p:nvSpPr>
        <p:spPr>
          <a:xfrm>
            <a:off x="5005319" y="6242257"/>
            <a:ext cx="813526"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569" name="Google Shape;3569;p85">
            <a:hlinkClick r:id="rId21" action="ppaction://hlinksldjump"/>
          </p:cNvPr>
          <p:cNvSpPr/>
          <p:nvPr/>
        </p:nvSpPr>
        <p:spPr>
          <a:xfrm>
            <a:off x="8679028" y="1686069"/>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570" name="Google Shape;3570;p85">
            <a:hlinkClick r:id="rId22" action="ppaction://hlinksldjump"/>
          </p:cNvPr>
          <p:cNvSpPr/>
          <p:nvPr/>
        </p:nvSpPr>
        <p:spPr>
          <a:xfrm>
            <a:off x="8691779" y="4151838"/>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571" name="Google Shape;3571;p85">
            <a:hlinkClick r:id="rId23" action="ppaction://hlinksldjump"/>
          </p:cNvPr>
          <p:cNvSpPr/>
          <p:nvPr/>
        </p:nvSpPr>
        <p:spPr>
          <a:xfrm>
            <a:off x="8691778" y="5058347"/>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3575"/>
        <p:cNvGrpSpPr/>
        <p:nvPr/>
      </p:nvGrpSpPr>
      <p:grpSpPr>
        <a:xfrm>
          <a:off x="0" y="0"/>
          <a:ext cx="0" cy="0"/>
          <a:chOff x="0" y="0"/>
          <a:chExt cx="0" cy="0"/>
        </a:xfrm>
      </p:grpSpPr>
      <p:sp>
        <p:nvSpPr>
          <p:cNvPr id="3576" name="Google Shape;3576;p86">
            <a:hlinkClick r:id="rId3" action="ppaction://hlinksldjump"/>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3577" name="Google Shape;3577;p86"/>
          <p:cNvGrpSpPr/>
          <p:nvPr/>
        </p:nvGrpSpPr>
        <p:grpSpPr>
          <a:xfrm>
            <a:off x="824920" y="5481412"/>
            <a:ext cx="1858464" cy="1238211"/>
            <a:chOff x="8552817" y="5310720"/>
            <a:chExt cx="1858464" cy="1238211"/>
          </a:xfrm>
        </p:grpSpPr>
        <p:grpSp>
          <p:nvGrpSpPr>
            <p:cNvPr id="3578" name="Google Shape;3578;p86"/>
            <p:cNvGrpSpPr/>
            <p:nvPr/>
          </p:nvGrpSpPr>
          <p:grpSpPr>
            <a:xfrm>
              <a:off x="8552817" y="5310720"/>
              <a:ext cx="1858464" cy="1238211"/>
              <a:chOff x="2021611" y="5325378"/>
              <a:chExt cx="1858464" cy="1238211"/>
            </a:xfrm>
          </p:grpSpPr>
          <p:sp>
            <p:nvSpPr>
              <p:cNvPr id="3579" name="Google Shape;3579;p86"/>
              <p:cNvSpPr/>
              <p:nvPr/>
            </p:nvSpPr>
            <p:spPr>
              <a:xfrm>
                <a:off x="2021611" y="5325378"/>
                <a:ext cx="1858464" cy="1238211"/>
              </a:xfrm>
              <a:prstGeom prst="roundRect">
                <a:avLst>
                  <a:gd name="adj" fmla="val 4281"/>
                </a:avLst>
              </a:prstGeom>
              <a:solidFill>
                <a:schemeClr val="lt1"/>
              </a:solid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580" name="Google Shape;3580;p86"/>
              <p:cNvSpPr txBox="1"/>
              <p:nvPr/>
            </p:nvSpPr>
            <p:spPr>
              <a:xfrm>
                <a:off x="2021611" y="5385545"/>
                <a:ext cx="1858464"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ja-JP" sz="3600" b="1" i="0" u="none" strike="noStrike" cap="none">
                    <a:solidFill>
                      <a:srgbClr val="FF0000"/>
                    </a:solidFill>
                    <a:latin typeface="Arial"/>
                    <a:ea typeface="Arial"/>
                    <a:cs typeface="Arial"/>
                    <a:sym typeface="Arial"/>
                  </a:rPr>
                  <a:t>不正解</a:t>
                </a:r>
                <a:endParaRPr sz="3600" b="1" i="0" u="none" strike="noStrike" cap="none">
                  <a:solidFill>
                    <a:srgbClr val="FF0000"/>
                  </a:solidFill>
                  <a:latin typeface="Arial"/>
                  <a:ea typeface="Arial"/>
                  <a:cs typeface="Arial"/>
                  <a:sym typeface="Arial"/>
                </a:endParaRPr>
              </a:p>
            </p:txBody>
          </p:sp>
        </p:grpSp>
        <p:grpSp>
          <p:nvGrpSpPr>
            <p:cNvPr id="3581" name="Google Shape;3581;p86"/>
            <p:cNvGrpSpPr/>
            <p:nvPr/>
          </p:nvGrpSpPr>
          <p:grpSpPr>
            <a:xfrm>
              <a:off x="8808032" y="6042189"/>
              <a:ext cx="1358204" cy="399154"/>
              <a:chOff x="1842005" y="6166650"/>
              <a:chExt cx="1358204" cy="399154"/>
            </a:xfrm>
          </p:grpSpPr>
          <p:sp>
            <p:nvSpPr>
              <p:cNvPr id="3582" name="Google Shape;3582;p86"/>
              <p:cNvSpPr/>
              <p:nvPr/>
            </p:nvSpPr>
            <p:spPr>
              <a:xfrm>
                <a:off x="1842005" y="6166650"/>
                <a:ext cx="1358204"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3583" name="Google Shape;3583;p86"/>
              <p:cNvGrpSpPr/>
              <p:nvPr/>
            </p:nvGrpSpPr>
            <p:grpSpPr>
              <a:xfrm>
                <a:off x="1931524" y="6196970"/>
                <a:ext cx="1154120" cy="338514"/>
                <a:chOff x="2099247" y="6180098"/>
                <a:chExt cx="1154120" cy="338514"/>
              </a:xfrm>
            </p:grpSpPr>
            <p:sp>
              <p:nvSpPr>
                <p:cNvPr id="3584" name="Google Shape;3584;p86"/>
                <p:cNvSpPr txBox="1"/>
                <p:nvPr/>
              </p:nvSpPr>
              <p:spPr>
                <a:xfrm>
                  <a:off x="2099247" y="6180098"/>
                  <a:ext cx="113966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600"/>
                    <a:buFont typeface="Arial"/>
                    <a:buNone/>
                  </a:pPr>
                  <a:r>
                    <a:rPr lang="ja-JP" sz="1600" b="0" i="0" u="none" strike="noStrike" cap="none">
                      <a:solidFill>
                        <a:schemeClr val="lt1"/>
                      </a:solidFill>
                      <a:latin typeface="Arial"/>
                      <a:ea typeface="Arial"/>
                      <a:cs typeface="Arial"/>
                      <a:sym typeface="Arial"/>
                    </a:rPr>
                    <a:t>図に戻る</a:t>
                  </a:r>
                  <a:endParaRPr sz="1600" b="0" i="0" u="none" strike="noStrike" cap="none">
                    <a:solidFill>
                      <a:schemeClr val="lt1"/>
                    </a:solidFill>
                    <a:latin typeface="Arial"/>
                    <a:ea typeface="Arial"/>
                    <a:cs typeface="Arial"/>
                    <a:sym typeface="Arial"/>
                  </a:endParaRPr>
                </a:p>
              </p:txBody>
            </p:sp>
            <p:sp>
              <p:nvSpPr>
                <p:cNvPr id="3585" name="Google Shape;3585;p86"/>
                <p:cNvSpPr/>
                <p:nvPr/>
              </p:nvSpPr>
              <p:spPr>
                <a:xfrm rot="5400000">
                  <a:off x="3042716" y="6251836"/>
                  <a:ext cx="226255" cy="195048"/>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grpSp>
      </p:grpSp>
      <p:sp>
        <p:nvSpPr>
          <p:cNvPr id="3586" name="Google Shape;3586;p86">
            <a:hlinkClick r:id="rId4" action="ppaction://hlinksldjump"/>
          </p:cNvPr>
          <p:cNvSpPr/>
          <p:nvPr/>
        </p:nvSpPr>
        <p:spPr>
          <a:xfrm>
            <a:off x="1080135" y="6212881"/>
            <a:ext cx="1358204" cy="399154"/>
          </a:xfrm>
          <a:prstGeom prst="roundRect">
            <a:avLst>
              <a:gd name="adj" fmla="val 0"/>
            </a:avLst>
          </a:prstGeom>
          <a:solidFill>
            <a:srgbClr val="FF0000">
              <a:alpha val="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3587" name="Google Shape;3587;p86"/>
          <p:cNvSpPr/>
          <p:nvPr/>
        </p:nvSpPr>
        <p:spPr>
          <a:xfrm>
            <a:off x="3011185" y="5825844"/>
            <a:ext cx="1291664" cy="1291664"/>
          </a:xfrm>
          <a:prstGeom prst="mathMultiply">
            <a:avLst>
              <a:gd name="adj1" fmla="val 8197"/>
            </a:avLst>
          </a:prstGeom>
          <a:solidFill>
            <a:srgbClr val="FF000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3588" name="Google Shape;3588;p86"/>
          <p:cNvGrpSpPr/>
          <p:nvPr/>
        </p:nvGrpSpPr>
        <p:grpSpPr>
          <a:xfrm>
            <a:off x="3190078" y="6341754"/>
            <a:ext cx="1015518" cy="287615"/>
            <a:chOff x="3190078" y="6341754"/>
            <a:chExt cx="1015518" cy="287615"/>
          </a:xfrm>
        </p:grpSpPr>
        <p:sp>
          <p:nvSpPr>
            <p:cNvPr id="3589" name="Google Shape;3589;p86"/>
            <p:cNvSpPr/>
            <p:nvPr/>
          </p:nvSpPr>
          <p:spPr>
            <a:xfrm>
              <a:off x="3190078" y="6341754"/>
              <a:ext cx="978123"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590" name="Google Shape;3590;p86"/>
            <p:cNvSpPr txBox="1"/>
            <p:nvPr/>
          </p:nvSpPr>
          <p:spPr>
            <a:xfrm>
              <a:off x="3190078" y="6348651"/>
              <a:ext cx="1015518"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デパート▶</a:t>
              </a:r>
              <a:endParaRPr sz="1200" b="1" i="0" u="none" strike="noStrike" cap="none">
                <a:solidFill>
                  <a:schemeClr val="lt1"/>
                </a:solidFill>
                <a:latin typeface="Arial"/>
                <a:ea typeface="Arial"/>
                <a:cs typeface="Arial"/>
                <a:sym typeface="Arial"/>
              </a:endParaRPr>
            </a:p>
          </p:txBody>
        </p:sp>
      </p:grpSp>
    </p:spTree>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3594"/>
        <p:cNvGrpSpPr/>
        <p:nvPr/>
      </p:nvGrpSpPr>
      <p:grpSpPr>
        <a:xfrm>
          <a:off x="0" y="0"/>
          <a:ext cx="0" cy="0"/>
          <a:chOff x="0" y="0"/>
          <a:chExt cx="0" cy="0"/>
        </a:xfrm>
      </p:grpSpPr>
      <p:sp>
        <p:nvSpPr>
          <p:cNvPr id="3595" name="Google Shape;3595;p87">
            <a:hlinkClick r:id="rId3" action="ppaction://hlinksldjump"/>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3596" name="Google Shape;3596;p87"/>
          <p:cNvGrpSpPr/>
          <p:nvPr/>
        </p:nvGrpSpPr>
        <p:grpSpPr>
          <a:xfrm>
            <a:off x="6406087" y="4661072"/>
            <a:ext cx="1864713" cy="287615"/>
            <a:chOff x="6198632" y="4543573"/>
            <a:chExt cx="1864713" cy="287615"/>
          </a:xfrm>
        </p:grpSpPr>
        <p:sp>
          <p:nvSpPr>
            <p:cNvPr id="3597" name="Google Shape;3597;p87"/>
            <p:cNvSpPr/>
            <p:nvPr/>
          </p:nvSpPr>
          <p:spPr>
            <a:xfrm>
              <a:off x="6205586" y="4543573"/>
              <a:ext cx="1826972"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598" name="Google Shape;3598;p87"/>
            <p:cNvSpPr txBox="1"/>
            <p:nvPr/>
          </p:nvSpPr>
          <p:spPr>
            <a:xfrm>
              <a:off x="6198632" y="4550470"/>
              <a:ext cx="1864713"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コンビニエンスストア▶</a:t>
              </a:r>
              <a:endParaRPr sz="1200" b="1" i="0" u="none" strike="noStrike" cap="none">
                <a:solidFill>
                  <a:schemeClr val="lt1"/>
                </a:solidFill>
                <a:latin typeface="Arial"/>
                <a:ea typeface="Arial"/>
                <a:cs typeface="Arial"/>
                <a:sym typeface="Arial"/>
              </a:endParaRPr>
            </a:p>
          </p:txBody>
        </p:sp>
      </p:grpSp>
      <p:grpSp>
        <p:nvGrpSpPr>
          <p:cNvPr id="3599" name="Google Shape;3599;p87"/>
          <p:cNvGrpSpPr/>
          <p:nvPr/>
        </p:nvGrpSpPr>
        <p:grpSpPr>
          <a:xfrm>
            <a:off x="4192873" y="3953508"/>
            <a:ext cx="833875" cy="287846"/>
            <a:chOff x="4192873" y="3953508"/>
            <a:chExt cx="833875" cy="287846"/>
          </a:xfrm>
        </p:grpSpPr>
        <p:sp>
          <p:nvSpPr>
            <p:cNvPr id="3600" name="Google Shape;3600;p87"/>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601" name="Google Shape;3601;p87"/>
            <p:cNvSpPr txBox="1"/>
            <p:nvPr/>
          </p:nvSpPr>
          <p:spPr>
            <a:xfrm>
              <a:off x="4192873" y="3960636"/>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消防署▶</a:t>
              </a:r>
              <a:endParaRPr sz="1200" b="1" i="0" u="none" strike="noStrike" cap="none">
                <a:solidFill>
                  <a:schemeClr val="lt1"/>
                </a:solidFill>
                <a:latin typeface="Arial"/>
                <a:ea typeface="Arial"/>
                <a:cs typeface="Arial"/>
                <a:sym typeface="Arial"/>
              </a:endParaRPr>
            </a:p>
          </p:txBody>
        </p:sp>
      </p:grpSp>
      <p:grpSp>
        <p:nvGrpSpPr>
          <p:cNvPr id="3602" name="Google Shape;3602;p87"/>
          <p:cNvGrpSpPr/>
          <p:nvPr/>
        </p:nvGrpSpPr>
        <p:grpSpPr>
          <a:xfrm>
            <a:off x="2975112" y="3120830"/>
            <a:ext cx="833875" cy="287615"/>
            <a:chOff x="2975112" y="3120830"/>
            <a:chExt cx="833875" cy="287615"/>
          </a:xfrm>
        </p:grpSpPr>
        <p:sp>
          <p:nvSpPr>
            <p:cNvPr id="3603" name="Google Shape;3603;p87"/>
            <p:cNvSpPr/>
            <p:nvPr/>
          </p:nvSpPr>
          <p:spPr>
            <a:xfrm>
              <a:off x="2975112" y="3120830"/>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604" name="Google Shape;3604;p87"/>
            <p:cNvSpPr txBox="1"/>
            <p:nvPr/>
          </p:nvSpPr>
          <p:spPr>
            <a:xfrm>
              <a:off x="2975112" y="3127727"/>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図書館▶</a:t>
              </a:r>
              <a:endParaRPr sz="1200" b="1" i="0" u="none" strike="noStrike" cap="none">
                <a:solidFill>
                  <a:schemeClr val="lt1"/>
                </a:solidFill>
                <a:latin typeface="Arial"/>
                <a:ea typeface="Arial"/>
                <a:cs typeface="Arial"/>
                <a:sym typeface="Arial"/>
              </a:endParaRPr>
            </a:p>
          </p:txBody>
        </p:sp>
      </p:grpSp>
      <p:grpSp>
        <p:nvGrpSpPr>
          <p:cNvPr id="3605" name="Google Shape;3605;p87"/>
          <p:cNvGrpSpPr/>
          <p:nvPr/>
        </p:nvGrpSpPr>
        <p:grpSpPr>
          <a:xfrm>
            <a:off x="1721689" y="3127784"/>
            <a:ext cx="833875" cy="287615"/>
            <a:chOff x="1721689" y="3127784"/>
            <a:chExt cx="833875" cy="287615"/>
          </a:xfrm>
        </p:grpSpPr>
        <p:sp>
          <p:nvSpPr>
            <p:cNvPr id="3606" name="Google Shape;3606;p87"/>
            <p:cNvSpPr/>
            <p:nvPr/>
          </p:nvSpPr>
          <p:spPr>
            <a:xfrm>
              <a:off x="1721689" y="3127784"/>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607" name="Google Shape;3607;p87"/>
            <p:cNvSpPr txBox="1"/>
            <p:nvPr/>
          </p:nvSpPr>
          <p:spPr>
            <a:xfrm>
              <a:off x="1721689" y="3134681"/>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市役所▶</a:t>
              </a:r>
              <a:endParaRPr sz="1200" b="1" i="0" u="none" strike="noStrike" cap="none">
                <a:solidFill>
                  <a:schemeClr val="lt1"/>
                </a:solidFill>
                <a:latin typeface="Arial"/>
                <a:ea typeface="Arial"/>
                <a:cs typeface="Arial"/>
                <a:sym typeface="Arial"/>
              </a:endParaRPr>
            </a:p>
          </p:txBody>
        </p:sp>
      </p:grpSp>
      <p:grpSp>
        <p:nvGrpSpPr>
          <p:cNvPr id="3608" name="Google Shape;3608;p87"/>
          <p:cNvGrpSpPr/>
          <p:nvPr/>
        </p:nvGrpSpPr>
        <p:grpSpPr>
          <a:xfrm>
            <a:off x="2951809" y="4019432"/>
            <a:ext cx="833875" cy="287615"/>
            <a:chOff x="2951809" y="4019432"/>
            <a:chExt cx="833875" cy="287615"/>
          </a:xfrm>
        </p:grpSpPr>
        <p:sp>
          <p:nvSpPr>
            <p:cNvPr id="3609" name="Google Shape;3609;p87"/>
            <p:cNvSpPr/>
            <p:nvPr/>
          </p:nvSpPr>
          <p:spPr>
            <a:xfrm>
              <a:off x="2951809" y="4019432"/>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610" name="Google Shape;3610;p87"/>
            <p:cNvSpPr txBox="1"/>
            <p:nvPr/>
          </p:nvSpPr>
          <p:spPr>
            <a:xfrm>
              <a:off x="2951809" y="4026329"/>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信号機▶</a:t>
              </a:r>
              <a:endParaRPr sz="1200" b="1" i="0" u="none" strike="noStrike" cap="none">
                <a:solidFill>
                  <a:schemeClr val="lt1"/>
                </a:solidFill>
                <a:latin typeface="Arial"/>
                <a:ea typeface="Arial"/>
                <a:cs typeface="Arial"/>
                <a:sym typeface="Arial"/>
              </a:endParaRPr>
            </a:p>
          </p:txBody>
        </p:sp>
      </p:grpSp>
      <p:grpSp>
        <p:nvGrpSpPr>
          <p:cNvPr id="3611" name="Google Shape;3611;p87"/>
          <p:cNvGrpSpPr/>
          <p:nvPr/>
        </p:nvGrpSpPr>
        <p:grpSpPr>
          <a:xfrm>
            <a:off x="3030323" y="4817337"/>
            <a:ext cx="1084800" cy="286187"/>
            <a:chOff x="3030323" y="4817337"/>
            <a:chExt cx="1084800" cy="286187"/>
          </a:xfrm>
        </p:grpSpPr>
        <p:sp>
          <p:nvSpPr>
            <p:cNvPr id="3612" name="Google Shape;3612;p87"/>
            <p:cNvSpPr/>
            <p:nvPr/>
          </p:nvSpPr>
          <p:spPr>
            <a:xfrm>
              <a:off x="3071222" y="4817337"/>
              <a:ext cx="936109"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613" name="Google Shape;3613;p87"/>
            <p:cNvSpPr txBox="1"/>
            <p:nvPr/>
          </p:nvSpPr>
          <p:spPr>
            <a:xfrm>
              <a:off x="3030323" y="4824224"/>
              <a:ext cx="10848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横断歩道▶</a:t>
              </a:r>
              <a:endParaRPr sz="1200" b="1" i="0" u="none" strike="noStrike" cap="none">
                <a:solidFill>
                  <a:schemeClr val="lt1"/>
                </a:solidFill>
                <a:latin typeface="Arial"/>
                <a:ea typeface="Arial"/>
                <a:cs typeface="Arial"/>
                <a:sym typeface="Arial"/>
              </a:endParaRPr>
            </a:p>
          </p:txBody>
        </p:sp>
      </p:grpSp>
      <p:grpSp>
        <p:nvGrpSpPr>
          <p:cNvPr id="3614" name="Google Shape;3614;p87"/>
          <p:cNvGrpSpPr/>
          <p:nvPr/>
        </p:nvGrpSpPr>
        <p:grpSpPr>
          <a:xfrm>
            <a:off x="3190078" y="6341754"/>
            <a:ext cx="1015518" cy="287615"/>
            <a:chOff x="3190078" y="6341754"/>
            <a:chExt cx="1015518" cy="287615"/>
          </a:xfrm>
        </p:grpSpPr>
        <p:sp>
          <p:nvSpPr>
            <p:cNvPr id="3615" name="Google Shape;3615;p87"/>
            <p:cNvSpPr/>
            <p:nvPr/>
          </p:nvSpPr>
          <p:spPr>
            <a:xfrm>
              <a:off x="3190078" y="6341754"/>
              <a:ext cx="978123"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616" name="Google Shape;3616;p87"/>
            <p:cNvSpPr txBox="1"/>
            <p:nvPr/>
          </p:nvSpPr>
          <p:spPr>
            <a:xfrm>
              <a:off x="3190078" y="6348651"/>
              <a:ext cx="1015518"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デパート▶</a:t>
              </a:r>
              <a:endParaRPr sz="1200" b="1" i="0" u="none" strike="noStrike" cap="none">
                <a:solidFill>
                  <a:schemeClr val="lt1"/>
                </a:solidFill>
                <a:latin typeface="Arial"/>
                <a:ea typeface="Arial"/>
                <a:cs typeface="Arial"/>
                <a:sym typeface="Arial"/>
              </a:endParaRPr>
            </a:p>
          </p:txBody>
        </p:sp>
      </p:grpSp>
      <p:grpSp>
        <p:nvGrpSpPr>
          <p:cNvPr id="3617" name="Google Shape;3617;p87"/>
          <p:cNvGrpSpPr/>
          <p:nvPr/>
        </p:nvGrpSpPr>
        <p:grpSpPr>
          <a:xfrm>
            <a:off x="4757307" y="3059493"/>
            <a:ext cx="833875" cy="287615"/>
            <a:chOff x="4757307" y="3059493"/>
            <a:chExt cx="833875" cy="287615"/>
          </a:xfrm>
        </p:grpSpPr>
        <p:sp>
          <p:nvSpPr>
            <p:cNvPr id="3618" name="Google Shape;3618;p87"/>
            <p:cNvSpPr/>
            <p:nvPr/>
          </p:nvSpPr>
          <p:spPr>
            <a:xfrm>
              <a:off x="4757307" y="3059493"/>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619" name="Google Shape;3619;p87"/>
            <p:cNvSpPr txBox="1"/>
            <p:nvPr/>
          </p:nvSpPr>
          <p:spPr>
            <a:xfrm>
              <a:off x="4757307" y="3066390"/>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新聞社▶</a:t>
              </a:r>
              <a:endParaRPr sz="1200" b="1" i="0" u="none" strike="noStrike" cap="none">
                <a:solidFill>
                  <a:schemeClr val="lt1"/>
                </a:solidFill>
                <a:latin typeface="Arial"/>
                <a:ea typeface="Arial"/>
                <a:cs typeface="Arial"/>
                <a:sym typeface="Arial"/>
              </a:endParaRPr>
            </a:p>
          </p:txBody>
        </p:sp>
      </p:grpSp>
      <p:grpSp>
        <p:nvGrpSpPr>
          <p:cNvPr id="3620" name="Google Shape;3620;p87"/>
          <p:cNvGrpSpPr/>
          <p:nvPr/>
        </p:nvGrpSpPr>
        <p:grpSpPr>
          <a:xfrm>
            <a:off x="5566524" y="1279181"/>
            <a:ext cx="1308600" cy="347644"/>
            <a:chOff x="5566524" y="1279181"/>
            <a:chExt cx="1308600" cy="347644"/>
          </a:xfrm>
        </p:grpSpPr>
        <p:sp>
          <p:nvSpPr>
            <p:cNvPr id="3621" name="Google Shape;3621;p87"/>
            <p:cNvSpPr/>
            <p:nvPr/>
          </p:nvSpPr>
          <p:spPr>
            <a:xfrm>
              <a:off x="5639662" y="1318349"/>
              <a:ext cx="1113387"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622" name="Google Shape;3622;p87"/>
            <p:cNvSpPr txBox="1"/>
            <p:nvPr/>
          </p:nvSpPr>
          <p:spPr>
            <a:xfrm>
              <a:off x="5566524" y="1349925"/>
              <a:ext cx="13086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ごみ処理場▶</a:t>
              </a:r>
              <a:endParaRPr sz="1200" b="1" i="0" u="none" strike="noStrike" cap="none">
                <a:solidFill>
                  <a:schemeClr val="lt1"/>
                </a:solidFill>
                <a:latin typeface="Arial"/>
                <a:ea typeface="Arial"/>
                <a:cs typeface="Arial"/>
                <a:sym typeface="Arial"/>
              </a:endParaRPr>
            </a:p>
          </p:txBody>
        </p:sp>
        <p:sp>
          <p:nvSpPr>
            <p:cNvPr id="3623" name="Google Shape;3623;p87"/>
            <p:cNvSpPr txBox="1"/>
            <p:nvPr/>
          </p:nvSpPr>
          <p:spPr>
            <a:xfrm>
              <a:off x="6015038" y="1279181"/>
              <a:ext cx="660082" cy="18466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ja-JP" sz="600" b="0" i="0" u="none" strike="noStrike" cap="none">
                  <a:solidFill>
                    <a:schemeClr val="lt1"/>
                  </a:solidFill>
                  <a:latin typeface="Arial"/>
                  <a:ea typeface="Arial"/>
                  <a:cs typeface="Arial"/>
                  <a:sym typeface="Arial"/>
                </a:rPr>
                <a:t>しょりじょう</a:t>
              </a:r>
              <a:endParaRPr sz="600" b="0" i="0" u="none" strike="noStrike" cap="none">
                <a:solidFill>
                  <a:schemeClr val="lt1"/>
                </a:solidFill>
                <a:latin typeface="Arial"/>
                <a:ea typeface="Arial"/>
                <a:cs typeface="Arial"/>
                <a:sym typeface="Arial"/>
              </a:endParaRPr>
            </a:p>
          </p:txBody>
        </p:sp>
      </p:grpSp>
      <p:grpSp>
        <p:nvGrpSpPr>
          <p:cNvPr id="3624" name="Google Shape;3624;p87"/>
          <p:cNvGrpSpPr/>
          <p:nvPr/>
        </p:nvGrpSpPr>
        <p:grpSpPr>
          <a:xfrm>
            <a:off x="5005319" y="6204344"/>
            <a:ext cx="855304" cy="350238"/>
            <a:chOff x="5620614" y="6410682"/>
            <a:chExt cx="855304" cy="350238"/>
          </a:xfrm>
        </p:grpSpPr>
        <p:sp>
          <p:nvSpPr>
            <p:cNvPr id="3625" name="Google Shape;3625;p87"/>
            <p:cNvSpPr/>
            <p:nvPr/>
          </p:nvSpPr>
          <p:spPr>
            <a:xfrm>
              <a:off x="5620614" y="6449623"/>
              <a:ext cx="813526"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626" name="Google Shape;3626;p87"/>
            <p:cNvSpPr txBox="1"/>
            <p:nvPr/>
          </p:nvSpPr>
          <p:spPr>
            <a:xfrm>
              <a:off x="5642043" y="6480202"/>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警察署▶</a:t>
              </a:r>
              <a:endParaRPr sz="1200" b="1" i="0" u="none" strike="noStrike" cap="none">
                <a:solidFill>
                  <a:schemeClr val="lt1"/>
                </a:solidFill>
                <a:latin typeface="Arial"/>
                <a:ea typeface="Arial"/>
                <a:cs typeface="Arial"/>
                <a:sym typeface="Arial"/>
              </a:endParaRPr>
            </a:p>
          </p:txBody>
        </p:sp>
        <p:sp>
          <p:nvSpPr>
            <p:cNvPr id="3627" name="Google Shape;3627;p87"/>
            <p:cNvSpPr txBox="1"/>
            <p:nvPr/>
          </p:nvSpPr>
          <p:spPr>
            <a:xfrm>
              <a:off x="5667603" y="6410682"/>
              <a:ext cx="672043" cy="18466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600"/>
                <a:buFont typeface="Arial"/>
                <a:buNone/>
              </a:pPr>
              <a:r>
                <a:rPr lang="ja-JP" sz="600" b="0" i="0" u="none" strike="noStrike" cap="none">
                  <a:solidFill>
                    <a:schemeClr val="lt1"/>
                  </a:solidFill>
                  <a:latin typeface="Arial"/>
                  <a:ea typeface="Arial"/>
                  <a:cs typeface="Arial"/>
                  <a:sym typeface="Arial"/>
                </a:rPr>
                <a:t>けいさつしょ</a:t>
              </a:r>
              <a:endParaRPr sz="600" b="0" i="0" u="none" strike="noStrike" cap="none">
                <a:solidFill>
                  <a:schemeClr val="lt1"/>
                </a:solidFill>
                <a:latin typeface="Arial"/>
                <a:ea typeface="Arial"/>
                <a:cs typeface="Arial"/>
                <a:sym typeface="Arial"/>
              </a:endParaRPr>
            </a:p>
          </p:txBody>
        </p:sp>
      </p:grpSp>
      <p:grpSp>
        <p:nvGrpSpPr>
          <p:cNvPr id="3628" name="Google Shape;3628;p87"/>
          <p:cNvGrpSpPr/>
          <p:nvPr/>
        </p:nvGrpSpPr>
        <p:grpSpPr>
          <a:xfrm>
            <a:off x="5069475" y="3580733"/>
            <a:ext cx="1217100" cy="286187"/>
            <a:chOff x="6141484" y="4543573"/>
            <a:chExt cx="1217100" cy="286187"/>
          </a:xfrm>
        </p:grpSpPr>
        <p:sp>
          <p:nvSpPr>
            <p:cNvPr id="3629" name="Google Shape;3629;p87"/>
            <p:cNvSpPr/>
            <p:nvPr/>
          </p:nvSpPr>
          <p:spPr>
            <a:xfrm>
              <a:off x="6205586" y="4543573"/>
              <a:ext cx="1065055"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630" name="Google Shape;3630;p87"/>
            <p:cNvSpPr txBox="1"/>
            <p:nvPr/>
          </p:nvSpPr>
          <p:spPr>
            <a:xfrm>
              <a:off x="6141484" y="4550463"/>
              <a:ext cx="12171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マンション▶</a:t>
              </a:r>
              <a:endParaRPr sz="1200" b="1" i="0" u="none" strike="noStrike" cap="none">
                <a:solidFill>
                  <a:schemeClr val="lt1"/>
                </a:solidFill>
                <a:latin typeface="Arial"/>
                <a:ea typeface="Arial"/>
                <a:cs typeface="Arial"/>
                <a:sym typeface="Arial"/>
              </a:endParaRPr>
            </a:p>
          </p:txBody>
        </p:sp>
      </p:grpSp>
      <p:grpSp>
        <p:nvGrpSpPr>
          <p:cNvPr id="3631" name="Google Shape;3631;p87"/>
          <p:cNvGrpSpPr/>
          <p:nvPr/>
        </p:nvGrpSpPr>
        <p:grpSpPr>
          <a:xfrm>
            <a:off x="6551173" y="3616668"/>
            <a:ext cx="864854" cy="287615"/>
            <a:chOff x="4192873" y="3953508"/>
            <a:chExt cx="864854" cy="287615"/>
          </a:xfrm>
        </p:grpSpPr>
        <p:sp>
          <p:nvSpPr>
            <p:cNvPr id="3632" name="Google Shape;3632;p87"/>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633" name="Google Shape;3633;p87"/>
            <p:cNvSpPr txBox="1"/>
            <p:nvPr/>
          </p:nvSpPr>
          <p:spPr>
            <a:xfrm>
              <a:off x="4192873" y="3960405"/>
              <a:ext cx="864854"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学 校▶</a:t>
              </a:r>
              <a:endParaRPr sz="1200" b="1" i="0" u="none" strike="noStrike" cap="none">
                <a:solidFill>
                  <a:schemeClr val="lt1"/>
                </a:solidFill>
                <a:latin typeface="Arial"/>
                <a:ea typeface="Arial"/>
                <a:cs typeface="Arial"/>
                <a:sym typeface="Arial"/>
              </a:endParaRPr>
            </a:p>
          </p:txBody>
        </p:sp>
      </p:grpSp>
      <p:grpSp>
        <p:nvGrpSpPr>
          <p:cNvPr id="3634" name="Google Shape;3634;p87"/>
          <p:cNvGrpSpPr/>
          <p:nvPr/>
        </p:nvGrpSpPr>
        <p:grpSpPr>
          <a:xfrm>
            <a:off x="7136463" y="5404953"/>
            <a:ext cx="864854" cy="287615"/>
            <a:chOff x="4192873" y="3953508"/>
            <a:chExt cx="864854" cy="287615"/>
          </a:xfrm>
        </p:grpSpPr>
        <p:sp>
          <p:nvSpPr>
            <p:cNvPr id="3635" name="Google Shape;3635;p87"/>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636" name="Google Shape;3636;p87"/>
            <p:cNvSpPr txBox="1"/>
            <p:nvPr/>
          </p:nvSpPr>
          <p:spPr>
            <a:xfrm>
              <a:off x="4192873" y="3960405"/>
              <a:ext cx="864854"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橋▶</a:t>
              </a:r>
              <a:endParaRPr sz="1200" b="1" i="0" u="none" strike="noStrike" cap="none">
                <a:solidFill>
                  <a:schemeClr val="lt1"/>
                </a:solidFill>
                <a:latin typeface="Arial"/>
                <a:ea typeface="Arial"/>
                <a:cs typeface="Arial"/>
                <a:sym typeface="Arial"/>
              </a:endParaRPr>
            </a:p>
          </p:txBody>
        </p:sp>
      </p:grpSp>
      <p:grpSp>
        <p:nvGrpSpPr>
          <p:cNvPr id="3637" name="Google Shape;3637;p87"/>
          <p:cNvGrpSpPr/>
          <p:nvPr/>
        </p:nvGrpSpPr>
        <p:grpSpPr>
          <a:xfrm>
            <a:off x="8691779" y="5058348"/>
            <a:ext cx="864854" cy="286187"/>
            <a:chOff x="4192873" y="3953508"/>
            <a:chExt cx="864854" cy="286187"/>
          </a:xfrm>
        </p:grpSpPr>
        <p:sp>
          <p:nvSpPr>
            <p:cNvPr id="3638" name="Google Shape;3638;p87"/>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639" name="Google Shape;3639;p87"/>
            <p:cNvSpPr txBox="1"/>
            <p:nvPr/>
          </p:nvSpPr>
          <p:spPr>
            <a:xfrm>
              <a:off x="4192873" y="3956993"/>
              <a:ext cx="864854"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公 園▶</a:t>
              </a:r>
              <a:endParaRPr sz="1200" b="1" i="0" u="none" strike="noStrike" cap="none">
                <a:solidFill>
                  <a:schemeClr val="lt1"/>
                </a:solidFill>
                <a:latin typeface="Arial"/>
                <a:ea typeface="Arial"/>
                <a:cs typeface="Arial"/>
                <a:sym typeface="Arial"/>
              </a:endParaRPr>
            </a:p>
          </p:txBody>
        </p:sp>
      </p:grpSp>
      <p:grpSp>
        <p:nvGrpSpPr>
          <p:cNvPr id="3640" name="Google Shape;3640;p87"/>
          <p:cNvGrpSpPr/>
          <p:nvPr/>
        </p:nvGrpSpPr>
        <p:grpSpPr>
          <a:xfrm>
            <a:off x="8691779" y="4151838"/>
            <a:ext cx="833875" cy="287615"/>
            <a:chOff x="4192873" y="3953508"/>
            <a:chExt cx="833875" cy="287615"/>
          </a:xfrm>
        </p:grpSpPr>
        <p:sp>
          <p:nvSpPr>
            <p:cNvPr id="3641" name="Google Shape;3641;p87"/>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642" name="Google Shape;3642;p87"/>
            <p:cNvSpPr txBox="1"/>
            <p:nvPr/>
          </p:nvSpPr>
          <p:spPr>
            <a:xfrm>
              <a:off x="4192873" y="3960405"/>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公民館▶</a:t>
              </a:r>
              <a:endParaRPr sz="1200" b="1" i="0" u="none" strike="noStrike" cap="none">
                <a:solidFill>
                  <a:schemeClr val="lt1"/>
                </a:solidFill>
                <a:latin typeface="Arial"/>
                <a:ea typeface="Arial"/>
                <a:cs typeface="Arial"/>
                <a:sym typeface="Arial"/>
              </a:endParaRPr>
            </a:p>
          </p:txBody>
        </p:sp>
      </p:grpSp>
      <p:grpSp>
        <p:nvGrpSpPr>
          <p:cNvPr id="3643" name="Google Shape;3643;p87"/>
          <p:cNvGrpSpPr/>
          <p:nvPr/>
        </p:nvGrpSpPr>
        <p:grpSpPr>
          <a:xfrm>
            <a:off x="6183109" y="2964565"/>
            <a:ext cx="864854" cy="287615"/>
            <a:chOff x="4192873" y="3953508"/>
            <a:chExt cx="864854" cy="287615"/>
          </a:xfrm>
        </p:grpSpPr>
        <p:sp>
          <p:nvSpPr>
            <p:cNvPr id="3644" name="Google Shape;3644;p87"/>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645" name="Google Shape;3645;p87"/>
            <p:cNvSpPr txBox="1"/>
            <p:nvPr/>
          </p:nvSpPr>
          <p:spPr>
            <a:xfrm>
              <a:off x="4192873" y="3960405"/>
              <a:ext cx="864854"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工 場▶</a:t>
              </a:r>
              <a:endParaRPr sz="1200" b="1" i="0" u="none" strike="noStrike" cap="none">
                <a:solidFill>
                  <a:schemeClr val="lt1"/>
                </a:solidFill>
                <a:latin typeface="Arial"/>
                <a:ea typeface="Arial"/>
                <a:cs typeface="Arial"/>
                <a:sym typeface="Arial"/>
              </a:endParaRPr>
            </a:p>
          </p:txBody>
        </p:sp>
      </p:grpSp>
      <p:grpSp>
        <p:nvGrpSpPr>
          <p:cNvPr id="3646" name="Google Shape;3646;p87"/>
          <p:cNvGrpSpPr/>
          <p:nvPr/>
        </p:nvGrpSpPr>
        <p:grpSpPr>
          <a:xfrm>
            <a:off x="8679028" y="1686069"/>
            <a:ext cx="864854" cy="286645"/>
            <a:chOff x="4192873" y="3953508"/>
            <a:chExt cx="864854" cy="286645"/>
          </a:xfrm>
        </p:grpSpPr>
        <p:sp>
          <p:nvSpPr>
            <p:cNvPr id="3647" name="Google Shape;3647;p87"/>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648" name="Google Shape;3648;p87"/>
            <p:cNvSpPr txBox="1"/>
            <p:nvPr/>
          </p:nvSpPr>
          <p:spPr>
            <a:xfrm>
              <a:off x="4192873" y="3959435"/>
              <a:ext cx="864854"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県 庁▶</a:t>
              </a:r>
              <a:endParaRPr sz="1200" b="1" i="0" u="none" strike="noStrike" cap="none">
                <a:solidFill>
                  <a:schemeClr val="lt1"/>
                </a:solidFill>
                <a:latin typeface="Arial"/>
                <a:ea typeface="Arial"/>
                <a:cs typeface="Arial"/>
                <a:sym typeface="Arial"/>
              </a:endParaRPr>
            </a:p>
          </p:txBody>
        </p:sp>
      </p:grpSp>
      <p:pic>
        <p:nvPicPr>
          <p:cNvPr id="3649" name="Google Shape;3649;p87"/>
          <p:cNvPicPr preferRelativeResize="0"/>
          <p:nvPr/>
        </p:nvPicPr>
        <p:blipFill rotWithShape="1">
          <a:blip r:embed="rId4">
            <a:alphaModFix/>
          </a:blip>
          <a:srcRect/>
          <a:stretch/>
        </p:blipFill>
        <p:spPr>
          <a:xfrm>
            <a:off x="738008" y="2226956"/>
            <a:ext cx="828864" cy="2415547"/>
          </a:xfrm>
          <a:prstGeom prst="rect">
            <a:avLst/>
          </a:prstGeom>
          <a:noFill/>
          <a:ln>
            <a:noFill/>
          </a:ln>
        </p:spPr>
      </p:pic>
      <p:pic>
        <p:nvPicPr>
          <p:cNvPr id="3650" name="Google Shape;3650;p87"/>
          <p:cNvPicPr preferRelativeResize="0"/>
          <p:nvPr/>
        </p:nvPicPr>
        <p:blipFill rotWithShape="1">
          <a:blip r:embed="rId5">
            <a:alphaModFix/>
          </a:blip>
          <a:srcRect/>
          <a:stretch/>
        </p:blipFill>
        <p:spPr>
          <a:xfrm>
            <a:off x="10850685" y="2584220"/>
            <a:ext cx="963061" cy="2210304"/>
          </a:xfrm>
          <a:prstGeom prst="rect">
            <a:avLst/>
          </a:prstGeom>
          <a:noFill/>
          <a:ln>
            <a:noFill/>
          </a:ln>
        </p:spPr>
      </p:pic>
      <p:grpSp>
        <p:nvGrpSpPr>
          <p:cNvPr id="3651" name="Google Shape;3651;p87"/>
          <p:cNvGrpSpPr/>
          <p:nvPr/>
        </p:nvGrpSpPr>
        <p:grpSpPr>
          <a:xfrm>
            <a:off x="201954" y="1255867"/>
            <a:ext cx="2869268" cy="894581"/>
            <a:chOff x="201954" y="1255867"/>
            <a:chExt cx="2869268" cy="894581"/>
          </a:xfrm>
        </p:grpSpPr>
        <p:sp>
          <p:nvSpPr>
            <p:cNvPr id="3652" name="Google Shape;3652;p87"/>
            <p:cNvSpPr/>
            <p:nvPr/>
          </p:nvSpPr>
          <p:spPr>
            <a:xfrm>
              <a:off x="201954" y="1255867"/>
              <a:ext cx="2715599" cy="894581"/>
            </a:xfrm>
            <a:prstGeom prst="wedgeRoundRectCallout">
              <a:avLst>
                <a:gd name="adj1" fmla="val 846"/>
                <a:gd name="adj2" fmla="val 66065"/>
                <a:gd name="adj3" fmla="val 16667"/>
              </a:avLst>
            </a:prstGeom>
            <a:solidFill>
              <a:schemeClr val="lt1"/>
            </a:solidFill>
            <a:ln w="12700" cap="flat" cmpd="sng">
              <a:solidFill>
                <a:schemeClr val="dk1"/>
              </a:solidFill>
              <a:prstDash val="solid"/>
              <a:miter lim="800000"/>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653" name="Google Shape;3653;p87"/>
            <p:cNvSpPr txBox="1"/>
            <p:nvPr/>
          </p:nvSpPr>
          <p:spPr>
            <a:xfrm>
              <a:off x="236244" y="1275553"/>
              <a:ext cx="2834978" cy="867890"/>
            </a:xfrm>
            <a:prstGeom prst="rect">
              <a:avLst/>
            </a:prstGeom>
            <a:noFill/>
            <a:ln>
              <a:noFill/>
            </a:ln>
            <a:effectLst>
              <a:outerShdw blurRad="63500" sx="102000" sy="102000" algn="ctr" rotWithShape="0">
                <a:srgbClr val="000000">
                  <a:alpha val="40000"/>
                </a:srgbClr>
              </a:outerShdw>
            </a:effectLst>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税金を使って作られる施設</a:t>
              </a:r>
              <a:endParaRPr sz="1400" b="0" i="0" u="none" strike="noStrike" cap="none">
                <a:solidFill>
                  <a:schemeClr val="dk1"/>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や設備はどれだろう？</a:t>
              </a:r>
              <a:endParaRPr sz="1400" b="0" i="0" u="none" strike="noStrike" cap="none">
                <a:solidFill>
                  <a:srgbClr val="000000"/>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正解のボタンを押してみよう。</a:t>
              </a:r>
              <a:endParaRPr sz="1400" b="0" i="0" u="none" strike="noStrike" cap="none">
                <a:solidFill>
                  <a:srgbClr val="000000"/>
                </a:solidFill>
                <a:latin typeface="Arial"/>
                <a:ea typeface="Arial"/>
                <a:cs typeface="Arial"/>
                <a:sym typeface="Arial"/>
              </a:endParaRPr>
            </a:p>
          </p:txBody>
        </p:sp>
      </p:grpSp>
      <p:grpSp>
        <p:nvGrpSpPr>
          <p:cNvPr id="3654" name="Google Shape;3654;p87"/>
          <p:cNvGrpSpPr/>
          <p:nvPr/>
        </p:nvGrpSpPr>
        <p:grpSpPr>
          <a:xfrm>
            <a:off x="9993599" y="4910247"/>
            <a:ext cx="2010036" cy="1440245"/>
            <a:chOff x="201955" y="1255867"/>
            <a:chExt cx="2010036" cy="1440245"/>
          </a:xfrm>
        </p:grpSpPr>
        <p:sp>
          <p:nvSpPr>
            <p:cNvPr id="3655" name="Google Shape;3655;p87"/>
            <p:cNvSpPr/>
            <p:nvPr/>
          </p:nvSpPr>
          <p:spPr>
            <a:xfrm>
              <a:off x="201955" y="1255867"/>
              <a:ext cx="2001280" cy="1440245"/>
            </a:xfrm>
            <a:prstGeom prst="wedgeRoundRectCallout">
              <a:avLst>
                <a:gd name="adj1" fmla="val -7118"/>
                <a:gd name="adj2" fmla="val -64029"/>
                <a:gd name="adj3" fmla="val 16667"/>
              </a:avLst>
            </a:prstGeom>
            <a:solidFill>
              <a:schemeClr val="lt1"/>
            </a:solidFill>
            <a:ln w="12700" cap="flat" cmpd="sng">
              <a:solidFill>
                <a:schemeClr val="dk1"/>
              </a:solidFill>
              <a:prstDash val="solid"/>
              <a:miter lim="800000"/>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656" name="Google Shape;3656;p87"/>
            <p:cNvSpPr txBox="1"/>
            <p:nvPr/>
          </p:nvSpPr>
          <p:spPr>
            <a:xfrm>
              <a:off x="216339" y="1319042"/>
              <a:ext cx="1995652" cy="867890"/>
            </a:xfrm>
            <a:prstGeom prst="rect">
              <a:avLst/>
            </a:prstGeom>
            <a:noFill/>
            <a:ln>
              <a:noFill/>
            </a:ln>
            <a:effectLst>
              <a:outerShdw blurRad="63500" sx="102000" sy="102000" algn="ctr" rotWithShape="0">
                <a:srgbClr val="000000">
                  <a:alpha val="40000"/>
                </a:srgbClr>
              </a:outerShdw>
            </a:effectLst>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いくつあるかな？</a:t>
              </a:r>
              <a:endParaRPr sz="1400" b="0" i="0" u="none" strike="noStrike" cap="none">
                <a:solidFill>
                  <a:srgbClr val="000000"/>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「答え一覧ボタン」を押すと答えがでるよ。</a:t>
              </a:r>
              <a:endParaRPr sz="1400" b="0" i="0" u="none" strike="noStrike" cap="none">
                <a:solidFill>
                  <a:srgbClr val="000000"/>
                </a:solidFill>
                <a:latin typeface="Arial"/>
                <a:ea typeface="Arial"/>
                <a:cs typeface="Arial"/>
                <a:sym typeface="Arial"/>
              </a:endParaRPr>
            </a:p>
          </p:txBody>
        </p:sp>
      </p:grpSp>
      <p:grpSp>
        <p:nvGrpSpPr>
          <p:cNvPr id="3657" name="Google Shape;3657;p87"/>
          <p:cNvGrpSpPr/>
          <p:nvPr/>
        </p:nvGrpSpPr>
        <p:grpSpPr>
          <a:xfrm>
            <a:off x="10264439" y="5856450"/>
            <a:ext cx="1461469" cy="399154"/>
            <a:chOff x="1257316" y="6166651"/>
            <a:chExt cx="1461469" cy="399154"/>
          </a:xfrm>
        </p:grpSpPr>
        <p:sp>
          <p:nvSpPr>
            <p:cNvPr id="3658" name="Google Shape;3658;p87"/>
            <p:cNvSpPr/>
            <p:nvPr/>
          </p:nvSpPr>
          <p:spPr>
            <a:xfrm>
              <a:off x="1257316" y="6166651"/>
              <a:ext cx="1461469"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3659" name="Google Shape;3659;p87"/>
            <p:cNvGrpSpPr/>
            <p:nvPr/>
          </p:nvGrpSpPr>
          <p:grpSpPr>
            <a:xfrm>
              <a:off x="1400567" y="6185730"/>
              <a:ext cx="1169414" cy="338514"/>
              <a:chOff x="1568290" y="6168858"/>
              <a:chExt cx="1169414" cy="338514"/>
            </a:xfrm>
          </p:grpSpPr>
          <p:sp>
            <p:nvSpPr>
              <p:cNvPr id="3660" name="Google Shape;3660;p87"/>
              <p:cNvSpPr txBox="1"/>
              <p:nvPr/>
            </p:nvSpPr>
            <p:spPr>
              <a:xfrm>
                <a:off x="1568290" y="6168858"/>
                <a:ext cx="1016492"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600"/>
                  <a:buFont typeface="Arial"/>
                  <a:buNone/>
                </a:pPr>
                <a:r>
                  <a:rPr lang="ja-JP" sz="1600" b="0" i="0" u="none" strike="noStrike" cap="none">
                    <a:solidFill>
                      <a:schemeClr val="lt1"/>
                    </a:solidFill>
                    <a:latin typeface="Arial"/>
                    <a:ea typeface="Arial"/>
                    <a:cs typeface="Arial"/>
                    <a:sym typeface="Arial"/>
                  </a:rPr>
                  <a:t>答え一覧</a:t>
                </a:r>
                <a:endParaRPr sz="1600" b="0" i="0" u="none" strike="noStrike" cap="none">
                  <a:solidFill>
                    <a:schemeClr val="lt1"/>
                  </a:solidFill>
                  <a:latin typeface="Arial"/>
                  <a:ea typeface="Arial"/>
                  <a:cs typeface="Arial"/>
                  <a:sym typeface="Arial"/>
                </a:endParaRPr>
              </a:p>
            </p:txBody>
          </p:sp>
          <p:sp>
            <p:nvSpPr>
              <p:cNvPr id="3661" name="Google Shape;3661;p87"/>
              <p:cNvSpPr/>
              <p:nvPr/>
            </p:nvSpPr>
            <p:spPr>
              <a:xfrm rot="5400000">
                <a:off x="2527053" y="6251838"/>
                <a:ext cx="226255" cy="195048"/>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grpSp>
      <p:sp>
        <p:nvSpPr>
          <p:cNvPr id="3662" name="Google Shape;3662;p87">
            <a:hlinkClick r:id="rId6" action="ppaction://hlinksldjump"/>
          </p:cNvPr>
          <p:cNvSpPr/>
          <p:nvPr/>
        </p:nvSpPr>
        <p:spPr>
          <a:xfrm>
            <a:off x="10263600" y="5857200"/>
            <a:ext cx="1461469" cy="399154"/>
          </a:xfrm>
          <a:prstGeom prst="roundRect">
            <a:avLst>
              <a:gd name="adj" fmla="val 0"/>
            </a:avLst>
          </a:prstGeom>
          <a:solidFill>
            <a:srgbClr val="FF0000">
              <a:alpha val="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3663" name="Google Shape;3663;p87">
            <a:hlinkClick r:id="rId7" action="ppaction://hlinksldjump"/>
          </p:cNvPr>
          <p:cNvSpPr/>
          <p:nvPr/>
        </p:nvSpPr>
        <p:spPr>
          <a:xfrm>
            <a:off x="2975112" y="3124631"/>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664" name="Google Shape;3664;p87">
            <a:hlinkClick r:id="rId8" action="ppaction://hlinksldjump"/>
          </p:cNvPr>
          <p:cNvSpPr/>
          <p:nvPr/>
        </p:nvSpPr>
        <p:spPr>
          <a:xfrm>
            <a:off x="1721689" y="3127784"/>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665" name="Google Shape;3665;p87">
            <a:hlinkClick r:id="rId9" action="ppaction://hlinksldjump"/>
          </p:cNvPr>
          <p:cNvSpPr/>
          <p:nvPr/>
        </p:nvSpPr>
        <p:spPr>
          <a:xfrm>
            <a:off x="2948220" y="4019431"/>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666" name="Google Shape;3666;p87">
            <a:hlinkClick r:id="rId10" action="ppaction://hlinksldjump"/>
          </p:cNvPr>
          <p:cNvSpPr/>
          <p:nvPr/>
        </p:nvSpPr>
        <p:spPr>
          <a:xfrm>
            <a:off x="3071222" y="4813536"/>
            <a:ext cx="936000" cy="286200"/>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667" name="Google Shape;3667;p87">
            <a:hlinkClick r:id="rId11" action="ppaction://hlinksldjump"/>
          </p:cNvPr>
          <p:cNvSpPr/>
          <p:nvPr/>
        </p:nvSpPr>
        <p:spPr>
          <a:xfrm>
            <a:off x="4189284" y="3953507"/>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668" name="Google Shape;3668;p87">
            <a:hlinkClick r:id="rId12" action="ppaction://hlinksldjump"/>
          </p:cNvPr>
          <p:cNvSpPr/>
          <p:nvPr/>
        </p:nvSpPr>
        <p:spPr>
          <a:xfrm>
            <a:off x="3190078" y="6337953"/>
            <a:ext cx="978123"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669" name="Google Shape;3669;p87">
            <a:hlinkClick r:id="rId13" action="ppaction://hlinksldjump"/>
          </p:cNvPr>
          <p:cNvSpPr/>
          <p:nvPr/>
        </p:nvSpPr>
        <p:spPr>
          <a:xfrm>
            <a:off x="5643931" y="1321427"/>
            <a:ext cx="1115700" cy="286200"/>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670" name="Google Shape;3670;p87">
            <a:hlinkClick r:id="rId14" action="ppaction://hlinksldjump"/>
          </p:cNvPr>
          <p:cNvSpPr/>
          <p:nvPr/>
        </p:nvSpPr>
        <p:spPr>
          <a:xfrm>
            <a:off x="4757306" y="3058465"/>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671" name="Google Shape;3671;p87">
            <a:hlinkClick r:id="rId15" action="ppaction://hlinksldjump"/>
          </p:cNvPr>
          <p:cNvSpPr/>
          <p:nvPr/>
        </p:nvSpPr>
        <p:spPr>
          <a:xfrm>
            <a:off x="5145537" y="3580733"/>
            <a:ext cx="1065000" cy="286200"/>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672" name="Google Shape;3672;p87">
            <a:hlinkClick r:id="rId16" action="ppaction://hlinksldjump"/>
          </p:cNvPr>
          <p:cNvSpPr/>
          <p:nvPr/>
        </p:nvSpPr>
        <p:spPr>
          <a:xfrm>
            <a:off x="6183109" y="2964564"/>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673" name="Google Shape;3673;p87">
            <a:hlinkClick r:id="rId17" action="ppaction://hlinksldjump"/>
          </p:cNvPr>
          <p:cNvSpPr/>
          <p:nvPr/>
        </p:nvSpPr>
        <p:spPr>
          <a:xfrm>
            <a:off x="6551172" y="3616668"/>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674" name="Google Shape;3674;p87">
            <a:hlinkClick r:id="rId18" action="ppaction://hlinksldjump"/>
          </p:cNvPr>
          <p:cNvSpPr/>
          <p:nvPr/>
        </p:nvSpPr>
        <p:spPr>
          <a:xfrm>
            <a:off x="6413041" y="4667251"/>
            <a:ext cx="1826972"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675" name="Google Shape;3675;p87">
            <a:hlinkClick r:id="rId19" action="ppaction://hlinksldjump"/>
          </p:cNvPr>
          <p:cNvSpPr/>
          <p:nvPr/>
        </p:nvSpPr>
        <p:spPr>
          <a:xfrm>
            <a:off x="7136463" y="5404953"/>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676" name="Google Shape;3676;p87">
            <a:hlinkClick r:id="rId20" action="ppaction://hlinksldjump"/>
          </p:cNvPr>
          <p:cNvSpPr/>
          <p:nvPr/>
        </p:nvSpPr>
        <p:spPr>
          <a:xfrm>
            <a:off x="5005319" y="6242257"/>
            <a:ext cx="813526"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677" name="Google Shape;3677;p87">
            <a:hlinkClick r:id="rId21" action="ppaction://hlinksldjump"/>
          </p:cNvPr>
          <p:cNvSpPr/>
          <p:nvPr/>
        </p:nvSpPr>
        <p:spPr>
          <a:xfrm>
            <a:off x="8679028" y="1686069"/>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678" name="Google Shape;3678;p87">
            <a:hlinkClick r:id="rId22" action="ppaction://hlinksldjump"/>
          </p:cNvPr>
          <p:cNvSpPr/>
          <p:nvPr/>
        </p:nvSpPr>
        <p:spPr>
          <a:xfrm>
            <a:off x="8691779" y="4151838"/>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679" name="Google Shape;3679;p87">
            <a:hlinkClick r:id="rId23" action="ppaction://hlinksldjump"/>
          </p:cNvPr>
          <p:cNvSpPr/>
          <p:nvPr/>
        </p:nvSpPr>
        <p:spPr>
          <a:xfrm>
            <a:off x="8691778" y="5058347"/>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3683"/>
        <p:cNvGrpSpPr/>
        <p:nvPr/>
      </p:nvGrpSpPr>
      <p:grpSpPr>
        <a:xfrm>
          <a:off x="0" y="0"/>
          <a:ext cx="0" cy="0"/>
          <a:chOff x="0" y="0"/>
          <a:chExt cx="0" cy="0"/>
        </a:xfrm>
      </p:grpSpPr>
      <p:sp>
        <p:nvSpPr>
          <p:cNvPr id="3684" name="Google Shape;3684;p88">
            <a:hlinkClick r:id="rId3" action="ppaction://hlinksldjump"/>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3685" name="Google Shape;3685;p88"/>
          <p:cNvSpPr/>
          <p:nvPr/>
        </p:nvSpPr>
        <p:spPr>
          <a:xfrm>
            <a:off x="5725854" y="984690"/>
            <a:ext cx="939265" cy="939265"/>
          </a:xfrm>
          <a:prstGeom prst="donut">
            <a:avLst>
              <a:gd name="adj" fmla="val 11639"/>
            </a:avLst>
          </a:prstGeom>
          <a:solidFill>
            <a:srgbClr val="0070C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3686" name="Google Shape;3686;p88"/>
          <p:cNvGrpSpPr/>
          <p:nvPr/>
        </p:nvGrpSpPr>
        <p:grpSpPr>
          <a:xfrm>
            <a:off x="5266254" y="2043020"/>
            <a:ext cx="1858464" cy="1238211"/>
            <a:chOff x="8552817" y="5310720"/>
            <a:chExt cx="1858464" cy="1238211"/>
          </a:xfrm>
        </p:grpSpPr>
        <p:grpSp>
          <p:nvGrpSpPr>
            <p:cNvPr id="3687" name="Google Shape;3687;p88"/>
            <p:cNvGrpSpPr/>
            <p:nvPr/>
          </p:nvGrpSpPr>
          <p:grpSpPr>
            <a:xfrm>
              <a:off x="8552817" y="5310720"/>
              <a:ext cx="1858464" cy="1238211"/>
              <a:chOff x="2021611" y="5325378"/>
              <a:chExt cx="1858464" cy="1238211"/>
            </a:xfrm>
          </p:grpSpPr>
          <p:sp>
            <p:nvSpPr>
              <p:cNvPr id="3688" name="Google Shape;3688;p88"/>
              <p:cNvSpPr/>
              <p:nvPr/>
            </p:nvSpPr>
            <p:spPr>
              <a:xfrm>
                <a:off x="2021611" y="5325378"/>
                <a:ext cx="1858464" cy="1238211"/>
              </a:xfrm>
              <a:prstGeom prst="roundRect">
                <a:avLst>
                  <a:gd name="adj" fmla="val 4281"/>
                </a:avLst>
              </a:prstGeom>
              <a:solidFill>
                <a:schemeClr val="lt1"/>
              </a:solidFill>
              <a:ln w="1905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689" name="Google Shape;3689;p88"/>
              <p:cNvSpPr txBox="1"/>
              <p:nvPr/>
            </p:nvSpPr>
            <p:spPr>
              <a:xfrm>
                <a:off x="2021611" y="5385545"/>
                <a:ext cx="1858464"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ja-JP" sz="3600" b="1" i="0" u="none" strike="noStrike" cap="none">
                    <a:solidFill>
                      <a:srgbClr val="0070C0"/>
                    </a:solidFill>
                    <a:latin typeface="Arial"/>
                    <a:ea typeface="Arial"/>
                    <a:cs typeface="Arial"/>
                    <a:sym typeface="Arial"/>
                  </a:rPr>
                  <a:t>正解</a:t>
                </a:r>
                <a:endParaRPr sz="3600" b="1" i="0" u="none" strike="noStrike" cap="none">
                  <a:solidFill>
                    <a:srgbClr val="0070C0"/>
                  </a:solidFill>
                  <a:latin typeface="Arial"/>
                  <a:ea typeface="Arial"/>
                  <a:cs typeface="Arial"/>
                  <a:sym typeface="Arial"/>
                </a:endParaRPr>
              </a:p>
            </p:txBody>
          </p:sp>
        </p:grpSp>
        <p:grpSp>
          <p:nvGrpSpPr>
            <p:cNvPr id="3690" name="Google Shape;3690;p88"/>
            <p:cNvGrpSpPr/>
            <p:nvPr/>
          </p:nvGrpSpPr>
          <p:grpSpPr>
            <a:xfrm>
              <a:off x="8808032" y="6042189"/>
              <a:ext cx="1358204" cy="399154"/>
              <a:chOff x="1842005" y="6166650"/>
              <a:chExt cx="1358204" cy="399154"/>
            </a:xfrm>
          </p:grpSpPr>
          <p:sp>
            <p:nvSpPr>
              <p:cNvPr id="3691" name="Google Shape;3691;p88"/>
              <p:cNvSpPr/>
              <p:nvPr/>
            </p:nvSpPr>
            <p:spPr>
              <a:xfrm>
                <a:off x="1842005" y="6166650"/>
                <a:ext cx="1358204"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3692" name="Google Shape;3692;p88"/>
              <p:cNvGrpSpPr/>
              <p:nvPr/>
            </p:nvGrpSpPr>
            <p:grpSpPr>
              <a:xfrm>
                <a:off x="1931524" y="6196970"/>
                <a:ext cx="1154120" cy="338514"/>
                <a:chOff x="2099247" y="6180098"/>
                <a:chExt cx="1154120" cy="338514"/>
              </a:xfrm>
            </p:grpSpPr>
            <p:sp>
              <p:nvSpPr>
                <p:cNvPr id="3693" name="Google Shape;3693;p88"/>
                <p:cNvSpPr txBox="1"/>
                <p:nvPr/>
              </p:nvSpPr>
              <p:spPr>
                <a:xfrm>
                  <a:off x="2099247" y="6180098"/>
                  <a:ext cx="113966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600"/>
                    <a:buFont typeface="Arial"/>
                    <a:buNone/>
                  </a:pPr>
                  <a:r>
                    <a:rPr lang="ja-JP" sz="1600" b="0" i="0" u="none" strike="noStrike" cap="none">
                      <a:solidFill>
                        <a:schemeClr val="lt1"/>
                      </a:solidFill>
                      <a:latin typeface="Arial"/>
                      <a:ea typeface="Arial"/>
                      <a:cs typeface="Arial"/>
                      <a:sym typeface="Arial"/>
                    </a:rPr>
                    <a:t>図に戻る</a:t>
                  </a:r>
                  <a:endParaRPr sz="1600" b="0" i="0" u="none" strike="noStrike" cap="none">
                    <a:solidFill>
                      <a:schemeClr val="lt1"/>
                    </a:solidFill>
                    <a:latin typeface="Arial"/>
                    <a:ea typeface="Arial"/>
                    <a:cs typeface="Arial"/>
                    <a:sym typeface="Arial"/>
                  </a:endParaRPr>
                </a:p>
              </p:txBody>
            </p:sp>
            <p:sp>
              <p:nvSpPr>
                <p:cNvPr id="3694" name="Google Shape;3694;p88"/>
                <p:cNvSpPr/>
                <p:nvPr/>
              </p:nvSpPr>
              <p:spPr>
                <a:xfrm rot="5400000">
                  <a:off x="3042716" y="6251836"/>
                  <a:ext cx="226255" cy="195048"/>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grpSp>
      </p:grpSp>
      <p:sp>
        <p:nvSpPr>
          <p:cNvPr id="3695" name="Google Shape;3695;p88">
            <a:hlinkClick r:id="rId4" action="ppaction://hlinksldjump"/>
          </p:cNvPr>
          <p:cNvSpPr/>
          <p:nvPr/>
        </p:nvSpPr>
        <p:spPr>
          <a:xfrm>
            <a:off x="5521469" y="2774489"/>
            <a:ext cx="1358204" cy="399154"/>
          </a:xfrm>
          <a:prstGeom prst="roundRect">
            <a:avLst>
              <a:gd name="adj" fmla="val 0"/>
            </a:avLst>
          </a:prstGeom>
          <a:solidFill>
            <a:srgbClr val="FF0000">
              <a:alpha val="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3696" name="Google Shape;3696;p88"/>
          <p:cNvGrpSpPr/>
          <p:nvPr/>
        </p:nvGrpSpPr>
        <p:grpSpPr>
          <a:xfrm>
            <a:off x="5566524" y="1279181"/>
            <a:ext cx="1308600" cy="347644"/>
            <a:chOff x="5566524" y="1279181"/>
            <a:chExt cx="1308600" cy="347644"/>
          </a:xfrm>
        </p:grpSpPr>
        <p:sp>
          <p:nvSpPr>
            <p:cNvPr id="3697" name="Google Shape;3697;p88"/>
            <p:cNvSpPr/>
            <p:nvPr/>
          </p:nvSpPr>
          <p:spPr>
            <a:xfrm>
              <a:off x="5639662" y="1318349"/>
              <a:ext cx="1113387"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698" name="Google Shape;3698;p88"/>
            <p:cNvSpPr txBox="1"/>
            <p:nvPr/>
          </p:nvSpPr>
          <p:spPr>
            <a:xfrm>
              <a:off x="5566524" y="1349925"/>
              <a:ext cx="13086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ごみ処理場▶</a:t>
              </a:r>
              <a:endParaRPr sz="1200" b="1" i="0" u="none" strike="noStrike" cap="none">
                <a:solidFill>
                  <a:schemeClr val="lt1"/>
                </a:solidFill>
                <a:latin typeface="Arial"/>
                <a:ea typeface="Arial"/>
                <a:cs typeface="Arial"/>
                <a:sym typeface="Arial"/>
              </a:endParaRPr>
            </a:p>
          </p:txBody>
        </p:sp>
        <p:sp>
          <p:nvSpPr>
            <p:cNvPr id="3699" name="Google Shape;3699;p88"/>
            <p:cNvSpPr txBox="1"/>
            <p:nvPr/>
          </p:nvSpPr>
          <p:spPr>
            <a:xfrm>
              <a:off x="6015038" y="1279181"/>
              <a:ext cx="660082" cy="18466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ja-JP" sz="600" b="0" i="0" u="none" strike="noStrike" cap="none">
                  <a:solidFill>
                    <a:schemeClr val="lt1"/>
                  </a:solidFill>
                  <a:latin typeface="Arial"/>
                  <a:ea typeface="Arial"/>
                  <a:cs typeface="Arial"/>
                  <a:sym typeface="Arial"/>
                </a:rPr>
                <a:t>しょりじょう</a:t>
              </a:r>
              <a:endParaRPr sz="600" b="0" i="0" u="none" strike="noStrike" cap="none">
                <a:solidFill>
                  <a:schemeClr val="lt1"/>
                </a:solidFill>
                <a:latin typeface="Arial"/>
                <a:ea typeface="Arial"/>
                <a:cs typeface="Arial"/>
                <a:sym typeface="Arial"/>
              </a:endParaRPr>
            </a:p>
          </p:txBody>
        </p:sp>
      </p:grpSp>
    </p:spTree>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3703"/>
        <p:cNvGrpSpPr/>
        <p:nvPr/>
      </p:nvGrpSpPr>
      <p:grpSpPr>
        <a:xfrm>
          <a:off x="0" y="0"/>
          <a:ext cx="0" cy="0"/>
          <a:chOff x="0" y="0"/>
          <a:chExt cx="0" cy="0"/>
        </a:xfrm>
      </p:grpSpPr>
      <p:sp>
        <p:nvSpPr>
          <p:cNvPr id="3704" name="Google Shape;3704;p89">
            <a:hlinkClick r:id="rId3" action="ppaction://hlinksldjump"/>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3705" name="Google Shape;3705;p89"/>
          <p:cNvGrpSpPr/>
          <p:nvPr/>
        </p:nvGrpSpPr>
        <p:grpSpPr>
          <a:xfrm>
            <a:off x="6406087" y="4661072"/>
            <a:ext cx="1864713" cy="287615"/>
            <a:chOff x="6198632" y="4543573"/>
            <a:chExt cx="1864713" cy="287615"/>
          </a:xfrm>
        </p:grpSpPr>
        <p:sp>
          <p:nvSpPr>
            <p:cNvPr id="3706" name="Google Shape;3706;p89"/>
            <p:cNvSpPr/>
            <p:nvPr/>
          </p:nvSpPr>
          <p:spPr>
            <a:xfrm>
              <a:off x="6205586" y="4543573"/>
              <a:ext cx="1826972"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707" name="Google Shape;3707;p89"/>
            <p:cNvSpPr txBox="1"/>
            <p:nvPr/>
          </p:nvSpPr>
          <p:spPr>
            <a:xfrm>
              <a:off x="6198632" y="4550470"/>
              <a:ext cx="1864713"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コンビニエンスストア▶</a:t>
              </a:r>
              <a:endParaRPr sz="1200" b="1" i="0" u="none" strike="noStrike" cap="none">
                <a:solidFill>
                  <a:schemeClr val="lt1"/>
                </a:solidFill>
                <a:latin typeface="Arial"/>
                <a:ea typeface="Arial"/>
                <a:cs typeface="Arial"/>
                <a:sym typeface="Arial"/>
              </a:endParaRPr>
            </a:p>
          </p:txBody>
        </p:sp>
      </p:grpSp>
      <p:grpSp>
        <p:nvGrpSpPr>
          <p:cNvPr id="3708" name="Google Shape;3708;p89"/>
          <p:cNvGrpSpPr/>
          <p:nvPr/>
        </p:nvGrpSpPr>
        <p:grpSpPr>
          <a:xfrm>
            <a:off x="4192873" y="3953508"/>
            <a:ext cx="833875" cy="287846"/>
            <a:chOff x="4192873" y="3953508"/>
            <a:chExt cx="833875" cy="287846"/>
          </a:xfrm>
        </p:grpSpPr>
        <p:sp>
          <p:nvSpPr>
            <p:cNvPr id="3709" name="Google Shape;3709;p89"/>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710" name="Google Shape;3710;p89"/>
            <p:cNvSpPr txBox="1"/>
            <p:nvPr/>
          </p:nvSpPr>
          <p:spPr>
            <a:xfrm>
              <a:off x="4192873" y="3960636"/>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消防署▶</a:t>
              </a:r>
              <a:endParaRPr sz="1200" b="1" i="0" u="none" strike="noStrike" cap="none">
                <a:solidFill>
                  <a:schemeClr val="lt1"/>
                </a:solidFill>
                <a:latin typeface="Arial"/>
                <a:ea typeface="Arial"/>
                <a:cs typeface="Arial"/>
                <a:sym typeface="Arial"/>
              </a:endParaRPr>
            </a:p>
          </p:txBody>
        </p:sp>
      </p:grpSp>
      <p:grpSp>
        <p:nvGrpSpPr>
          <p:cNvPr id="3711" name="Google Shape;3711;p89"/>
          <p:cNvGrpSpPr/>
          <p:nvPr/>
        </p:nvGrpSpPr>
        <p:grpSpPr>
          <a:xfrm>
            <a:off x="2975112" y="3120830"/>
            <a:ext cx="833875" cy="287615"/>
            <a:chOff x="2975112" y="3120830"/>
            <a:chExt cx="833875" cy="287615"/>
          </a:xfrm>
        </p:grpSpPr>
        <p:sp>
          <p:nvSpPr>
            <p:cNvPr id="3712" name="Google Shape;3712;p89"/>
            <p:cNvSpPr/>
            <p:nvPr/>
          </p:nvSpPr>
          <p:spPr>
            <a:xfrm>
              <a:off x="2975112" y="3120830"/>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713" name="Google Shape;3713;p89"/>
            <p:cNvSpPr txBox="1"/>
            <p:nvPr/>
          </p:nvSpPr>
          <p:spPr>
            <a:xfrm>
              <a:off x="2975112" y="3127727"/>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図書館▶</a:t>
              </a:r>
              <a:endParaRPr sz="1200" b="1" i="0" u="none" strike="noStrike" cap="none">
                <a:solidFill>
                  <a:schemeClr val="lt1"/>
                </a:solidFill>
                <a:latin typeface="Arial"/>
                <a:ea typeface="Arial"/>
                <a:cs typeface="Arial"/>
                <a:sym typeface="Arial"/>
              </a:endParaRPr>
            </a:p>
          </p:txBody>
        </p:sp>
      </p:grpSp>
      <p:grpSp>
        <p:nvGrpSpPr>
          <p:cNvPr id="3714" name="Google Shape;3714;p89"/>
          <p:cNvGrpSpPr/>
          <p:nvPr/>
        </p:nvGrpSpPr>
        <p:grpSpPr>
          <a:xfrm>
            <a:off x="1721689" y="3127784"/>
            <a:ext cx="833875" cy="287615"/>
            <a:chOff x="1721689" y="3127784"/>
            <a:chExt cx="833875" cy="287615"/>
          </a:xfrm>
        </p:grpSpPr>
        <p:sp>
          <p:nvSpPr>
            <p:cNvPr id="3715" name="Google Shape;3715;p89"/>
            <p:cNvSpPr/>
            <p:nvPr/>
          </p:nvSpPr>
          <p:spPr>
            <a:xfrm>
              <a:off x="1721689" y="3127784"/>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716" name="Google Shape;3716;p89"/>
            <p:cNvSpPr txBox="1"/>
            <p:nvPr/>
          </p:nvSpPr>
          <p:spPr>
            <a:xfrm>
              <a:off x="1721689" y="3134681"/>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市役所▶</a:t>
              </a:r>
              <a:endParaRPr sz="1200" b="1" i="0" u="none" strike="noStrike" cap="none">
                <a:solidFill>
                  <a:schemeClr val="lt1"/>
                </a:solidFill>
                <a:latin typeface="Arial"/>
                <a:ea typeface="Arial"/>
                <a:cs typeface="Arial"/>
                <a:sym typeface="Arial"/>
              </a:endParaRPr>
            </a:p>
          </p:txBody>
        </p:sp>
      </p:grpSp>
      <p:grpSp>
        <p:nvGrpSpPr>
          <p:cNvPr id="3717" name="Google Shape;3717;p89"/>
          <p:cNvGrpSpPr/>
          <p:nvPr/>
        </p:nvGrpSpPr>
        <p:grpSpPr>
          <a:xfrm>
            <a:off x="2951809" y="4019432"/>
            <a:ext cx="833875" cy="287615"/>
            <a:chOff x="2951809" y="4019432"/>
            <a:chExt cx="833875" cy="287615"/>
          </a:xfrm>
        </p:grpSpPr>
        <p:sp>
          <p:nvSpPr>
            <p:cNvPr id="3718" name="Google Shape;3718;p89"/>
            <p:cNvSpPr/>
            <p:nvPr/>
          </p:nvSpPr>
          <p:spPr>
            <a:xfrm>
              <a:off x="2951809" y="4019432"/>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719" name="Google Shape;3719;p89"/>
            <p:cNvSpPr txBox="1"/>
            <p:nvPr/>
          </p:nvSpPr>
          <p:spPr>
            <a:xfrm>
              <a:off x="2951809" y="4026329"/>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信号機▶</a:t>
              </a:r>
              <a:endParaRPr sz="1200" b="1" i="0" u="none" strike="noStrike" cap="none">
                <a:solidFill>
                  <a:schemeClr val="lt1"/>
                </a:solidFill>
                <a:latin typeface="Arial"/>
                <a:ea typeface="Arial"/>
                <a:cs typeface="Arial"/>
                <a:sym typeface="Arial"/>
              </a:endParaRPr>
            </a:p>
          </p:txBody>
        </p:sp>
      </p:grpSp>
      <p:grpSp>
        <p:nvGrpSpPr>
          <p:cNvPr id="3720" name="Google Shape;3720;p89"/>
          <p:cNvGrpSpPr/>
          <p:nvPr/>
        </p:nvGrpSpPr>
        <p:grpSpPr>
          <a:xfrm>
            <a:off x="3030323" y="4817337"/>
            <a:ext cx="1084800" cy="286187"/>
            <a:chOff x="3030323" y="4817337"/>
            <a:chExt cx="1084800" cy="286187"/>
          </a:xfrm>
        </p:grpSpPr>
        <p:sp>
          <p:nvSpPr>
            <p:cNvPr id="3721" name="Google Shape;3721;p89"/>
            <p:cNvSpPr/>
            <p:nvPr/>
          </p:nvSpPr>
          <p:spPr>
            <a:xfrm>
              <a:off x="3071222" y="4817337"/>
              <a:ext cx="936109"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722" name="Google Shape;3722;p89"/>
            <p:cNvSpPr txBox="1"/>
            <p:nvPr/>
          </p:nvSpPr>
          <p:spPr>
            <a:xfrm>
              <a:off x="3030323" y="4824224"/>
              <a:ext cx="10848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横断歩道▶</a:t>
              </a:r>
              <a:endParaRPr sz="1200" b="1" i="0" u="none" strike="noStrike" cap="none">
                <a:solidFill>
                  <a:schemeClr val="lt1"/>
                </a:solidFill>
                <a:latin typeface="Arial"/>
                <a:ea typeface="Arial"/>
                <a:cs typeface="Arial"/>
                <a:sym typeface="Arial"/>
              </a:endParaRPr>
            </a:p>
          </p:txBody>
        </p:sp>
      </p:grpSp>
      <p:grpSp>
        <p:nvGrpSpPr>
          <p:cNvPr id="3723" name="Google Shape;3723;p89"/>
          <p:cNvGrpSpPr/>
          <p:nvPr/>
        </p:nvGrpSpPr>
        <p:grpSpPr>
          <a:xfrm>
            <a:off x="3190078" y="6341754"/>
            <a:ext cx="1015518" cy="287615"/>
            <a:chOff x="3190078" y="6341754"/>
            <a:chExt cx="1015518" cy="287615"/>
          </a:xfrm>
        </p:grpSpPr>
        <p:sp>
          <p:nvSpPr>
            <p:cNvPr id="3724" name="Google Shape;3724;p89"/>
            <p:cNvSpPr/>
            <p:nvPr/>
          </p:nvSpPr>
          <p:spPr>
            <a:xfrm>
              <a:off x="3190078" y="6341754"/>
              <a:ext cx="978123"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725" name="Google Shape;3725;p89"/>
            <p:cNvSpPr txBox="1"/>
            <p:nvPr/>
          </p:nvSpPr>
          <p:spPr>
            <a:xfrm>
              <a:off x="3190078" y="6348651"/>
              <a:ext cx="1015518"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デパート▶</a:t>
              </a:r>
              <a:endParaRPr sz="1200" b="1" i="0" u="none" strike="noStrike" cap="none">
                <a:solidFill>
                  <a:schemeClr val="lt1"/>
                </a:solidFill>
                <a:latin typeface="Arial"/>
                <a:ea typeface="Arial"/>
                <a:cs typeface="Arial"/>
                <a:sym typeface="Arial"/>
              </a:endParaRPr>
            </a:p>
          </p:txBody>
        </p:sp>
      </p:grpSp>
      <p:grpSp>
        <p:nvGrpSpPr>
          <p:cNvPr id="3726" name="Google Shape;3726;p89"/>
          <p:cNvGrpSpPr/>
          <p:nvPr/>
        </p:nvGrpSpPr>
        <p:grpSpPr>
          <a:xfrm>
            <a:off x="4757307" y="3059493"/>
            <a:ext cx="833875" cy="287615"/>
            <a:chOff x="4757307" y="3059493"/>
            <a:chExt cx="833875" cy="287615"/>
          </a:xfrm>
        </p:grpSpPr>
        <p:sp>
          <p:nvSpPr>
            <p:cNvPr id="3727" name="Google Shape;3727;p89"/>
            <p:cNvSpPr/>
            <p:nvPr/>
          </p:nvSpPr>
          <p:spPr>
            <a:xfrm>
              <a:off x="4757307" y="3059493"/>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728" name="Google Shape;3728;p89"/>
            <p:cNvSpPr txBox="1"/>
            <p:nvPr/>
          </p:nvSpPr>
          <p:spPr>
            <a:xfrm>
              <a:off x="4757307" y="3066390"/>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新聞社▶</a:t>
              </a:r>
              <a:endParaRPr sz="1200" b="1" i="0" u="none" strike="noStrike" cap="none">
                <a:solidFill>
                  <a:schemeClr val="lt1"/>
                </a:solidFill>
                <a:latin typeface="Arial"/>
                <a:ea typeface="Arial"/>
                <a:cs typeface="Arial"/>
                <a:sym typeface="Arial"/>
              </a:endParaRPr>
            </a:p>
          </p:txBody>
        </p:sp>
      </p:grpSp>
      <p:grpSp>
        <p:nvGrpSpPr>
          <p:cNvPr id="3729" name="Google Shape;3729;p89"/>
          <p:cNvGrpSpPr/>
          <p:nvPr/>
        </p:nvGrpSpPr>
        <p:grpSpPr>
          <a:xfrm>
            <a:off x="5566524" y="1279181"/>
            <a:ext cx="1308600" cy="347644"/>
            <a:chOff x="5566524" y="1279181"/>
            <a:chExt cx="1308600" cy="347644"/>
          </a:xfrm>
        </p:grpSpPr>
        <p:sp>
          <p:nvSpPr>
            <p:cNvPr id="3730" name="Google Shape;3730;p89"/>
            <p:cNvSpPr/>
            <p:nvPr/>
          </p:nvSpPr>
          <p:spPr>
            <a:xfrm>
              <a:off x="5639662" y="1318349"/>
              <a:ext cx="1113387"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731" name="Google Shape;3731;p89"/>
            <p:cNvSpPr txBox="1"/>
            <p:nvPr/>
          </p:nvSpPr>
          <p:spPr>
            <a:xfrm>
              <a:off x="5566524" y="1349925"/>
              <a:ext cx="13086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ごみ処理場▶</a:t>
              </a:r>
              <a:endParaRPr sz="1200" b="1" i="0" u="none" strike="noStrike" cap="none">
                <a:solidFill>
                  <a:schemeClr val="lt1"/>
                </a:solidFill>
                <a:latin typeface="Arial"/>
                <a:ea typeface="Arial"/>
                <a:cs typeface="Arial"/>
                <a:sym typeface="Arial"/>
              </a:endParaRPr>
            </a:p>
          </p:txBody>
        </p:sp>
        <p:sp>
          <p:nvSpPr>
            <p:cNvPr id="3732" name="Google Shape;3732;p89"/>
            <p:cNvSpPr txBox="1"/>
            <p:nvPr/>
          </p:nvSpPr>
          <p:spPr>
            <a:xfrm>
              <a:off x="6015038" y="1279181"/>
              <a:ext cx="660082" cy="18466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ja-JP" sz="600" b="0" i="0" u="none" strike="noStrike" cap="none">
                  <a:solidFill>
                    <a:schemeClr val="lt1"/>
                  </a:solidFill>
                  <a:latin typeface="Arial"/>
                  <a:ea typeface="Arial"/>
                  <a:cs typeface="Arial"/>
                  <a:sym typeface="Arial"/>
                </a:rPr>
                <a:t>しょりじょう</a:t>
              </a:r>
              <a:endParaRPr sz="600" b="0" i="0" u="none" strike="noStrike" cap="none">
                <a:solidFill>
                  <a:schemeClr val="lt1"/>
                </a:solidFill>
                <a:latin typeface="Arial"/>
                <a:ea typeface="Arial"/>
                <a:cs typeface="Arial"/>
                <a:sym typeface="Arial"/>
              </a:endParaRPr>
            </a:p>
          </p:txBody>
        </p:sp>
      </p:grpSp>
      <p:grpSp>
        <p:nvGrpSpPr>
          <p:cNvPr id="3733" name="Google Shape;3733;p89"/>
          <p:cNvGrpSpPr/>
          <p:nvPr/>
        </p:nvGrpSpPr>
        <p:grpSpPr>
          <a:xfrm>
            <a:off x="5005319" y="6204344"/>
            <a:ext cx="855304" cy="350238"/>
            <a:chOff x="5620614" y="6410682"/>
            <a:chExt cx="855304" cy="350238"/>
          </a:xfrm>
        </p:grpSpPr>
        <p:sp>
          <p:nvSpPr>
            <p:cNvPr id="3734" name="Google Shape;3734;p89"/>
            <p:cNvSpPr/>
            <p:nvPr/>
          </p:nvSpPr>
          <p:spPr>
            <a:xfrm>
              <a:off x="5620614" y="6449623"/>
              <a:ext cx="813526"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735" name="Google Shape;3735;p89"/>
            <p:cNvSpPr txBox="1"/>
            <p:nvPr/>
          </p:nvSpPr>
          <p:spPr>
            <a:xfrm>
              <a:off x="5642043" y="6480202"/>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警察署▶</a:t>
              </a:r>
              <a:endParaRPr sz="1200" b="1" i="0" u="none" strike="noStrike" cap="none">
                <a:solidFill>
                  <a:schemeClr val="lt1"/>
                </a:solidFill>
                <a:latin typeface="Arial"/>
                <a:ea typeface="Arial"/>
                <a:cs typeface="Arial"/>
                <a:sym typeface="Arial"/>
              </a:endParaRPr>
            </a:p>
          </p:txBody>
        </p:sp>
        <p:sp>
          <p:nvSpPr>
            <p:cNvPr id="3736" name="Google Shape;3736;p89"/>
            <p:cNvSpPr txBox="1"/>
            <p:nvPr/>
          </p:nvSpPr>
          <p:spPr>
            <a:xfrm>
              <a:off x="5667603" y="6410682"/>
              <a:ext cx="672043" cy="18466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600"/>
                <a:buFont typeface="Arial"/>
                <a:buNone/>
              </a:pPr>
              <a:r>
                <a:rPr lang="ja-JP" sz="600" b="0" i="0" u="none" strike="noStrike" cap="none">
                  <a:solidFill>
                    <a:schemeClr val="lt1"/>
                  </a:solidFill>
                  <a:latin typeface="Arial"/>
                  <a:ea typeface="Arial"/>
                  <a:cs typeface="Arial"/>
                  <a:sym typeface="Arial"/>
                </a:rPr>
                <a:t>けいさつしょ</a:t>
              </a:r>
              <a:endParaRPr sz="600" b="0" i="0" u="none" strike="noStrike" cap="none">
                <a:solidFill>
                  <a:schemeClr val="lt1"/>
                </a:solidFill>
                <a:latin typeface="Arial"/>
                <a:ea typeface="Arial"/>
                <a:cs typeface="Arial"/>
                <a:sym typeface="Arial"/>
              </a:endParaRPr>
            </a:p>
          </p:txBody>
        </p:sp>
      </p:grpSp>
      <p:grpSp>
        <p:nvGrpSpPr>
          <p:cNvPr id="3737" name="Google Shape;3737;p89"/>
          <p:cNvGrpSpPr/>
          <p:nvPr/>
        </p:nvGrpSpPr>
        <p:grpSpPr>
          <a:xfrm>
            <a:off x="5069475" y="3580733"/>
            <a:ext cx="1217100" cy="286187"/>
            <a:chOff x="6141484" y="4543573"/>
            <a:chExt cx="1217100" cy="286187"/>
          </a:xfrm>
        </p:grpSpPr>
        <p:sp>
          <p:nvSpPr>
            <p:cNvPr id="3738" name="Google Shape;3738;p89"/>
            <p:cNvSpPr/>
            <p:nvPr/>
          </p:nvSpPr>
          <p:spPr>
            <a:xfrm>
              <a:off x="6205586" y="4543573"/>
              <a:ext cx="1065055"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739" name="Google Shape;3739;p89"/>
            <p:cNvSpPr txBox="1"/>
            <p:nvPr/>
          </p:nvSpPr>
          <p:spPr>
            <a:xfrm>
              <a:off x="6141484" y="4550463"/>
              <a:ext cx="12171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マンション▶</a:t>
              </a:r>
              <a:endParaRPr sz="1200" b="1" i="0" u="none" strike="noStrike" cap="none">
                <a:solidFill>
                  <a:schemeClr val="lt1"/>
                </a:solidFill>
                <a:latin typeface="Arial"/>
                <a:ea typeface="Arial"/>
                <a:cs typeface="Arial"/>
                <a:sym typeface="Arial"/>
              </a:endParaRPr>
            </a:p>
          </p:txBody>
        </p:sp>
      </p:grpSp>
      <p:grpSp>
        <p:nvGrpSpPr>
          <p:cNvPr id="3740" name="Google Shape;3740;p89"/>
          <p:cNvGrpSpPr/>
          <p:nvPr/>
        </p:nvGrpSpPr>
        <p:grpSpPr>
          <a:xfrm>
            <a:off x="6551173" y="3616668"/>
            <a:ext cx="864854" cy="287615"/>
            <a:chOff x="4192873" y="3953508"/>
            <a:chExt cx="864854" cy="287615"/>
          </a:xfrm>
        </p:grpSpPr>
        <p:sp>
          <p:nvSpPr>
            <p:cNvPr id="3741" name="Google Shape;3741;p89"/>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742" name="Google Shape;3742;p89"/>
            <p:cNvSpPr txBox="1"/>
            <p:nvPr/>
          </p:nvSpPr>
          <p:spPr>
            <a:xfrm>
              <a:off x="4192873" y="3960405"/>
              <a:ext cx="864854"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学 校▶</a:t>
              </a:r>
              <a:endParaRPr sz="1200" b="1" i="0" u="none" strike="noStrike" cap="none">
                <a:solidFill>
                  <a:schemeClr val="lt1"/>
                </a:solidFill>
                <a:latin typeface="Arial"/>
                <a:ea typeface="Arial"/>
                <a:cs typeface="Arial"/>
                <a:sym typeface="Arial"/>
              </a:endParaRPr>
            </a:p>
          </p:txBody>
        </p:sp>
      </p:grpSp>
      <p:grpSp>
        <p:nvGrpSpPr>
          <p:cNvPr id="3743" name="Google Shape;3743;p89"/>
          <p:cNvGrpSpPr/>
          <p:nvPr/>
        </p:nvGrpSpPr>
        <p:grpSpPr>
          <a:xfrm>
            <a:off x="7136463" y="5404953"/>
            <a:ext cx="864854" cy="287615"/>
            <a:chOff x="4192873" y="3953508"/>
            <a:chExt cx="864854" cy="287615"/>
          </a:xfrm>
        </p:grpSpPr>
        <p:sp>
          <p:nvSpPr>
            <p:cNvPr id="3744" name="Google Shape;3744;p89"/>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745" name="Google Shape;3745;p89"/>
            <p:cNvSpPr txBox="1"/>
            <p:nvPr/>
          </p:nvSpPr>
          <p:spPr>
            <a:xfrm>
              <a:off x="4192873" y="3960405"/>
              <a:ext cx="864854"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橋▶</a:t>
              </a:r>
              <a:endParaRPr sz="1200" b="1" i="0" u="none" strike="noStrike" cap="none">
                <a:solidFill>
                  <a:schemeClr val="lt1"/>
                </a:solidFill>
                <a:latin typeface="Arial"/>
                <a:ea typeface="Arial"/>
                <a:cs typeface="Arial"/>
                <a:sym typeface="Arial"/>
              </a:endParaRPr>
            </a:p>
          </p:txBody>
        </p:sp>
      </p:grpSp>
      <p:grpSp>
        <p:nvGrpSpPr>
          <p:cNvPr id="3746" name="Google Shape;3746;p89"/>
          <p:cNvGrpSpPr/>
          <p:nvPr/>
        </p:nvGrpSpPr>
        <p:grpSpPr>
          <a:xfrm>
            <a:off x="8691779" y="5058348"/>
            <a:ext cx="864854" cy="286187"/>
            <a:chOff x="4192873" y="3953508"/>
            <a:chExt cx="864854" cy="286187"/>
          </a:xfrm>
        </p:grpSpPr>
        <p:sp>
          <p:nvSpPr>
            <p:cNvPr id="3747" name="Google Shape;3747;p89"/>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748" name="Google Shape;3748;p89"/>
            <p:cNvSpPr txBox="1"/>
            <p:nvPr/>
          </p:nvSpPr>
          <p:spPr>
            <a:xfrm>
              <a:off x="4192873" y="3956993"/>
              <a:ext cx="864854"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公 園▶</a:t>
              </a:r>
              <a:endParaRPr sz="1200" b="1" i="0" u="none" strike="noStrike" cap="none">
                <a:solidFill>
                  <a:schemeClr val="lt1"/>
                </a:solidFill>
                <a:latin typeface="Arial"/>
                <a:ea typeface="Arial"/>
                <a:cs typeface="Arial"/>
                <a:sym typeface="Arial"/>
              </a:endParaRPr>
            </a:p>
          </p:txBody>
        </p:sp>
      </p:grpSp>
      <p:grpSp>
        <p:nvGrpSpPr>
          <p:cNvPr id="3749" name="Google Shape;3749;p89"/>
          <p:cNvGrpSpPr/>
          <p:nvPr/>
        </p:nvGrpSpPr>
        <p:grpSpPr>
          <a:xfrm>
            <a:off x="8691779" y="4151838"/>
            <a:ext cx="833875" cy="287615"/>
            <a:chOff x="4192873" y="3953508"/>
            <a:chExt cx="833875" cy="287615"/>
          </a:xfrm>
        </p:grpSpPr>
        <p:sp>
          <p:nvSpPr>
            <p:cNvPr id="3750" name="Google Shape;3750;p89"/>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751" name="Google Shape;3751;p89"/>
            <p:cNvSpPr txBox="1"/>
            <p:nvPr/>
          </p:nvSpPr>
          <p:spPr>
            <a:xfrm>
              <a:off x="4192873" y="3960405"/>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公民館▶</a:t>
              </a:r>
              <a:endParaRPr sz="1200" b="1" i="0" u="none" strike="noStrike" cap="none">
                <a:solidFill>
                  <a:schemeClr val="lt1"/>
                </a:solidFill>
                <a:latin typeface="Arial"/>
                <a:ea typeface="Arial"/>
                <a:cs typeface="Arial"/>
                <a:sym typeface="Arial"/>
              </a:endParaRPr>
            </a:p>
          </p:txBody>
        </p:sp>
      </p:grpSp>
      <p:grpSp>
        <p:nvGrpSpPr>
          <p:cNvPr id="3752" name="Google Shape;3752;p89"/>
          <p:cNvGrpSpPr/>
          <p:nvPr/>
        </p:nvGrpSpPr>
        <p:grpSpPr>
          <a:xfrm>
            <a:off x="6183109" y="2964565"/>
            <a:ext cx="864854" cy="287615"/>
            <a:chOff x="4192873" y="3953508"/>
            <a:chExt cx="864854" cy="287615"/>
          </a:xfrm>
        </p:grpSpPr>
        <p:sp>
          <p:nvSpPr>
            <p:cNvPr id="3753" name="Google Shape;3753;p89"/>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754" name="Google Shape;3754;p89"/>
            <p:cNvSpPr txBox="1"/>
            <p:nvPr/>
          </p:nvSpPr>
          <p:spPr>
            <a:xfrm>
              <a:off x="4192873" y="3960405"/>
              <a:ext cx="864854"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工 場▶</a:t>
              </a:r>
              <a:endParaRPr sz="1200" b="1" i="0" u="none" strike="noStrike" cap="none">
                <a:solidFill>
                  <a:schemeClr val="lt1"/>
                </a:solidFill>
                <a:latin typeface="Arial"/>
                <a:ea typeface="Arial"/>
                <a:cs typeface="Arial"/>
                <a:sym typeface="Arial"/>
              </a:endParaRPr>
            </a:p>
          </p:txBody>
        </p:sp>
      </p:grpSp>
      <p:grpSp>
        <p:nvGrpSpPr>
          <p:cNvPr id="3755" name="Google Shape;3755;p89"/>
          <p:cNvGrpSpPr/>
          <p:nvPr/>
        </p:nvGrpSpPr>
        <p:grpSpPr>
          <a:xfrm>
            <a:off x="8679028" y="1686069"/>
            <a:ext cx="864854" cy="286645"/>
            <a:chOff x="4192873" y="3953508"/>
            <a:chExt cx="864854" cy="286645"/>
          </a:xfrm>
        </p:grpSpPr>
        <p:sp>
          <p:nvSpPr>
            <p:cNvPr id="3756" name="Google Shape;3756;p89"/>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757" name="Google Shape;3757;p89"/>
            <p:cNvSpPr txBox="1"/>
            <p:nvPr/>
          </p:nvSpPr>
          <p:spPr>
            <a:xfrm>
              <a:off x="4192873" y="3959435"/>
              <a:ext cx="864854"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県 庁▶</a:t>
              </a:r>
              <a:endParaRPr sz="1200" b="1" i="0" u="none" strike="noStrike" cap="none">
                <a:solidFill>
                  <a:schemeClr val="lt1"/>
                </a:solidFill>
                <a:latin typeface="Arial"/>
                <a:ea typeface="Arial"/>
                <a:cs typeface="Arial"/>
                <a:sym typeface="Arial"/>
              </a:endParaRPr>
            </a:p>
          </p:txBody>
        </p:sp>
      </p:grpSp>
      <p:pic>
        <p:nvPicPr>
          <p:cNvPr id="3758" name="Google Shape;3758;p89"/>
          <p:cNvPicPr preferRelativeResize="0"/>
          <p:nvPr/>
        </p:nvPicPr>
        <p:blipFill rotWithShape="1">
          <a:blip r:embed="rId4">
            <a:alphaModFix/>
          </a:blip>
          <a:srcRect/>
          <a:stretch/>
        </p:blipFill>
        <p:spPr>
          <a:xfrm>
            <a:off x="738008" y="2226956"/>
            <a:ext cx="828864" cy="2415547"/>
          </a:xfrm>
          <a:prstGeom prst="rect">
            <a:avLst/>
          </a:prstGeom>
          <a:noFill/>
          <a:ln>
            <a:noFill/>
          </a:ln>
        </p:spPr>
      </p:pic>
      <p:pic>
        <p:nvPicPr>
          <p:cNvPr id="3759" name="Google Shape;3759;p89"/>
          <p:cNvPicPr preferRelativeResize="0"/>
          <p:nvPr/>
        </p:nvPicPr>
        <p:blipFill rotWithShape="1">
          <a:blip r:embed="rId5">
            <a:alphaModFix/>
          </a:blip>
          <a:srcRect/>
          <a:stretch/>
        </p:blipFill>
        <p:spPr>
          <a:xfrm>
            <a:off x="10850685" y="2584220"/>
            <a:ext cx="963061" cy="2210304"/>
          </a:xfrm>
          <a:prstGeom prst="rect">
            <a:avLst/>
          </a:prstGeom>
          <a:noFill/>
          <a:ln>
            <a:noFill/>
          </a:ln>
        </p:spPr>
      </p:pic>
      <p:grpSp>
        <p:nvGrpSpPr>
          <p:cNvPr id="3760" name="Google Shape;3760;p89"/>
          <p:cNvGrpSpPr/>
          <p:nvPr/>
        </p:nvGrpSpPr>
        <p:grpSpPr>
          <a:xfrm>
            <a:off x="201954" y="1255867"/>
            <a:ext cx="2869268" cy="894581"/>
            <a:chOff x="201954" y="1255867"/>
            <a:chExt cx="2869268" cy="894581"/>
          </a:xfrm>
        </p:grpSpPr>
        <p:sp>
          <p:nvSpPr>
            <p:cNvPr id="3761" name="Google Shape;3761;p89"/>
            <p:cNvSpPr/>
            <p:nvPr/>
          </p:nvSpPr>
          <p:spPr>
            <a:xfrm>
              <a:off x="201954" y="1255867"/>
              <a:ext cx="2715599" cy="894581"/>
            </a:xfrm>
            <a:prstGeom prst="wedgeRoundRectCallout">
              <a:avLst>
                <a:gd name="adj1" fmla="val 846"/>
                <a:gd name="adj2" fmla="val 66065"/>
                <a:gd name="adj3" fmla="val 16667"/>
              </a:avLst>
            </a:prstGeom>
            <a:solidFill>
              <a:schemeClr val="lt1"/>
            </a:solidFill>
            <a:ln w="12700" cap="flat" cmpd="sng">
              <a:solidFill>
                <a:schemeClr val="dk1"/>
              </a:solidFill>
              <a:prstDash val="solid"/>
              <a:miter lim="800000"/>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762" name="Google Shape;3762;p89"/>
            <p:cNvSpPr txBox="1"/>
            <p:nvPr/>
          </p:nvSpPr>
          <p:spPr>
            <a:xfrm>
              <a:off x="236244" y="1275553"/>
              <a:ext cx="2834978" cy="867890"/>
            </a:xfrm>
            <a:prstGeom prst="rect">
              <a:avLst/>
            </a:prstGeom>
            <a:noFill/>
            <a:ln>
              <a:noFill/>
            </a:ln>
            <a:effectLst>
              <a:outerShdw blurRad="63500" sx="102000" sy="102000" algn="ctr" rotWithShape="0">
                <a:srgbClr val="000000">
                  <a:alpha val="40000"/>
                </a:srgbClr>
              </a:outerShdw>
            </a:effectLst>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税金を使って作られる施設</a:t>
              </a:r>
              <a:endParaRPr sz="1400" b="0" i="0" u="none" strike="noStrike" cap="none">
                <a:solidFill>
                  <a:schemeClr val="dk1"/>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や設備はどれだろう？</a:t>
              </a:r>
              <a:endParaRPr sz="1400" b="0" i="0" u="none" strike="noStrike" cap="none">
                <a:solidFill>
                  <a:srgbClr val="000000"/>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正解のボタンを押してみよう。</a:t>
              </a:r>
              <a:endParaRPr sz="1400" b="0" i="0" u="none" strike="noStrike" cap="none">
                <a:solidFill>
                  <a:srgbClr val="000000"/>
                </a:solidFill>
                <a:latin typeface="Arial"/>
                <a:ea typeface="Arial"/>
                <a:cs typeface="Arial"/>
                <a:sym typeface="Arial"/>
              </a:endParaRPr>
            </a:p>
          </p:txBody>
        </p:sp>
      </p:grpSp>
      <p:grpSp>
        <p:nvGrpSpPr>
          <p:cNvPr id="3763" name="Google Shape;3763;p89"/>
          <p:cNvGrpSpPr/>
          <p:nvPr/>
        </p:nvGrpSpPr>
        <p:grpSpPr>
          <a:xfrm>
            <a:off x="9993599" y="4910247"/>
            <a:ext cx="2010036" cy="1440245"/>
            <a:chOff x="201955" y="1255867"/>
            <a:chExt cx="2010036" cy="1440245"/>
          </a:xfrm>
        </p:grpSpPr>
        <p:sp>
          <p:nvSpPr>
            <p:cNvPr id="3764" name="Google Shape;3764;p89"/>
            <p:cNvSpPr/>
            <p:nvPr/>
          </p:nvSpPr>
          <p:spPr>
            <a:xfrm>
              <a:off x="201955" y="1255867"/>
              <a:ext cx="2001280" cy="1440245"/>
            </a:xfrm>
            <a:prstGeom prst="wedgeRoundRectCallout">
              <a:avLst>
                <a:gd name="adj1" fmla="val -7118"/>
                <a:gd name="adj2" fmla="val -64029"/>
                <a:gd name="adj3" fmla="val 16667"/>
              </a:avLst>
            </a:prstGeom>
            <a:solidFill>
              <a:schemeClr val="lt1"/>
            </a:solidFill>
            <a:ln w="12700" cap="flat" cmpd="sng">
              <a:solidFill>
                <a:schemeClr val="dk1"/>
              </a:solidFill>
              <a:prstDash val="solid"/>
              <a:miter lim="800000"/>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765" name="Google Shape;3765;p89"/>
            <p:cNvSpPr txBox="1"/>
            <p:nvPr/>
          </p:nvSpPr>
          <p:spPr>
            <a:xfrm>
              <a:off x="216339" y="1319042"/>
              <a:ext cx="1995652" cy="867890"/>
            </a:xfrm>
            <a:prstGeom prst="rect">
              <a:avLst/>
            </a:prstGeom>
            <a:noFill/>
            <a:ln>
              <a:noFill/>
            </a:ln>
            <a:effectLst>
              <a:outerShdw blurRad="63500" sx="102000" sy="102000" algn="ctr" rotWithShape="0">
                <a:srgbClr val="000000">
                  <a:alpha val="40000"/>
                </a:srgbClr>
              </a:outerShdw>
            </a:effectLst>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いくつあるかな？</a:t>
              </a:r>
              <a:endParaRPr sz="1400" b="0" i="0" u="none" strike="noStrike" cap="none">
                <a:solidFill>
                  <a:srgbClr val="000000"/>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「答え一覧ボタン」を押すと答えがでるよ。</a:t>
              </a:r>
              <a:endParaRPr sz="1400" b="0" i="0" u="none" strike="noStrike" cap="none">
                <a:solidFill>
                  <a:srgbClr val="000000"/>
                </a:solidFill>
                <a:latin typeface="Arial"/>
                <a:ea typeface="Arial"/>
                <a:cs typeface="Arial"/>
                <a:sym typeface="Arial"/>
              </a:endParaRPr>
            </a:p>
          </p:txBody>
        </p:sp>
      </p:grpSp>
      <p:grpSp>
        <p:nvGrpSpPr>
          <p:cNvPr id="3766" name="Google Shape;3766;p89"/>
          <p:cNvGrpSpPr/>
          <p:nvPr/>
        </p:nvGrpSpPr>
        <p:grpSpPr>
          <a:xfrm>
            <a:off x="10264439" y="5856450"/>
            <a:ext cx="1461469" cy="399154"/>
            <a:chOff x="1257316" y="6166651"/>
            <a:chExt cx="1461469" cy="399154"/>
          </a:xfrm>
        </p:grpSpPr>
        <p:sp>
          <p:nvSpPr>
            <p:cNvPr id="3767" name="Google Shape;3767;p89"/>
            <p:cNvSpPr/>
            <p:nvPr/>
          </p:nvSpPr>
          <p:spPr>
            <a:xfrm>
              <a:off x="1257316" y="6166651"/>
              <a:ext cx="1461469"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3768" name="Google Shape;3768;p89"/>
            <p:cNvGrpSpPr/>
            <p:nvPr/>
          </p:nvGrpSpPr>
          <p:grpSpPr>
            <a:xfrm>
              <a:off x="1400567" y="6185730"/>
              <a:ext cx="1169414" cy="338514"/>
              <a:chOff x="1568290" y="6168858"/>
              <a:chExt cx="1169414" cy="338514"/>
            </a:xfrm>
          </p:grpSpPr>
          <p:sp>
            <p:nvSpPr>
              <p:cNvPr id="3769" name="Google Shape;3769;p89"/>
              <p:cNvSpPr txBox="1"/>
              <p:nvPr/>
            </p:nvSpPr>
            <p:spPr>
              <a:xfrm>
                <a:off x="1568290" y="6168858"/>
                <a:ext cx="1016492"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600"/>
                  <a:buFont typeface="Arial"/>
                  <a:buNone/>
                </a:pPr>
                <a:r>
                  <a:rPr lang="ja-JP" sz="1600" b="0" i="0" u="none" strike="noStrike" cap="none">
                    <a:solidFill>
                      <a:schemeClr val="lt1"/>
                    </a:solidFill>
                    <a:latin typeface="Arial"/>
                    <a:ea typeface="Arial"/>
                    <a:cs typeface="Arial"/>
                    <a:sym typeface="Arial"/>
                  </a:rPr>
                  <a:t>答え一覧</a:t>
                </a:r>
                <a:endParaRPr sz="1600" b="0" i="0" u="none" strike="noStrike" cap="none">
                  <a:solidFill>
                    <a:schemeClr val="lt1"/>
                  </a:solidFill>
                  <a:latin typeface="Arial"/>
                  <a:ea typeface="Arial"/>
                  <a:cs typeface="Arial"/>
                  <a:sym typeface="Arial"/>
                </a:endParaRPr>
              </a:p>
            </p:txBody>
          </p:sp>
          <p:sp>
            <p:nvSpPr>
              <p:cNvPr id="3770" name="Google Shape;3770;p89"/>
              <p:cNvSpPr/>
              <p:nvPr/>
            </p:nvSpPr>
            <p:spPr>
              <a:xfrm rot="5400000">
                <a:off x="2527053" y="6251838"/>
                <a:ext cx="226255" cy="195048"/>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grpSp>
      <p:sp>
        <p:nvSpPr>
          <p:cNvPr id="3771" name="Google Shape;3771;p89">
            <a:hlinkClick r:id="rId6" action="ppaction://hlinksldjump"/>
          </p:cNvPr>
          <p:cNvSpPr/>
          <p:nvPr/>
        </p:nvSpPr>
        <p:spPr>
          <a:xfrm>
            <a:off x="10263600" y="5857200"/>
            <a:ext cx="1461469" cy="399154"/>
          </a:xfrm>
          <a:prstGeom prst="roundRect">
            <a:avLst>
              <a:gd name="adj" fmla="val 0"/>
            </a:avLst>
          </a:prstGeom>
          <a:solidFill>
            <a:srgbClr val="FF0000">
              <a:alpha val="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3772" name="Google Shape;3772;p89">
            <a:hlinkClick r:id="rId7" action="ppaction://hlinksldjump"/>
          </p:cNvPr>
          <p:cNvSpPr/>
          <p:nvPr/>
        </p:nvSpPr>
        <p:spPr>
          <a:xfrm>
            <a:off x="2975112" y="3124631"/>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773" name="Google Shape;3773;p89">
            <a:hlinkClick r:id="rId8" action="ppaction://hlinksldjump"/>
          </p:cNvPr>
          <p:cNvSpPr/>
          <p:nvPr/>
        </p:nvSpPr>
        <p:spPr>
          <a:xfrm>
            <a:off x="1721689" y="3127784"/>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774" name="Google Shape;3774;p89">
            <a:hlinkClick r:id="rId9" action="ppaction://hlinksldjump"/>
          </p:cNvPr>
          <p:cNvSpPr/>
          <p:nvPr/>
        </p:nvSpPr>
        <p:spPr>
          <a:xfrm>
            <a:off x="2948220" y="4019431"/>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775" name="Google Shape;3775;p89">
            <a:hlinkClick r:id="rId10" action="ppaction://hlinksldjump"/>
          </p:cNvPr>
          <p:cNvSpPr/>
          <p:nvPr/>
        </p:nvSpPr>
        <p:spPr>
          <a:xfrm>
            <a:off x="3071222" y="4813536"/>
            <a:ext cx="936000" cy="286200"/>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776" name="Google Shape;3776;p89">
            <a:hlinkClick r:id="rId11" action="ppaction://hlinksldjump"/>
          </p:cNvPr>
          <p:cNvSpPr/>
          <p:nvPr/>
        </p:nvSpPr>
        <p:spPr>
          <a:xfrm>
            <a:off x="4189284" y="3953507"/>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777" name="Google Shape;3777;p89">
            <a:hlinkClick r:id="rId12" action="ppaction://hlinksldjump"/>
          </p:cNvPr>
          <p:cNvSpPr/>
          <p:nvPr/>
        </p:nvSpPr>
        <p:spPr>
          <a:xfrm>
            <a:off x="3190078" y="6337953"/>
            <a:ext cx="978123"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778" name="Google Shape;3778;p89">
            <a:hlinkClick r:id="rId13" action="ppaction://hlinksldjump"/>
          </p:cNvPr>
          <p:cNvSpPr/>
          <p:nvPr/>
        </p:nvSpPr>
        <p:spPr>
          <a:xfrm>
            <a:off x="5643931" y="1321427"/>
            <a:ext cx="1115700" cy="286200"/>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779" name="Google Shape;3779;p89">
            <a:hlinkClick r:id="rId14" action="ppaction://hlinksldjump"/>
          </p:cNvPr>
          <p:cNvSpPr/>
          <p:nvPr/>
        </p:nvSpPr>
        <p:spPr>
          <a:xfrm>
            <a:off x="4757306" y="3058465"/>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780" name="Google Shape;3780;p89">
            <a:hlinkClick r:id="rId15" action="ppaction://hlinksldjump"/>
          </p:cNvPr>
          <p:cNvSpPr/>
          <p:nvPr/>
        </p:nvSpPr>
        <p:spPr>
          <a:xfrm>
            <a:off x="5145537" y="3580733"/>
            <a:ext cx="1065000" cy="286200"/>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781" name="Google Shape;3781;p89">
            <a:hlinkClick r:id="rId16" action="ppaction://hlinksldjump"/>
          </p:cNvPr>
          <p:cNvSpPr/>
          <p:nvPr/>
        </p:nvSpPr>
        <p:spPr>
          <a:xfrm>
            <a:off x="6183109" y="2964564"/>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782" name="Google Shape;3782;p89">
            <a:hlinkClick r:id="rId17" action="ppaction://hlinksldjump"/>
          </p:cNvPr>
          <p:cNvSpPr/>
          <p:nvPr/>
        </p:nvSpPr>
        <p:spPr>
          <a:xfrm>
            <a:off x="6551172" y="3616668"/>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783" name="Google Shape;3783;p89">
            <a:hlinkClick r:id="rId18" action="ppaction://hlinksldjump"/>
          </p:cNvPr>
          <p:cNvSpPr/>
          <p:nvPr/>
        </p:nvSpPr>
        <p:spPr>
          <a:xfrm>
            <a:off x="6413041" y="4667251"/>
            <a:ext cx="1826972"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784" name="Google Shape;3784;p89">
            <a:hlinkClick r:id="rId19" action="ppaction://hlinksldjump"/>
          </p:cNvPr>
          <p:cNvSpPr/>
          <p:nvPr/>
        </p:nvSpPr>
        <p:spPr>
          <a:xfrm>
            <a:off x="7136463" y="5404953"/>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785" name="Google Shape;3785;p89">
            <a:hlinkClick r:id="rId20" action="ppaction://hlinksldjump"/>
          </p:cNvPr>
          <p:cNvSpPr/>
          <p:nvPr/>
        </p:nvSpPr>
        <p:spPr>
          <a:xfrm>
            <a:off x="5005319" y="6242257"/>
            <a:ext cx="813526"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786" name="Google Shape;3786;p89">
            <a:hlinkClick r:id="rId21" action="ppaction://hlinksldjump"/>
          </p:cNvPr>
          <p:cNvSpPr/>
          <p:nvPr/>
        </p:nvSpPr>
        <p:spPr>
          <a:xfrm>
            <a:off x="8679028" y="1686069"/>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787" name="Google Shape;3787;p89">
            <a:hlinkClick r:id="rId22" action="ppaction://hlinksldjump"/>
          </p:cNvPr>
          <p:cNvSpPr/>
          <p:nvPr/>
        </p:nvSpPr>
        <p:spPr>
          <a:xfrm>
            <a:off x="8691779" y="4151838"/>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788" name="Google Shape;3788;p89">
            <a:hlinkClick r:id="rId23" action="ppaction://hlinksldjump"/>
          </p:cNvPr>
          <p:cNvSpPr/>
          <p:nvPr/>
        </p:nvSpPr>
        <p:spPr>
          <a:xfrm>
            <a:off x="8691778" y="5058347"/>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3792"/>
        <p:cNvGrpSpPr/>
        <p:nvPr/>
      </p:nvGrpSpPr>
      <p:grpSpPr>
        <a:xfrm>
          <a:off x="0" y="0"/>
          <a:ext cx="0" cy="0"/>
          <a:chOff x="0" y="0"/>
          <a:chExt cx="0" cy="0"/>
        </a:xfrm>
      </p:grpSpPr>
      <p:sp>
        <p:nvSpPr>
          <p:cNvPr id="3793" name="Google Shape;3793;p90">
            <a:hlinkClick r:id="rId3" action="ppaction://hlinksldjump"/>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3794" name="Google Shape;3794;p90"/>
          <p:cNvGrpSpPr/>
          <p:nvPr/>
        </p:nvGrpSpPr>
        <p:grpSpPr>
          <a:xfrm>
            <a:off x="4218684" y="3702027"/>
            <a:ext cx="1858464" cy="1238211"/>
            <a:chOff x="8552817" y="5310720"/>
            <a:chExt cx="1858464" cy="1238211"/>
          </a:xfrm>
        </p:grpSpPr>
        <p:grpSp>
          <p:nvGrpSpPr>
            <p:cNvPr id="3795" name="Google Shape;3795;p90"/>
            <p:cNvGrpSpPr/>
            <p:nvPr/>
          </p:nvGrpSpPr>
          <p:grpSpPr>
            <a:xfrm>
              <a:off x="8552817" y="5310720"/>
              <a:ext cx="1858464" cy="1238211"/>
              <a:chOff x="2021611" y="5325378"/>
              <a:chExt cx="1858464" cy="1238211"/>
            </a:xfrm>
          </p:grpSpPr>
          <p:sp>
            <p:nvSpPr>
              <p:cNvPr id="3796" name="Google Shape;3796;p90"/>
              <p:cNvSpPr/>
              <p:nvPr/>
            </p:nvSpPr>
            <p:spPr>
              <a:xfrm>
                <a:off x="2021611" y="5325378"/>
                <a:ext cx="1858464" cy="1238211"/>
              </a:xfrm>
              <a:prstGeom prst="roundRect">
                <a:avLst>
                  <a:gd name="adj" fmla="val 4281"/>
                </a:avLst>
              </a:prstGeom>
              <a:solidFill>
                <a:schemeClr val="lt1"/>
              </a:solid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797" name="Google Shape;3797;p90"/>
              <p:cNvSpPr txBox="1"/>
              <p:nvPr/>
            </p:nvSpPr>
            <p:spPr>
              <a:xfrm>
                <a:off x="2021611" y="5385545"/>
                <a:ext cx="1858464"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ja-JP" sz="3600" b="1" i="0" u="none" strike="noStrike" cap="none">
                    <a:solidFill>
                      <a:srgbClr val="FF0000"/>
                    </a:solidFill>
                    <a:latin typeface="Arial"/>
                    <a:ea typeface="Arial"/>
                    <a:cs typeface="Arial"/>
                    <a:sym typeface="Arial"/>
                  </a:rPr>
                  <a:t>不正解</a:t>
                </a:r>
                <a:endParaRPr sz="3600" b="1" i="0" u="none" strike="noStrike" cap="none">
                  <a:solidFill>
                    <a:srgbClr val="FF0000"/>
                  </a:solidFill>
                  <a:latin typeface="Arial"/>
                  <a:ea typeface="Arial"/>
                  <a:cs typeface="Arial"/>
                  <a:sym typeface="Arial"/>
                </a:endParaRPr>
              </a:p>
            </p:txBody>
          </p:sp>
        </p:grpSp>
        <p:grpSp>
          <p:nvGrpSpPr>
            <p:cNvPr id="3798" name="Google Shape;3798;p90"/>
            <p:cNvGrpSpPr/>
            <p:nvPr/>
          </p:nvGrpSpPr>
          <p:grpSpPr>
            <a:xfrm>
              <a:off x="8808032" y="6042189"/>
              <a:ext cx="1358204" cy="399154"/>
              <a:chOff x="1842005" y="6166650"/>
              <a:chExt cx="1358204" cy="399154"/>
            </a:xfrm>
          </p:grpSpPr>
          <p:sp>
            <p:nvSpPr>
              <p:cNvPr id="3799" name="Google Shape;3799;p90"/>
              <p:cNvSpPr/>
              <p:nvPr/>
            </p:nvSpPr>
            <p:spPr>
              <a:xfrm>
                <a:off x="1842005" y="6166650"/>
                <a:ext cx="1358204"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3800" name="Google Shape;3800;p90"/>
              <p:cNvGrpSpPr/>
              <p:nvPr/>
            </p:nvGrpSpPr>
            <p:grpSpPr>
              <a:xfrm>
                <a:off x="1931524" y="6196970"/>
                <a:ext cx="1154120" cy="338514"/>
                <a:chOff x="2099247" y="6180098"/>
                <a:chExt cx="1154120" cy="338514"/>
              </a:xfrm>
            </p:grpSpPr>
            <p:sp>
              <p:nvSpPr>
                <p:cNvPr id="3801" name="Google Shape;3801;p90"/>
                <p:cNvSpPr txBox="1"/>
                <p:nvPr/>
              </p:nvSpPr>
              <p:spPr>
                <a:xfrm>
                  <a:off x="2099247" y="6180098"/>
                  <a:ext cx="113966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600"/>
                    <a:buFont typeface="Arial"/>
                    <a:buNone/>
                  </a:pPr>
                  <a:r>
                    <a:rPr lang="ja-JP" sz="1600" b="0" i="0" u="none" strike="noStrike" cap="none">
                      <a:solidFill>
                        <a:schemeClr val="lt1"/>
                      </a:solidFill>
                      <a:latin typeface="Arial"/>
                      <a:ea typeface="Arial"/>
                      <a:cs typeface="Arial"/>
                      <a:sym typeface="Arial"/>
                    </a:rPr>
                    <a:t>図に戻る</a:t>
                  </a:r>
                  <a:endParaRPr sz="1600" b="0" i="0" u="none" strike="noStrike" cap="none">
                    <a:solidFill>
                      <a:schemeClr val="lt1"/>
                    </a:solidFill>
                    <a:latin typeface="Arial"/>
                    <a:ea typeface="Arial"/>
                    <a:cs typeface="Arial"/>
                    <a:sym typeface="Arial"/>
                  </a:endParaRPr>
                </a:p>
              </p:txBody>
            </p:sp>
            <p:sp>
              <p:nvSpPr>
                <p:cNvPr id="3802" name="Google Shape;3802;p90"/>
                <p:cNvSpPr/>
                <p:nvPr/>
              </p:nvSpPr>
              <p:spPr>
                <a:xfrm rot="5400000">
                  <a:off x="3042716" y="6251836"/>
                  <a:ext cx="226255" cy="195048"/>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grpSp>
      </p:grpSp>
      <p:sp>
        <p:nvSpPr>
          <p:cNvPr id="3803" name="Google Shape;3803;p90"/>
          <p:cNvSpPr/>
          <p:nvPr/>
        </p:nvSpPr>
        <p:spPr>
          <a:xfrm>
            <a:off x="4502084" y="2589827"/>
            <a:ext cx="1291664" cy="1291664"/>
          </a:xfrm>
          <a:prstGeom prst="mathMultiply">
            <a:avLst>
              <a:gd name="adj1" fmla="val 8197"/>
            </a:avLst>
          </a:prstGeom>
          <a:solidFill>
            <a:srgbClr val="FF000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804" name="Google Shape;3804;p90">
            <a:hlinkClick r:id="rId4" action="ppaction://hlinksldjump"/>
          </p:cNvPr>
          <p:cNvSpPr/>
          <p:nvPr/>
        </p:nvSpPr>
        <p:spPr>
          <a:xfrm>
            <a:off x="4473899" y="4430552"/>
            <a:ext cx="1362136" cy="399154"/>
          </a:xfrm>
          <a:prstGeom prst="roundRect">
            <a:avLst>
              <a:gd name="adj" fmla="val 0"/>
            </a:avLst>
          </a:prstGeom>
          <a:solidFill>
            <a:srgbClr val="FF0000">
              <a:alpha val="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3805" name="Google Shape;3805;p90"/>
          <p:cNvGrpSpPr/>
          <p:nvPr/>
        </p:nvGrpSpPr>
        <p:grpSpPr>
          <a:xfrm>
            <a:off x="4757307" y="3059493"/>
            <a:ext cx="833875" cy="287615"/>
            <a:chOff x="4757307" y="3059493"/>
            <a:chExt cx="833875" cy="287615"/>
          </a:xfrm>
        </p:grpSpPr>
        <p:sp>
          <p:nvSpPr>
            <p:cNvPr id="3806" name="Google Shape;3806;p90"/>
            <p:cNvSpPr/>
            <p:nvPr/>
          </p:nvSpPr>
          <p:spPr>
            <a:xfrm>
              <a:off x="4757307" y="3059493"/>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807" name="Google Shape;3807;p90"/>
            <p:cNvSpPr txBox="1"/>
            <p:nvPr/>
          </p:nvSpPr>
          <p:spPr>
            <a:xfrm>
              <a:off x="4757307" y="3066390"/>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新聞社▶</a:t>
              </a:r>
              <a:endParaRPr sz="1200" b="1" i="0" u="none" strike="noStrike" cap="none">
                <a:solidFill>
                  <a:schemeClr val="lt1"/>
                </a:solidFill>
                <a:latin typeface="Arial"/>
                <a:ea typeface="Arial"/>
                <a:cs typeface="Arial"/>
                <a:sym typeface="Arial"/>
              </a:endParaRPr>
            </a:p>
          </p:txBody>
        </p:sp>
      </p:grpSp>
    </p:spTree>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3811"/>
        <p:cNvGrpSpPr/>
        <p:nvPr/>
      </p:nvGrpSpPr>
      <p:grpSpPr>
        <a:xfrm>
          <a:off x="0" y="0"/>
          <a:ext cx="0" cy="0"/>
          <a:chOff x="0" y="0"/>
          <a:chExt cx="0" cy="0"/>
        </a:xfrm>
      </p:grpSpPr>
      <p:sp>
        <p:nvSpPr>
          <p:cNvPr id="3812" name="Google Shape;3812;p91">
            <a:hlinkClick r:id="rId3" action="ppaction://hlinksldjump"/>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3813" name="Google Shape;3813;p91"/>
          <p:cNvGrpSpPr/>
          <p:nvPr/>
        </p:nvGrpSpPr>
        <p:grpSpPr>
          <a:xfrm>
            <a:off x="6406087" y="4661072"/>
            <a:ext cx="1864713" cy="287615"/>
            <a:chOff x="6198632" y="4543573"/>
            <a:chExt cx="1864713" cy="287615"/>
          </a:xfrm>
        </p:grpSpPr>
        <p:sp>
          <p:nvSpPr>
            <p:cNvPr id="3814" name="Google Shape;3814;p91"/>
            <p:cNvSpPr/>
            <p:nvPr/>
          </p:nvSpPr>
          <p:spPr>
            <a:xfrm>
              <a:off x="6205586" y="4543573"/>
              <a:ext cx="1826972"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815" name="Google Shape;3815;p91"/>
            <p:cNvSpPr txBox="1"/>
            <p:nvPr/>
          </p:nvSpPr>
          <p:spPr>
            <a:xfrm>
              <a:off x="6198632" y="4550470"/>
              <a:ext cx="1864713"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コンビニエンスストア▶</a:t>
              </a:r>
              <a:endParaRPr sz="1200" b="1" i="0" u="none" strike="noStrike" cap="none">
                <a:solidFill>
                  <a:schemeClr val="lt1"/>
                </a:solidFill>
                <a:latin typeface="Arial"/>
                <a:ea typeface="Arial"/>
                <a:cs typeface="Arial"/>
                <a:sym typeface="Arial"/>
              </a:endParaRPr>
            </a:p>
          </p:txBody>
        </p:sp>
      </p:grpSp>
      <p:grpSp>
        <p:nvGrpSpPr>
          <p:cNvPr id="3816" name="Google Shape;3816;p91"/>
          <p:cNvGrpSpPr/>
          <p:nvPr/>
        </p:nvGrpSpPr>
        <p:grpSpPr>
          <a:xfrm>
            <a:off x="4192873" y="3953508"/>
            <a:ext cx="833875" cy="287846"/>
            <a:chOff x="4192873" y="3953508"/>
            <a:chExt cx="833875" cy="287846"/>
          </a:xfrm>
        </p:grpSpPr>
        <p:sp>
          <p:nvSpPr>
            <p:cNvPr id="3817" name="Google Shape;3817;p91"/>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818" name="Google Shape;3818;p91"/>
            <p:cNvSpPr txBox="1"/>
            <p:nvPr/>
          </p:nvSpPr>
          <p:spPr>
            <a:xfrm>
              <a:off x="4192873" y="3960636"/>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消防署▶</a:t>
              </a:r>
              <a:endParaRPr sz="1200" b="1" i="0" u="none" strike="noStrike" cap="none">
                <a:solidFill>
                  <a:schemeClr val="lt1"/>
                </a:solidFill>
                <a:latin typeface="Arial"/>
                <a:ea typeface="Arial"/>
                <a:cs typeface="Arial"/>
                <a:sym typeface="Arial"/>
              </a:endParaRPr>
            </a:p>
          </p:txBody>
        </p:sp>
      </p:grpSp>
      <p:grpSp>
        <p:nvGrpSpPr>
          <p:cNvPr id="3819" name="Google Shape;3819;p91"/>
          <p:cNvGrpSpPr/>
          <p:nvPr/>
        </p:nvGrpSpPr>
        <p:grpSpPr>
          <a:xfrm>
            <a:off x="2975112" y="3120830"/>
            <a:ext cx="833875" cy="287615"/>
            <a:chOff x="2975112" y="3120830"/>
            <a:chExt cx="833875" cy="287615"/>
          </a:xfrm>
        </p:grpSpPr>
        <p:sp>
          <p:nvSpPr>
            <p:cNvPr id="3820" name="Google Shape;3820;p91"/>
            <p:cNvSpPr/>
            <p:nvPr/>
          </p:nvSpPr>
          <p:spPr>
            <a:xfrm>
              <a:off x="2975112" y="3120830"/>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821" name="Google Shape;3821;p91"/>
            <p:cNvSpPr txBox="1"/>
            <p:nvPr/>
          </p:nvSpPr>
          <p:spPr>
            <a:xfrm>
              <a:off x="2975112" y="3127727"/>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図書館▶</a:t>
              </a:r>
              <a:endParaRPr sz="1200" b="1" i="0" u="none" strike="noStrike" cap="none">
                <a:solidFill>
                  <a:schemeClr val="lt1"/>
                </a:solidFill>
                <a:latin typeface="Arial"/>
                <a:ea typeface="Arial"/>
                <a:cs typeface="Arial"/>
                <a:sym typeface="Arial"/>
              </a:endParaRPr>
            </a:p>
          </p:txBody>
        </p:sp>
      </p:grpSp>
      <p:grpSp>
        <p:nvGrpSpPr>
          <p:cNvPr id="3822" name="Google Shape;3822;p91"/>
          <p:cNvGrpSpPr/>
          <p:nvPr/>
        </p:nvGrpSpPr>
        <p:grpSpPr>
          <a:xfrm>
            <a:off x="1721689" y="3127784"/>
            <a:ext cx="833875" cy="287615"/>
            <a:chOff x="1721689" y="3127784"/>
            <a:chExt cx="833875" cy="287615"/>
          </a:xfrm>
        </p:grpSpPr>
        <p:sp>
          <p:nvSpPr>
            <p:cNvPr id="3823" name="Google Shape;3823;p91"/>
            <p:cNvSpPr/>
            <p:nvPr/>
          </p:nvSpPr>
          <p:spPr>
            <a:xfrm>
              <a:off x="1721689" y="3127784"/>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824" name="Google Shape;3824;p91"/>
            <p:cNvSpPr txBox="1"/>
            <p:nvPr/>
          </p:nvSpPr>
          <p:spPr>
            <a:xfrm>
              <a:off x="1721689" y="3134681"/>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市役所▶</a:t>
              </a:r>
              <a:endParaRPr sz="1200" b="1" i="0" u="none" strike="noStrike" cap="none">
                <a:solidFill>
                  <a:schemeClr val="lt1"/>
                </a:solidFill>
                <a:latin typeface="Arial"/>
                <a:ea typeface="Arial"/>
                <a:cs typeface="Arial"/>
                <a:sym typeface="Arial"/>
              </a:endParaRPr>
            </a:p>
          </p:txBody>
        </p:sp>
      </p:grpSp>
      <p:grpSp>
        <p:nvGrpSpPr>
          <p:cNvPr id="3825" name="Google Shape;3825;p91"/>
          <p:cNvGrpSpPr/>
          <p:nvPr/>
        </p:nvGrpSpPr>
        <p:grpSpPr>
          <a:xfrm>
            <a:off x="2951809" y="4019432"/>
            <a:ext cx="833875" cy="287615"/>
            <a:chOff x="2951809" y="4019432"/>
            <a:chExt cx="833875" cy="287615"/>
          </a:xfrm>
        </p:grpSpPr>
        <p:sp>
          <p:nvSpPr>
            <p:cNvPr id="3826" name="Google Shape;3826;p91"/>
            <p:cNvSpPr/>
            <p:nvPr/>
          </p:nvSpPr>
          <p:spPr>
            <a:xfrm>
              <a:off x="2951809" y="4019432"/>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827" name="Google Shape;3827;p91"/>
            <p:cNvSpPr txBox="1"/>
            <p:nvPr/>
          </p:nvSpPr>
          <p:spPr>
            <a:xfrm>
              <a:off x="2951809" y="4026329"/>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信号機▶</a:t>
              </a:r>
              <a:endParaRPr sz="1200" b="1" i="0" u="none" strike="noStrike" cap="none">
                <a:solidFill>
                  <a:schemeClr val="lt1"/>
                </a:solidFill>
                <a:latin typeface="Arial"/>
                <a:ea typeface="Arial"/>
                <a:cs typeface="Arial"/>
                <a:sym typeface="Arial"/>
              </a:endParaRPr>
            </a:p>
          </p:txBody>
        </p:sp>
      </p:grpSp>
      <p:grpSp>
        <p:nvGrpSpPr>
          <p:cNvPr id="3828" name="Google Shape;3828;p91"/>
          <p:cNvGrpSpPr/>
          <p:nvPr/>
        </p:nvGrpSpPr>
        <p:grpSpPr>
          <a:xfrm>
            <a:off x="3030323" y="4817337"/>
            <a:ext cx="1084800" cy="286187"/>
            <a:chOff x="3030323" y="4817337"/>
            <a:chExt cx="1084800" cy="286187"/>
          </a:xfrm>
        </p:grpSpPr>
        <p:sp>
          <p:nvSpPr>
            <p:cNvPr id="3829" name="Google Shape;3829;p91"/>
            <p:cNvSpPr/>
            <p:nvPr/>
          </p:nvSpPr>
          <p:spPr>
            <a:xfrm>
              <a:off x="3071222" y="4817337"/>
              <a:ext cx="936109"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830" name="Google Shape;3830;p91"/>
            <p:cNvSpPr txBox="1"/>
            <p:nvPr/>
          </p:nvSpPr>
          <p:spPr>
            <a:xfrm>
              <a:off x="3030323" y="4824224"/>
              <a:ext cx="10848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横断歩道▶</a:t>
              </a:r>
              <a:endParaRPr sz="1200" b="1" i="0" u="none" strike="noStrike" cap="none">
                <a:solidFill>
                  <a:schemeClr val="lt1"/>
                </a:solidFill>
                <a:latin typeface="Arial"/>
                <a:ea typeface="Arial"/>
                <a:cs typeface="Arial"/>
                <a:sym typeface="Arial"/>
              </a:endParaRPr>
            </a:p>
          </p:txBody>
        </p:sp>
      </p:grpSp>
      <p:grpSp>
        <p:nvGrpSpPr>
          <p:cNvPr id="3831" name="Google Shape;3831;p91"/>
          <p:cNvGrpSpPr/>
          <p:nvPr/>
        </p:nvGrpSpPr>
        <p:grpSpPr>
          <a:xfrm>
            <a:off x="3190078" y="6341754"/>
            <a:ext cx="1015518" cy="287615"/>
            <a:chOff x="3190078" y="6341754"/>
            <a:chExt cx="1015518" cy="287615"/>
          </a:xfrm>
        </p:grpSpPr>
        <p:sp>
          <p:nvSpPr>
            <p:cNvPr id="3832" name="Google Shape;3832;p91"/>
            <p:cNvSpPr/>
            <p:nvPr/>
          </p:nvSpPr>
          <p:spPr>
            <a:xfrm>
              <a:off x="3190078" y="6341754"/>
              <a:ext cx="978123"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833" name="Google Shape;3833;p91"/>
            <p:cNvSpPr txBox="1"/>
            <p:nvPr/>
          </p:nvSpPr>
          <p:spPr>
            <a:xfrm>
              <a:off x="3190078" y="6348651"/>
              <a:ext cx="1015518"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デパート▶</a:t>
              </a:r>
              <a:endParaRPr sz="1200" b="1" i="0" u="none" strike="noStrike" cap="none">
                <a:solidFill>
                  <a:schemeClr val="lt1"/>
                </a:solidFill>
                <a:latin typeface="Arial"/>
                <a:ea typeface="Arial"/>
                <a:cs typeface="Arial"/>
                <a:sym typeface="Arial"/>
              </a:endParaRPr>
            </a:p>
          </p:txBody>
        </p:sp>
      </p:grpSp>
      <p:grpSp>
        <p:nvGrpSpPr>
          <p:cNvPr id="3834" name="Google Shape;3834;p91"/>
          <p:cNvGrpSpPr/>
          <p:nvPr/>
        </p:nvGrpSpPr>
        <p:grpSpPr>
          <a:xfrm>
            <a:off x="4757307" y="3059493"/>
            <a:ext cx="833875" cy="287615"/>
            <a:chOff x="4757307" y="3059493"/>
            <a:chExt cx="833875" cy="287615"/>
          </a:xfrm>
        </p:grpSpPr>
        <p:sp>
          <p:nvSpPr>
            <p:cNvPr id="3835" name="Google Shape;3835;p91"/>
            <p:cNvSpPr/>
            <p:nvPr/>
          </p:nvSpPr>
          <p:spPr>
            <a:xfrm>
              <a:off x="4757307" y="3059493"/>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836" name="Google Shape;3836;p91"/>
            <p:cNvSpPr txBox="1"/>
            <p:nvPr/>
          </p:nvSpPr>
          <p:spPr>
            <a:xfrm>
              <a:off x="4757307" y="3066390"/>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新聞社▶</a:t>
              </a:r>
              <a:endParaRPr sz="1200" b="1" i="0" u="none" strike="noStrike" cap="none">
                <a:solidFill>
                  <a:schemeClr val="lt1"/>
                </a:solidFill>
                <a:latin typeface="Arial"/>
                <a:ea typeface="Arial"/>
                <a:cs typeface="Arial"/>
                <a:sym typeface="Arial"/>
              </a:endParaRPr>
            </a:p>
          </p:txBody>
        </p:sp>
      </p:grpSp>
      <p:grpSp>
        <p:nvGrpSpPr>
          <p:cNvPr id="3837" name="Google Shape;3837;p91"/>
          <p:cNvGrpSpPr/>
          <p:nvPr/>
        </p:nvGrpSpPr>
        <p:grpSpPr>
          <a:xfrm>
            <a:off x="5566524" y="1279181"/>
            <a:ext cx="1308600" cy="347644"/>
            <a:chOff x="5566524" y="1279181"/>
            <a:chExt cx="1308600" cy="347644"/>
          </a:xfrm>
        </p:grpSpPr>
        <p:sp>
          <p:nvSpPr>
            <p:cNvPr id="3838" name="Google Shape;3838;p91"/>
            <p:cNvSpPr/>
            <p:nvPr/>
          </p:nvSpPr>
          <p:spPr>
            <a:xfrm>
              <a:off x="5639662" y="1318349"/>
              <a:ext cx="1113387"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839" name="Google Shape;3839;p91"/>
            <p:cNvSpPr txBox="1"/>
            <p:nvPr/>
          </p:nvSpPr>
          <p:spPr>
            <a:xfrm>
              <a:off x="5566524" y="1349925"/>
              <a:ext cx="13086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ごみ処理場▶</a:t>
              </a:r>
              <a:endParaRPr sz="1200" b="1" i="0" u="none" strike="noStrike" cap="none">
                <a:solidFill>
                  <a:schemeClr val="lt1"/>
                </a:solidFill>
                <a:latin typeface="Arial"/>
                <a:ea typeface="Arial"/>
                <a:cs typeface="Arial"/>
                <a:sym typeface="Arial"/>
              </a:endParaRPr>
            </a:p>
          </p:txBody>
        </p:sp>
        <p:sp>
          <p:nvSpPr>
            <p:cNvPr id="3840" name="Google Shape;3840;p91"/>
            <p:cNvSpPr txBox="1"/>
            <p:nvPr/>
          </p:nvSpPr>
          <p:spPr>
            <a:xfrm>
              <a:off x="6015038" y="1279181"/>
              <a:ext cx="660082" cy="18466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ja-JP" sz="600" b="0" i="0" u="none" strike="noStrike" cap="none">
                  <a:solidFill>
                    <a:schemeClr val="lt1"/>
                  </a:solidFill>
                  <a:latin typeface="Arial"/>
                  <a:ea typeface="Arial"/>
                  <a:cs typeface="Arial"/>
                  <a:sym typeface="Arial"/>
                </a:rPr>
                <a:t>しょりじょう</a:t>
              </a:r>
              <a:endParaRPr sz="600" b="0" i="0" u="none" strike="noStrike" cap="none">
                <a:solidFill>
                  <a:schemeClr val="lt1"/>
                </a:solidFill>
                <a:latin typeface="Arial"/>
                <a:ea typeface="Arial"/>
                <a:cs typeface="Arial"/>
                <a:sym typeface="Arial"/>
              </a:endParaRPr>
            </a:p>
          </p:txBody>
        </p:sp>
      </p:grpSp>
      <p:grpSp>
        <p:nvGrpSpPr>
          <p:cNvPr id="3841" name="Google Shape;3841;p91"/>
          <p:cNvGrpSpPr/>
          <p:nvPr/>
        </p:nvGrpSpPr>
        <p:grpSpPr>
          <a:xfrm>
            <a:off x="5005319" y="6204344"/>
            <a:ext cx="855304" cy="350238"/>
            <a:chOff x="5620614" y="6410682"/>
            <a:chExt cx="855304" cy="350238"/>
          </a:xfrm>
        </p:grpSpPr>
        <p:sp>
          <p:nvSpPr>
            <p:cNvPr id="3842" name="Google Shape;3842;p91"/>
            <p:cNvSpPr/>
            <p:nvPr/>
          </p:nvSpPr>
          <p:spPr>
            <a:xfrm>
              <a:off x="5620614" y="6449623"/>
              <a:ext cx="813526"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843" name="Google Shape;3843;p91"/>
            <p:cNvSpPr txBox="1"/>
            <p:nvPr/>
          </p:nvSpPr>
          <p:spPr>
            <a:xfrm>
              <a:off x="5642043" y="6480202"/>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警察署▶</a:t>
              </a:r>
              <a:endParaRPr sz="1200" b="1" i="0" u="none" strike="noStrike" cap="none">
                <a:solidFill>
                  <a:schemeClr val="lt1"/>
                </a:solidFill>
                <a:latin typeface="Arial"/>
                <a:ea typeface="Arial"/>
                <a:cs typeface="Arial"/>
                <a:sym typeface="Arial"/>
              </a:endParaRPr>
            </a:p>
          </p:txBody>
        </p:sp>
        <p:sp>
          <p:nvSpPr>
            <p:cNvPr id="3844" name="Google Shape;3844;p91"/>
            <p:cNvSpPr txBox="1"/>
            <p:nvPr/>
          </p:nvSpPr>
          <p:spPr>
            <a:xfrm>
              <a:off x="5667603" y="6410682"/>
              <a:ext cx="672043" cy="18466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600"/>
                <a:buFont typeface="Arial"/>
                <a:buNone/>
              </a:pPr>
              <a:r>
                <a:rPr lang="ja-JP" sz="600" b="0" i="0" u="none" strike="noStrike" cap="none">
                  <a:solidFill>
                    <a:schemeClr val="lt1"/>
                  </a:solidFill>
                  <a:latin typeface="Arial"/>
                  <a:ea typeface="Arial"/>
                  <a:cs typeface="Arial"/>
                  <a:sym typeface="Arial"/>
                </a:rPr>
                <a:t>けいさつしょ</a:t>
              </a:r>
              <a:endParaRPr sz="600" b="0" i="0" u="none" strike="noStrike" cap="none">
                <a:solidFill>
                  <a:schemeClr val="lt1"/>
                </a:solidFill>
                <a:latin typeface="Arial"/>
                <a:ea typeface="Arial"/>
                <a:cs typeface="Arial"/>
                <a:sym typeface="Arial"/>
              </a:endParaRPr>
            </a:p>
          </p:txBody>
        </p:sp>
      </p:grpSp>
      <p:grpSp>
        <p:nvGrpSpPr>
          <p:cNvPr id="3845" name="Google Shape;3845;p91"/>
          <p:cNvGrpSpPr/>
          <p:nvPr/>
        </p:nvGrpSpPr>
        <p:grpSpPr>
          <a:xfrm>
            <a:off x="5069475" y="3580733"/>
            <a:ext cx="1217100" cy="286187"/>
            <a:chOff x="6141484" y="4543573"/>
            <a:chExt cx="1217100" cy="286187"/>
          </a:xfrm>
        </p:grpSpPr>
        <p:sp>
          <p:nvSpPr>
            <p:cNvPr id="3846" name="Google Shape;3846;p91"/>
            <p:cNvSpPr/>
            <p:nvPr/>
          </p:nvSpPr>
          <p:spPr>
            <a:xfrm>
              <a:off x="6205586" y="4543573"/>
              <a:ext cx="1065055"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847" name="Google Shape;3847;p91"/>
            <p:cNvSpPr txBox="1"/>
            <p:nvPr/>
          </p:nvSpPr>
          <p:spPr>
            <a:xfrm>
              <a:off x="6141484" y="4550463"/>
              <a:ext cx="12171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マンション▶</a:t>
              </a:r>
              <a:endParaRPr sz="1200" b="1" i="0" u="none" strike="noStrike" cap="none">
                <a:solidFill>
                  <a:schemeClr val="lt1"/>
                </a:solidFill>
                <a:latin typeface="Arial"/>
                <a:ea typeface="Arial"/>
                <a:cs typeface="Arial"/>
                <a:sym typeface="Arial"/>
              </a:endParaRPr>
            </a:p>
          </p:txBody>
        </p:sp>
      </p:grpSp>
      <p:grpSp>
        <p:nvGrpSpPr>
          <p:cNvPr id="3848" name="Google Shape;3848;p91"/>
          <p:cNvGrpSpPr/>
          <p:nvPr/>
        </p:nvGrpSpPr>
        <p:grpSpPr>
          <a:xfrm>
            <a:off x="6551173" y="3616668"/>
            <a:ext cx="864854" cy="287615"/>
            <a:chOff x="4192873" y="3953508"/>
            <a:chExt cx="864854" cy="287615"/>
          </a:xfrm>
        </p:grpSpPr>
        <p:sp>
          <p:nvSpPr>
            <p:cNvPr id="3849" name="Google Shape;3849;p91"/>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850" name="Google Shape;3850;p91"/>
            <p:cNvSpPr txBox="1"/>
            <p:nvPr/>
          </p:nvSpPr>
          <p:spPr>
            <a:xfrm>
              <a:off x="4192873" y="3960405"/>
              <a:ext cx="864854"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学 校▶</a:t>
              </a:r>
              <a:endParaRPr sz="1200" b="1" i="0" u="none" strike="noStrike" cap="none">
                <a:solidFill>
                  <a:schemeClr val="lt1"/>
                </a:solidFill>
                <a:latin typeface="Arial"/>
                <a:ea typeface="Arial"/>
                <a:cs typeface="Arial"/>
                <a:sym typeface="Arial"/>
              </a:endParaRPr>
            </a:p>
          </p:txBody>
        </p:sp>
      </p:grpSp>
      <p:grpSp>
        <p:nvGrpSpPr>
          <p:cNvPr id="3851" name="Google Shape;3851;p91"/>
          <p:cNvGrpSpPr/>
          <p:nvPr/>
        </p:nvGrpSpPr>
        <p:grpSpPr>
          <a:xfrm>
            <a:off x="7136463" y="5404953"/>
            <a:ext cx="864854" cy="287615"/>
            <a:chOff x="4192873" y="3953508"/>
            <a:chExt cx="864854" cy="287615"/>
          </a:xfrm>
        </p:grpSpPr>
        <p:sp>
          <p:nvSpPr>
            <p:cNvPr id="3852" name="Google Shape;3852;p91"/>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853" name="Google Shape;3853;p91"/>
            <p:cNvSpPr txBox="1"/>
            <p:nvPr/>
          </p:nvSpPr>
          <p:spPr>
            <a:xfrm>
              <a:off x="4192873" y="3960405"/>
              <a:ext cx="864854"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橋▶</a:t>
              </a:r>
              <a:endParaRPr sz="1200" b="1" i="0" u="none" strike="noStrike" cap="none">
                <a:solidFill>
                  <a:schemeClr val="lt1"/>
                </a:solidFill>
                <a:latin typeface="Arial"/>
                <a:ea typeface="Arial"/>
                <a:cs typeface="Arial"/>
                <a:sym typeface="Arial"/>
              </a:endParaRPr>
            </a:p>
          </p:txBody>
        </p:sp>
      </p:grpSp>
      <p:grpSp>
        <p:nvGrpSpPr>
          <p:cNvPr id="3854" name="Google Shape;3854;p91"/>
          <p:cNvGrpSpPr/>
          <p:nvPr/>
        </p:nvGrpSpPr>
        <p:grpSpPr>
          <a:xfrm>
            <a:off x="8691779" y="5058348"/>
            <a:ext cx="864854" cy="286187"/>
            <a:chOff x="4192873" y="3953508"/>
            <a:chExt cx="864854" cy="286187"/>
          </a:xfrm>
        </p:grpSpPr>
        <p:sp>
          <p:nvSpPr>
            <p:cNvPr id="3855" name="Google Shape;3855;p91"/>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856" name="Google Shape;3856;p91"/>
            <p:cNvSpPr txBox="1"/>
            <p:nvPr/>
          </p:nvSpPr>
          <p:spPr>
            <a:xfrm>
              <a:off x="4192873" y="3956993"/>
              <a:ext cx="864854"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公 園▶</a:t>
              </a:r>
              <a:endParaRPr sz="1200" b="1" i="0" u="none" strike="noStrike" cap="none">
                <a:solidFill>
                  <a:schemeClr val="lt1"/>
                </a:solidFill>
                <a:latin typeface="Arial"/>
                <a:ea typeface="Arial"/>
                <a:cs typeface="Arial"/>
                <a:sym typeface="Arial"/>
              </a:endParaRPr>
            </a:p>
          </p:txBody>
        </p:sp>
      </p:grpSp>
      <p:grpSp>
        <p:nvGrpSpPr>
          <p:cNvPr id="3857" name="Google Shape;3857;p91"/>
          <p:cNvGrpSpPr/>
          <p:nvPr/>
        </p:nvGrpSpPr>
        <p:grpSpPr>
          <a:xfrm>
            <a:off x="8691779" y="4151838"/>
            <a:ext cx="833875" cy="287615"/>
            <a:chOff x="4192873" y="3953508"/>
            <a:chExt cx="833875" cy="287615"/>
          </a:xfrm>
        </p:grpSpPr>
        <p:sp>
          <p:nvSpPr>
            <p:cNvPr id="3858" name="Google Shape;3858;p91"/>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859" name="Google Shape;3859;p91"/>
            <p:cNvSpPr txBox="1"/>
            <p:nvPr/>
          </p:nvSpPr>
          <p:spPr>
            <a:xfrm>
              <a:off x="4192873" y="3960405"/>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公民館▶</a:t>
              </a:r>
              <a:endParaRPr sz="1200" b="1" i="0" u="none" strike="noStrike" cap="none">
                <a:solidFill>
                  <a:schemeClr val="lt1"/>
                </a:solidFill>
                <a:latin typeface="Arial"/>
                <a:ea typeface="Arial"/>
                <a:cs typeface="Arial"/>
                <a:sym typeface="Arial"/>
              </a:endParaRPr>
            </a:p>
          </p:txBody>
        </p:sp>
      </p:grpSp>
      <p:grpSp>
        <p:nvGrpSpPr>
          <p:cNvPr id="3860" name="Google Shape;3860;p91"/>
          <p:cNvGrpSpPr/>
          <p:nvPr/>
        </p:nvGrpSpPr>
        <p:grpSpPr>
          <a:xfrm>
            <a:off x="6183109" y="2964565"/>
            <a:ext cx="864854" cy="287615"/>
            <a:chOff x="4192873" y="3953508"/>
            <a:chExt cx="864854" cy="287615"/>
          </a:xfrm>
        </p:grpSpPr>
        <p:sp>
          <p:nvSpPr>
            <p:cNvPr id="3861" name="Google Shape;3861;p91"/>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862" name="Google Shape;3862;p91"/>
            <p:cNvSpPr txBox="1"/>
            <p:nvPr/>
          </p:nvSpPr>
          <p:spPr>
            <a:xfrm>
              <a:off x="4192873" y="3960405"/>
              <a:ext cx="864854"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工 場▶</a:t>
              </a:r>
              <a:endParaRPr sz="1200" b="1" i="0" u="none" strike="noStrike" cap="none">
                <a:solidFill>
                  <a:schemeClr val="lt1"/>
                </a:solidFill>
                <a:latin typeface="Arial"/>
                <a:ea typeface="Arial"/>
                <a:cs typeface="Arial"/>
                <a:sym typeface="Arial"/>
              </a:endParaRPr>
            </a:p>
          </p:txBody>
        </p:sp>
      </p:grpSp>
      <p:grpSp>
        <p:nvGrpSpPr>
          <p:cNvPr id="3863" name="Google Shape;3863;p91"/>
          <p:cNvGrpSpPr/>
          <p:nvPr/>
        </p:nvGrpSpPr>
        <p:grpSpPr>
          <a:xfrm>
            <a:off x="8679028" y="1686069"/>
            <a:ext cx="864854" cy="286645"/>
            <a:chOff x="4192873" y="3953508"/>
            <a:chExt cx="864854" cy="286645"/>
          </a:xfrm>
        </p:grpSpPr>
        <p:sp>
          <p:nvSpPr>
            <p:cNvPr id="3864" name="Google Shape;3864;p91"/>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865" name="Google Shape;3865;p91"/>
            <p:cNvSpPr txBox="1"/>
            <p:nvPr/>
          </p:nvSpPr>
          <p:spPr>
            <a:xfrm>
              <a:off x="4192873" y="3959435"/>
              <a:ext cx="864854"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県 庁▶</a:t>
              </a:r>
              <a:endParaRPr sz="1200" b="1" i="0" u="none" strike="noStrike" cap="none">
                <a:solidFill>
                  <a:schemeClr val="lt1"/>
                </a:solidFill>
                <a:latin typeface="Arial"/>
                <a:ea typeface="Arial"/>
                <a:cs typeface="Arial"/>
                <a:sym typeface="Arial"/>
              </a:endParaRPr>
            </a:p>
          </p:txBody>
        </p:sp>
      </p:grpSp>
      <p:pic>
        <p:nvPicPr>
          <p:cNvPr id="3866" name="Google Shape;3866;p91"/>
          <p:cNvPicPr preferRelativeResize="0"/>
          <p:nvPr/>
        </p:nvPicPr>
        <p:blipFill rotWithShape="1">
          <a:blip r:embed="rId4">
            <a:alphaModFix/>
          </a:blip>
          <a:srcRect/>
          <a:stretch/>
        </p:blipFill>
        <p:spPr>
          <a:xfrm>
            <a:off x="738008" y="2226956"/>
            <a:ext cx="828864" cy="2415547"/>
          </a:xfrm>
          <a:prstGeom prst="rect">
            <a:avLst/>
          </a:prstGeom>
          <a:noFill/>
          <a:ln>
            <a:noFill/>
          </a:ln>
        </p:spPr>
      </p:pic>
      <p:pic>
        <p:nvPicPr>
          <p:cNvPr id="3867" name="Google Shape;3867;p91"/>
          <p:cNvPicPr preferRelativeResize="0"/>
          <p:nvPr/>
        </p:nvPicPr>
        <p:blipFill rotWithShape="1">
          <a:blip r:embed="rId5">
            <a:alphaModFix/>
          </a:blip>
          <a:srcRect/>
          <a:stretch/>
        </p:blipFill>
        <p:spPr>
          <a:xfrm>
            <a:off x="10850685" y="2584220"/>
            <a:ext cx="963061" cy="2210304"/>
          </a:xfrm>
          <a:prstGeom prst="rect">
            <a:avLst/>
          </a:prstGeom>
          <a:noFill/>
          <a:ln>
            <a:noFill/>
          </a:ln>
        </p:spPr>
      </p:pic>
      <p:grpSp>
        <p:nvGrpSpPr>
          <p:cNvPr id="3868" name="Google Shape;3868;p91"/>
          <p:cNvGrpSpPr/>
          <p:nvPr/>
        </p:nvGrpSpPr>
        <p:grpSpPr>
          <a:xfrm>
            <a:off x="201954" y="1255867"/>
            <a:ext cx="2869268" cy="894581"/>
            <a:chOff x="201954" y="1255867"/>
            <a:chExt cx="2869268" cy="894581"/>
          </a:xfrm>
        </p:grpSpPr>
        <p:sp>
          <p:nvSpPr>
            <p:cNvPr id="3869" name="Google Shape;3869;p91"/>
            <p:cNvSpPr/>
            <p:nvPr/>
          </p:nvSpPr>
          <p:spPr>
            <a:xfrm>
              <a:off x="201954" y="1255867"/>
              <a:ext cx="2715599" cy="894581"/>
            </a:xfrm>
            <a:prstGeom prst="wedgeRoundRectCallout">
              <a:avLst>
                <a:gd name="adj1" fmla="val 846"/>
                <a:gd name="adj2" fmla="val 66065"/>
                <a:gd name="adj3" fmla="val 16667"/>
              </a:avLst>
            </a:prstGeom>
            <a:solidFill>
              <a:schemeClr val="lt1"/>
            </a:solidFill>
            <a:ln w="12700" cap="flat" cmpd="sng">
              <a:solidFill>
                <a:schemeClr val="dk1"/>
              </a:solidFill>
              <a:prstDash val="solid"/>
              <a:miter lim="800000"/>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870" name="Google Shape;3870;p91"/>
            <p:cNvSpPr txBox="1"/>
            <p:nvPr/>
          </p:nvSpPr>
          <p:spPr>
            <a:xfrm>
              <a:off x="236244" y="1275553"/>
              <a:ext cx="2834978" cy="867890"/>
            </a:xfrm>
            <a:prstGeom prst="rect">
              <a:avLst/>
            </a:prstGeom>
            <a:noFill/>
            <a:ln>
              <a:noFill/>
            </a:ln>
            <a:effectLst>
              <a:outerShdw blurRad="63500" sx="102000" sy="102000" algn="ctr" rotWithShape="0">
                <a:srgbClr val="000000">
                  <a:alpha val="40000"/>
                </a:srgbClr>
              </a:outerShdw>
            </a:effectLst>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税金を使って作られる施設</a:t>
              </a:r>
              <a:endParaRPr sz="1400" b="0" i="0" u="none" strike="noStrike" cap="none">
                <a:solidFill>
                  <a:schemeClr val="dk1"/>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や設備はどれだろう？</a:t>
              </a:r>
              <a:endParaRPr sz="1400" b="0" i="0" u="none" strike="noStrike" cap="none">
                <a:solidFill>
                  <a:srgbClr val="000000"/>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正解のボタンを押してみよう。</a:t>
              </a:r>
              <a:endParaRPr sz="1400" b="0" i="0" u="none" strike="noStrike" cap="none">
                <a:solidFill>
                  <a:srgbClr val="000000"/>
                </a:solidFill>
                <a:latin typeface="Arial"/>
                <a:ea typeface="Arial"/>
                <a:cs typeface="Arial"/>
                <a:sym typeface="Arial"/>
              </a:endParaRPr>
            </a:p>
          </p:txBody>
        </p:sp>
      </p:grpSp>
      <p:grpSp>
        <p:nvGrpSpPr>
          <p:cNvPr id="3871" name="Google Shape;3871;p91"/>
          <p:cNvGrpSpPr/>
          <p:nvPr/>
        </p:nvGrpSpPr>
        <p:grpSpPr>
          <a:xfrm>
            <a:off x="9993599" y="4910247"/>
            <a:ext cx="2010036" cy="1440245"/>
            <a:chOff x="201955" y="1255867"/>
            <a:chExt cx="2010036" cy="1440245"/>
          </a:xfrm>
        </p:grpSpPr>
        <p:sp>
          <p:nvSpPr>
            <p:cNvPr id="3872" name="Google Shape;3872;p91"/>
            <p:cNvSpPr/>
            <p:nvPr/>
          </p:nvSpPr>
          <p:spPr>
            <a:xfrm>
              <a:off x="201955" y="1255867"/>
              <a:ext cx="2001280" cy="1440245"/>
            </a:xfrm>
            <a:prstGeom prst="wedgeRoundRectCallout">
              <a:avLst>
                <a:gd name="adj1" fmla="val -7118"/>
                <a:gd name="adj2" fmla="val -64029"/>
                <a:gd name="adj3" fmla="val 16667"/>
              </a:avLst>
            </a:prstGeom>
            <a:solidFill>
              <a:schemeClr val="lt1"/>
            </a:solidFill>
            <a:ln w="12700" cap="flat" cmpd="sng">
              <a:solidFill>
                <a:schemeClr val="dk1"/>
              </a:solidFill>
              <a:prstDash val="solid"/>
              <a:miter lim="800000"/>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873" name="Google Shape;3873;p91"/>
            <p:cNvSpPr txBox="1"/>
            <p:nvPr/>
          </p:nvSpPr>
          <p:spPr>
            <a:xfrm>
              <a:off x="216339" y="1319042"/>
              <a:ext cx="1995652" cy="867890"/>
            </a:xfrm>
            <a:prstGeom prst="rect">
              <a:avLst/>
            </a:prstGeom>
            <a:noFill/>
            <a:ln>
              <a:noFill/>
            </a:ln>
            <a:effectLst>
              <a:outerShdw blurRad="63500" sx="102000" sy="102000" algn="ctr" rotWithShape="0">
                <a:srgbClr val="000000">
                  <a:alpha val="40000"/>
                </a:srgbClr>
              </a:outerShdw>
            </a:effectLst>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いくつあるかな？</a:t>
              </a:r>
              <a:endParaRPr sz="1400" b="0" i="0" u="none" strike="noStrike" cap="none">
                <a:solidFill>
                  <a:srgbClr val="000000"/>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「答え一覧ボタン」を押すと答えがでるよ。</a:t>
              </a:r>
              <a:endParaRPr sz="1400" b="0" i="0" u="none" strike="noStrike" cap="none">
                <a:solidFill>
                  <a:srgbClr val="000000"/>
                </a:solidFill>
                <a:latin typeface="Arial"/>
                <a:ea typeface="Arial"/>
                <a:cs typeface="Arial"/>
                <a:sym typeface="Arial"/>
              </a:endParaRPr>
            </a:p>
          </p:txBody>
        </p:sp>
      </p:grpSp>
      <p:grpSp>
        <p:nvGrpSpPr>
          <p:cNvPr id="3874" name="Google Shape;3874;p91"/>
          <p:cNvGrpSpPr/>
          <p:nvPr/>
        </p:nvGrpSpPr>
        <p:grpSpPr>
          <a:xfrm>
            <a:off x="10264439" y="5856450"/>
            <a:ext cx="1461469" cy="399154"/>
            <a:chOff x="1257316" y="6166651"/>
            <a:chExt cx="1461469" cy="399154"/>
          </a:xfrm>
        </p:grpSpPr>
        <p:sp>
          <p:nvSpPr>
            <p:cNvPr id="3875" name="Google Shape;3875;p91"/>
            <p:cNvSpPr/>
            <p:nvPr/>
          </p:nvSpPr>
          <p:spPr>
            <a:xfrm>
              <a:off x="1257316" y="6166651"/>
              <a:ext cx="1461469"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3876" name="Google Shape;3876;p91"/>
            <p:cNvGrpSpPr/>
            <p:nvPr/>
          </p:nvGrpSpPr>
          <p:grpSpPr>
            <a:xfrm>
              <a:off x="1400567" y="6185730"/>
              <a:ext cx="1169414" cy="338514"/>
              <a:chOff x="1568290" y="6168858"/>
              <a:chExt cx="1169414" cy="338514"/>
            </a:xfrm>
          </p:grpSpPr>
          <p:sp>
            <p:nvSpPr>
              <p:cNvPr id="3877" name="Google Shape;3877;p91"/>
              <p:cNvSpPr txBox="1"/>
              <p:nvPr/>
            </p:nvSpPr>
            <p:spPr>
              <a:xfrm>
                <a:off x="1568290" y="6168858"/>
                <a:ext cx="1016492"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600"/>
                  <a:buFont typeface="Arial"/>
                  <a:buNone/>
                </a:pPr>
                <a:r>
                  <a:rPr lang="ja-JP" sz="1600" b="0" i="0" u="none" strike="noStrike" cap="none">
                    <a:solidFill>
                      <a:schemeClr val="lt1"/>
                    </a:solidFill>
                    <a:latin typeface="Arial"/>
                    <a:ea typeface="Arial"/>
                    <a:cs typeface="Arial"/>
                    <a:sym typeface="Arial"/>
                  </a:rPr>
                  <a:t>答え一覧</a:t>
                </a:r>
                <a:endParaRPr sz="1600" b="0" i="0" u="none" strike="noStrike" cap="none">
                  <a:solidFill>
                    <a:schemeClr val="lt1"/>
                  </a:solidFill>
                  <a:latin typeface="Arial"/>
                  <a:ea typeface="Arial"/>
                  <a:cs typeface="Arial"/>
                  <a:sym typeface="Arial"/>
                </a:endParaRPr>
              </a:p>
            </p:txBody>
          </p:sp>
          <p:sp>
            <p:nvSpPr>
              <p:cNvPr id="3878" name="Google Shape;3878;p91"/>
              <p:cNvSpPr/>
              <p:nvPr/>
            </p:nvSpPr>
            <p:spPr>
              <a:xfrm rot="5400000">
                <a:off x="2527053" y="6251838"/>
                <a:ext cx="226255" cy="195048"/>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grpSp>
      <p:sp>
        <p:nvSpPr>
          <p:cNvPr id="3879" name="Google Shape;3879;p91">
            <a:hlinkClick r:id="rId6" action="ppaction://hlinksldjump"/>
          </p:cNvPr>
          <p:cNvSpPr/>
          <p:nvPr/>
        </p:nvSpPr>
        <p:spPr>
          <a:xfrm>
            <a:off x="10263600" y="5857200"/>
            <a:ext cx="1461469" cy="399154"/>
          </a:xfrm>
          <a:prstGeom prst="roundRect">
            <a:avLst>
              <a:gd name="adj" fmla="val 0"/>
            </a:avLst>
          </a:prstGeom>
          <a:solidFill>
            <a:srgbClr val="FF0000">
              <a:alpha val="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3880" name="Google Shape;3880;p91">
            <a:hlinkClick r:id="rId7" action="ppaction://hlinksldjump"/>
          </p:cNvPr>
          <p:cNvSpPr/>
          <p:nvPr/>
        </p:nvSpPr>
        <p:spPr>
          <a:xfrm>
            <a:off x="2975112" y="3124631"/>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881" name="Google Shape;3881;p91">
            <a:hlinkClick r:id="rId8" action="ppaction://hlinksldjump"/>
          </p:cNvPr>
          <p:cNvSpPr/>
          <p:nvPr/>
        </p:nvSpPr>
        <p:spPr>
          <a:xfrm>
            <a:off x="1721689" y="3127784"/>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882" name="Google Shape;3882;p91">
            <a:hlinkClick r:id="rId9" action="ppaction://hlinksldjump"/>
          </p:cNvPr>
          <p:cNvSpPr/>
          <p:nvPr/>
        </p:nvSpPr>
        <p:spPr>
          <a:xfrm>
            <a:off x="2948220" y="4019431"/>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883" name="Google Shape;3883;p91">
            <a:hlinkClick r:id="rId10" action="ppaction://hlinksldjump"/>
          </p:cNvPr>
          <p:cNvSpPr/>
          <p:nvPr/>
        </p:nvSpPr>
        <p:spPr>
          <a:xfrm>
            <a:off x="3071222" y="4813536"/>
            <a:ext cx="936000" cy="286200"/>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884" name="Google Shape;3884;p91">
            <a:hlinkClick r:id="rId11" action="ppaction://hlinksldjump"/>
          </p:cNvPr>
          <p:cNvSpPr/>
          <p:nvPr/>
        </p:nvSpPr>
        <p:spPr>
          <a:xfrm>
            <a:off x="4189284" y="3953507"/>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885" name="Google Shape;3885;p91">
            <a:hlinkClick r:id="rId12" action="ppaction://hlinksldjump"/>
          </p:cNvPr>
          <p:cNvSpPr/>
          <p:nvPr/>
        </p:nvSpPr>
        <p:spPr>
          <a:xfrm>
            <a:off x="3190078" y="6337953"/>
            <a:ext cx="978123"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886" name="Google Shape;3886;p91">
            <a:hlinkClick r:id="rId13" action="ppaction://hlinksldjump"/>
          </p:cNvPr>
          <p:cNvSpPr/>
          <p:nvPr/>
        </p:nvSpPr>
        <p:spPr>
          <a:xfrm>
            <a:off x="5643931" y="1321427"/>
            <a:ext cx="1115700" cy="286200"/>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887" name="Google Shape;3887;p91">
            <a:hlinkClick r:id="rId14" action="ppaction://hlinksldjump"/>
          </p:cNvPr>
          <p:cNvSpPr/>
          <p:nvPr/>
        </p:nvSpPr>
        <p:spPr>
          <a:xfrm>
            <a:off x="4757306" y="3058465"/>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888" name="Google Shape;3888;p91">
            <a:hlinkClick r:id="rId15" action="ppaction://hlinksldjump"/>
          </p:cNvPr>
          <p:cNvSpPr/>
          <p:nvPr/>
        </p:nvSpPr>
        <p:spPr>
          <a:xfrm>
            <a:off x="5145537" y="3580733"/>
            <a:ext cx="1065000" cy="286200"/>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889" name="Google Shape;3889;p91">
            <a:hlinkClick r:id="rId16" action="ppaction://hlinksldjump"/>
          </p:cNvPr>
          <p:cNvSpPr/>
          <p:nvPr/>
        </p:nvSpPr>
        <p:spPr>
          <a:xfrm>
            <a:off x="6183109" y="2964564"/>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890" name="Google Shape;3890;p91">
            <a:hlinkClick r:id="rId17" action="ppaction://hlinksldjump"/>
          </p:cNvPr>
          <p:cNvSpPr/>
          <p:nvPr/>
        </p:nvSpPr>
        <p:spPr>
          <a:xfrm>
            <a:off x="6551172" y="3616668"/>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891" name="Google Shape;3891;p91">
            <a:hlinkClick r:id="rId18" action="ppaction://hlinksldjump"/>
          </p:cNvPr>
          <p:cNvSpPr/>
          <p:nvPr/>
        </p:nvSpPr>
        <p:spPr>
          <a:xfrm>
            <a:off x="6413041" y="4667251"/>
            <a:ext cx="1826972"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892" name="Google Shape;3892;p91">
            <a:hlinkClick r:id="rId19" action="ppaction://hlinksldjump"/>
          </p:cNvPr>
          <p:cNvSpPr/>
          <p:nvPr/>
        </p:nvSpPr>
        <p:spPr>
          <a:xfrm>
            <a:off x="7136463" y="5404953"/>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893" name="Google Shape;3893;p91">
            <a:hlinkClick r:id="rId20" action="ppaction://hlinksldjump"/>
          </p:cNvPr>
          <p:cNvSpPr/>
          <p:nvPr/>
        </p:nvSpPr>
        <p:spPr>
          <a:xfrm>
            <a:off x="5005319" y="6242257"/>
            <a:ext cx="813526"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894" name="Google Shape;3894;p91">
            <a:hlinkClick r:id="rId21" action="ppaction://hlinksldjump"/>
          </p:cNvPr>
          <p:cNvSpPr/>
          <p:nvPr/>
        </p:nvSpPr>
        <p:spPr>
          <a:xfrm>
            <a:off x="8679028" y="1686069"/>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895" name="Google Shape;3895;p91">
            <a:hlinkClick r:id="rId22" action="ppaction://hlinksldjump"/>
          </p:cNvPr>
          <p:cNvSpPr/>
          <p:nvPr/>
        </p:nvSpPr>
        <p:spPr>
          <a:xfrm>
            <a:off x="8691779" y="4151838"/>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896" name="Google Shape;3896;p91">
            <a:hlinkClick r:id="rId23" action="ppaction://hlinksldjump"/>
          </p:cNvPr>
          <p:cNvSpPr/>
          <p:nvPr/>
        </p:nvSpPr>
        <p:spPr>
          <a:xfrm>
            <a:off x="8691778" y="5058347"/>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20"/>
          <p:cNvSpPr/>
          <p:nvPr/>
        </p:nvSpPr>
        <p:spPr>
          <a:xfrm>
            <a:off x="5776333" y="3360533"/>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42" name="Google Shape;342;p20">
            <a:hlinkClick r:id="rId3" action="ppaction://hlinksldjump"/>
          </p:cNvPr>
          <p:cNvSpPr/>
          <p:nvPr/>
        </p:nvSpPr>
        <p:spPr>
          <a:xfrm>
            <a:off x="10913791" y="317657"/>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343" name="Google Shape;343;p20"/>
          <p:cNvGrpSpPr/>
          <p:nvPr/>
        </p:nvGrpSpPr>
        <p:grpSpPr>
          <a:xfrm>
            <a:off x="3501299" y="1739467"/>
            <a:ext cx="5189402" cy="4310210"/>
            <a:chOff x="3501299" y="1739467"/>
            <a:chExt cx="5189402" cy="4310210"/>
          </a:xfrm>
        </p:grpSpPr>
        <p:sp>
          <p:nvSpPr>
            <p:cNvPr id="344" name="Google Shape;344;p20"/>
            <p:cNvSpPr/>
            <p:nvPr/>
          </p:nvSpPr>
          <p:spPr>
            <a:xfrm>
              <a:off x="3501299" y="1739467"/>
              <a:ext cx="5189402" cy="4310210"/>
            </a:xfrm>
            <a:prstGeom prst="rect">
              <a:avLst/>
            </a:prstGeom>
            <a:solidFill>
              <a:schemeClr val="lt1"/>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345" name="Google Shape;345;p20"/>
            <p:cNvSpPr txBox="1"/>
            <p:nvPr/>
          </p:nvSpPr>
          <p:spPr>
            <a:xfrm>
              <a:off x="3631661" y="4927529"/>
              <a:ext cx="4928679" cy="867890"/>
            </a:xfrm>
            <a:prstGeom prst="rect">
              <a:avLst/>
            </a:prstGeom>
            <a:noFill/>
            <a:ln>
              <a:noFill/>
            </a:ln>
          </p:spPr>
          <p:txBody>
            <a:bodyPr spcFirstLastPara="1" wrap="square" lIns="91425" tIns="45700" rIns="91425" bIns="45700" anchor="t" anchorCtr="0">
              <a:spAutoFit/>
            </a:bodyPr>
            <a:lstStyle/>
            <a:p>
              <a:pPr marL="0" marR="0" lvl="0" indent="0" algn="ctr" rtl="0">
                <a:lnSpc>
                  <a:spcPct val="140000"/>
                </a:lnSpc>
                <a:spcBef>
                  <a:spcPts val="0"/>
                </a:spcBef>
                <a:spcAft>
                  <a:spcPts val="0"/>
                </a:spcAft>
                <a:buClr>
                  <a:schemeClr val="dk1"/>
                </a:buClr>
                <a:buSzPts val="1800"/>
                <a:buFont typeface="Arial"/>
                <a:buNone/>
              </a:pPr>
              <a:r>
                <a:rPr lang="ja-JP" sz="1800" b="1" i="0" u="none" strike="noStrike" cap="none">
                  <a:solidFill>
                    <a:schemeClr val="dk1"/>
                  </a:solidFill>
                  <a:latin typeface="Arial"/>
                  <a:ea typeface="Arial"/>
                  <a:cs typeface="Arial"/>
                  <a:sym typeface="Arial"/>
                </a:rPr>
                <a:t>筑豊緑地</a:t>
              </a:r>
              <a:endParaRPr sz="1800" b="1" i="0" u="none" strike="noStrike" cap="none">
                <a:solidFill>
                  <a:schemeClr val="dk1"/>
                </a:solidFill>
                <a:latin typeface="Arial"/>
                <a:ea typeface="Arial"/>
                <a:cs typeface="Arial"/>
                <a:sym typeface="Arial"/>
              </a:endParaRPr>
            </a:p>
            <a:p>
              <a:pPr marL="0" marR="0" lvl="0" indent="0" algn="ctr" rtl="0">
                <a:lnSpc>
                  <a:spcPct val="140000"/>
                </a:lnSpc>
                <a:spcBef>
                  <a:spcPts val="0"/>
                </a:spcBef>
                <a:spcAft>
                  <a:spcPts val="0"/>
                </a:spcAft>
                <a:buClr>
                  <a:schemeClr val="dk1"/>
                </a:buClr>
                <a:buSzPts val="1800"/>
                <a:buFont typeface="Arial"/>
                <a:buNone/>
              </a:pPr>
              <a:r>
                <a:rPr lang="ja-JP" sz="1800" b="1" i="0" u="none" strike="noStrike" cap="none">
                  <a:solidFill>
                    <a:schemeClr val="dk1"/>
                  </a:solidFill>
                  <a:latin typeface="Arial"/>
                  <a:ea typeface="Arial"/>
                  <a:cs typeface="Arial"/>
                  <a:sym typeface="Arial"/>
                </a:rPr>
                <a:t>（飯塚市）</a:t>
              </a:r>
              <a:endParaRPr sz="2400" b="1" i="0" u="none" strike="noStrike" cap="none">
                <a:solidFill>
                  <a:schemeClr val="dk1"/>
                </a:solidFill>
                <a:latin typeface="Arial"/>
                <a:ea typeface="Arial"/>
                <a:cs typeface="Arial"/>
                <a:sym typeface="Arial"/>
              </a:endParaRPr>
            </a:p>
          </p:txBody>
        </p:sp>
        <p:sp>
          <p:nvSpPr>
            <p:cNvPr id="346" name="Google Shape;346;p20"/>
            <p:cNvSpPr txBox="1"/>
            <p:nvPr/>
          </p:nvSpPr>
          <p:spPr>
            <a:xfrm>
              <a:off x="5510720" y="4813679"/>
              <a:ext cx="1143000" cy="215400"/>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chemeClr val="dk1"/>
                </a:buClr>
                <a:buSzPts val="800"/>
                <a:buFont typeface="Arial"/>
                <a:buNone/>
              </a:pPr>
              <a:r>
                <a:rPr lang="ja-JP" sz="800" b="0" i="0" u="none" strike="noStrike" cap="none">
                  <a:solidFill>
                    <a:schemeClr val="dk1"/>
                  </a:solidFill>
                  <a:latin typeface="Arial"/>
                  <a:ea typeface="Arial"/>
                  <a:cs typeface="Arial"/>
                  <a:sym typeface="Arial"/>
                </a:rPr>
                <a:t>ちくほうりょくち</a:t>
              </a:r>
              <a:endParaRPr sz="800" b="0" i="0" u="none" strike="noStrike" cap="none">
                <a:solidFill>
                  <a:schemeClr val="dk1"/>
                </a:solidFill>
                <a:latin typeface="Arial"/>
                <a:ea typeface="Arial"/>
                <a:cs typeface="Arial"/>
                <a:sym typeface="Arial"/>
              </a:endParaRPr>
            </a:p>
          </p:txBody>
        </p:sp>
        <p:sp>
          <p:nvSpPr>
            <p:cNvPr id="347" name="Google Shape;347;p20"/>
            <p:cNvSpPr txBox="1"/>
            <p:nvPr/>
          </p:nvSpPr>
          <p:spPr>
            <a:xfrm>
              <a:off x="5641959" y="5201150"/>
              <a:ext cx="886800" cy="215400"/>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chemeClr val="dk1"/>
                </a:buClr>
                <a:buSzPts val="800"/>
                <a:buFont typeface="Arial"/>
                <a:buNone/>
              </a:pPr>
              <a:r>
                <a:rPr lang="ja-JP" sz="800" b="0" i="0" u="none" strike="noStrike" cap="none">
                  <a:solidFill>
                    <a:schemeClr val="dk1"/>
                  </a:solidFill>
                  <a:latin typeface="Arial"/>
                  <a:ea typeface="Arial"/>
                  <a:cs typeface="Arial"/>
                  <a:sym typeface="Arial"/>
                </a:rPr>
                <a:t>い い づ か し</a:t>
              </a:r>
              <a:endParaRPr sz="800" b="0" i="0" u="none" strike="noStrike" cap="none">
                <a:solidFill>
                  <a:schemeClr val="dk1"/>
                </a:solidFill>
                <a:latin typeface="Arial"/>
                <a:ea typeface="Arial"/>
                <a:cs typeface="Arial"/>
                <a:sym typeface="Arial"/>
              </a:endParaRPr>
            </a:p>
          </p:txBody>
        </p:sp>
        <p:pic>
          <p:nvPicPr>
            <p:cNvPr id="348" name="Google Shape;348;p20"/>
            <p:cNvPicPr preferRelativeResize="0"/>
            <p:nvPr/>
          </p:nvPicPr>
          <p:blipFill rotWithShape="1">
            <a:blip r:embed="rId4">
              <a:alphaModFix/>
            </a:blip>
            <a:srcRect l="164" t="16939" r="1618" b="8161"/>
            <a:stretch/>
          </p:blipFill>
          <p:spPr>
            <a:xfrm>
              <a:off x="3600824" y="1853430"/>
              <a:ext cx="4990353" cy="2818370"/>
            </a:xfrm>
            <a:prstGeom prst="rect">
              <a:avLst/>
            </a:prstGeom>
            <a:noFill/>
            <a:ln>
              <a:noFill/>
            </a:ln>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43"/>
                                        </p:tgtEl>
                                        <p:attrNameLst>
                                          <p:attrName>style.visibility</p:attrName>
                                        </p:attrNameLst>
                                      </p:cBhvr>
                                      <p:to>
                                        <p:strVal val="visible"/>
                                      </p:to>
                                    </p:set>
                                    <p:anim calcmode="lin" valueType="num">
                                      <p:cBhvr additive="base">
                                        <p:cTn id="7" dur="500"/>
                                        <p:tgtEl>
                                          <p:spTgt spid="343"/>
                                        </p:tgtEl>
                                        <p:attrNameLst>
                                          <p:attrName>ppt_w</p:attrName>
                                        </p:attrNameLst>
                                      </p:cBhvr>
                                      <p:tavLst>
                                        <p:tav tm="0">
                                          <p:val>
                                            <p:strVal val="0"/>
                                          </p:val>
                                        </p:tav>
                                        <p:tav tm="100000">
                                          <p:val>
                                            <p:strVal val="#ppt_w"/>
                                          </p:val>
                                        </p:tav>
                                      </p:tavLst>
                                    </p:anim>
                                    <p:anim calcmode="lin" valueType="num">
                                      <p:cBhvr additive="base">
                                        <p:cTn id="8" dur="500"/>
                                        <p:tgtEl>
                                          <p:spTgt spid="343"/>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3900"/>
        <p:cNvGrpSpPr/>
        <p:nvPr/>
      </p:nvGrpSpPr>
      <p:grpSpPr>
        <a:xfrm>
          <a:off x="0" y="0"/>
          <a:ext cx="0" cy="0"/>
          <a:chOff x="0" y="0"/>
          <a:chExt cx="0" cy="0"/>
        </a:xfrm>
      </p:grpSpPr>
      <p:sp>
        <p:nvSpPr>
          <p:cNvPr id="3901" name="Google Shape;3901;p92">
            <a:hlinkClick r:id="rId3" action="ppaction://hlinksldjump"/>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3902" name="Google Shape;3902;p92"/>
          <p:cNvGrpSpPr/>
          <p:nvPr/>
        </p:nvGrpSpPr>
        <p:grpSpPr>
          <a:xfrm>
            <a:off x="4736223" y="4202762"/>
            <a:ext cx="1858464" cy="1238211"/>
            <a:chOff x="8552817" y="5310720"/>
            <a:chExt cx="1858464" cy="1238211"/>
          </a:xfrm>
        </p:grpSpPr>
        <p:grpSp>
          <p:nvGrpSpPr>
            <p:cNvPr id="3903" name="Google Shape;3903;p92"/>
            <p:cNvGrpSpPr/>
            <p:nvPr/>
          </p:nvGrpSpPr>
          <p:grpSpPr>
            <a:xfrm>
              <a:off x="8552817" y="5310720"/>
              <a:ext cx="1858464" cy="1238211"/>
              <a:chOff x="2021611" y="5325378"/>
              <a:chExt cx="1858464" cy="1238211"/>
            </a:xfrm>
          </p:grpSpPr>
          <p:sp>
            <p:nvSpPr>
              <p:cNvPr id="3904" name="Google Shape;3904;p92"/>
              <p:cNvSpPr/>
              <p:nvPr/>
            </p:nvSpPr>
            <p:spPr>
              <a:xfrm>
                <a:off x="2021611" y="5325378"/>
                <a:ext cx="1858464" cy="1238211"/>
              </a:xfrm>
              <a:prstGeom prst="roundRect">
                <a:avLst>
                  <a:gd name="adj" fmla="val 4281"/>
                </a:avLst>
              </a:prstGeom>
              <a:solidFill>
                <a:schemeClr val="lt1"/>
              </a:solid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905" name="Google Shape;3905;p92"/>
              <p:cNvSpPr txBox="1"/>
              <p:nvPr/>
            </p:nvSpPr>
            <p:spPr>
              <a:xfrm>
                <a:off x="2021611" y="5385545"/>
                <a:ext cx="1858464"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ja-JP" sz="3600" b="1" i="0" u="none" strike="noStrike" cap="none">
                    <a:solidFill>
                      <a:srgbClr val="FF0000"/>
                    </a:solidFill>
                    <a:latin typeface="Arial"/>
                    <a:ea typeface="Arial"/>
                    <a:cs typeface="Arial"/>
                    <a:sym typeface="Arial"/>
                  </a:rPr>
                  <a:t>不正解</a:t>
                </a:r>
                <a:endParaRPr sz="3600" b="1" i="0" u="none" strike="noStrike" cap="none">
                  <a:solidFill>
                    <a:srgbClr val="FF0000"/>
                  </a:solidFill>
                  <a:latin typeface="Arial"/>
                  <a:ea typeface="Arial"/>
                  <a:cs typeface="Arial"/>
                  <a:sym typeface="Arial"/>
                </a:endParaRPr>
              </a:p>
            </p:txBody>
          </p:sp>
        </p:grpSp>
        <p:grpSp>
          <p:nvGrpSpPr>
            <p:cNvPr id="3906" name="Google Shape;3906;p92"/>
            <p:cNvGrpSpPr/>
            <p:nvPr/>
          </p:nvGrpSpPr>
          <p:grpSpPr>
            <a:xfrm>
              <a:off x="8808032" y="6042189"/>
              <a:ext cx="1358204" cy="399154"/>
              <a:chOff x="1842005" y="6166650"/>
              <a:chExt cx="1358204" cy="399154"/>
            </a:xfrm>
          </p:grpSpPr>
          <p:sp>
            <p:nvSpPr>
              <p:cNvPr id="3907" name="Google Shape;3907;p92"/>
              <p:cNvSpPr/>
              <p:nvPr/>
            </p:nvSpPr>
            <p:spPr>
              <a:xfrm>
                <a:off x="1842005" y="6166650"/>
                <a:ext cx="1358204"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3908" name="Google Shape;3908;p92"/>
              <p:cNvGrpSpPr/>
              <p:nvPr/>
            </p:nvGrpSpPr>
            <p:grpSpPr>
              <a:xfrm>
                <a:off x="1931524" y="6196970"/>
                <a:ext cx="1154120" cy="338514"/>
                <a:chOff x="2099247" y="6180098"/>
                <a:chExt cx="1154120" cy="338514"/>
              </a:xfrm>
            </p:grpSpPr>
            <p:sp>
              <p:nvSpPr>
                <p:cNvPr id="3909" name="Google Shape;3909;p92"/>
                <p:cNvSpPr txBox="1"/>
                <p:nvPr/>
              </p:nvSpPr>
              <p:spPr>
                <a:xfrm>
                  <a:off x="2099247" y="6180098"/>
                  <a:ext cx="113966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600"/>
                    <a:buFont typeface="Arial"/>
                    <a:buNone/>
                  </a:pPr>
                  <a:r>
                    <a:rPr lang="ja-JP" sz="1600" b="0" i="0" u="none" strike="noStrike" cap="none">
                      <a:solidFill>
                        <a:schemeClr val="lt1"/>
                      </a:solidFill>
                      <a:latin typeface="Arial"/>
                      <a:ea typeface="Arial"/>
                      <a:cs typeface="Arial"/>
                      <a:sym typeface="Arial"/>
                    </a:rPr>
                    <a:t>図に戻る</a:t>
                  </a:r>
                  <a:endParaRPr sz="1600" b="0" i="0" u="none" strike="noStrike" cap="none">
                    <a:solidFill>
                      <a:schemeClr val="lt1"/>
                    </a:solidFill>
                    <a:latin typeface="Arial"/>
                    <a:ea typeface="Arial"/>
                    <a:cs typeface="Arial"/>
                    <a:sym typeface="Arial"/>
                  </a:endParaRPr>
                </a:p>
              </p:txBody>
            </p:sp>
            <p:sp>
              <p:nvSpPr>
                <p:cNvPr id="3910" name="Google Shape;3910;p92"/>
                <p:cNvSpPr/>
                <p:nvPr/>
              </p:nvSpPr>
              <p:spPr>
                <a:xfrm rot="5400000">
                  <a:off x="3042716" y="6251836"/>
                  <a:ext cx="226255" cy="195048"/>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grpSp>
      </p:grpSp>
      <p:sp>
        <p:nvSpPr>
          <p:cNvPr id="3911" name="Google Shape;3911;p92">
            <a:hlinkClick r:id="rId4" action="ppaction://hlinksldjump"/>
          </p:cNvPr>
          <p:cNvSpPr/>
          <p:nvPr/>
        </p:nvSpPr>
        <p:spPr>
          <a:xfrm>
            <a:off x="4986353" y="4934231"/>
            <a:ext cx="1358204" cy="399154"/>
          </a:xfrm>
          <a:prstGeom prst="roundRect">
            <a:avLst>
              <a:gd name="adj" fmla="val 0"/>
            </a:avLst>
          </a:prstGeom>
          <a:solidFill>
            <a:srgbClr val="FF0000">
              <a:alpha val="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3912" name="Google Shape;3912;p92"/>
          <p:cNvSpPr/>
          <p:nvPr/>
        </p:nvSpPr>
        <p:spPr>
          <a:xfrm>
            <a:off x="5019623" y="3090562"/>
            <a:ext cx="1291664" cy="1291664"/>
          </a:xfrm>
          <a:prstGeom prst="mathMultiply">
            <a:avLst>
              <a:gd name="adj1" fmla="val 8197"/>
            </a:avLst>
          </a:prstGeom>
          <a:solidFill>
            <a:srgbClr val="FF000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3913" name="Google Shape;3913;p92"/>
          <p:cNvGrpSpPr/>
          <p:nvPr/>
        </p:nvGrpSpPr>
        <p:grpSpPr>
          <a:xfrm>
            <a:off x="5069475" y="3580733"/>
            <a:ext cx="1217100" cy="286187"/>
            <a:chOff x="6141484" y="4543573"/>
            <a:chExt cx="1217100" cy="286187"/>
          </a:xfrm>
        </p:grpSpPr>
        <p:sp>
          <p:nvSpPr>
            <p:cNvPr id="3914" name="Google Shape;3914;p92"/>
            <p:cNvSpPr/>
            <p:nvPr/>
          </p:nvSpPr>
          <p:spPr>
            <a:xfrm>
              <a:off x="6205586" y="4543573"/>
              <a:ext cx="1065055"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915" name="Google Shape;3915;p92"/>
            <p:cNvSpPr txBox="1"/>
            <p:nvPr/>
          </p:nvSpPr>
          <p:spPr>
            <a:xfrm>
              <a:off x="6141484" y="4550463"/>
              <a:ext cx="12171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マンション▶</a:t>
              </a:r>
              <a:endParaRPr sz="1200" b="1" i="0" u="none" strike="noStrike" cap="none">
                <a:solidFill>
                  <a:schemeClr val="lt1"/>
                </a:solidFill>
                <a:latin typeface="Arial"/>
                <a:ea typeface="Arial"/>
                <a:cs typeface="Arial"/>
                <a:sym typeface="Arial"/>
              </a:endParaRPr>
            </a:p>
          </p:txBody>
        </p:sp>
      </p:grpSp>
    </p:spTree>
  </p:cSld>
  <p:clrMapOvr>
    <a:masterClrMapping/>
  </p:clrMapOvr>
  <p:transition>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3919"/>
        <p:cNvGrpSpPr/>
        <p:nvPr/>
      </p:nvGrpSpPr>
      <p:grpSpPr>
        <a:xfrm>
          <a:off x="0" y="0"/>
          <a:ext cx="0" cy="0"/>
          <a:chOff x="0" y="0"/>
          <a:chExt cx="0" cy="0"/>
        </a:xfrm>
      </p:grpSpPr>
      <p:sp>
        <p:nvSpPr>
          <p:cNvPr id="3920" name="Google Shape;3920;p93">
            <a:hlinkClick r:id="rId3" action="ppaction://hlinksldjump"/>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3921" name="Google Shape;3921;p93"/>
          <p:cNvGrpSpPr/>
          <p:nvPr/>
        </p:nvGrpSpPr>
        <p:grpSpPr>
          <a:xfrm>
            <a:off x="6406087" y="4661072"/>
            <a:ext cx="1864713" cy="287615"/>
            <a:chOff x="6198632" y="4543573"/>
            <a:chExt cx="1864713" cy="287615"/>
          </a:xfrm>
        </p:grpSpPr>
        <p:sp>
          <p:nvSpPr>
            <p:cNvPr id="3922" name="Google Shape;3922;p93"/>
            <p:cNvSpPr/>
            <p:nvPr/>
          </p:nvSpPr>
          <p:spPr>
            <a:xfrm>
              <a:off x="6205586" y="4543573"/>
              <a:ext cx="1826972"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923" name="Google Shape;3923;p93"/>
            <p:cNvSpPr txBox="1"/>
            <p:nvPr/>
          </p:nvSpPr>
          <p:spPr>
            <a:xfrm>
              <a:off x="6198632" y="4550470"/>
              <a:ext cx="1864713"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コンビニエンスストア▶</a:t>
              </a:r>
              <a:endParaRPr sz="1200" b="1" i="0" u="none" strike="noStrike" cap="none">
                <a:solidFill>
                  <a:schemeClr val="lt1"/>
                </a:solidFill>
                <a:latin typeface="Arial"/>
                <a:ea typeface="Arial"/>
                <a:cs typeface="Arial"/>
                <a:sym typeface="Arial"/>
              </a:endParaRPr>
            </a:p>
          </p:txBody>
        </p:sp>
      </p:grpSp>
      <p:grpSp>
        <p:nvGrpSpPr>
          <p:cNvPr id="3924" name="Google Shape;3924;p93"/>
          <p:cNvGrpSpPr/>
          <p:nvPr/>
        </p:nvGrpSpPr>
        <p:grpSpPr>
          <a:xfrm>
            <a:off x="4192873" y="3953508"/>
            <a:ext cx="833875" cy="287846"/>
            <a:chOff x="4192873" y="3953508"/>
            <a:chExt cx="833875" cy="287846"/>
          </a:xfrm>
        </p:grpSpPr>
        <p:sp>
          <p:nvSpPr>
            <p:cNvPr id="3925" name="Google Shape;3925;p93"/>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926" name="Google Shape;3926;p93"/>
            <p:cNvSpPr txBox="1"/>
            <p:nvPr/>
          </p:nvSpPr>
          <p:spPr>
            <a:xfrm>
              <a:off x="4192873" y="3960636"/>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消防署▶</a:t>
              </a:r>
              <a:endParaRPr sz="1200" b="1" i="0" u="none" strike="noStrike" cap="none">
                <a:solidFill>
                  <a:schemeClr val="lt1"/>
                </a:solidFill>
                <a:latin typeface="Arial"/>
                <a:ea typeface="Arial"/>
                <a:cs typeface="Arial"/>
                <a:sym typeface="Arial"/>
              </a:endParaRPr>
            </a:p>
          </p:txBody>
        </p:sp>
      </p:grpSp>
      <p:grpSp>
        <p:nvGrpSpPr>
          <p:cNvPr id="3927" name="Google Shape;3927;p93"/>
          <p:cNvGrpSpPr/>
          <p:nvPr/>
        </p:nvGrpSpPr>
        <p:grpSpPr>
          <a:xfrm>
            <a:off x="2975112" y="3120830"/>
            <a:ext cx="833875" cy="287615"/>
            <a:chOff x="2975112" y="3120830"/>
            <a:chExt cx="833875" cy="287615"/>
          </a:xfrm>
        </p:grpSpPr>
        <p:sp>
          <p:nvSpPr>
            <p:cNvPr id="3928" name="Google Shape;3928;p93"/>
            <p:cNvSpPr/>
            <p:nvPr/>
          </p:nvSpPr>
          <p:spPr>
            <a:xfrm>
              <a:off x="2975112" y="3120830"/>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929" name="Google Shape;3929;p93"/>
            <p:cNvSpPr txBox="1"/>
            <p:nvPr/>
          </p:nvSpPr>
          <p:spPr>
            <a:xfrm>
              <a:off x="2975112" y="3127727"/>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図書館▶</a:t>
              </a:r>
              <a:endParaRPr sz="1200" b="1" i="0" u="none" strike="noStrike" cap="none">
                <a:solidFill>
                  <a:schemeClr val="lt1"/>
                </a:solidFill>
                <a:latin typeface="Arial"/>
                <a:ea typeface="Arial"/>
                <a:cs typeface="Arial"/>
                <a:sym typeface="Arial"/>
              </a:endParaRPr>
            </a:p>
          </p:txBody>
        </p:sp>
      </p:grpSp>
      <p:grpSp>
        <p:nvGrpSpPr>
          <p:cNvPr id="3930" name="Google Shape;3930;p93"/>
          <p:cNvGrpSpPr/>
          <p:nvPr/>
        </p:nvGrpSpPr>
        <p:grpSpPr>
          <a:xfrm>
            <a:off x="1721689" y="3127784"/>
            <a:ext cx="833875" cy="287615"/>
            <a:chOff x="1721689" y="3127784"/>
            <a:chExt cx="833875" cy="287615"/>
          </a:xfrm>
        </p:grpSpPr>
        <p:sp>
          <p:nvSpPr>
            <p:cNvPr id="3931" name="Google Shape;3931;p93"/>
            <p:cNvSpPr/>
            <p:nvPr/>
          </p:nvSpPr>
          <p:spPr>
            <a:xfrm>
              <a:off x="1721689" y="3127784"/>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932" name="Google Shape;3932;p93"/>
            <p:cNvSpPr txBox="1"/>
            <p:nvPr/>
          </p:nvSpPr>
          <p:spPr>
            <a:xfrm>
              <a:off x="1721689" y="3134681"/>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市役所▶</a:t>
              </a:r>
              <a:endParaRPr sz="1200" b="1" i="0" u="none" strike="noStrike" cap="none">
                <a:solidFill>
                  <a:schemeClr val="lt1"/>
                </a:solidFill>
                <a:latin typeface="Arial"/>
                <a:ea typeface="Arial"/>
                <a:cs typeface="Arial"/>
                <a:sym typeface="Arial"/>
              </a:endParaRPr>
            </a:p>
          </p:txBody>
        </p:sp>
      </p:grpSp>
      <p:grpSp>
        <p:nvGrpSpPr>
          <p:cNvPr id="3933" name="Google Shape;3933;p93"/>
          <p:cNvGrpSpPr/>
          <p:nvPr/>
        </p:nvGrpSpPr>
        <p:grpSpPr>
          <a:xfrm>
            <a:off x="2951809" y="4019432"/>
            <a:ext cx="833875" cy="287615"/>
            <a:chOff x="2951809" y="4019432"/>
            <a:chExt cx="833875" cy="287615"/>
          </a:xfrm>
        </p:grpSpPr>
        <p:sp>
          <p:nvSpPr>
            <p:cNvPr id="3934" name="Google Shape;3934;p93"/>
            <p:cNvSpPr/>
            <p:nvPr/>
          </p:nvSpPr>
          <p:spPr>
            <a:xfrm>
              <a:off x="2951809" y="4019432"/>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935" name="Google Shape;3935;p93"/>
            <p:cNvSpPr txBox="1"/>
            <p:nvPr/>
          </p:nvSpPr>
          <p:spPr>
            <a:xfrm>
              <a:off x="2951809" y="4026329"/>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信号機▶</a:t>
              </a:r>
              <a:endParaRPr sz="1200" b="1" i="0" u="none" strike="noStrike" cap="none">
                <a:solidFill>
                  <a:schemeClr val="lt1"/>
                </a:solidFill>
                <a:latin typeface="Arial"/>
                <a:ea typeface="Arial"/>
                <a:cs typeface="Arial"/>
                <a:sym typeface="Arial"/>
              </a:endParaRPr>
            </a:p>
          </p:txBody>
        </p:sp>
      </p:grpSp>
      <p:grpSp>
        <p:nvGrpSpPr>
          <p:cNvPr id="3936" name="Google Shape;3936;p93"/>
          <p:cNvGrpSpPr/>
          <p:nvPr/>
        </p:nvGrpSpPr>
        <p:grpSpPr>
          <a:xfrm>
            <a:off x="3030323" y="4817337"/>
            <a:ext cx="1084800" cy="286187"/>
            <a:chOff x="3030323" y="4817337"/>
            <a:chExt cx="1084800" cy="286187"/>
          </a:xfrm>
        </p:grpSpPr>
        <p:sp>
          <p:nvSpPr>
            <p:cNvPr id="3937" name="Google Shape;3937;p93"/>
            <p:cNvSpPr/>
            <p:nvPr/>
          </p:nvSpPr>
          <p:spPr>
            <a:xfrm>
              <a:off x="3071222" y="4817337"/>
              <a:ext cx="936109"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938" name="Google Shape;3938;p93"/>
            <p:cNvSpPr txBox="1"/>
            <p:nvPr/>
          </p:nvSpPr>
          <p:spPr>
            <a:xfrm>
              <a:off x="3030323" y="4824224"/>
              <a:ext cx="10848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横断歩道▶</a:t>
              </a:r>
              <a:endParaRPr sz="1200" b="1" i="0" u="none" strike="noStrike" cap="none">
                <a:solidFill>
                  <a:schemeClr val="lt1"/>
                </a:solidFill>
                <a:latin typeface="Arial"/>
                <a:ea typeface="Arial"/>
                <a:cs typeface="Arial"/>
                <a:sym typeface="Arial"/>
              </a:endParaRPr>
            </a:p>
          </p:txBody>
        </p:sp>
      </p:grpSp>
      <p:grpSp>
        <p:nvGrpSpPr>
          <p:cNvPr id="3939" name="Google Shape;3939;p93"/>
          <p:cNvGrpSpPr/>
          <p:nvPr/>
        </p:nvGrpSpPr>
        <p:grpSpPr>
          <a:xfrm>
            <a:off x="3190078" y="6341754"/>
            <a:ext cx="1015518" cy="287615"/>
            <a:chOff x="3190078" y="6341754"/>
            <a:chExt cx="1015518" cy="287615"/>
          </a:xfrm>
        </p:grpSpPr>
        <p:sp>
          <p:nvSpPr>
            <p:cNvPr id="3940" name="Google Shape;3940;p93"/>
            <p:cNvSpPr/>
            <p:nvPr/>
          </p:nvSpPr>
          <p:spPr>
            <a:xfrm>
              <a:off x="3190078" y="6341754"/>
              <a:ext cx="978123"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941" name="Google Shape;3941;p93"/>
            <p:cNvSpPr txBox="1"/>
            <p:nvPr/>
          </p:nvSpPr>
          <p:spPr>
            <a:xfrm>
              <a:off x="3190078" y="6348651"/>
              <a:ext cx="1015518"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デパート▶</a:t>
              </a:r>
              <a:endParaRPr sz="1200" b="1" i="0" u="none" strike="noStrike" cap="none">
                <a:solidFill>
                  <a:schemeClr val="lt1"/>
                </a:solidFill>
                <a:latin typeface="Arial"/>
                <a:ea typeface="Arial"/>
                <a:cs typeface="Arial"/>
                <a:sym typeface="Arial"/>
              </a:endParaRPr>
            </a:p>
          </p:txBody>
        </p:sp>
      </p:grpSp>
      <p:grpSp>
        <p:nvGrpSpPr>
          <p:cNvPr id="3942" name="Google Shape;3942;p93"/>
          <p:cNvGrpSpPr/>
          <p:nvPr/>
        </p:nvGrpSpPr>
        <p:grpSpPr>
          <a:xfrm>
            <a:off x="4757307" y="3059493"/>
            <a:ext cx="833875" cy="287615"/>
            <a:chOff x="4757307" y="3059493"/>
            <a:chExt cx="833875" cy="287615"/>
          </a:xfrm>
        </p:grpSpPr>
        <p:sp>
          <p:nvSpPr>
            <p:cNvPr id="3943" name="Google Shape;3943;p93"/>
            <p:cNvSpPr/>
            <p:nvPr/>
          </p:nvSpPr>
          <p:spPr>
            <a:xfrm>
              <a:off x="4757307" y="3059493"/>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944" name="Google Shape;3944;p93"/>
            <p:cNvSpPr txBox="1"/>
            <p:nvPr/>
          </p:nvSpPr>
          <p:spPr>
            <a:xfrm>
              <a:off x="4757307" y="3066390"/>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新聞社▶</a:t>
              </a:r>
              <a:endParaRPr sz="1200" b="1" i="0" u="none" strike="noStrike" cap="none">
                <a:solidFill>
                  <a:schemeClr val="lt1"/>
                </a:solidFill>
                <a:latin typeface="Arial"/>
                <a:ea typeface="Arial"/>
                <a:cs typeface="Arial"/>
                <a:sym typeface="Arial"/>
              </a:endParaRPr>
            </a:p>
          </p:txBody>
        </p:sp>
      </p:grpSp>
      <p:grpSp>
        <p:nvGrpSpPr>
          <p:cNvPr id="3945" name="Google Shape;3945;p93"/>
          <p:cNvGrpSpPr/>
          <p:nvPr/>
        </p:nvGrpSpPr>
        <p:grpSpPr>
          <a:xfrm>
            <a:off x="5566524" y="1279181"/>
            <a:ext cx="1308600" cy="347644"/>
            <a:chOff x="5566524" y="1279181"/>
            <a:chExt cx="1308600" cy="347644"/>
          </a:xfrm>
        </p:grpSpPr>
        <p:sp>
          <p:nvSpPr>
            <p:cNvPr id="3946" name="Google Shape;3946;p93"/>
            <p:cNvSpPr/>
            <p:nvPr/>
          </p:nvSpPr>
          <p:spPr>
            <a:xfrm>
              <a:off x="5639662" y="1318349"/>
              <a:ext cx="1113387"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947" name="Google Shape;3947;p93"/>
            <p:cNvSpPr txBox="1"/>
            <p:nvPr/>
          </p:nvSpPr>
          <p:spPr>
            <a:xfrm>
              <a:off x="5566524" y="1349925"/>
              <a:ext cx="13086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ごみ処理場▶</a:t>
              </a:r>
              <a:endParaRPr sz="1200" b="1" i="0" u="none" strike="noStrike" cap="none">
                <a:solidFill>
                  <a:schemeClr val="lt1"/>
                </a:solidFill>
                <a:latin typeface="Arial"/>
                <a:ea typeface="Arial"/>
                <a:cs typeface="Arial"/>
                <a:sym typeface="Arial"/>
              </a:endParaRPr>
            </a:p>
          </p:txBody>
        </p:sp>
        <p:sp>
          <p:nvSpPr>
            <p:cNvPr id="3948" name="Google Shape;3948;p93"/>
            <p:cNvSpPr txBox="1"/>
            <p:nvPr/>
          </p:nvSpPr>
          <p:spPr>
            <a:xfrm>
              <a:off x="6015038" y="1279181"/>
              <a:ext cx="660082" cy="18466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ja-JP" sz="600" b="0" i="0" u="none" strike="noStrike" cap="none">
                  <a:solidFill>
                    <a:schemeClr val="lt1"/>
                  </a:solidFill>
                  <a:latin typeface="Arial"/>
                  <a:ea typeface="Arial"/>
                  <a:cs typeface="Arial"/>
                  <a:sym typeface="Arial"/>
                </a:rPr>
                <a:t>しょりじょう</a:t>
              </a:r>
              <a:endParaRPr sz="600" b="0" i="0" u="none" strike="noStrike" cap="none">
                <a:solidFill>
                  <a:schemeClr val="lt1"/>
                </a:solidFill>
                <a:latin typeface="Arial"/>
                <a:ea typeface="Arial"/>
                <a:cs typeface="Arial"/>
                <a:sym typeface="Arial"/>
              </a:endParaRPr>
            </a:p>
          </p:txBody>
        </p:sp>
      </p:grpSp>
      <p:grpSp>
        <p:nvGrpSpPr>
          <p:cNvPr id="3949" name="Google Shape;3949;p93"/>
          <p:cNvGrpSpPr/>
          <p:nvPr/>
        </p:nvGrpSpPr>
        <p:grpSpPr>
          <a:xfrm>
            <a:off x="5005319" y="6204344"/>
            <a:ext cx="855304" cy="350238"/>
            <a:chOff x="5620614" y="6410682"/>
            <a:chExt cx="855304" cy="350238"/>
          </a:xfrm>
        </p:grpSpPr>
        <p:sp>
          <p:nvSpPr>
            <p:cNvPr id="3950" name="Google Shape;3950;p93"/>
            <p:cNvSpPr/>
            <p:nvPr/>
          </p:nvSpPr>
          <p:spPr>
            <a:xfrm>
              <a:off x="5620614" y="6449623"/>
              <a:ext cx="813526"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951" name="Google Shape;3951;p93"/>
            <p:cNvSpPr txBox="1"/>
            <p:nvPr/>
          </p:nvSpPr>
          <p:spPr>
            <a:xfrm>
              <a:off x="5642043" y="6480202"/>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警察署▶</a:t>
              </a:r>
              <a:endParaRPr sz="1200" b="1" i="0" u="none" strike="noStrike" cap="none">
                <a:solidFill>
                  <a:schemeClr val="lt1"/>
                </a:solidFill>
                <a:latin typeface="Arial"/>
                <a:ea typeface="Arial"/>
                <a:cs typeface="Arial"/>
                <a:sym typeface="Arial"/>
              </a:endParaRPr>
            </a:p>
          </p:txBody>
        </p:sp>
        <p:sp>
          <p:nvSpPr>
            <p:cNvPr id="3952" name="Google Shape;3952;p93"/>
            <p:cNvSpPr txBox="1"/>
            <p:nvPr/>
          </p:nvSpPr>
          <p:spPr>
            <a:xfrm>
              <a:off x="5667603" y="6410682"/>
              <a:ext cx="672043" cy="18466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600"/>
                <a:buFont typeface="Arial"/>
                <a:buNone/>
              </a:pPr>
              <a:r>
                <a:rPr lang="ja-JP" sz="600" b="0" i="0" u="none" strike="noStrike" cap="none">
                  <a:solidFill>
                    <a:schemeClr val="lt1"/>
                  </a:solidFill>
                  <a:latin typeface="Arial"/>
                  <a:ea typeface="Arial"/>
                  <a:cs typeface="Arial"/>
                  <a:sym typeface="Arial"/>
                </a:rPr>
                <a:t>けいさつしょ</a:t>
              </a:r>
              <a:endParaRPr sz="600" b="0" i="0" u="none" strike="noStrike" cap="none">
                <a:solidFill>
                  <a:schemeClr val="lt1"/>
                </a:solidFill>
                <a:latin typeface="Arial"/>
                <a:ea typeface="Arial"/>
                <a:cs typeface="Arial"/>
                <a:sym typeface="Arial"/>
              </a:endParaRPr>
            </a:p>
          </p:txBody>
        </p:sp>
      </p:grpSp>
      <p:grpSp>
        <p:nvGrpSpPr>
          <p:cNvPr id="3953" name="Google Shape;3953;p93"/>
          <p:cNvGrpSpPr/>
          <p:nvPr/>
        </p:nvGrpSpPr>
        <p:grpSpPr>
          <a:xfrm>
            <a:off x="5069475" y="3580733"/>
            <a:ext cx="1217100" cy="286187"/>
            <a:chOff x="6141484" y="4543573"/>
            <a:chExt cx="1217100" cy="286187"/>
          </a:xfrm>
        </p:grpSpPr>
        <p:sp>
          <p:nvSpPr>
            <p:cNvPr id="3954" name="Google Shape;3954;p93"/>
            <p:cNvSpPr/>
            <p:nvPr/>
          </p:nvSpPr>
          <p:spPr>
            <a:xfrm>
              <a:off x="6205586" y="4543573"/>
              <a:ext cx="1065055"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955" name="Google Shape;3955;p93"/>
            <p:cNvSpPr txBox="1"/>
            <p:nvPr/>
          </p:nvSpPr>
          <p:spPr>
            <a:xfrm>
              <a:off x="6141484" y="4550463"/>
              <a:ext cx="12171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マンション▶</a:t>
              </a:r>
              <a:endParaRPr sz="1200" b="1" i="0" u="none" strike="noStrike" cap="none">
                <a:solidFill>
                  <a:schemeClr val="lt1"/>
                </a:solidFill>
                <a:latin typeface="Arial"/>
                <a:ea typeface="Arial"/>
                <a:cs typeface="Arial"/>
                <a:sym typeface="Arial"/>
              </a:endParaRPr>
            </a:p>
          </p:txBody>
        </p:sp>
      </p:grpSp>
      <p:grpSp>
        <p:nvGrpSpPr>
          <p:cNvPr id="3956" name="Google Shape;3956;p93"/>
          <p:cNvGrpSpPr/>
          <p:nvPr/>
        </p:nvGrpSpPr>
        <p:grpSpPr>
          <a:xfrm>
            <a:off x="6551173" y="3616668"/>
            <a:ext cx="864854" cy="287615"/>
            <a:chOff x="4192873" y="3953508"/>
            <a:chExt cx="864854" cy="287615"/>
          </a:xfrm>
        </p:grpSpPr>
        <p:sp>
          <p:nvSpPr>
            <p:cNvPr id="3957" name="Google Shape;3957;p93"/>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958" name="Google Shape;3958;p93"/>
            <p:cNvSpPr txBox="1"/>
            <p:nvPr/>
          </p:nvSpPr>
          <p:spPr>
            <a:xfrm>
              <a:off x="4192873" y="3960405"/>
              <a:ext cx="864854"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学 校▶</a:t>
              </a:r>
              <a:endParaRPr sz="1200" b="1" i="0" u="none" strike="noStrike" cap="none">
                <a:solidFill>
                  <a:schemeClr val="lt1"/>
                </a:solidFill>
                <a:latin typeface="Arial"/>
                <a:ea typeface="Arial"/>
                <a:cs typeface="Arial"/>
                <a:sym typeface="Arial"/>
              </a:endParaRPr>
            </a:p>
          </p:txBody>
        </p:sp>
      </p:grpSp>
      <p:grpSp>
        <p:nvGrpSpPr>
          <p:cNvPr id="3959" name="Google Shape;3959;p93"/>
          <p:cNvGrpSpPr/>
          <p:nvPr/>
        </p:nvGrpSpPr>
        <p:grpSpPr>
          <a:xfrm>
            <a:off x="7136463" y="5404953"/>
            <a:ext cx="864854" cy="287615"/>
            <a:chOff x="4192873" y="3953508"/>
            <a:chExt cx="864854" cy="287615"/>
          </a:xfrm>
        </p:grpSpPr>
        <p:sp>
          <p:nvSpPr>
            <p:cNvPr id="3960" name="Google Shape;3960;p93"/>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961" name="Google Shape;3961;p93"/>
            <p:cNvSpPr txBox="1"/>
            <p:nvPr/>
          </p:nvSpPr>
          <p:spPr>
            <a:xfrm>
              <a:off x="4192873" y="3960405"/>
              <a:ext cx="864854"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橋▶</a:t>
              </a:r>
              <a:endParaRPr sz="1200" b="1" i="0" u="none" strike="noStrike" cap="none">
                <a:solidFill>
                  <a:schemeClr val="lt1"/>
                </a:solidFill>
                <a:latin typeface="Arial"/>
                <a:ea typeface="Arial"/>
                <a:cs typeface="Arial"/>
                <a:sym typeface="Arial"/>
              </a:endParaRPr>
            </a:p>
          </p:txBody>
        </p:sp>
      </p:grpSp>
      <p:grpSp>
        <p:nvGrpSpPr>
          <p:cNvPr id="3962" name="Google Shape;3962;p93"/>
          <p:cNvGrpSpPr/>
          <p:nvPr/>
        </p:nvGrpSpPr>
        <p:grpSpPr>
          <a:xfrm>
            <a:off x="8691779" y="5058348"/>
            <a:ext cx="864854" cy="286187"/>
            <a:chOff x="4192873" y="3953508"/>
            <a:chExt cx="864854" cy="286187"/>
          </a:xfrm>
        </p:grpSpPr>
        <p:sp>
          <p:nvSpPr>
            <p:cNvPr id="3963" name="Google Shape;3963;p93"/>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964" name="Google Shape;3964;p93"/>
            <p:cNvSpPr txBox="1"/>
            <p:nvPr/>
          </p:nvSpPr>
          <p:spPr>
            <a:xfrm>
              <a:off x="4192873" y="3956993"/>
              <a:ext cx="864854"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公 園▶</a:t>
              </a:r>
              <a:endParaRPr sz="1200" b="1" i="0" u="none" strike="noStrike" cap="none">
                <a:solidFill>
                  <a:schemeClr val="lt1"/>
                </a:solidFill>
                <a:latin typeface="Arial"/>
                <a:ea typeface="Arial"/>
                <a:cs typeface="Arial"/>
                <a:sym typeface="Arial"/>
              </a:endParaRPr>
            </a:p>
          </p:txBody>
        </p:sp>
      </p:grpSp>
      <p:grpSp>
        <p:nvGrpSpPr>
          <p:cNvPr id="3965" name="Google Shape;3965;p93"/>
          <p:cNvGrpSpPr/>
          <p:nvPr/>
        </p:nvGrpSpPr>
        <p:grpSpPr>
          <a:xfrm>
            <a:off x="8691779" y="4151838"/>
            <a:ext cx="833875" cy="287615"/>
            <a:chOff x="4192873" y="3953508"/>
            <a:chExt cx="833875" cy="287615"/>
          </a:xfrm>
        </p:grpSpPr>
        <p:sp>
          <p:nvSpPr>
            <p:cNvPr id="3966" name="Google Shape;3966;p93"/>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967" name="Google Shape;3967;p93"/>
            <p:cNvSpPr txBox="1"/>
            <p:nvPr/>
          </p:nvSpPr>
          <p:spPr>
            <a:xfrm>
              <a:off x="4192873" y="3960405"/>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公民館▶</a:t>
              </a:r>
              <a:endParaRPr sz="1200" b="1" i="0" u="none" strike="noStrike" cap="none">
                <a:solidFill>
                  <a:schemeClr val="lt1"/>
                </a:solidFill>
                <a:latin typeface="Arial"/>
                <a:ea typeface="Arial"/>
                <a:cs typeface="Arial"/>
                <a:sym typeface="Arial"/>
              </a:endParaRPr>
            </a:p>
          </p:txBody>
        </p:sp>
      </p:grpSp>
      <p:grpSp>
        <p:nvGrpSpPr>
          <p:cNvPr id="3968" name="Google Shape;3968;p93"/>
          <p:cNvGrpSpPr/>
          <p:nvPr/>
        </p:nvGrpSpPr>
        <p:grpSpPr>
          <a:xfrm>
            <a:off x="6183109" y="2964565"/>
            <a:ext cx="864854" cy="287615"/>
            <a:chOff x="4192873" y="3953508"/>
            <a:chExt cx="864854" cy="287615"/>
          </a:xfrm>
        </p:grpSpPr>
        <p:sp>
          <p:nvSpPr>
            <p:cNvPr id="3969" name="Google Shape;3969;p93"/>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970" name="Google Shape;3970;p93"/>
            <p:cNvSpPr txBox="1"/>
            <p:nvPr/>
          </p:nvSpPr>
          <p:spPr>
            <a:xfrm>
              <a:off x="4192873" y="3960405"/>
              <a:ext cx="864854"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工 場▶</a:t>
              </a:r>
              <a:endParaRPr sz="1200" b="1" i="0" u="none" strike="noStrike" cap="none">
                <a:solidFill>
                  <a:schemeClr val="lt1"/>
                </a:solidFill>
                <a:latin typeface="Arial"/>
                <a:ea typeface="Arial"/>
                <a:cs typeface="Arial"/>
                <a:sym typeface="Arial"/>
              </a:endParaRPr>
            </a:p>
          </p:txBody>
        </p:sp>
      </p:grpSp>
      <p:grpSp>
        <p:nvGrpSpPr>
          <p:cNvPr id="3971" name="Google Shape;3971;p93"/>
          <p:cNvGrpSpPr/>
          <p:nvPr/>
        </p:nvGrpSpPr>
        <p:grpSpPr>
          <a:xfrm>
            <a:off x="8679028" y="1686069"/>
            <a:ext cx="864854" cy="286645"/>
            <a:chOff x="4192873" y="3953508"/>
            <a:chExt cx="864854" cy="286645"/>
          </a:xfrm>
        </p:grpSpPr>
        <p:sp>
          <p:nvSpPr>
            <p:cNvPr id="3972" name="Google Shape;3972;p93"/>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973" name="Google Shape;3973;p93"/>
            <p:cNvSpPr txBox="1"/>
            <p:nvPr/>
          </p:nvSpPr>
          <p:spPr>
            <a:xfrm>
              <a:off x="4192873" y="3959435"/>
              <a:ext cx="864854"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県 庁▶</a:t>
              </a:r>
              <a:endParaRPr sz="1200" b="1" i="0" u="none" strike="noStrike" cap="none">
                <a:solidFill>
                  <a:schemeClr val="lt1"/>
                </a:solidFill>
                <a:latin typeface="Arial"/>
                <a:ea typeface="Arial"/>
                <a:cs typeface="Arial"/>
                <a:sym typeface="Arial"/>
              </a:endParaRPr>
            </a:p>
          </p:txBody>
        </p:sp>
      </p:grpSp>
      <p:pic>
        <p:nvPicPr>
          <p:cNvPr id="3974" name="Google Shape;3974;p93"/>
          <p:cNvPicPr preferRelativeResize="0"/>
          <p:nvPr/>
        </p:nvPicPr>
        <p:blipFill rotWithShape="1">
          <a:blip r:embed="rId4">
            <a:alphaModFix/>
          </a:blip>
          <a:srcRect/>
          <a:stretch/>
        </p:blipFill>
        <p:spPr>
          <a:xfrm>
            <a:off x="738008" y="2226956"/>
            <a:ext cx="828864" cy="2415547"/>
          </a:xfrm>
          <a:prstGeom prst="rect">
            <a:avLst/>
          </a:prstGeom>
          <a:noFill/>
          <a:ln>
            <a:noFill/>
          </a:ln>
        </p:spPr>
      </p:pic>
      <p:pic>
        <p:nvPicPr>
          <p:cNvPr id="3975" name="Google Shape;3975;p93"/>
          <p:cNvPicPr preferRelativeResize="0"/>
          <p:nvPr/>
        </p:nvPicPr>
        <p:blipFill rotWithShape="1">
          <a:blip r:embed="rId5">
            <a:alphaModFix/>
          </a:blip>
          <a:srcRect/>
          <a:stretch/>
        </p:blipFill>
        <p:spPr>
          <a:xfrm>
            <a:off x="10850685" y="2584220"/>
            <a:ext cx="963061" cy="2210304"/>
          </a:xfrm>
          <a:prstGeom prst="rect">
            <a:avLst/>
          </a:prstGeom>
          <a:noFill/>
          <a:ln>
            <a:noFill/>
          </a:ln>
        </p:spPr>
      </p:pic>
      <p:grpSp>
        <p:nvGrpSpPr>
          <p:cNvPr id="3976" name="Google Shape;3976;p93"/>
          <p:cNvGrpSpPr/>
          <p:nvPr/>
        </p:nvGrpSpPr>
        <p:grpSpPr>
          <a:xfrm>
            <a:off x="201954" y="1255867"/>
            <a:ext cx="2869268" cy="894581"/>
            <a:chOff x="201954" y="1255867"/>
            <a:chExt cx="2869268" cy="894581"/>
          </a:xfrm>
        </p:grpSpPr>
        <p:sp>
          <p:nvSpPr>
            <p:cNvPr id="3977" name="Google Shape;3977;p93"/>
            <p:cNvSpPr/>
            <p:nvPr/>
          </p:nvSpPr>
          <p:spPr>
            <a:xfrm>
              <a:off x="201954" y="1255867"/>
              <a:ext cx="2715599" cy="894581"/>
            </a:xfrm>
            <a:prstGeom prst="wedgeRoundRectCallout">
              <a:avLst>
                <a:gd name="adj1" fmla="val 846"/>
                <a:gd name="adj2" fmla="val 66065"/>
                <a:gd name="adj3" fmla="val 16667"/>
              </a:avLst>
            </a:prstGeom>
            <a:solidFill>
              <a:schemeClr val="lt1"/>
            </a:solidFill>
            <a:ln w="12700" cap="flat" cmpd="sng">
              <a:solidFill>
                <a:schemeClr val="dk1"/>
              </a:solidFill>
              <a:prstDash val="solid"/>
              <a:miter lim="800000"/>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978" name="Google Shape;3978;p93"/>
            <p:cNvSpPr txBox="1"/>
            <p:nvPr/>
          </p:nvSpPr>
          <p:spPr>
            <a:xfrm>
              <a:off x="236244" y="1275553"/>
              <a:ext cx="2834978" cy="867890"/>
            </a:xfrm>
            <a:prstGeom prst="rect">
              <a:avLst/>
            </a:prstGeom>
            <a:noFill/>
            <a:ln>
              <a:noFill/>
            </a:ln>
            <a:effectLst>
              <a:outerShdw blurRad="63500" sx="102000" sy="102000" algn="ctr" rotWithShape="0">
                <a:srgbClr val="000000">
                  <a:alpha val="40000"/>
                </a:srgbClr>
              </a:outerShdw>
            </a:effectLst>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税金を使って作られる施設</a:t>
              </a:r>
              <a:endParaRPr sz="1400" b="0" i="0" u="none" strike="noStrike" cap="none">
                <a:solidFill>
                  <a:schemeClr val="dk1"/>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や設備はどれだろう？</a:t>
              </a:r>
              <a:endParaRPr sz="1400" b="0" i="0" u="none" strike="noStrike" cap="none">
                <a:solidFill>
                  <a:srgbClr val="000000"/>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正解のボタンを押してみよう。</a:t>
              </a:r>
              <a:endParaRPr sz="1400" b="0" i="0" u="none" strike="noStrike" cap="none">
                <a:solidFill>
                  <a:srgbClr val="000000"/>
                </a:solidFill>
                <a:latin typeface="Arial"/>
                <a:ea typeface="Arial"/>
                <a:cs typeface="Arial"/>
                <a:sym typeface="Arial"/>
              </a:endParaRPr>
            </a:p>
          </p:txBody>
        </p:sp>
      </p:grpSp>
      <p:grpSp>
        <p:nvGrpSpPr>
          <p:cNvPr id="3979" name="Google Shape;3979;p93"/>
          <p:cNvGrpSpPr/>
          <p:nvPr/>
        </p:nvGrpSpPr>
        <p:grpSpPr>
          <a:xfrm>
            <a:off x="9993599" y="4910247"/>
            <a:ext cx="2010036" cy="1440245"/>
            <a:chOff x="201955" y="1255867"/>
            <a:chExt cx="2010036" cy="1440245"/>
          </a:xfrm>
        </p:grpSpPr>
        <p:sp>
          <p:nvSpPr>
            <p:cNvPr id="3980" name="Google Shape;3980;p93"/>
            <p:cNvSpPr/>
            <p:nvPr/>
          </p:nvSpPr>
          <p:spPr>
            <a:xfrm>
              <a:off x="201955" y="1255867"/>
              <a:ext cx="2001280" cy="1440245"/>
            </a:xfrm>
            <a:prstGeom prst="wedgeRoundRectCallout">
              <a:avLst>
                <a:gd name="adj1" fmla="val -7118"/>
                <a:gd name="adj2" fmla="val -64029"/>
                <a:gd name="adj3" fmla="val 16667"/>
              </a:avLst>
            </a:prstGeom>
            <a:solidFill>
              <a:schemeClr val="lt1"/>
            </a:solidFill>
            <a:ln w="12700" cap="flat" cmpd="sng">
              <a:solidFill>
                <a:schemeClr val="dk1"/>
              </a:solidFill>
              <a:prstDash val="solid"/>
              <a:miter lim="800000"/>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981" name="Google Shape;3981;p93"/>
            <p:cNvSpPr txBox="1"/>
            <p:nvPr/>
          </p:nvSpPr>
          <p:spPr>
            <a:xfrm>
              <a:off x="216339" y="1319042"/>
              <a:ext cx="1995652" cy="867890"/>
            </a:xfrm>
            <a:prstGeom prst="rect">
              <a:avLst/>
            </a:prstGeom>
            <a:noFill/>
            <a:ln>
              <a:noFill/>
            </a:ln>
            <a:effectLst>
              <a:outerShdw blurRad="63500" sx="102000" sy="102000" algn="ctr" rotWithShape="0">
                <a:srgbClr val="000000">
                  <a:alpha val="40000"/>
                </a:srgbClr>
              </a:outerShdw>
            </a:effectLst>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いくつあるかな？</a:t>
              </a:r>
              <a:endParaRPr sz="1400" b="0" i="0" u="none" strike="noStrike" cap="none">
                <a:solidFill>
                  <a:srgbClr val="000000"/>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「答え一覧ボタン」を押すと答えがでるよ。</a:t>
              </a:r>
              <a:endParaRPr sz="1400" b="0" i="0" u="none" strike="noStrike" cap="none">
                <a:solidFill>
                  <a:srgbClr val="000000"/>
                </a:solidFill>
                <a:latin typeface="Arial"/>
                <a:ea typeface="Arial"/>
                <a:cs typeface="Arial"/>
                <a:sym typeface="Arial"/>
              </a:endParaRPr>
            </a:p>
          </p:txBody>
        </p:sp>
      </p:grpSp>
      <p:grpSp>
        <p:nvGrpSpPr>
          <p:cNvPr id="3982" name="Google Shape;3982;p93"/>
          <p:cNvGrpSpPr/>
          <p:nvPr/>
        </p:nvGrpSpPr>
        <p:grpSpPr>
          <a:xfrm>
            <a:off x="10264439" y="5856450"/>
            <a:ext cx="1461469" cy="399154"/>
            <a:chOff x="1257316" y="6166651"/>
            <a:chExt cx="1461469" cy="399154"/>
          </a:xfrm>
        </p:grpSpPr>
        <p:sp>
          <p:nvSpPr>
            <p:cNvPr id="3983" name="Google Shape;3983;p93"/>
            <p:cNvSpPr/>
            <p:nvPr/>
          </p:nvSpPr>
          <p:spPr>
            <a:xfrm>
              <a:off x="1257316" y="6166651"/>
              <a:ext cx="1461469"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3984" name="Google Shape;3984;p93"/>
            <p:cNvGrpSpPr/>
            <p:nvPr/>
          </p:nvGrpSpPr>
          <p:grpSpPr>
            <a:xfrm>
              <a:off x="1400567" y="6185730"/>
              <a:ext cx="1169414" cy="338514"/>
              <a:chOff x="1568290" y="6168858"/>
              <a:chExt cx="1169414" cy="338514"/>
            </a:xfrm>
          </p:grpSpPr>
          <p:sp>
            <p:nvSpPr>
              <p:cNvPr id="3985" name="Google Shape;3985;p93"/>
              <p:cNvSpPr txBox="1"/>
              <p:nvPr/>
            </p:nvSpPr>
            <p:spPr>
              <a:xfrm>
                <a:off x="1568290" y="6168858"/>
                <a:ext cx="1016492"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600"/>
                  <a:buFont typeface="Arial"/>
                  <a:buNone/>
                </a:pPr>
                <a:r>
                  <a:rPr lang="ja-JP" sz="1600" b="0" i="0" u="none" strike="noStrike" cap="none">
                    <a:solidFill>
                      <a:schemeClr val="lt1"/>
                    </a:solidFill>
                    <a:latin typeface="Arial"/>
                    <a:ea typeface="Arial"/>
                    <a:cs typeface="Arial"/>
                    <a:sym typeface="Arial"/>
                  </a:rPr>
                  <a:t>答え一覧</a:t>
                </a:r>
                <a:endParaRPr sz="1600" b="0" i="0" u="none" strike="noStrike" cap="none">
                  <a:solidFill>
                    <a:schemeClr val="lt1"/>
                  </a:solidFill>
                  <a:latin typeface="Arial"/>
                  <a:ea typeface="Arial"/>
                  <a:cs typeface="Arial"/>
                  <a:sym typeface="Arial"/>
                </a:endParaRPr>
              </a:p>
            </p:txBody>
          </p:sp>
          <p:sp>
            <p:nvSpPr>
              <p:cNvPr id="3986" name="Google Shape;3986;p93"/>
              <p:cNvSpPr/>
              <p:nvPr/>
            </p:nvSpPr>
            <p:spPr>
              <a:xfrm rot="5400000">
                <a:off x="2527053" y="6251838"/>
                <a:ext cx="226255" cy="195048"/>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grpSp>
      <p:sp>
        <p:nvSpPr>
          <p:cNvPr id="3987" name="Google Shape;3987;p93">
            <a:hlinkClick r:id="rId6" action="ppaction://hlinksldjump"/>
          </p:cNvPr>
          <p:cNvSpPr/>
          <p:nvPr/>
        </p:nvSpPr>
        <p:spPr>
          <a:xfrm>
            <a:off x="10263600" y="5857200"/>
            <a:ext cx="1461469" cy="399154"/>
          </a:xfrm>
          <a:prstGeom prst="roundRect">
            <a:avLst>
              <a:gd name="adj" fmla="val 0"/>
            </a:avLst>
          </a:prstGeom>
          <a:solidFill>
            <a:srgbClr val="FF0000">
              <a:alpha val="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3988" name="Google Shape;3988;p93">
            <a:hlinkClick r:id="rId7" action="ppaction://hlinksldjump"/>
          </p:cNvPr>
          <p:cNvSpPr/>
          <p:nvPr/>
        </p:nvSpPr>
        <p:spPr>
          <a:xfrm>
            <a:off x="2975112" y="3124631"/>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989" name="Google Shape;3989;p93">
            <a:hlinkClick r:id="rId8" action="ppaction://hlinksldjump"/>
          </p:cNvPr>
          <p:cNvSpPr/>
          <p:nvPr/>
        </p:nvSpPr>
        <p:spPr>
          <a:xfrm>
            <a:off x="1721689" y="3127784"/>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990" name="Google Shape;3990;p93">
            <a:hlinkClick r:id="rId9" action="ppaction://hlinksldjump"/>
          </p:cNvPr>
          <p:cNvSpPr/>
          <p:nvPr/>
        </p:nvSpPr>
        <p:spPr>
          <a:xfrm>
            <a:off x="2948220" y="4019431"/>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991" name="Google Shape;3991;p93">
            <a:hlinkClick r:id="rId10" action="ppaction://hlinksldjump"/>
          </p:cNvPr>
          <p:cNvSpPr/>
          <p:nvPr/>
        </p:nvSpPr>
        <p:spPr>
          <a:xfrm>
            <a:off x="3071222" y="4813536"/>
            <a:ext cx="936000" cy="286200"/>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992" name="Google Shape;3992;p93">
            <a:hlinkClick r:id="rId11" action="ppaction://hlinksldjump"/>
          </p:cNvPr>
          <p:cNvSpPr/>
          <p:nvPr/>
        </p:nvSpPr>
        <p:spPr>
          <a:xfrm>
            <a:off x="4189284" y="3953507"/>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993" name="Google Shape;3993;p93">
            <a:hlinkClick r:id="rId12" action="ppaction://hlinksldjump"/>
          </p:cNvPr>
          <p:cNvSpPr/>
          <p:nvPr/>
        </p:nvSpPr>
        <p:spPr>
          <a:xfrm>
            <a:off x="3190078" y="6337953"/>
            <a:ext cx="978123"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994" name="Google Shape;3994;p93">
            <a:hlinkClick r:id="rId13" action="ppaction://hlinksldjump"/>
          </p:cNvPr>
          <p:cNvSpPr/>
          <p:nvPr/>
        </p:nvSpPr>
        <p:spPr>
          <a:xfrm>
            <a:off x="5643931" y="1321427"/>
            <a:ext cx="1115700" cy="286200"/>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995" name="Google Shape;3995;p93">
            <a:hlinkClick r:id="rId14" action="ppaction://hlinksldjump"/>
          </p:cNvPr>
          <p:cNvSpPr/>
          <p:nvPr/>
        </p:nvSpPr>
        <p:spPr>
          <a:xfrm>
            <a:off x="4757306" y="3058465"/>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996" name="Google Shape;3996;p93">
            <a:hlinkClick r:id="rId15" action="ppaction://hlinksldjump"/>
          </p:cNvPr>
          <p:cNvSpPr/>
          <p:nvPr/>
        </p:nvSpPr>
        <p:spPr>
          <a:xfrm>
            <a:off x="5145537" y="3580733"/>
            <a:ext cx="1065000" cy="286200"/>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997" name="Google Shape;3997;p93">
            <a:hlinkClick r:id="rId16" action="ppaction://hlinksldjump"/>
          </p:cNvPr>
          <p:cNvSpPr/>
          <p:nvPr/>
        </p:nvSpPr>
        <p:spPr>
          <a:xfrm>
            <a:off x="6183109" y="2964564"/>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998" name="Google Shape;3998;p93">
            <a:hlinkClick r:id="rId17" action="ppaction://hlinksldjump"/>
          </p:cNvPr>
          <p:cNvSpPr/>
          <p:nvPr/>
        </p:nvSpPr>
        <p:spPr>
          <a:xfrm>
            <a:off x="6551172" y="3616668"/>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999" name="Google Shape;3999;p93">
            <a:hlinkClick r:id="rId18" action="ppaction://hlinksldjump"/>
          </p:cNvPr>
          <p:cNvSpPr/>
          <p:nvPr/>
        </p:nvSpPr>
        <p:spPr>
          <a:xfrm>
            <a:off x="6413041" y="4667251"/>
            <a:ext cx="1826972"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000" name="Google Shape;4000;p93">
            <a:hlinkClick r:id="rId19" action="ppaction://hlinksldjump"/>
          </p:cNvPr>
          <p:cNvSpPr/>
          <p:nvPr/>
        </p:nvSpPr>
        <p:spPr>
          <a:xfrm>
            <a:off x="7136463" y="5404953"/>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001" name="Google Shape;4001;p93">
            <a:hlinkClick r:id="rId20" action="ppaction://hlinksldjump"/>
          </p:cNvPr>
          <p:cNvSpPr/>
          <p:nvPr/>
        </p:nvSpPr>
        <p:spPr>
          <a:xfrm>
            <a:off x="5005319" y="6242257"/>
            <a:ext cx="813526"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002" name="Google Shape;4002;p93">
            <a:hlinkClick r:id="rId21" action="ppaction://hlinksldjump"/>
          </p:cNvPr>
          <p:cNvSpPr/>
          <p:nvPr/>
        </p:nvSpPr>
        <p:spPr>
          <a:xfrm>
            <a:off x="8679028" y="1686069"/>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003" name="Google Shape;4003;p93">
            <a:hlinkClick r:id="rId22" action="ppaction://hlinksldjump"/>
          </p:cNvPr>
          <p:cNvSpPr/>
          <p:nvPr/>
        </p:nvSpPr>
        <p:spPr>
          <a:xfrm>
            <a:off x="8691779" y="4151838"/>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004" name="Google Shape;4004;p93">
            <a:hlinkClick r:id="rId23" action="ppaction://hlinksldjump"/>
          </p:cNvPr>
          <p:cNvSpPr/>
          <p:nvPr/>
        </p:nvSpPr>
        <p:spPr>
          <a:xfrm>
            <a:off x="8691778" y="5058347"/>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4008"/>
        <p:cNvGrpSpPr/>
        <p:nvPr/>
      </p:nvGrpSpPr>
      <p:grpSpPr>
        <a:xfrm>
          <a:off x="0" y="0"/>
          <a:ext cx="0" cy="0"/>
          <a:chOff x="0" y="0"/>
          <a:chExt cx="0" cy="0"/>
        </a:xfrm>
      </p:grpSpPr>
      <p:sp>
        <p:nvSpPr>
          <p:cNvPr id="4009" name="Google Shape;4009;p94">
            <a:hlinkClick r:id="rId3" action="ppaction://hlinksldjump"/>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4010" name="Google Shape;4010;p94"/>
          <p:cNvGrpSpPr/>
          <p:nvPr/>
        </p:nvGrpSpPr>
        <p:grpSpPr>
          <a:xfrm>
            <a:off x="5650623" y="3591269"/>
            <a:ext cx="1858464" cy="1238211"/>
            <a:chOff x="8552817" y="5310720"/>
            <a:chExt cx="1858464" cy="1238211"/>
          </a:xfrm>
        </p:grpSpPr>
        <p:grpSp>
          <p:nvGrpSpPr>
            <p:cNvPr id="4011" name="Google Shape;4011;p94"/>
            <p:cNvGrpSpPr/>
            <p:nvPr/>
          </p:nvGrpSpPr>
          <p:grpSpPr>
            <a:xfrm>
              <a:off x="8552817" y="5310720"/>
              <a:ext cx="1858464" cy="1238211"/>
              <a:chOff x="2021611" y="5325378"/>
              <a:chExt cx="1858464" cy="1238211"/>
            </a:xfrm>
          </p:grpSpPr>
          <p:sp>
            <p:nvSpPr>
              <p:cNvPr id="4012" name="Google Shape;4012;p94"/>
              <p:cNvSpPr/>
              <p:nvPr/>
            </p:nvSpPr>
            <p:spPr>
              <a:xfrm>
                <a:off x="2021611" y="5325378"/>
                <a:ext cx="1858464" cy="1238211"/>
              </a:xfrm>
              <a:prstGeom prst="roundRect">
                <a:avLst>
                  <a:gd name="adj" fmla="val 4281"/>
                </a:avLst>
              </a:prstGeom>
              <a:solidFill>
                <a:schemeClr val="lt1"/>
              </a:solid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013" name="Google Shape;4013;p94"/>
              <p:cNvSpPr txBox="1"/>
              <p:nvPr/>
            </p:nvSpPr>
            <p:spPr>
              <a:xfrm>
                <a:off x="2021611" y="5385545"/>
                <a:ext cx="1858464"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ja-JP" sz="3600" b="1" i="0" u="none" strike="noStrike" cap="none">
                    <a:solidFill>
                      <a:srgbClr val="FF0000"/>
                    </a:solidFill>
                    <a:latin typeface="Arial"/>
                    <a:ea typeface="Arial"/>
                    <a:cs typeface="Arial"/>
                    <a:sym typeface="Arial"/>
                  </a:rPr>
                  <a:t>不正解</a:t>
                </a:r>
                <a:endParaRPr sz="3600" b="1" i="0" u="none" strike="noStrike" cap="none">
                  <a:solidFill>
                    <a:srgbClr val="FF0000"/>
                  </a:solidFill>
                  <a:latin typeface="Arial"/>
                  <a:ea typeface="Arial"/>
                  <a:cs typeface="Arial"/>
                  <a:sym typeface="Arial"/>
                </a:endParaRPr>
              </a:p>
            </p:txBody>
          </p:sp>
        </p:grpSp>
        <p:grpSp>
          <p:nvGrpSpPr>
            <p:cNvPr id="4014" name="Google Shape;4014;p94"/>
            <p:cNvGrpSpPr/>
            <p:nvPr/>
          </p:nvGrpSpPr>
          <p:grpSpPr>
            <a:xfrm>
              <a:off x="8808032" y="6042189"/>
              <a:ext cx="1358204" cy="399154"/>
              <a:chOff x="1842005" y="6166650"/>
              <a:chExt cx="1358204" cy="399154"/>
            </a:xfrm>
          </p:grpSpPr>
          <p:sp>
            <p:nvSpPr>
              <p:cNvPr id="4015" name="Google Shape;4015;p94"/>
              <p:cNvSpPr/>
              <p:nvPr/>
            </p:nvSpPr>
            <p:spPr>
              <a:xfrm>
                <a:off x="1842005" y="6166650"/>
                <a:ext cx="1358204"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4016" name="Google Shape;4016;p94"/>
              <p:cNvGrpSpPr/>
              <p:nvPr/>
            </p:nvGrpSpPr>
            <p:grpSpPr>
              <a:xfrm>
                <a:off x="1931524" y="6196970"/>
                <a:ext cx="1154120" cy="338514"/>
                <a:chOff x="2099247" y="6180098"/>
                <a:chExt cx="1154120" cy="338514"/>
              </a:xfrm>
            </p:grpSpPr>
            <p:sp>
              <p:nvSpPr>
                <p:cNvPr id="4017" name="Google Shape;4017;p94"/>
                <p:cNvSpPr txBox="1"/>
                <p:nvPr/>
              </p:nvSpPr>
              <p:spPr>
                <a:xfrm>
                  <a:off x="2099247" y="6180098"/>
                  <a:ext cx="113966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600"/>
                    <a:buFont typeface="Arial"/>
                    <a:buNone/>
                  </a:pPr>
                  <a:r>
                    <a:rPr lang="ja-JP" sz="1600" b="0" i="0" u="none" strike="noStrike" cap="none">
                      <a:solidFill>
                        <a:schemeClr val="lt1"/>
                      </a:solidFill>
                      <a:latin typeface="Arial"/>
                      <a:ea typeface="Arial"/>
                      <a:cs typeface="Arial"/>
                      <a:sym typeface="Arial"/>
                    </a:rPr>
                    <a:t>図に戻る</a:t>
                  </a:r>
                  <a:endParaRPr sz="1600" b="0" i="0" u="none" strike="noStrike" cap="none">
                    <a:solidFill>
                      <a:schemeClr val="lt1"/>
                    </a:solidFill>
                    <a:latin typeface="Arial"/>
                    <a:ea typeface="Arial"/>
                    <a:cs typeface="Arial"/>
                    <a:sym typeface="Arial"/>
                  </a:endParaRPr>
                </a:p>
              </p:txBody>
            </p:sp>
            <p:sp>
              <p:nvSpPr>
                <p:cNvPr id="4018" name="Google Shape;4018;p94"/>
                <p:cNvSpPr/>
                <p:nvPr/>
              </p:nvSpPr>
              <p:spPr>
                <a:xfrm rot="5400000">
                  <a:off x="3042716" y="6251836"/>
                  <a:ext cx="226255" cy="195048"/>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grpSp>
      </p:grpSp>
      <p:sp>
        <p:nvSpPr>
          <p:cNvPr id="4019" name="Google Shape;4019;p94">
            <a:hlinkClick r:id="rId4" action="ppaction://hlinksldjump"/>
          </p:cNvPr>
          <p:cNvSpPr/>
          <p:nvPr/>
        </p:nvSpPr>
        <p:spPr>
          <a:xfrm>
            <a:off x="5900753" y="4322738"/>
            <a:ext cx="1358204" cy="399154"/>
          </a:xfrm>
          <a:prstGeom prst="roundRect">
            <a:avLst>
              <a:gd name="adj" fmla="val 0"/>
            </a:avLst>
          </a:prstGeom>
          <a:solidFill>
            <a:srgbClr val="FF0000">
              <a:alpha val="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4020" name="Google Shape;4020;p94"/>
          <p:cNvSpPr/>
          <p:nvPr/>
        </p:nvSpPr>
        <p:spPr>
          <a:xfrm>
            <a:off x="5934023" y="2479069"/>
            <a:ext cx="1291664" cy="1291664"/>
          </a:xfrm>
          <a:prstGeom prst="mathMultiply">
            <a:avLst>
              <a:gd name="adj1" fmla="val 8197"/>
            </a:avLst>
          </a:prstGeom>
          <a:solidFill>
            <a:srgbClr val="FF000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4021" name="Google Shape;4021;p94"/>
          <p:cNvGrpSpPr/>
          <p:nvPr/>
        </p:nvGrpSpPr>
        <p:grpSpPr>
          <a:xfrm>
            <a:off x="6183109" y="2964565"/>
            <a:ext cx="864854" cy="287615"/>
            <a:chOff x="4192873" y="3953508"/>
            <a:chExt cx="864854" cy="287615"/>
          </a:xfrm>
        </p:grpSpPr>
        <p:sp>
          <p:nvSpPr>
            <p:cNvPr id="4022" name="Google Shape;4022;p94"/>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023" name="Google Shape;4023;p94"/>
            <p:cNvSpPr txBox="1"/>
            <p:nvPr/>
          </p:nvSpPr>
          <p:spPr>
            <a:xfrm>
              <a:off x="4192873" y="3960405"/>
              <a:ext cx="864854"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工 場▶</a:t>
              </a:r>
              <a:endParaRPr sz="1200" b="1" i="0" u="none" strike="noStrike" cap="none">
                <a:solidFill>
                  <a:schemeClr val="lt1"/>
                </a:solidFill>
                <a:latin typeface="Arial"/>
                <a:ea typeface="Arial"/>
                <a:cs typeface="Arial"/>
                <a:sym typeface="Arial"/>
              </a:endParaRPr>
            </a:p>
          </p:txBody>
        </p:sp>
      </p:grpSp>
    </p:spTree>
  </p:cSld>
  <p:clrMapOvr>
    <a:masterClrMapping/>
  </p:clrMapOvr>
  <p:transition>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4027"/>
        <p:cNvGrpSpPr/>
        <p:nvPr/>
      </p:nvGrpSpPr>
      <p:grpSpPr>
        <a:xfrm>
          <a:off x="0" y="0"/>
          <a:ext cx="0" cy="0"/>
          <a:chOff x="0" y="0"/>
          <a:chExt cx="0" cy="0"/>
        </a:xfrm>
      </p:grpSpPr>
      <p:sp>
        <p:nvSpPr>
          <p:cNvPr id="4028" name="Google Shape;4028;p95">
            <a:hlinkClick r:id="rId3" action="ppaction://hlinksldjump"/>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4029" name="Google Shape;4029;p95"/>
          <p:cNvGrpSpPr/>
          <p:nvPr/>
        </p:nvGrpSpPr>
        <p:grpSpPr>
          <a:xfrm>
            <a:off x="6406087" y="4661072"/>
            <a:ext cx="1864713" cy="287615"/>
            <a:chOff x="6198632" y="4543573"/>
            <a:chExt cx="1864713" cy="287615"/>
          </a:xfrm>
        </p:grpSpPr>
        <p:sp>
          <p:nvSpPr>
            <p:cNvPr id="4030" name="Google Shape;4030;p95"/>
            <p:cNvSpPr/>
            <p:nvPr/>
          </p:nvSpPr>
          <p:spPr>
            <a:xfrm>
              <a:off x="6205586" y="4543573"/>
              <a:ext cx="1826972"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031" name="Google Shape;4031;p95"/>
            <p:cNvSpPr txBox="1"/>
            <p:nvPr/>
          </p:nvSpPr>
          <p:spPr>
            <a:xfrm>
              <a:off x="6198632" y="4550470"/>
              <a:ext cx="1864713"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コンビニエンスストア▶</a:t>
              </a:r>
              <a:endParaRPr sz="1200" b="1" i="0" u="none" strike="noStrike" cap="none">
                <a:solidFill>
                  <a:schemeClr val="lt1"/>
                </a:solidFill>
                <a:latin typeface="Arial"/>
                <a:ea typeface="Arial"/>
                <a:cs typeface="Arial"/>
                <a:sym typeface="Arial"/>
              </a:endParaRPr>
            </a:p>
          </p:txBody>
        </p:sp>
      </p:grpSp>
      <p:grpSp>
        <p:nvGrpSpPr>
          <p:cNvPr id="4032" name="Google Shape;4032;p95"/>
          <p:cNvGrpSpPr/>
          <p:nvPr/>
        </p:nvGrpSpPr>
        <p:grpSpPr>
          <a:xfrm>
            <a:off x="4192873" y="3953508"/>
            <a:ext cx="833875" cy="287846"/>
            <a:chOff x="4192873" y="3953508"/>
            <a:chExt cx="833875" cy="287846"/>
          </a:xfrm>
        </p:grpSpPr>
        <p:sp>
          <p:nvSpPr>
            <p:cNvPr id="4033" name="Google Shape;4033;p95"/>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034" name="Google Shape;4034;p95"/>
            <p:cNvSpPr txBox="1"/>
            <p:nvPr/>
          </p:nvSpPr>
          <p:spPr>
            <a:xfrm>
              <a:off x="4192873" y="3960636"/>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消防署▶</a:t>
              </a:r>
              <a:endParaRPr sz="1200" b="1" i="0" u="none" strike="noStrike" cap="none">
                <a:solidFill>
                  <a:schemeClr val="lt1"/>
                </a:solidFill>
                <a:latin typeface="Arial"/>
                <a:ea typeface="Arial"/>
                <a:cs typeface="Arial"/>
                <a:sym typeface="Arial"/>
              </a:endParaRPr>
            </a:p>
          </p:txBody>
        </p:sp>
      </p:grpSp>
      <p:grpSp>
        <p:nvGrpSpPr>
          <p:cNvPr id="4035" name="Google Shape;4035;p95"/>
          <p:cNvGrpSpPr/>
          <p:nvPr/>
        </p:nvGrpSpPr>
        <p:grpSpPr>
          <a:xfrm>
            <a:off x="2975112" y="3120830"/>
            <a:ext cx="833875" cy="287615"/>
            <a:chOff x="2975112" y="3120830"/>
            <a:chExt cx="833875" cy="287615"/>
          </a:xfrm>
        </p:grpSpPr>
        <p:sp>
          <p:nvSpPr>
            <p:cNvPr id="4036" name="Google Shape;4036;p95"/>
            <p:cNvSpPr/>
            <p:nvPr/>
          </p:nvSpPr>
          <p:spPr>
            <a:xfrm>
              <a:off x="2975112" y="3120830"/>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037" name="Google Shape;4037;p95"/>
            <p:cNvSpPr txBox="1"/>
            <p:nvPr/>
          </p:nvSpPr>
          <p:spPr>
            <a:xfrm>
              <a:off x="2975112" y="3127727"/>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図書館▶</a:t>
              </a:r>
              <a:endParaRPr sz="1200" b="1" i="0" u="none" strike="noStrike" cap="none">
                <a:solidFill>
                  <a:schemeClr val="lt1"/>
                </a:solidFill>
                <a:latin typeface="Arial"/>
                <a:ea typeface="Arial"/>
                <a:cs typeface="Arial"/>
                <a:sym typeface="Arial"/>
              </a:endParaRPr>
            </a:p>
          </p:txBody>
        </p:sp>
      </p:grpSp>
      <p:grpSp>
        <p:nvGrpSpPr>
          <p:cNvPr id="4038" name="Google Shape;4038;p95"/>
          <p:cNvGrpSpPr/>
          <p:nvPr/>
        </p:nvGrpSpPr>
        <p:grpSpPr>
          <a:xfrm>
            <a:off x="1721689" y="3127784"/>
            <a:ext cx="833875" cy="287615"/>
            <a:chOff x="1721689" y="3127784"/>
            <a:chExt cx="833875" cy="287615"/>
          </a:xfrm>
        </p:grpSpPr>
        <p:sp>
          <p:nvSpPr>
            <p:cNvPr id="4039" name="Google Shape;4039;p95"/>
            <p:cNvSpPr/>
            <p:nvPr/>
          </p:nvSpPr>
          <p:spPr>
            <a:xfrm>
              <a:off x="1721689" y="3127784"/>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040" name="Google Shape;4040;p95"/>
            <p:cNvSpPr txBox="1"/>
            <p:nvPr/>
          </p:nvSpPr>
          <p:spPr>
            <a:xfrm>
              <a:off x="1721689" y="3134681"/>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市役所▶</a:t>
              </a:r>
              <a:endParaRPr sz="1200" b="1" i="0" u="none" strike="noStrike" cap="none">
                <a:solidFill>
                  <a:schemeClr val="lt1"/>
                </a:solidFill>
                <a:latin typeface="Arial"/>
                <a:ea typeface="Arial"/>
                <a:cs typeface="Arial"/>
                <a:sym typeface="Arial"/>
              </a:endParaRPr>
            </a:p>
          </p:txBody>
        </p:sp>
      </p:grpSp>
      <p:grpSp>
        <p:nvGrpSpPr>
          <p:cNvPr id="4041" name="Google Shape;4041;p95"/>
          <p:cNvGrpSpPr/>
          <p:nvPr/>
        </p:nvGrpSpPr>
        <p:grpSpPr>
          <a:xfrm>
            <a:off x="2951809" y="4019432"/>
            <a:ext cx="833875" cy="287615"/>
            <a:chOff x="2951809" y="4019432"/>
            <a:chExt cx="833875" cy="287615"/>
          </a:xfrm>
        </p:grpSpPr>
        <p:sp>
          <p:nvSpPr>
            <p:cNvPr id="4042" name="Google Shape;4042;p95"/>
            <p:cNvSpPr/>
            <p:nvPr/>
          </p:nvSpPr>
          <p:spPr>
            <a:xfrm>
              <a:off x="2951809" y="4019432"/>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043" name="Google Shape;4043;p95"/>
            <p:cNvSpPr txBox="1"/>
            <p:nvPr/>
          </p:nvSpPr>
          <p:spPr>
            <a:xfrm>
              <a:off x="2951809" y="4026329"/>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信号機▶</a:t>
              </a:r>
              <a:endParaRPr sz="1200" b="1" i="0" u="none" strike="noStrike" cap="none">
                <a:solidFill>
                  <a:schemeClr val="lt1"/>
                </a:solidFill>
                <a:latin typeface="Arial"/>
                <a:ea typeface="Arial"/>
                <a:cs typeface="Arial"/>
                <a:sym typeface="Arial"/>
              </a:endParaRPr>
            </a:p>
          </p:txBody>
        </p:sp>
      </p:grpSp>
      <p:grpSp>
        <p:nvGrpSpPr>
          <p:cNvPr id="4044" name="Google Shape;4044;p95"/>
          <p:cNvGrpSpPr/>
          <p:nvPr/>
        </p:nvGrpSpPr>
        <p:grpSpPr>
          <a:xfrm>
            <a:off x="3030323" y="4817337"/>
            <a:ext cx="1084800" cy="286187"/>
            <a:chOff x="3030323" y="4817337"/>
            <a:chExt cx="1084800" cy="286187"/>
          </a:xfrm>
        </p:grpSpPr>
        <p:sp>
          <p:nvSpPr>
            <p:cNvPr id="4045" name="Google Shape;4045;p95"/>
            <p:cNvSpPr/>
            <p:nvPr/>
          </p:nvSpPr>
          <p:spPr>
            <a:xfrm>
              <a:off x="3071222" y="4817337"/>
              <a:ext cx="936109"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046" name="Google Shape;4046;p95"/>
            <p:cNvSpPr txBox="1"/>
            <p:nvPr/>
          </p:nvSpPr>
          <p:spPr>
            <a:xfrm>
              <a:off x="3030323" y="4824224"/>
              <a:ext cx="10848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横断歩道▶</a:t>
              </a:r>
              <a:endParaRPr sz="1200" b="1" i="0" u="none" strike="noStrike" cap="none">
                <a:solidFill>
                  <a:schemeClr val="lt1"/>
                </a:solidFill>
                <a:latin typeface="Arial"/>
                <a:ea typeface="Arial"/>
                <a:cs typeface="Arial"/>
                <a:sym typeface="Arial"/>
              </a:endParaRPr>
            </a:p>
          </p:txBody>
        </p:sp>
      </p:grpSp>
      <p:grpSp>
        <p:nvGrpSpPr>
          <p:cNvPr id="4047" name="Google Shape;4047;p95"/>
          <p:cNvGrpSpPr/>
          <p:nvPr/>
        </p:nvGrpSpPr>
        <p:grpSpPr>
          <a:xfrm>
            <a:off x="3190078" y="6341754"/>
            <a:ext cx="1015518" cy="287615"/>
            <a:chOff x="3190078" y="6341754"/>
            <a:chExt cx="1015518" cy="287615"/>
          </a:xfrm>
        </p:grpSpPr>
        <p:sp>
          <p:nvSpPr>
            <p:cNvPr id="4048" name="Google Shape;4048;p95"/>
            <p:cNvSpPr/>
            <p:nvPr/>
          </p:nvSpPr>
          <p:spPr>
            <a:xfrm>
              <a:off x="3190078" y="6341754"/>
              <a:ext cx="978123"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049" name="Google Shape;4049;p95"/>
            <p:cNvSpPr txBox="1"/>
            <p:nvPr/>
          </p:nvSpPr>
          <p:spPr>
            <a:xfrm>
              <a:off x="3190078" y="6348651"/>
              <a:ext cx="1015518"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デパート▶</a:t>
              </a:r>
              <a:endParaRPr sz="1200" b="1" i="0" u="none" strike="noStrike" cap="none">
                <a:solidFill>
                  <a:schemeClr val="lt1"/>
                </a:solidFill>
                <a:latin typeface="Arial"/>
                <a:ea typeface="Arial"/>
                <a:cs typeface="Arial"/>
                <a:sym typeface="Arial"/>
              </a:endParaRPr>
            </a:p>
          </p:txBody>
        </p:sp>
      </p:grpSp>
      <p:grpSp>
        <p:nvGrpSpPr>
          <p:cNvPr id="4050" name="Google Shape;4050;p95"/>
          <p:cNvGrpSpPr/>
          <p:nvPr/>
        </p:nvGrpSpPr>
        <p:grpSpPr>
          <a:xfrm>
            <a:off x="4757307" y="3059493"/>
            <a:ext cx="833875" cy="287615"/>
            <a:chOff x="4757307" y="3059493"/>
            <a:chExt cx="833875" cy="287615"/>
          </a:xfrm>
        </p:grpSpPr>
        <p:sp>
          <p:nvSpPr>
            <p:cNvPr id="4051" name="Google Shape;4051;p95"/>
            <p:cNvSpPr/>
            <p:nvPr/>
          </p:nvSpPr>
          <p:spPr>
            <a:xfrm>
              <a:off x="4757307" y="3059493"/>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052" name="Google Shape;4052;p95"/>
            <p:cNvSpPr txBox="1"/>
            <p:nvPr/>
          </p:nvSpPr>
          <p:spPr>
            <a:xfrm>
              <a:off x="4757307" y="3066390"/>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新聞社▶</a:t>
              </a:r>
              <a:endParaRPr sz="1200" b="1" i="0" u="none" strike="noStrike" cap="none">
                <a:solidFill>
                  <a:schemeClr val="lt1"/>
                </a:solidFill>
                <a:latin typeface="Arial"/>
                <a:ea typeface="Arial"/>
                <a:cs typeface="Arial"/>
                <a:sym typeface="Arial"/>
              </a:endParaRPr>
            </a:p>
          </p:txBody>
        </p:sp>
      </p:grpSp>
      <p:grpSp>
        <p:nvGrpSpPr>
          <p:cNvPr id="4053" name="Google Shape;4053;p95"/>
          <p:cNvGrpSpPr/>
          <p:nvPr/>
        </p:nvGrpSpPr>
        <p:grpSpPr>
          <a:xfrm>
            <a:off x="5566524" y="1279181"/>
            <a:ext cx="1308600" cy="347644"/>
            <a:chOff x="5566524" y="1279181"/>
            <a:chExt cx="1308600" cy="347644"/>
          </a:xfrm>
        </p:grpSpPr>
        <p:sp>
          <p:nvSpPr>
            <p:cNvPr id="4054" name="Google Shape;4054;p95"/>
            <p:cNvSpPr/>
            <p:nvPr/>
          </p:nvSpPr>
          <p:spPr>
            <a:xfrm>
              <a:off x="5639662" y="1318349"/>
              <a:ext cx="1113387"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055" name="Google Shape;4055;p95"/>
            <p:cNvSpPr txBox="1"/>
            <p:nvPr/>
          </p:nvSpPr>
          <p:spPr>
            <a:xfrm>
              <a:off x="5566524" y="1349925"/>
              <a:ext cx="13086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ごみ処理場▶</a:t>
              </a:r>
              <a:endParaRPr sz="1200" b="1" i="0" u="none" strike="noStrike" cap="none">
                <a:solidFill>
                  <a:schemeClr val="lt1"/>
                </a:solidFill>
                <a:latin typeface="Arial"/>
                <a:ea typeface="Arial"/>
                <a:cs typeface="Arial"/>
                <a:sym typeface="Arial"/>
              </a:endParaRPr>
            </a:p>
          </p:txBody>
        </p:sp>
        <p:sp>
          <p:nvSpPr>
            <p:cNvPr id="4056" name="Google Shape;4056;p95"/>
            <p:cNvSpPr txBox="1"/>
            <p:nvPr/>
          </p:nvSpPr>
          <p:spPr>
            <a:xfrm>
              <a:off x="6015038" y="1279181"/>
              <a:ext cx="660082" cy="18466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ja-JP" sz="600" b="0" i="0" u="none" strike="noStrike" cap="none">
                  <a:solidFill>
                    <a:schemeClr val="lt1"/>
                  </a:solidFill>
                  <a:latin typeface="Arial"/>
                  <a:ea typeface="Arial"/>
                  <a:cs typeface="Arial"/>
                  <a:sym typeface="Arial"/>
                </a:rPr>
                <a:t>しょりじょう</a:t>
              </a:r>
              <a:endParaRPr sz="600" b="0" i="0" u="none" strike="noStrike" cap="none">
                <a:solidFill>
                  <a:schemeClr val="lt1"/>
                </a:solidFill>
                <a:latin typeface="Arial"/>
                <a:ea typeface="Arial"/>
                <a:cs typeface="Arial"/>
                <a:sym typeface="Arial"/>
              </a:endParaRPr>
            </a:p>
          </p:txBody>
        </p:sp>
      </p:grpSp>
      <p:grpSp>
        <p:nvGrpSpPr>
          <p:cNvPr id="4057" name="Google Shape;4057;p95"/>
          <p:cNvGrpSpPr/>
          <p:nvPr/>
        </p:nvGrpSpPr>
        <p:grpSpPr>
          <a:xfrm>
            <a:off x="5005319" y="6204344"/>
            <a:ext cx="855304" cy="350238"/>
            <a:chOff x="5620614" y="6410682"/>
            <a:chExt cx="855304" cy="350238"/>
          </a:xfrm>
        </p:grpSpPr>
        <p:sp>
          <p:nvSpPr>
            <p:cNvPr id="4058" name="Google Shape;4058;p95"/>
            <p:cNvSpPr/>
            <p:nvPr/>
          </p:nvSpPr>
          <p:spPr>
            <a:xfrm>
              <a:off x="5620614" y="6449623"/>
              <a:ext cx="813526"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059" name="Google Shape;4059;p95"/>
            <p:cNvSpPr txBox="1"/>
            <p:nvPr/>
          </p:nvSpPr>
          <p:spPr>
            <a:xfrm>
              <a:off x="5642043" y="6480202"/>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警察署▶</a:t>
              </a:r>
              <a:endParaRPr sz="1200" b="1" i="0" u="none" strike="noStrike" cap="none">
                <a:solidFill>
                  <a:schemeClr val="lt1"/>
                </a:solidFill>
                <a:latin typeface="Arial"/>
                <a:ea typeface="Arial"/>
                <a:cs typeface="Arial"/>
                <a:sym typeface="Arial"/>
              </a:endParaRPr>
            </a:p>
          </p:txBody>
        </p:sp>
        <p:sp>
          <p:nvSpPr>
            <p:cNvPr id="4060" name="Google Shape;4060;p95"/>
            <p:cNvSpPr txBox="1"/>
            <p:nvPr/>
          </p:nvSpPr>
          <p:spPr>
            <a:xfrm>
              <a:off x="5667603" y="6410682"/>
              <a:ext cx="672043" cy="18466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600"/>
                <a:buFont typeface="Arial"/>
                <a:buNone/>
              </a:pPr>
              <a:r>
                <a:rPr lang="ja-JP" sz="600" b="0" i="0" u="none" strike="noStrike" cap="none">
                  <a:solidFill>
                    <a:schemeClr val="lt1"/>
                  </a:solidFill>
                  <a:latin typeface="Arial"/>
                  <a:ea typeface="Arial"/>
                  <a:cs typeface="Arial"/>
                  <a:sym typeface="Arial"/>
                </a:rPr>
                <a:t>けいさつしょ</a:t>
              </a:r>
              <a:endParaRPr sz="600" b="0" i="0" u="none" strike="noStrike" cap="none">
                <a:solidFill>
                  <a:schemeClr val="lt1"/>
                </a:solidFill>
                <a:latin typeface="Arial"/>
                <a:ea typeface="Arial"/>
                <a:cs typeface="Arial"/>
                <a:sym typeface="Arial"/>
              </a:endParaRPr>
            </a:p>
          </p:txBody>
        </p:sp>
      </p:grpSp>
      <p:grpSp>
        <p:nvGrpSpPr>
          <p:cNvPr id="4061" name="Google Shape;4061;p95"/>
          <p:cNvGrpSpPr/>
          <p:nvPr/>
        </p:nvGrpSpPr>
        <p:grpSpPr>
          <a:xfrm>
            <a:off x="5069475" y="3580733"/>
            <a:ext cx="1217100" cy="286187"/>
            <a:chOff x="6141484" y="4543573"/>
            <a:chExt cx="1217100" cy="286187"/>
          </a:xfrm>
        </p:grpSpPr>
        <p:sp>
          <p:nvSpPr>
            <p:cNvPr id="4062" name="Google Shape;4062;p95"/>
            <p:cNvSpPr/>
            <p:nvPr/>
          </p:nvSpPr>
          <p:spPr>
            <a:xfrm>
              <a:off x="6205586" y="4543573"/>
              <a:ext cx="1065055"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063" name="Google Shape;4063;p95"/>
            <p:cNvSpPr txBox="1"/>
            <p:nvPr/>
          </p:nvSpPr>
          <p:spPr>
            <a:xfrm>
              <a:off x="6141484" y="4550463"/>
              <a:ext cx="12171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マンション▶</a:t>
              </a:r>
              <a:endParaRPr sz="1200" b="1" i="0" u="none" strike="noStrike" cap="none">
                <a:solidFill>
                  <a:schemeClr val="lt1"/>
                </a:solidFill>
                <a:latin typeface="Arial"/>
                <a:ea typeface="Arial"/>
                <a:cs typeface="Arial"/>
                <a:sym typeface="Arial"/>
              </a:endParaRPr>
            </a:p>
          </p:txBody>
        </p:sp>
      </p:grpSp>
      <p:grpSp>
        <p:nvGrpSpPr>
          <p:cNvPr id="4064" name="Google Shape;4064;p95"/>
          <p:cNvGrpSpPr/>
          <p:nvPr/>
        </p:nvGrpSpPr>
        <p:grpSpPr>
          <a:xfrm>
            <a:off x="6551173" y="3616668"/>
            <a:ext cx="864854" cy="287615"/>
            <a:chOff x="4192873" y="3953508"/>
            <a:chExt cx="864854" cy="287615"/>
          </a:xfrm>
        </p:grpSpPr>
        <p:sp>
          <p:nvSpPr>
            <p:cNvPr id="4065" name="Google Shape;4065;p95"/>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066" name="Google Shape;4066;p95"/>
            <p:cNvSpPr txBox="1"/>
            <p:nvPr/>
          </p:nvSpPr>
          <p:spPr>
            <a:xfrm>
              <a:off x="4192873" y="3960405"/>
              <a:ext cx="864854"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学 校▶</a:t>
              </a:r>
              <a:endParaRPr sz="1200" b="1" i="0" u="none" strike="noStrike" cap="none">
                <a:solidFill>
                  <a:schemeClr val="lt1"/>
                </a:solidFill>
                <a:latin typeface="Arial"/>
                <a:ea typeface="Arial"/>
                <a:cs typeface="Arial"/>
                <a:sym typeface="Arial"/>
              </a:endParaRPr>
            </a:p>
          </p:txBody>
        </p:sp>
      </p:grpSp>
      <p:grpSp>
        <p:nvGrpSpPr>
          <p:cNvPr id="4067" name="Google Shape;4067;p95"/>
          <p:cNvGrpSpPr/>
          <p:nvPr/>
        </p:nvGrpSpPr>
        <p:grpSpPr>
          <a:xfrm>
            <a:off x="7136463" y="5404953"/>
            <a:ext cx="864854" cy="287615"/>
            <a:chOff x="4192873" y="3953508"/>
            <a:chExt cx="864854" cy="287615"/>
          </a:xfrm>
        </p:grpSpPr>
        <p:sp>
          <p:nvSpPr>
            <p:cNvPr id="4068" name="Google Shape;4068;p95"/>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069" name="Google Shape;4069;p95"/>
            <p:cNvSpPr txBox="1"/>
            <p:nvPr/>
          </p:nvSpPr>
          <p:spPr>
            <a:xfrm>
              <a:off x="4192873" y="3960405"/>
              <a:ext cx="864854"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橋▶</a:t>
              </a:r>
              <a:endParaRPr sz="1200" b="1" i="0" u="none" strike="noStrike" cap="none">
                <a:solidFill>
                  <a:schemeClr val="lt1"/>
                </a:solidFill>
                <a:latin typeface="Arial"/>
                <a:ea typeface="Arial"/>
                <a:cs typeface="Arial"/>
                <a:sym typeface="Arial"/>
              </a:endParaRPr>
            </a:p>
          </p:txBody>
        </p:sp>
      </p:grpSp>
      <p:grpSp>
        <p:nvGrpSpPr>
          <p:cNvPr id="4070" name="Google Shape;4070;p95"/>
          <p:cNvGrpSpPr/>
          <p:nvPr/>
        </p:nvGrpSpPr>
        <p:grpSpPr>
          <a:xfrm>
            <a:off x="8691779" y="5058348"/>
            <a:ext cx="864854" cy="286187"/>
            <a:chOff x="4192873" y="3953508"/>
            <a:chExt cx="864854" cy="286187"/>
          </a:xfrm>
        </p:grpSpPr>
        <p:sp>
          <p:nvSpPr>
            <p:cNvPr id="4071" name="Google Shape;4071;p95"/>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072" name="Google Shape;4072;p95"/>
            <p:cNvSpPr txBox="1"/>
            <p:nvPr/>
          </p:nvSpPr>
          <p:spPr>
            <a:xfrm>
              <a:off x="4192873" y="3956993"/>
              <a:ext cx="864854"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公 園▶</a:t>
              </a:r>
              <a:endParaRPr sz="1200" b="1" i="0" u="none" strike="noStrike" cap="none">
                <a:solidFill>
                  <a:schemeClr val="lt1"/>
                </a:solidFill>
                <a:latin typeface="Arial"/>
                <a:ea typeface="Arial"/>
                <a:cs typeface="Arial"/>
                <a:sym typeface="Arial"/>
              </a:endParaRPr>
            </a:p>
          </p:txBody>
        </p:sp>
      </p:grpSp>
      <p:grpSp>
        <p:nvGrpSpPr>
          <p:cNvPr id="4073" name="Google Shape;4073;p95"/>
          <p:cNvGrpSpPr/>
          <p:nvPr/>
        </p:nvGrpSpPr>
        <p:grpSpPr>
          <a:xfrm>
            <a:off x="8691779" y="4151838"/>
            <a:ext cx="833875" cy="287615"/>
            <a:chOff x="4192873" y="3953508"/>
            <a:chExt cx="833875" cy="287615"/>
          </a:xfrm>
        </p:grpSpPr>
        <p:sp>
          <p:nvSpPr>
            <p:cNvPr id="4074" name="Google Shape;4074;p95"/>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075" name="Google Shape;4075;p95"/>
            <p:cNvSpPr txBox="1"/>
            <p:nvPr/>
          </p:nvSpPr>
          <p:spPr>
            <a:xfrm>
              <a:off x="4192873" y="3960405"/>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公民館▶</a:t>
              </a:r>
              <a:endParaRPr sz="1200" b="1" i="0" u="none" strike="noStrike" cap="none">
                <a:solidFill>
                  <a:schemeClr val="lt1"/>
                </a:solidFill>
                <a:latin typeface="Arial"/>
                <a:ea typeface="Arial"/>
                <a:cs typeface="Arial"/>
                <a:sym typeface="Arial"/>
              </a:endParaRPr>
            </a:p>
          </p:txBody>
        </p:sp>
      </p:grpSp>
      <p:grpSp>
        <p:nvGrpSpPr>
          <p:cNvPr id="4076" name="Google Shape;4076;p95"/>
          <p:cNvGrpSpPr/>
          <p:nvPr/>
        </p:nvGrpSpPr>
        <p:grpSpPr>
          <a:xfrm>
            <a:off x="6183109" y="2964565"/>
            <a:ext cx="864854" cy="287615"/>
            <a:chOff x="4192873" y="3953508"/>
            <a:chExt cx="864854" cy="287615"/>
          </a:xfrm>
        </p:grpSpPr>
        <p:sp>
          <p:nvSpPr>
            <p:cNvPr id="4077" name="Google Shape;4077;p95"/>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078" name="Google Shape;4078;p95"/>
            <p:cNvSpPr txBox="1"/>
            <p:nvPr/>
          </p:nvSpPr>
          <p:spPr>
            <a:xfrm>
              <a:off x="4192873" y="3960405"/>
              <a:ext cx="864854"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工 場▶</a:t>
              </a:r>
              <a:endParaRPr sz="1200" b="1" i="0" u="none" strike="noStrike" cap="none">
                <a:solidFill>
                  <a:schemeClr val="lt1"/>
                </a:solidFill>
                <a:latin typeface="Arial"/>
                <a:ea typeface="Arial"/>
                <a:cs typeface="Arial"/>
                <a:sym typeface="Arial"/>
              </a:endParaRPr>
            </a:p>
          </p:txBody>
        </p:sp>
      </p:grpSp>
      <p:grpSp>
        <p:nvGrpSpPr>
          <p:cNvPr id="4079" name="Google Shape;4079;p95"/>
          <p:cNvGrpSpPr/>
          <p:nvPr/>
        </p:nvGrpSpPr>
        <p:grpSpPr>
          <a:xfrm>
            <a:off x="8679028" y="1686069"/>
            <a:ext cx="864854" cy="286645"/>
            <a:chOff x="4192873" y="3953508"/>
            <a:chExt cx="864854" cy="286645"/>
          </a:xfrm>
        </p:grpSpPr>
        <p:sp>
          <p:nvSpPr>
            <p:cNvPr id="4080" name="Google Shape;4080;p95"/>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081" name="Google Shape;4081;p95"/>
            <p:cNvSpPr txBox="1"/>
            <p:nvPr/>
          </p:nvSpPr>
          <p:spPr>
            <a:xfrm>
              <a:off x="4192873" y="3959435"/>
              <a:ext cx="864854"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県 庁▶</a:t>
              </a:r>
              <a:endParaRPr sz="1200" b="1" i="0" u="none" strike="noStrike" cap="none">
                <a:solidFill>
                  <a:schemeClr val="lt1"/>
                </a:solidFill>
                <a:latin typeface="Arial"/>
                <a:ea typeface="Arial"/>
                <a:cs typeface="Arial"/>
                <a:sym typeface="Arial"/>
              </a:endParaRPr>
            </a:p>
          </p:txBody>
        </p:sp>
      </p:grpSp>
      <p:pic>
        <p:nvPicPr>
          <p:cNvPr id="4082" name="Google Shape;4082;p95"/>
          <p:cNvPicPr preferRelativeResize="0"/>
          <p:nvPr/>
        </p:nvPicPr>
        <p:blipFill rotWithShape="1">
          <a:blip r:embed="rId4">
            <a:alphaModFix/>
          </a:blip>
          <a:srcRect/>
          <a:stretch/>
        </p:blipFill>
        <p:spPr>
          <a:xfrm>
            <a:off x="738008" y="2226956"/>
            <a:ext cx="828864" cy="2415547"/>
          </a:xfrm>
          <a:prstGeom prst="rect">
            <a:avLst/>
          </a:prstGeom>
          <a:noFill/>
          <a:ln>
            <a:noFill/>
          </a:ln>
        </p:spPr>
      </p:pic>
      <p:pic>
        <p:nvPicPr>
          <p:cNvPr id="4083" name="Google Shape;4083;p95"/>
          <p:cNvPicPr preferRelativeResize="0"/>
          <p:nvPr/>
        </p:nvPicPr>
        <p:blipFill rotWithShape="1">
          <a:blip r:embed="rId5">
            <a:alphaModFix/>
          </a:blip>
          <a:srcRect/>
          <a:stretch/>
        </p:blipFill>
        <p:spPr>
          <a:xfrm>
            <a:off x="10850685" y="2584220"/>
            <a:ext cx="963061" cy="2210304"/>
          </a:xfrm>
          <a:prstGeom prst="rect">
            <a:avLst/>
          </a:prstGeom>
          <a:noFill/>
          <a:ln>
            <a:noFill/>
          </a:ln>
        </p:spPr>
      </p:pic>
      <p:grpSp>
        <p:nvGrpSpPr>
          <p:cNvPr id="4084" name="Google Shape;4084;p95"/>
          <p:cNvGrpSpPr/>
          <p:nvPr/>
        </p:nvGrpSpPr>
        <p:grpSpPr>
          <a:xfrm>
            <a:off x="201954" y="1255867"/>
            <a:ext cx="2869268" cy="894581"/>
            <a:chOff x="201954" y="1255867"/>
            <a:chExt cx="2869268" cy="894581"/>
          </a:xfrm>
        </p:grpSpPr>
        <p:sp>
          <p:nvSpPr>
            <p:cNvPr id="4085" name="Google Shape;4085;p95"/>
            <p:cNvSpPr/>
            <p:nvPr/>
          </p:nvSpPr>
          <p:spPr>
            <a:xfrm>
              <a:off x="201954" y="1255867"/>
              <a:ext cx="2715599" cy="894581"/>
            </a:xfrm>
            <a:prstGeom prst="wedgeRoundRectCallout">
              <a:avLst>
                <a:gd name="adj1" fmla="val 846"/>
                <a:gd name="adj2" fmla="val 66065"/>
                <a:gd name="adj3" fmla="val 16667"/>
              </a:avLst>
            </a:prstGeom>
            <a:solidFill>
              <a:schemeClr val="lt1"/>
            </a:solidFill>
            <a:ln w="12700" cap="flat" cmpd="sng">
              <a:solidFill>
                <a:schemeClr val="dk1"/>
              </a:solidFill>
              <a:prstDash val="solid"/>
              <a:miter lim="800000"/>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086" name="Google Shape;4086;p95"/>
            <p:cNvSpPr txBox="1"/>
            <p:nvPr/>
          </p:nvSpPr>
          <p:spPr>
            <a:xfrm>
              <a:off x="236244" y="1275553"/>
              <a:ext cx="2834978" cy="867890"/>
            </a:xfrm>
            <a:prstGeom prst="rect">
              <a:avLst/>
            </a:prstGeom>
            <a:noFill/>
            <a:ln>
              <a:noFill/>
            </a:ln>
            <a:effectLst>
              <a:outerShdw blurRad="63500" sx="102000" sy="102000" algn="ctr" rotWithShape="0">
                <a:srgbClr val="000000">
                  <a:alpha val="40000"/>
                </a:srgbClr>
              </a:outerShdw>
            </a:effectLst>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税金を使って作られる施設</a:t>
              </a:r>
              <a:endParaRPr sz="1400" b="0" i="0" u="none" strike="noStrike" cap="none">
                <a:solidFill>
                  <a:schemeClr val="dk1"/>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や設備はどれだろう？</a:t>
              </a:r>
              <a:endParaRPr sz="1400" b="0" i="0" u="none" strike="noStrike" cap="none">
                <a:solidFill>
                  <a:srgbClr val="000000"/>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正解のボタンを押してみよう。</a:t>
              </a:r>
              <a:endParaRPr sz="1400" b="0" i="0" u="none" strike="noStrike" cap="none">
                <a:solidFill>
                  <a:srgbClr val="000000"/>
                </a:solidFill>
                <a:latin typeface="Arial"/>
                <a:ea typeface="Arial"/>
                <a:cs typeface="Arial"/>
                <a:sym typeface="Arial"/>
              </a:endParaRPr>
            </a:p>
          </p:txBody>
        </p:sp>
      </p:grpSp>
      <p:grpSp>
        <p:nvGrpSpPr>
          <p:cNvPr id="4087" name="Google Shape;4087;p95"/>
          <p:cNvGrpSpPr/>
          <p:nvPr/>
        </p:nvGrpSpPr>
        <p:grpSpPr>
          <a:xfrm>
            <a:off x="9993599" y="4910247"/>
            <a:ext cx="2010036" cy="1440245"/>
            <a:chOff x="201955" y="1255867"/>
            <a:chExt cx="2010036" cy="1440245"/>
          </a:xfrm>
        </p:grpSpPr>
        <p:sp>
          <p:nvSpPr>
            <p:cNvPr id="4088" name="Google Shape;4088;p95"/>
            <p:cNvSpPr/>
            <p:nvPr/>
          </p:nvSpPr>
          <p:spPr>
            <a:xfrm>
              <a:off x="201955" y="1255867"/>
              <a:ext cx="2001280" cy="1440245"/>
            </a:xfrm>
            <a:prstGeom prst="wedgeRoundRectCallout">
              <a:avLst>
                <a:gd name="adj1" fmla="val -7118"/>
                <a:gd name="adj2" fmla="val -64029"/>
                <a:gd name="adj3" fmla="val 16667"/>
              </a:avLst>
            </a:prstGeom>
            <a:solidFill>
              <a:schemeClr val="lt1"/>
            </a:solidFill>
            <a:ln w="12700" cap="flat" cmpd="sng">
              <a:solidFill>
                <a:schemeClr val="dk1"/>
              </a:solidFill>
              <a:prstDash val="solid"/>
              <a:miter lim="800000"/>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089" name="Google Shape;4089;p95"/>
            <p:cNvSpPr txBox="1"/>
            <p:nvPr/>
          </p:nvSpPr>
          <p:spPr>
            <a:xfrm>
              <a:off x="216339" y="1319042"/>
              <a:ext cx="1995652" cy="867890"/>
            </a:xfrm>
            <a:prstGeom prst="rect">
              <a:avLst/>
            </a:prstGeom>
            <a:noFill/>
            <a:ln>
              <a:noFill/>
            </a:ln>
            <a:effectLst>
              <a:outerShdw blurRad="63500" sx="102000" sy="102000" algn="ctr" rotWithShape="0">
                <a:srgbClr val="000000">
                  <a:alpha val="40000"/>
                </a:srgbClr>
              </a:outerShdw>
            </a:effectLst>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いくつあるかな？</a:t>
              </a:r>
              <a:endParaRPr sz="1400" b="0" i="0" u="none" strike="noStrike" cap="none">
                <a:solidFill>
                  <a:srgbClr val="000000"/>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「答え一覧ボタン」を押すと答えがでるよ。</a:t>
              </a:r>
              <a:endParaRPr sz="1400" b="0" i="0" u="none" strike="noStrike" cap="none">
                <a:solidFill>
                  <a:srgbClr val="000000"/>
                </a:solidFill>
                <a:latin typeface="Arial"/>
                <a:ea typeface="Arial"/>
                <a:cs typeface="Arial"/>
                <a:sym typeface="Arial"/>
              </a:endParaRPr>
            </a:p>
          </p:txBody>
        </p:sp>
      </p:grpSp>
      <p:grpSp>
        <p:nvGrpSpPr>
          <p:cNvPr id="4090" name="Google Shape;4090;p95"/>
          <p:cNvGrpSpPr/>
          <p:nvPr/>
        </p:nvGrpSpPr>
        <p:grpSpPr>
          <a:xfrm>
            <a:off x="10264439" y="5856450"/>
            <a:ext cx="1461469" cy="399154"/>
            <a:chOff x="1257316" y="6166651"/>
            <a:chExt cx="1461469" cy="399154"/>
          </a:xfrm>
        </p:grpSpPr>
        <p:sp>
          <p:nvSpPr>
            <p:cNvPr id="4091" name="Google Shape;4091;p95"/>
            <p:cNvSpPr/>
            <p:nvPr/>
          </p:nvSpPr>
          <p:spPr>
            <a:xfrm>
              <a:off x="1257316" y="6166651"/>
              <a:ext cx="1461469"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4092" name="Google Shape;4092;p95"/>
            <p:cNvGrpSpPr/>
            <p:nvPr/>
          </p:nvGrpSpPr>
          <p:grpSpPr>
            <a:xfrm>
              <a:off x="1400567" y="6185730"/>
              <a:ext cx="1169414" cy="338514"/>
              <a:chOff x="1568290" y="6168858"/>
              <a:chExt cx="1169414" cy="338514"/>
            </a:xfrm>
          </p:grpSpPr>
          <p:sp>
            <p:nvSpPr>
              <p:cNvPr id="4093" name="Google Shape;4093;p95"/>
              <p:cNvSpPr txBox="1"/>
              <p:nvPr/>
            </p:nvSpPr>
            <p:spPr>
              <a:xfrm>
                <a:off x="1568290" y="6168858"/>
                <a:ext cx="1016492"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600"/>
                  <a:buFont typeface="Arial"/>
                  <a:buNone/>
                </a:pPr>
                <a:r>
                  <a:rPr lang="ja-JP" sz="1600" b="0" i="0" u="none" strike="noStrike" cap="none">
                    <a:solidFill>
                      <a:schemeClr val="lt1"/>
                    </a:solidFill>
                    <a:latin typeface="Arial"/>
                    <a:ea typeface="Arial"/>
                    <a:cs typeface="Arial"/>
                    <a:sym typeface="Arial"/>
                  </a:rPr>
                  <a:t>答え一覧</a:t>
                </a:r>
                <a:endParaRPr sz="1600" b="0" i="0" u="none" strike="noStrike" cap="none">
                  <a:solidFill>
                    <a:schemeClr val="lt1"/>
                  </a:solidFill>
                  <a:latin typeface="Arial"/>
                  <a:ea typeface="Arial"/>
                  <a:cs typeface="Arial"/>
                  <a:sym typeface="Arial"/>
                </a:endParaRPr>
              </a:p>
            </p:txBody>
          </p:sp>
          <p:sp>
            <p:nvSpPr>
              <p:cNvPr id="4094" name="Google Shape;4094;p95"/>
              <p:cNvSpPr/>
              <p:nvPr/>
            </p:nvSpPr>
            <p:spPr>
              <a:xfrm rot="5400000">
                <a:off x="2527053" y="6251838"/>
                <a:ext cx="226255" cy="195048"/>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grpSp>
      <p:sp>
        <p:nvSpPr>
          <p:cNvPr id="4095" name="Google Shape;4095;p95">
            <a:hlinkClick r:id="rId6" action="ppaction://hlinksldjump"/>
          </p:cNvPr>
          <p:cNvSpPr/>
          <p:nvPr/>
        </p:nvSpPr>
        <p:spPr>
          <a:xfrm>
            <a:off x="10263600" y="5857200"/>
            <a:ext cx="1461469" cy="399154"/>
          </a:xfrm>
          <a:prstGeom prst="roundRect">
            <a:avLst>
              <a:gd name="adj" fmla="val 0"/>
            </a:avLst>
          </a:prstGeom>
          <a:solidFill>
            <a:srgbClr val="FF0000">
              <a:alpha val="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4096" name="Google Shape;4096;p95">
            <a:hlinkClick r:id="rId7" action="ppaction://hlinksldjump"/>
          </p:cNvPr>
          <p:cNvSpPr/>
          <p:nvPr/>
        </p:nvSpPr>
        <p:spPr>
          <a:xfrm>
            <a:off x="2975112" y="3124631"/>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097" name="Google Shape;4097;p95">
            <a:hlinkClick r:id="rId8" action="ppaction://hlinksldjump"/>
          </p:cNvPr>
          <p:cNvSpPr/>
          <p:nvPr/>
        </p:nvSpPr>
        <p:spPr>
          <a:xfrm>
            <a:off x="1721689" y="3127784"/>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098" name="Google Shape;4098;p95">
            <a:hlinkClick r:id="rId9" action="ppaction://hlinksldjump"/>
          </p:cNvPr>
          <p:cNvSpPr/>
          <p:nvPr/>
        </p:nvSpPr>
        <p:spPr>
          <a:xfrm>
            <a:off x="2948220" y="4019431"/>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099" name="Google Shape;4099;p95">
            <a:hlinkClick r:id="rId10" action="ppaction://hlinksldjump"/>
          </p:cNvPr>
          <p:cNvSpPr/>
          <p:nvPr/>
        </p:nvSpPr>
        <p:spPr>
          <a:xfrm>
            <a:off x="3071222" y="4813536"/>
            <a:ext cx="936000" cy="286200"/>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100" name="Google Shape;4100;p95">
            <a:hlinkClick r:id="rId11" action="ppaction://hlinksldjump"/>
          </p:cNvPr>
          <p:cNvSpPr/>
          <p:nvPr/>
        </p:nvSpPr>
        <p:spPr>
          <a:xfrm>
            <a:off x="4189284" y="3953507"/>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101" name="Google Shape;4101;p95">
            <a:hlinkClick r:id="rId12" action="ppaction://hlinksldjump"/>
          </p:cNvPr>
          <p:cNvSpPr/>
          <p:nvPr/>
        </p:nvSpPr>
        <p:spPr>
          <a:xfrm>
            <a:off x="3190078" y="6337953"/>
            <a:ext cx="978123"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102" name="Google Shape;4102;p95">
            <a:hlinkClick r:id="rId13" action="ppaction://hlinksldjump"/>
          </p:cNvPr>
          <p:cNvSpPr/>
          <p:nvPr/>
        </p:nvSpPr>
        <p:spPr>
          <a:xfrm>
            <a:off x="5643931" y="1321427"/>
            <a:ext cx="1115700" cy="286200"/>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103" name="Google Shape;4103;p95">
            <a:hlinkClick r:id="rId14" action="ppaction://hlinksldjump"/>
          </p:cNvPr>
          <p:cNvSpPr/>
          <p:nvPr/>
        </p:nvSpPr>
        <p:spPr>
          <a:xfrm>
            <a:off x="4757306" y="3058465"/>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104" name="Google Shape;4104;p95">
            <a:hlinkClick r:id="rId15" action="ppaction://hlinksldjump"/>
          </p:cNvPr>
          <p:cNvSpPr/>
          <p:nvPr/>
        </p:nvSpPr>
        <p:spPr>
          <a:xfrm>
            <a:off x="5145537" y="3580733"/>
            <a:ext cx="1065000" cy="286200"/>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105" name="Google Shape;4105;p95">
            <a:hlinkClick r:id="rId16" action="ppaction://hlinksldjump"/>
          </p:cNvPr>
          <p:cNvSpPr/>
          <p:nvPr/>
        </p:nvSpPr>
        <p:spPr>
          <a:xfrm>
            <a:off x="6183109" y="2964564"/>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106" name="Google Shape;4106;p95">
            <a:hlinkClick r:id="rId17" action="ppaction://hlinksldjump"/>
          </p:cNvPr>
          <p:cNvSpPr/>
          <p:nvPr/>
        </p:nvSpPr>
        <p:spPr>
          <a:xfrm>
            <a:off x="6551172" y="3616668"/>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107" name="Google Shape;4107;p95">
            <a:hlinkClick r:id="rId18" action="ppaction://hlinksldjump"/>
          </p:cNvPr>
          <p:cNvSpPr/>
          <p:nvPr/>
        </p:nvSpPr>
        <p:spPr>
          <a:xfrm>
            <a:off x="6413041" y="4667251"/>
            <a:ext cx="1826972"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108" name="Google Shape;4108;p95">
            <a:hlinkClick r:id="rId19" action="ppaction://hlinksldjump"/>
          </p:cNvPr>
          <p:cNvSpPr/>
          <p:nvPr/>
        </p:nvSpPr>
        <p:spPr>
          <a:xfrm>
            <a:off x="7136463" y="5404953"/>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109" name="Google Shape;4109;p95">
            <a:hlinkClick r:id="rId20" action="ppaction://hlinksldjump"/>
          </p:cNvPr>
          <p:cNvSpPr/>
          <p:nvPr/>
        </p:nvSpPr>
        <p:spPr>
          <a:xfrm>
            <a:off x="5005319" y="6242257"/>
            <a:ext cx="813526"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110" name="Google Shape;4110;p95">
            <a:hlinkClick r:id="rId21" action="ppaction://hlinksldjump"/>
          </p:cNvPr>
          <p:cNvSpPr/>
          <p:nvPr/>
        </p:nvSpPr>
        <p:spPr>
          <a:xfrm>
            <a:off x="8679028" y="1686069"/>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111" name="Google Shape;4111;p95">
            <a:hlinkClick r:id="rId22" action="ppaction://hlinksldjump"/>
          </p:cNvPr>
          <p:cNvSpPr/>
          <p:nvPr/>
        </p:nvSpPr>
        <p:spPr>
          <a:xfrm>
            <a:off x="8691779" y="4151838"/>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112" name="Google Shape;4112;p95">
            <a:hlinkClick r:id="rId23" action="ppaction://hlinksldjump"/>
          </p:cNvPr>
          <p:cNvSpPr/>
          <p:nvPr/>
        </p:nvSpPr>
        <p:spPr>
          <a:xfrm>
            <a:off x="8691778" y="5058347"/>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4116"/>
        <p:cNvGrpSpPr/>
        <p:nvPr/>
      </p:nvGrpSpPr>
      <p:grpSpPr>
        <a:xfrm>
          <a:off x="0" y="0"/>
          <a:ext cx="0" cy="0"/>
          <a:chOff x="0" y="0"/>
          <a:chExt cx="0" cy="0"/>
        </a:xfrm>
      </p:grpSpPr>
      <p:sp>
        <p:nvSpPr>
          <p:cNvPr id="4117" name="Google Shape;4117;p96">
            <a:hlinkClick r:id="rId3" action="ppaction://hlinksldjump"/>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4118" name="Google Shape;4118;p96"/>
          <p:cNvSpPr/>
          <p:nvPr/>
        </p:nvSpPr>
        <p:spPr>
          <a:xfrm>
            <a:off x="6476762" y="3294837"/>
            <a:ext cx="939265" cy="939265"/>
          </a:xfrm>
          <a:prstGeom prst="donut">
            <a:avLst>
              <a:gd name="adj" fmla="val 11639"/>
            </a:avLst>
          </a:prstGeom>
          <a:solidFill>
            <a:srgbClr val="0070C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4119" name="Google Shape;4119;p96"/>
          <p:cNvGrpSpPr/>
          <p:nvPr/>
        </p:nvGrpSpPr>
        <p:grpSpPr>
          <a:xfrm>
            <a:off x="6017162" y="4353167"/>
            <a:ext cx="1858464" cy="1238211"/>
            <a:chOff x="8552817" y="5310720"/>
            <a:chExt cx="1858464" cy="1238211"/>
          </a:xfrm>
        </p:grpSpPr>
        <p:grpSp>
          <p:nvGrpSpPr>
            <p:cNvPr id="4120" name="Google Shape;4120;p96"/>
            <p:cNvGrpSpPr/>
            <p:nvPr/>
          </p:nvGrpSpPr>
          <p:grpSpPr>
            <a:xfrm>
              <a:off x="8552817" y="5310720"/>
              <a:ext cx="1858464" cy="1238211"/>
              <a:chOff x="2021611" y="5325378"/>
              <a:chExt cx="1858464" cy="1238211"/>
            </a:xfrm>
          </p:grpSpPr>
          <p:sp>
            <p:nvSpPr>
              <p:cNvPr id="4121" name="Google Shape;4121;p96"/>
              <p:cNvSpPr/>
              <p:nvPr/>
            </p:nvSpPr>
            <p:spPr>
              <a:xfrm>
                <a:off x="2021611" y="5325378"/>
                <a:ext cx="1858464" cy="1238211"/>
              </a:xfrm>
              <a:prstGeom prst="roundRect">
                <a:avLst>
                  <a:gd name="adj" fmla="val 4281"/>
                </a:avLst>
              </a:prstGeom>
              <a:solidFill>
                <a:schemeClr val="lt1"/>
              </a:solidFill>
              <a:ln w="1905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122" name="Google Shape;4122;p96"/>
              <p:cNvSpPr txBox="1"/>
              <p:nvPr/>
            </p:nvSpPr>
            <p:spPr>
              <a:xfrm>
                <a:off x="2021611" y="5385545"/>
                <a:ext cx="1858464"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ja-JP" sz="3600" b="1" i="0" u="none" strike="noStrike" cap="none">
                    <a:solidFill>
                      <a:srgbClr val="0070C0"/>
                    </a:solidFill>
                    <a:latin typeface="Arial"/>
                    <a:ea typeface="Arial"/>
                    <a:cs typeface="Arial"/>
                    <a:sym typeface="Arial"/>
                  </a:rPr>
                  <a:t>正解</a:t>
                </a:r>
                <a:endParaRPr sz="3600" b="1" i="0" u="none" strike="noStrike" cap="none">
                  <a:solidFill>
                    <a:srgbClr val="0070C0"/>
                  </a:solidFill>
                  <a:latin typeface="Arial"/>
                  <a:ea typeface="Arial"/>
                  <a:cs typeface="Arial"/>
                  <a:sym typeface="Arial"/>
                </a:endParaRPr>
              </a:p>
            </p:txBody>
          </p:sp>
        </p:grpSp>
        <p:grpSp>
          <p:nvGrpSpPr>
            <p:cNvPr id="4123" name="Google Shape;4123;p96"/>
            <p:cNvGrpSpPr/>
            <p:nvPr/>
          </p:nvGrpSpPr>
          <p:grpSpPr>
            <a:xfrm>
              <a:off x="8808032" y="6042189"/>
              <a:ext cx="1358204" cy="399154"/>
              <a:chOff x="1842005" y="6166650"/>
              <a:chExt cx="1358204" cy="399154"/>
            </a:xfrm>
          </p:grpSpPr>
          <p:sp>
            <p:nvSpPr>
              <p:cNvPr id="4124" name="Google Shape;4124;p96"/>
              <p:cNvSpPr/>
              <p:nvPr/>
            </p:nvSpPr>
            <p:spPr>
              <a:xfrm>
                <a:off x="1842005" y="6166650"/>
                <a:ext cx="1358204"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4125" name="Google Shape;4125;p96"/>
              <p:cNvGrpSpPr/>
              <p:nvPr/>
            </p:nvGrpSpPr>
            <p:grpSpPr>
              <a:xfrm>
                <a:off x="1931524" y="6196970"/>
                <a:ext cx="1154120" cy="338514"/>
                <a:chOff x="2099247" y="6180098"/>
                <a:chExt cx="1154120" cy="338514"/>
              </a:xfrm>
            </p:grpSpPr>
            <p:sp>
              <p:nvSpPr>
                <p:cNvPr id="4126" name="Google Shape;4126;p96"/>
                <p:cNvSpPr txBox="1"/>
                <p:nvPr/>
              </p:nvSpPr>
              <p:spPr>
                <a:xfrm>
                  <a:off x="2099247" y="6180098"/>
                  <a:ext cx="113966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600"/>
                    <a:buFont typeface="Arial"/>
                    <a:buNone/>
                  </a:pPr>
                  <a:r>
                    <a:rPr lang="ja-JP" sz="1600" b="0" i="0" u="none" strike="noStrike" cap="none">
                      <a:solidFill>
                        <a:schemeClr val="lt1"/>
                      </a:solidFill>
                      <a:latin typeface="Arial"/>
                      <a:ea typeface="Arial"/>
                      <a:cs typeface="Arial"/>
                      <a:sym typeface="Arial"/>
                    </a:rPr>
                    <a:t>図に戻る</a:t>
                  </a:r>
                  <a:endParaRPr sz="1600" b="0" i="0" u="none" strike="noStrike" cap="none">
                    <a:solidFill>
                      <a:schemeClr val="lt1"/>
                    </a:solidFill>
                    <a:latin typeface="Arial"/>
                    <a:ea typeface="Arial"/>
                    <a:cs typeface="Arial"/>
                    <a:sym typeface="Arial"/>
                  </a:endParaRPr>
                </a:p>
              </p:txBody>
            </p:sp>
            <p:sp>
              <p:nvSpPr>
                <p:cNvPr id="4127" name="Google Shape;4127;p96"/>
                <p:cNvSpPr/>
                <p:nvPr/>
              </p:nvSpPr>
              <p:spPr>
                <a:xfrm rot="5400000">
                  <a:off x="3042716" y="6251836"/>
                  <a:ext cx="226255" cy="195048"/>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grpSp>
      </p:grpSp>
      <p:sp>
        <p:nvSpPr>
          <p:cNvPr id="4128" name="Google Shape;4128;p96">
            <a:hlinkClick r:id="rId4" action="ppaction://hlinksldjump"/>
          </p:cNvPr>
          <p:cNvSpPr/>
          <p:nvPr/>
        </p:nvSpPr>
        <p:spPr>
          <a:xfrm>
            <a:off x="6272377" y="5084636"/>
            <a:ext cx="1358204" cy="399154"/>
          </a:xfrm>
          <a:prstGeom prst="roundRect">
            <a:avLst>
              <a:gd name="adj" fmla="val 0"/>
            </a:avLst>
          </a:prstGeom>
          <a:solidFill>
            <a:srgbClr val="FF0000">
              <a:alpha val="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4129" name="Google Shape;4129;p96"/>
          <p:cNvGrpSpPr/>
          <p:nvPr/>
        </p:nvGrpSpPr>
        <p:grpSpPr>
          <a:xfrm>
            <a:off x="6551173" y="3616668"/>
            <a:ext cx="864854" cy="287615"/>
            <a:chOff x="4192873" y="3953508"/>
            <a:chExt cx="864854" cy="287615"/>
          </a:xfrm>
        </p:grpSpPr>
        <p:sp>
          <p:nvSpPr>
            <p:cNvPr id="4130" name="Google Shape;4130;p96"/>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131" name="Google Shape;4131;p96"/>
            <p:cNvSpPr txBox="1"/>
            <p:nvPr/>
          </p:nvSpPr>
          <p:spPr>
            <a:xfrm>
              <a:off x="4192873" y="3960405"/>
              <a:ext cx="864854"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学 校▶</a:t>
              </a:r>
              <a:endParaRPr sz="1200" b="1" i="0" u="none" strike="noStrike" cap="none">
                <a:solidFill>
                  <a:schemeClr val="lt1"/>
                </a:solidFill>
                <a:latin typeface="Arial"/>
                <a:ea typeface="Arial"/>
                <a:cs typeface="Arial"/>
                <a:sym typeface="Arial"/>
              </a:endParaRPr>
            </a:p>
          </p:txBody>
        </p:sp>
      </p:grpSp>
    </p:spTree>
  </p:cSld>
  <p:clrMapOvr>
    <a:masterClrMapping/>
  </p:clrMapOvr>
  <p:transition>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4135"/>
        <p:cNvGrpSpPr/>
        <p:nvPr/>
      </p:nvGrpSpPr>
      <p:grpSpPr>
        <a:xfrm>
          <a:off x="0" y="0"/>
          <a:ext cx="0" cy="0"/>
          <a:chOff x="0" y="0"/>
          <a:chExt cx="0" cy="0"/>
        </a:xfrm>
      </p:grpSpPr>
      <p:sp>
        <p:nvSpPr>
          <p:cNvPr id="4136" name="Google Shape;4136;p97">
            <a:hlinkClick r:id="rId3" action="ppaction://hlinksldjump"/>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4137" name="Google Shape;4137;p97"/>
          <p:cNvGrpSpPr/>
          <p:nvPr/>
        </p:nvGrpSpPr>
        <p:grpSpPr>
          <a:xfrm>
            <a:off x="6406087" y="4661072"/>
            <a:ext cx="1864713" cy="287615"/>
            <a:chOff x="6198632" y="4543573"/>
            <a:chExt cx="1864713" cy="287615"/>
          </a:xfrm>
        </p:grpSpPr>
        <p:sp>
          <p:nvSpPr>
            <p:cNvPr id="4138" name="Google Shape;4138;p97"/>
            <p:cNvSpPr/>
            <p:nvPr/>
          </p:nvSpPr>
          <p:spPr>
            <a:xfrm>
              <a:off x="6205586" y="4543573"/>
              <a:ext cx="1826972"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139" name="Google Shape;4139;p97"/>
            <p:cNvSpPr txBox="1"/>
            <p:nvPr/>
          </p:nvSpPr>
          <p:spPr>
            <a:xfrm>
              <a:off x="6198632" y="4550470"/>
              <a:ext cx="1864713"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コンビニエンスストア▶</a:t>
              </a:r>
              <a:endParaRPr sz="1200" b="1" i="0" u="none" strike="noStrike" cap="none">
                <a:solidFill>
                  <a:schemeClr val="lt1"/>
                </a:solidFill>
                <a:latin typeface="Arial"/>
                <a:ea typeface="Arial"/>
                <a:cs typeface="Arial"/>
                <a:sym typeface="Arial"/>
              </a:endParaRPr>
            </a:p>
          </p:txBody>
        </p:sp>
      </p:grpSp>
      <p:grpSp>
        <p:nvGrpSpPr>
          <p:cNvPr id="4140" name="Google Shape;4140;p97"/>
          <p:cNvGrpSpPr/>
          <p:nvPr/>
        </p:nvGrpSpPr>
        <p:grpSpPr>
          <a:xfrm>
            <a:off x="4192873" y="3953508"/>
            <a:ext cx="833875" cy="287846"/>
            <a:chOff x="4192873" y="3953508"/>
            <a:chExt cx="833875" cy="287846"/>
          </a:xfrm>
        </p:grpSpPr>
        <p:sp>
          <p:nvSpPr>
            <p:cNvPr id="4141" name="Google Shape;4141;p97"/>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142" name="Google Shape;4142;p97"/>
            <p:cNvSpPr txBox="1"/>
            <p:nvPr/>
          </p:nvSpPr>
          <p:spPr>
            <a:xfrm>
              <a:off x="4192873" y="3960636"/>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消防署▶</a:t>
              </a:r>
              <a:endParaRPr sz="1200" b="1" i="0" u="none" strike="noStrike" cap="none">
                <a:solidFill>
                  <a:schemeClr val="lt1"/>
                </a:solidFill>
                <a:latin typeface="Arial"/>
                <a:ea typeface="Arial"/>
                <a:cs typeface="Arial"/>
                <a:sym typeface="Arial"/>
              </a:endParaRPr>
            </a:p>
          </p:txBody>
        </p:sp>
      </p:grpSp>
      <p:grpSp>
        <p:nvGrpSpPr>
          <p:cNvPr id="4143" name="Google Shape;4143;p97"/>
          <p:cNvGrpSpPr/>
          <p:nvPr/>
        </p:nvGrpSpPr>
        <p:grpSpPr>
          <a:xfrm>
            <a:off x="2975112" y="3120830"/>
            <a:ext cx="833875" cy="287615"/>
            <a:chOff x="2975112" y="3120830"/>
            <a:chExt cx="833875" cy="287615"/>
          </a:xfrm>
        </p:grpSpPr>
        <p:sp>
          <p:nvSpPr>
            <p:cNvPr id="4144" name="Google Shape;4144;p97"/>
            <p:cNvSpPr/>
            <p:nvPr/>
          </p:nvSpPr>
          <p:spPr>
            <a:xfrm>
              <a:off x="2975112" y="3120830"/>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145" name="Google Shape;4145;p97"/>
            <p:cNvSpPr txBox="1"/>
            <p:nvPr/>
          </p:nvSpPr>
          <p:spPr>
            <a:xfrm>
              <a:off x="2975112" y="3127727"/>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図書館▶</a:t>
              </a:r>
              <a:endParaRPr sz="1200" b="1" i="0" u="none" strike="noStrike" cap="none">
                <a:solidFill>
                  <a:schemeClr val="lt1"/>
                </a:solidFill>
                <a:latin typeface="Arial"/>
                <a:ea typeface="Arial"/>
                <a:cs typeface="Arial"/>
                <a:sym typeface="Arial"/>
              </a:endParaRPr>
            </a:p>
          </p:txBody>
        </p:sp>
      </p:grpSp>
      <p:grpSp>
        <p:nvGrpSpPr>
          <p:cNvPr id="4146" name="Google Shape;4146;p97"/>
          <p:cNvGrpSpPr/>
          <p:nvPr/>
        </p:nvGrpSpPr>
        <p:grpSpPr>
          <a:xfrm>
            <a:off x="1721689" y="3127784"/>
            <a:ext cx="833875" cy="287615"/>
            <a:chOff x="1721689" y="3127784"/>
            <a:chExt cx="833875" cy="287615"/>
          </a:xfrm>
        </p:grpSpPr>
        <p:sp>
          <p:nvSpPr>
            <p:cNvPr id="4147" name="Google Shape;4147;p97"/>
            <p:cNvSpPr/>
            <p:nvPr/>
          </p:nvSpPr>
          <p:spPr>
            <a:xfrm>
              <a:off x="1721689" y="3127784"/>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148" name="Google Shape;4148;p97"/>
            <p:cNvSpPr txBox="1"/>
            <p:nvPr/>
          </p:nvSpPr>
          <p:spPr>
            <a:xfrm>
              <a:off x="1721689" y="3134681"/>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市役所▶</a:t>
              </a:r>
              <a:endParaRPr sz="1200" b="1" i="0" u="none" strike="noStrike" cap="none">
                <a:solidFill>
                  <a:schemeClr val="lt1"/>
                </a:solidFill>
                <a:latin typeface="Arial"/>
                <a:ea typeface="Arial"/>
                <a:cs typeface="Arial"/>
                <a:sym typeface="Arial"/>
              </a:endParaRPr>
            </a:p>
          </p:txBody>
        </p:sp>
      </p:grpSp>
      <p:grpSp>
        <p:nvGrpSpPr>
          <p:cNvPr id="4149" name="Google Shape;4149;p97"/>
          <p:cNvGrpSpPr/>
          <p:nvPr/>
        </p:nvGrpSpPr>
        <p:grpSpPr>
          <a:xfrm>
            <a:off x="2951809" y="4019432"/>
            <a:ext cx="833875" cy="287615"/>
            <a:chOff x="2951809" y="4019432"/>
            <a:chExt cx="833875" cy="287615"/>
          </a:xfrm>
        </p:grpSpPr>
        <p:sp>
          <p:nvSpPr>
            <p:cNvPr id="4150" name="Google Shape;4150;p97"/>
            <p:cNvSpPr/>
            <p:nvPr/>
          </p:nvSpPr>
          <p:spPr>
            <a:xfrm>
              <a:off x="2951809" y="4019432"/>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151" name="Google Shape;4151;p97"/>
            <p:cNvSpPr txBox="1"/>
            <p:nvPr/>
          </p:nvSpPr>
          <p:spPr>
            <a:xfrm>
              <a:off x="2951809" y="4026329"/>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信号機▶</a:t>
              </a:r>
              <a:endParaRPr sz="1200" b="1" i="0" u="none" strike="noStrike" cap="none">
                <a:solidFill>
                  <a:schemeClr val="lt1"/>
                </a:solidFill>
                <a:latin typeface="Arial"/>
                <a:ea typeface="Arial"/>
                <a:cs typeface="Arial"/>
                <a:sym typeface="Arial"/>
              </a:endParaRPr>
            </a:p>
          </p:txBody>
        </p:sp>
      </p:grpSp>
      <p:grpSp>
        <p:nvGrpSpPr>
          <p:cNvPr id="4152" name="Google Shape;4152;p97"/>
          <p:cNvGrpSpPr/>
          <p:nvPr/>
        </p:nvGrpSpPr>
        <p:grpSpPr>
          <a:xfrm>
            <a:off x="3030323" y="4817337"/>
            <a:ext cx="1084800" cy="286187"/>
            <a:chOff x="3030323" y="4817337"/>
            <a:chExt cx="1084800" cy="286187"/>
          </a:xfrm>
        </p:grpSpPr>
        <p:sp>
          <p:nvSpPr>
            <p:cNvPr id="4153" name="Google Shape;4153;p97"/>
            <p:cNvSpPr/>
            <p:nvPr/>
          </p:nvSpPr>
          <p:spPr>
            <a:xfrm>
              <a:off x="3071222" y="4817337"/>
              <a:ext cx="936109"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154" name="Google Shape;4154;p97"/>
            <p:cNvSpPr txBox="1"/>
            <p:nvPr/>
          </p:nvSpPr>
          <p:spPr>
            <a:xfrm>
              <a:off x="3030323" y="4824224"/>
              <a:ext cx="10848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横断歩道▶</a:t>
              </a:r>
              <a:endParaRPr sz="1200" b="1" i="0" u="none" strike="noStrike" cap="none">
                <a:solidFill>
                  <a:schemeClr val="lt1"/>
                </a:solidFill>
                <a:latin typeface="Arial"/>
                <a:ea typeface="Arial"/>
                <a:cs typeface="Arial"/>
                <a:sym typeface="Arial"/>
              </a:endParaRPr>
            </a:p>
          </p:txBody>
        </p:sp>
      </p:grpSp>
      <p:grpSp>
        <p:nvGrpSpPr>
          <p:cNvPr id="4155" name="Google Shape;4155;p97"/>
          <p:cNvGrpSpPr/>
          <p:nvPr/>
        </p:nvGrpSpPr>
        <p:grpSpPr>
          <a:xfrm>
            <a:off x="3190078" y="6341754"/>
            <a:ext cx="1015518" cy="287615"/>
            <a:chOff x="3190078" y="6341754"/>
            <a:chExt cx="1015518" cy="287615"/>
          </a:xfrm>
        </p:grpSpPr>
        <p:sp>
          <p:nvSpPr>
            <p:cNvPr id="4156" name="Google Shape;4156;p97"/>
            <p:cNvSpPr/>
            <p:nvPr/>
          </p:nvSpPr>
          <p:spPr>
            <a:xfrm>
              <a:off x="3190078" y="6341754"/>
              <a:ext cx="978123"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157" name="Google Shape;4157;p97"/>
            <p:cNvSpPr txBox="1"/>
            <p:nvPr/>
          </p:nvSpPr>
          <p:spPr>
            <a:xfrm>
              <a:off x="3190078" y="6348651"/>
              <a:ext cx="1015518"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デパート▶</a:t>
              </a:r>
              <a:endParaRPr sz="1200" b="1" i="0" u="none" strike="noStrike" cap="none">
                <a:solidFill>
                  <a:schemeClr val="lt1"/>
                </a:solidFill>
                <a:latin typeface="Arial"/>
                <a:ea typeface="Arial"/>
                <a:cs typeface="Arial"/>
                <a:sym typeface="Arial"/>
              </a:endParaRPr>
            </a:p>
          </p:txBody>
        </p:sp>
      </p:grpSp>
      <p:grpSp>
        <p:nvGrpSpPr>
          <p:cNvPr id="4158" name="Google Shape;4158;p97"/>
          <p:cNvGrpSpPr/>
          <p:nvPr/>
        </p:nvGrpSpPr>
        <p:grpSpPr>
          <a:xfrm>
            <a:off x="4757307" y="3059493"/>
            <a:ext cx="833875" cy="287615"/>
            <a:chOff x="4757307" y="3059493"/>
            <a:chExt cx="833875" cy="287615"/>
          </a:xfrm>
        </p:grpSpPr>
        <p:sp>
          <p:nvSpPr>
            <p:cNvPr id="4159" name="Google Shape;4159;p97"/>
            <p:cNvSpPr/>
            <p:nvPr/>
          </p:nvSpPr>
          <p:spPr>
            <a:xfrm>
              <a:off x="4757307" y="3059493"/>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160" name="Google Shape;4160;p97"/>
            <p:cNvSpPr txBox="1"/>
            <p:nvPr/>
          </p:nvSpPr>
          <p:spPr>
            <a:xfrm>
              <a:off x="4757307" y="3066390"/>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新聞社▶</a:t>
              </a:r>
              <a:endParaRPr sz="1200" b="1" i="0" u="none" strike="noStrike" cap="none">
                <a:solidFill>
                  <a:schemeClr val="lt1"/>
                </a:solidFill>
                <a:latin typeface="Arial"/>
                <a:ea typeface="Arial"/>
                <a:cs typeface="Arial"/>
                <a:sym typeface="Arial"/>
              </a:endParaRPr>
            </a:p>
          </p:txBody>
        </p:sp>
      </p:grpSp>
      <p:grpSp>
        <p:nvGrpSpPr>
          <p:cNvPr id="4161" name="Google Shape;4161;p97"/>
          <p:cNvGrpSpPr/>
          <p:nvPr/>
        </p:nvGrpSpPr>
        <p:grpSpPr>
          <a:xfrm>
            <a:off x="5566524" y="1279181"/>
            <a:ext cx="1308600" cy="347644"/>
            <a:chOff x="5566524" y="1279181"/>
            <a:chExt cx="1308600" cy="347644"/>
          </a:xfrm>
        </p:grpSpPr>
        <p:sp>
          <p:nvSpPr>
            <p:cNvPr id="4162" name="Google Shape;4162;p97"/>
            <p:cNvSpPr/>
            <p:nvPr/>
          </p:nvSpPr>
          <p:spPr>
            <a:xfrm>
              <a:off x="5639662" y="1318349"/>
              <a:ext cx="1113387"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163" name="Google Shape;4163;p97"/>
            <p:cNvSpPr txBox="1"/>
            <p:nvPr/>
          </p:nvSpPr>
          <p:spPr>
            <a:xfrm>
              <a:off x="5566524" y="1349925"/>
              <a:ext cx="13086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ごみ処理場▶</a:t>
              </a:r>
              <a:endParaRPr sz="1200" b="1" i="0" u="none" strike="noStrike" cap="none">
                <a:solidFill>
                  <a:schemeClr val="lt1"/>
                </a:solidFill>
                <a:latin typeface="Arial"/>
                <a:ea typeface="Arial"/>
                <a:cs typeface="Arial"/>
                <a:sym typeface="Arial"/>
              </a:endParaRPr>
            </a:p>
          </p:txBody>
        </p:sp>
        <p:sp>
          <p:nvSpPr>
            <p:cNvPr id="4164" name="Google Shape;4164;p97"/>
            <p:cNvSpPr txBox="1"/>
            <p:nvPr/>
          </p:nvSpPr>
          <p:spPr>
            <a:xfrm>
              <a:off x="6015038" y="1279181"/>
              <a:ext cx="660082" cy="18466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ja-JP" sz="600" b="0" i="0" u="none" strike="noStrike" cap="none">
                  <a:solidFill>
                    <a:schemeClr val="lt1"/>
                  </a:solidFill>
                  <a:latin typeface="Arial"/>
                  <a:ea typeface="Arial"/>
                  <a:cs typeface="Arial"/>
                  <a:sym typeface="Arial"/>
                </a:rPr>
                <a:t>しょりじょう</a:t>
              </a:r>
              <a:endParaRPr sz="600" b="0" i="0" u="none" strike="noStrike" cap="none">
                <a:solidFill>
                  <a:schemeClr val="lt1"/>
                </a:solidFill>
                <a:latin typeface="Arial"/>
                <a:ea typeface="Arial"/>
                <a:cs typeface="Arial"/>
                <a:sym typeface="Arial"/>
              </a:endParaRPr>
            </a:p>
          </p:txBody>
        </p:sp>
      </p:grpSp>
      <p:grpSp>
        <p:nvGrpSpPr>
          <p:cNvPr id="4165" name="Google Shape;4165;p97"/>
          <p:cNvGrpSpPr/>
          <p:nvPr/>
        </p:nvGrpSpPr>
        <p:grpSpPr>
          <a:xfrm>
            <a:off x="5005319" y="6204344"/>
            <a:ext cx="855304" cy="350238"/>
            <a:chOff x="5620614" y="6410682"/>
            <a:chExt cx="855304" cy="350238"/>
          </a:xfrm>
        </p:grpSpPr>
        <p:sp>
          <p:nvSpPr>
            <p:cNvPr id="4166" name="Google Shape;4166;p97"/>
            <p:cNvSpPr/>
            <p:nvPr/>
          </p:nvSpPr>
          <p:spPr>
            <a:xfrm>
              <a:off x="5620614" y="6449623"/>
              <a:ext cx="813526"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167" name="Google Shape;4167;p97"/>
            <p:cNvSpPr txBox="1"/>
            <p:nvPr/>
          </p:nvSpPr>
          <p:spPr>
            <a:xfrm>
              <a:off x="5642043" y="6480202"/>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警察署▶</a:t>
              </a:r>
              <a:endParaRPr sz="1200" b="1" i="0" u="none" strike="noStrike" cap="none">
                <a:solidFill>
                  <a:schemeClr val="lt1"/>
                </a:solidFill>
                <a:latin typeface="Arial"/>
                <a:ea typeface="Arial"/>
                <a:cs typeface="Arial"/>
                <a:sym typeface="Arial"/>
              </a:endParaRPr>
            </a:p>
          </p:txBody>
        </p:sp>
        <p:sp>
          <p:nvSpPr>
            <p:cNvPr id="4168" name="Google Shape;4168;p97"/>
            <p:cNvSpPr txBox="1"/>
            <p:nvPr/>
          </p:nvSpPr>
          <p:spPr>
            <a:xfrm>
              <a:off x="5667603" y="6410682"/>
              <a:ext cx="672043" cy="18466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600"/>
                <a:buFont typeface="Arial"/>
                <a:buNone/>
              </a:pPr>
              <a:r>
                <a:rPr lang="ja-JP" sz="600" b="0" i="0" u="none" strike="noStrike" cap="none">
                  <a:solidFill>
                    <a:schemeClr val="lt1"/>
                  </a:solidFill>
                  <a:latin typeface="Arial"/>
                  <a:ea typeface="Arial"/>
                  <a:cs typeface="Arial"/>
                  <a:sym typeface="Arial"/>
                </a:rPr>
                <a:t>けいさつしょ</a:t>
              </a:r>
              <a:endParaRPr sz="600" b="0" i="0" u="none" strike="noStrike" cap="none">
                <a:solidFill>
                  <a:schemeClr val="lt1"/>
                </a:solidFill>
                <a:latin typeface="Arial"/>
                <a:ea typeface="Arial"/>
                <a:cs typeface="Arial"/>
                <a:sym typeface="Arial"/>
              </a:endParaRPr>
            </a:p>
          </p:txBody>
        </p:sp>
      </p:grpSp>
      <p:grpSp>
        <p:nvGrpSpPr>
          <p:cNvPr id="4169" name="Google Shape;4169;p97"/>
          <p:cNvGrpSpPr/>
          <p:nvPr/>
        </p:nvGrpSpPr>
        <p:grpSpPr>
          <a:xfrm>
            <a:off x="5069475" y="3580733"/>
            <a:ext cx="1217100" cy="286187"/>
            <a:chOff x="6141484" y="4543573"/>
            <a:chExt cx="1217100" cy="286187"/>
          </a:xfrm>
        </p:grpSpPr>
        <p:sp>
          <p:nvSpPr>
            <p:cNvPr id="4170" name="Google Shape;4170;p97"/>
            <p:cNvSpPr/>
            <p:nvPr/>
          </p:nvSpPr>
          <p:spPr>
            <a:xfrm>
              <a:off x="6205586" y="4543573"/>
              <a:ext cx="1065055"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171" name="Google Shape;4171;p97"/>
            <p:cNvSpPr txBox="1"/>
            <p:nvPr/>
          </p:nvSpPr>
          <p:spPr>
            <a:xfrm>
              <a:off x="6141484" y="4550463"/>
              <a:ext cx="12171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マンション▶</a:t>
              </a:r>
              <a:endParaRPr sz="1200" b="1" i="0" u="none" strike="noStrike" cap="none">
                <a:solidFill>
                  <a:schemeClr val="lt1"/>
                </a:solidFill>
                <a:latin typeface="Arial"/>
                <a:ea typeface="Arial"/>
                <a:cs typeface="Arial"/>
                <a:sym typeface="Arial"/>
              </a:endParaRPr>
            </a:p>
          </p:txBody>
        </p:sp>
      </p:grpSp>
      <p:grpSp>
        <p:nvGrpSpPr>
          <p:cNvPr id="4172" name="Google Shape;4172;p97"/>
          <p:cNvGrpSpPr/>
          <p:nvPr/>
        </p:nvGrpSpPr>
        <p:grpSpPr>
          <a:xfrm>
            <a:off x="6551173" y="3616668"/>
            <a:ext cx="864854" cy="287615"/>
            <a:chOff x="4192873" y="3953508"/>
            <a:chExt cx="864854" cy="287615"/>
          </a:xfrm>
        </p:grpSpPr>
        <p:sp>
          <p:nvSpPr>
            <p:cNvPr id="4173" name="Google Shape;4173;p97"/>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174" name="Google Shape;4174;p97"/>
            <p:cNvSpPr txBox="1"/>
            <p:nvPr/>
          </p:nvSpPr>
          <p:spPr>
            <a:xfrm>
              <a:off x="4192873" y="3960405"/>
              <a:ext cx="864854"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学 校▶</a:t>
              </a:r>
              <a:endParaRPr sz="1200" b="1" i="0" u="none" strike="noStrike" cap="none">
                <a:solidFill>
                  <a:schemeClr val="lt1"/>
                </a:solidFill>
                <a:latin typeface="Arial"/>
                <a:ea typeface="Arial"/>
                <a:cs typeface="Arial"/>
                <a:sym typeface="Arial"/>
              </a:endParaRPr>
            </a:p>
          </p:txBody>
        </p:sp>
      </p:grpSp>
      <p:grpSp>
        <p:nvGrpSpPr>
          <p:cNvPr id="4175" name="Google Shape;4175;p97"/>
          <p:cNvGrpSpPr/>
          <p:nvPr/>
        </p:nvGrpSpPr>
        <p:grpSpPr>
          <a:xfrm>
            <a:off x="7136463" y="5404953"/>
            <a:ext cx="864854" cy="287615"/>
            <a:chOff x="4192873" y="3953508"/>
            <a:chExt cx="864854" cy="287615"/>
          </a:xfrm>
        </p:grpSpPr>
        <p:sp>
          <p:nvSpPr>
            <p:cNvPr id="4176" name="Google Shape;4176;p97"/>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177" name="Google Shape;4177;p97"/>
            <p:cNvSpPr txBox="1"/>
            <p:nvPr/>
          </p:nvSpPr>
          <p:spPr>
            <a:xfrm>
              <a:off x="4192873" y="3960405"/>
              <a:ext cx="864854"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橋▶</a:t>
              </a:r>
              <a:endParaRPr sz="1200" b="1" i="0" u="none" strike="noStrike" cap="none">
                <a:solidFill>
                  <a:schemeClr val="lt1"/>
                </a:solidFill>
                <a:latin typeface="Arial"/>
                <a:ea typeface="Arial"/>
                <a:cs typeface="Arial"/>
                <a:sym typeface="Arial"/>
              </a:endParaRPr>
            </a:p>
          </p:txBody>
        </p:sp>
      </p:grpSp>
      <p:grpSp>
        <p:nvGrpSpPr>
          <p:cNvPr id="4178" name="Google Shape;4178;p97"/>
          <p:cNvGrpSpPr/>
          <p:nvPr/>
        </p:nvGrpSpPr>
        <p:grpSpPr>
          <a:xfrm>
            <a:off x="8691779" y="5058348"/>
            <a:ext cx="864854" cy="286187"/>
            <a:chOff x="4192873" y="3953508"/>
            <a:chExt cx="864854" cy="286187"/>
          </a:xfrm>
        </p:grpSpPr>
        <p:sp>
          <p:nvSpPr>
            <p:cNvPr id="4179" name="Google Shape;4179;p97"/>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180" name="Google Shape;4180;p97"/>
            <p:cNvSpPr txBox="1"/>
            <p:nvPr/>
          </p:nvSpPr>
          <p:spPr>
            <a:xfrm>
              <a:off x="4192873" y="3956993"/>
              <a:ext cx="864854"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公 園▶</a:t>
              </a:r>
              <a:endParaRPr sz="1200" b="1" i="0" u="none" strike="noStrike" cap="none">
                <a:solidFill>
                  <a:schemeClr val="lt1"/>
                </a:solidFill>
                <a:latin typeface="Arial"/>
                <a:ea typeface="Arial"/>
                <a:cs typeface="Arial"/>
                <a:sym typeface="Arial"/>
              </a:endParaRPr>
            </a:p>
          </p:txBody>
        </p:sp>
      </p:grpSp>
      <p:grpSp>
        <p:nvGrpSpPr>
          <p:cNvPr id="4181" name="Google Shape;4181;p97"/>
          <p:cNvGrpSpPr/>
          <p:nvPr/>
        </p:nvGrpSpPr>
        <p:grpSpPr>
          <a:xfrm>
            <a:off x="8691779" y="4151838"/>
            <a:ext cx="833875" cy="287615"/>
            <a:chOff x="4192873" y="3953508"/>
            <a:chExt cx="833875" cy="287615"/>
          </a:xfrm>
        </p:grpSpPr>
        <p:sp>
          <p:nvSpPr>
            <p:cNvPr id="4182" name="Google Shape;4182;p97"/>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183" name="Google Shape;4183;p97"/>
            <p:cNvSpPr txBox="1"/>
            <p:nvPr/>
          </p:nvSpPr>
          <p:spPr>
            <a:xfrm>
              <a:off x="4192873" y="3960405"/>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公民館▶</a:t>
              </a:r>
              <a:endParaRPr sz="1200" b="1" i="0" u="none" strike="noStrike" cap="none">
                <a:solidFill>
                  <a:schemeClr val="lt1"/>
                </a:solidFill>
                <a:latin typeface="Arial"/>
                <a:ea typeface="Arial"/>
                <a:cs typeface="Arial"/>
                <a:sym typeface="Arial"/>
              </a:endParaRPr>
            </a:p>
          </p:txBody>
        </p:sp>
      </p:grpSp>
      <p:grpSp>
        <p:nvGrpSpPr>
          <p:cNvPr id="4184" name="Google Shape;4184;p97"/>
          <p:cNvGrpSpPr/>
          <p:nvPr/>
        </p:nvGrpSpPr>
        <p:grpSpPr>
          <a:xfrm>
            <a:off x="6183109" y="2964565"/>
            <a:ext cx="864854" cy="287615"/>
            <a:chOff x="4192873" y="3953508"/>
            <a:chExt cx="864854" cy="287615"/>
          </a:xfrm>
        </p:grpSpPr>
        <p:sp>
          <p:nvSpPr>
            <p:cNvPr id="4185" name="Google Shape;4185;p97"/>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186" name="Google Shape;4186;p97"/>
            <p:cNvSpPr txBox="1"/>
            <p:nvPr/>
          </p:nvSpPr>
          <p:spPr>
            <a:xfrm>
              <a:off x="4192873" y="3960405"/>
              <a:ext cx="864854"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工 場▶</a:t>
              </a:r>
              <a:endParaRPr sz="1200" b="1" i="0" u="none" strike="noStrike" cap="none">
                <a:solidFill>
                  <a:schemeClr val="lt1"/>
                </a:solidFill>
                <a:latin typeface="Arial"/>
                <a:ea typeface="Arial"/>
                <a:cs typeface="Arial"/>
                <a:sym typeface="Arial"/>
              </a:endParaRPr>
            </a:p>
          </p:txBody>
        </p:sp>
      </p:grpSp>
      <p:grpSp>
        <p:nvGrpSpPr>
          <p:cNvPr id="4187" name="Google Shape;4187;p97"/>
          <p:cNvGrpSpPr/>
          <p:nvPr/>
        </p:nvGrpSpPr>
        <p:grpSpPr>
          <a:xfrm>
            <a:off x="8679028" y="1686069"/>
            <a:ext cx="864854" cy="286645"/>
            <a:chOff x="4192873" y="3953508"/>
            <a:chExt cx="864854" cy="286645"/>
          </a:xfrm>
        </p:grpSpPr>
        <p:sp>
          <p:nvSpPr>
            <p:cNvPr id="4188" name="Google Shape;4188;p97"/>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189" name="Google Shape;4189;p97"/>
            <p:cNvSpPr txBox="1"/>
            <p:nvPr/>
          </p:nvSpPr>
          <p:spPr>
            <a:xfrm>
              <a:off x="4192873" y="3959435"/>
              <a:ext cx="864854"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県 庁▶</a:t>
              </a:r>
              <a:endParaRPr sz="1200" b="1" i="0" u="none" strike="noStrike" cap="none">
                <a:solidFill>
                  <a:schemeClr val="lt1"/>
                </a:solidFill>
                <a:latin typeface="Arial"/>
                <a:ea typeface="Arial"/>
                <a:cs typeface="Arial"/>
                <a:sym typeface="Arial"/>
              </a:endParaRPr>
            </a:p>
          </p:txBody>
        </p:sp>
      </p:grpSp>
      <p:pic>
        <p:nvPicPr>
          <p:cNvPr id="4190" name="Google Shape;4190;p97"/>
          <p:cNvPicPr preferRelativeResize="0"/>
          <p:nvPr/>
        </p:nvPicPr>
        <p:blipFill rotWithShape="1">
          <a:blip r:embed="rId4">
            <a:alphaModFix/>
          </a:blip>
          <a:srcRect/>
          <a:stretch/>
        </p:blipFill>
        <p:spPr>
          <a:xfrm>
            <a:off x="738008" y="2226956"/>
            <a:ext cx="828864" cy="2415547"/>
          </a:xfrm>
          <a:prstGeom prst="rect">
            <a:avLst/>
          </a:prstGeom>
          <a:noFill/>
          <a:ln>
            <a:noFill/>
          </a:ln>
        </p:spPr>
      </p:pic>
      <p:pic>
        <p:nvPicPr>
          <p:cNvPr id="4191" name="Google Shape;4191;p97"/>
          <p:cNvPicPr preferRelativeResize="0"/>
          <p:nvPr/>
        </p:nvPicPr>
        <p:blipFill rotWithShape="1">
          <a:blip r:embed="rId5">
            <a:alphaModFix/>
          </a:blip>
          <a:srcRect/>
          <a:stretch/>
        </p:blipFill>
        <p:spPr>
          <a:xfrm>
            <a:off x="10850685" y="2584220"/>
            <a:ext cx="963061" cy="2210304"/>
          </a:xfrm>
          <a:prstGeom prst="rect">
            <a:avLst/>
          </a:prstGeom>
          <a:noFill/>
          <a:ln>
            <a:noFill/>
          </a:ln>
        </p:spPr>
      </p:pic>
      <p:grpSp>
        <p:nvGrpSpPr>
          <p:cNvPr id="4192" name="Google Shape;4192;p97"/>
          <p:cNvGrpSpPr/>
          <p:nvPr/>
        </p:nvGrpSpPr>
        <p:grpSpPr>
          <a:xfrm>
            <a:off x="201954" y="1255867"/>
            <a:ext cx="2869268" cy="894581"/>
            <a:chOff x="201954" y="1255867"/>
            <a:chExt cx="2869268" cy="894581"/>
          </a:xfrm>
        </p:grpSpPr>
        <p:sp>
          <p:nvSpPr>
            <p:cNvPr id="4193" name="Google Shape;4193;p97"/>
            <p:cNvSpPr/>
            <p:nvPr/>
          </p:nvSpPr>
          <p:spPr>
            <a:xfrm>
              <a:off x="201954" y="1255867"/>
              <a:ext cx="2715599" cy="894581"/>
            </a:xfrm>
            <a:prstGeom prst="wedgeRoundRectCallout">
              <a:avLst>
                <a:gd name="adj1" fmla="val 846"/>
                <a:gd name="adj2" fmla="val 66065"/>
                <a:gd name="adj3" fmla="val 16667"/>
              </a:avLst>
            </a:prstGeom>
            <a:solidFill>
              <a:schemeClr val="lt1"/>
            </a:solidFill>
            <a:ln w="12700" cap="flat" cmpd="sng">
              <a:solidFill>
                <a:schemeClr val="dk1"/>
              </a:solidFill>
              <a:prstDash val="solid"/>
              <a:miter lim="800000"/>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194" name="Google Shape;4194;p97"/>
            <p:cNvSpPr txBox="1"/>
            <p:nvPr/>
          </p:nvSpPr>
          <p:spPr>
            <a:xfrm>
              <a:off x="236244" y="1275553"/>
              <a:ext cx="2834978" cy="867890"/>
            </a:xfrm>
            <a:prstGeom prst="rect">
              <a:avLst/>
            </a:prstGeom>
            <a:noFill/>
            <a:ln>
              <a:noFill/>
            </a:ln>
            <a:effectLst>
              <a:outerShdw blurRad="63500" sx="102000" sy="102000" algn="ctr" rotWithShape="0">
                <a:srgbClr val="000000">
                  <a:alpha val="40000"/>
                </a:srgbClr>
              </a:outerShdw>
            </a:effectLst>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税金を使って作られる施設</a:t>
              </a:r>
              <a:endParaRPr sz="1400" b="0" i="0" u="none" strike="noStrike" cap="none">
                <a:solidFill>
                  <a:schemeClr val="dk1"/>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や設備はどれだろう？</a:t>
              </a:r>
              <a:endParaRPr sz="1400" b="0" i="0" u="none" strike="noStrike" cap="none">
                <a:solidFill>
                  <a:srgbClr val="000000"/>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正解のボタンを押してみよう。</a:t>
              </a:r>
              <a:endParaRPr sz="1400" b="0" i="0" u="none" strike="noStrike" cap="none">
                <a:solidFill>
                  <a:srgbClr val="000000"/>
                </a:solidFill>
                <a:latin typeface="Arial"/>
                <a:ea typeface="Arial"/>
                <a:cs typeface="Arial"/>
                <a:sym typeface="Arial"/>
              </a:endParaRPr>
            </a:p>
          </p:txBody>
        </p:sp>
      </p:grpSp>
      <p:grpSp>
        <p:nvGrpSpPr>
          <p:cNvPr id="4195" name="Google Shape;4195;p97"/>
          <p:cNvGrpSpPr/>
          <p:nvPr/>
        </p:nvGrpSpPr>
        <p:grpSpPr>
          <a:xfrm>
            <a:off x="9993599" y="4910247"/>
            <a:ext cx="2010036" cy="1440245"/>
            <a:chOff x="201955" y="1255867"/>
            <a:chExt cx="2010036" cy="1440245"/>
          </a:xfrm>
        </p:grpSpPr>
        <p:sp>
          <p:nvSpPr>
            <p:cNvPr id="4196" name="Google Shape;4196;p97"/>
            <p:cNvSpPr/>
            <p:nvPr/>
          </p:nvSpPr>
          <p:spPr>
            <a:xfrm>
              <a:off x="201955" y="1255867"/>
              <a:ext cx="2001280" cy="1440245"/>
            </a:xfrm>
            <a:prstGeom prst="wedgeRoundRectCallout">
              <a:avLst>
                <a:gd name="adj1" fmla="val -7118"/>
                <a:gd name="adj2" fmla="val -64029"/>
                <a:gd name="adj3" fmla="val 16667"/>
              </a:avLst>
            </a:prstGeom>
            <a:solidFill>
              <a:schemeClr val="lt1"/>
            </a:solidFill>
            <a:ln w="12700" cap="flat" cmpd="sng">
              <a:solidFill>
                <a:schemeClr val="dk1"/>
              </a:solidFill>
              <a:prstDash val="solid"/>
              <a:miter lim="800000"/>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197" name="Google Shape;4197;p97"/>
            <p:cNvSpPr txBox="1"/>
            <p:nvPr/>
          </p:nvSpPr>
          <p:spPr>
            <a:xfrm>
              <a:off x="216339" y="1319042"/>
              <a:ext cx="1995652" cy="867890"/>
            </a:xfrm>
            <a:prstGeom prst="rect">
              <a:avLst/>
            </a:prstGeom>
            <a:noFill/>
            <a:ln>
              <a:noFill/>
            </a:ln>
            <a:effectLst>
              <a:outerShdw blurRad="63500" sx="102000" sy="102000" algn="ctr" rotWithShape="0">
                <a:srgbClr val="000000">
                  <a:alpha val="40000"/>
                </a:srgbClr>
              </a:outerShdw>
            </a:effectLst>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いくつあるかな？</a:t>
              </a:r>
              <a:endParaRPr sz="1400" b="0" i="0" u="none" strike="noStrike" cap="none">
                <a:solidFill>
                  <a:srgbClr val="000000"/>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「答え一覧ボタン」を押すと答えがでるよ。</a:t>
              </a:r>
              <a:endParaRPr sz="1400" b="0" i="0" u="none" strike="noStrike" cap="none">
                <a:solidFill>
                  <a:srgbClr val="000000"/>
                </a:solidFill>
                <a:latin typeface="Arial"/>
                <a:ea typeface="Arial"/>
                <a:cs typeface="Arial"/>
                <a:sym typeface="Arial"/>
              </a:endParaRPr>
            </a:p>
          </p:txBody>
        </p:sp>
      </p:grpSp>
      <p:grpSp>
        <p:nvGrpSpPr>
          <p:cNvPr id="4198" name="Google Shape;4198;p97"/>
          <p:cNvGrpSpPr/>
          <p:nvPr/>
        </p:nvGrpSpPr>
        <p:grpSpPr>
          <a:xfrm>
            <a:off x="10264439" y="5856450"/>
            <a:ext cx="1461469" cy="399154"/>
            <a:chOff x="1257316" y="6166651"/>
            <a:chExt cx="1461469" cy="399154"/>
          </a:xfrm>
        </p:grpSpPr>
        <p:sp>
          <p:nvSpPr>
            <p:cNvPr id="4199" name="Google Shape;4199;p97"/>
            <p:cNvSpPr/>
            <p:nvPr/>
          </p:nvSpPr>
          <p:spPr>
            <a:xfrm>
              <a:off x="1257316" y="6166651"/>
              <a:ext cx="1461469"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4200" name="Google Shape;4200;p97"/>
            <p:cNvGrpSpPr/>
            <p:nvPr/>
          </p:nvGrpSpPr>
          <p:grpSpPr>
            <a:xfrm>
              <a:off x="1400567" y="6185730"/>
              <a:ext cx="1169414" cy="338514"/>
              <a:chOff x="1568290" y="6168858"/>
              <a:chExt cx="1169414" cy="338514"/>
            </a:xfrm>
          </p:grpSpPr>
          <p:sp>
            <p:nvSpPr>
              <p:cNvPr id="4201" name="Google Shape;4201;p97"/>
              <p:cNvSpPr txBox="1"/>
              <p:nvPr/>
            </p:nvSpPr>
            <p:spPr>
              <a:xfrm>
                <a:off x="1568290" y="6168858"/>
                <a:ext cx="1016492"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600"/>
                  <a:buFont typeface="Arial"/>
                  <a:buNone/>
                </a:pPr>
                <a:r>
                  <a:rPr lang="ja-JP" sz="1600" b="0" i="0" u="none" strike="noStrike" cap="none">
                    <a:solidFill>
                      <a:schemeClr val="lt1"/>
                    </a:solidFill>
                    <a:latin typeface="Arial"/>
                    <a:ea typeface="Arial"/>
                    <a:cs typeface="Arial"/>
                    <a:sym typeface="Arial"/>
                  </a:rPr>
                  <a:t>答え一覧</a:t>
                </a:r>
                <a:endParaRPr sz="1600" b="0" i="0" u="none" strike="noStrike" cap="none">
                  <a:solidFill>
                    <a:schemeClr val="lt1"/>
                  </a:solidFill>
                  <a:latin typeface="Arial"/>
                  <a:ea typeface="Arial"/>
                  <a:cs typeface="Arial"/>
                  <a:sym typeface="Arial"/>
                </a:endParaRPr>
              </a:p>
            </p:txBody>
          </p:sp>
          <p:sp>
            <p:nvSpPr>
              <p:cNvPr id="4202" name="Google Shape;4202;p97"/>
              <p:cNvSpPr/>
              <p:nvPr/>
            </p:nvSpPr>
            <p:spPr>
              <a:xfrm rot="5400000">
                <a:off x="2527053" y="6251838"/>
                <a:ext cx="226255" cy="195048"/>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grpSp>
      <p:sp>
        <p:nvSpPr>
          <p:cNvPr id="4203" name="Google Shape;4203;p97">
            <a:hlinkClick r:id="rId6" action="ppaction://hlinksldjump"/>
          </p:cNvPr>
          <p:cNvSpPr/>
          <p:nvPr/>
        </p:nvSpPr>
        <p:spPr>
          <a:xfrm>
            <a:off x="10263600" y="5857200"/>
            <a:ext cx="1461469" cy="399154"/>
          </a:xfrm>
          <a:prstGeom prst="roundRect">
            <a:avLst>
              <a:gd name="adj" fmla="val 0"/>
            </a:avLst>
          </a:prstGeom>
          <a:solidFill>
            <a:srgbClr val="FF0000">
              <a:alpha val="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4204" name="Google Shape;4204;p97">
            <a:hlinkClick r:id="rId7" action="ppaction://hlinksldjump"/>
          </p:cNvPr>
          <p:cNvSpPr/>
          <p:nvPr/>
        </p:nvSpPr>
        <p:spPr>
          <a:xfrm>
            <a:off x="2975112" y="3124631"/>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205" name="Google Shape;4205;p97">
            <a:hlinkClick r:id="rId8" action="ppaction://hlinksldjump"/>
          </p:cNvPr>
          <p:cNvSpPr/>
          <p:nvPr/>
        </p:nvSpPr>
        <p:spPr>
          <a:xfrm>
            <a:off x="1721689" y="3127784"/>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206" name="Google Shape;4206;p97">
            <a:hlinkClick r:id="rId9" action="ppaction://hlinksldjump"/>
          </p:cNvPr>
          <p:cNvSpPr/>
          <p:nvPr/>
        </p:nvSpPr>
        <p:spPr>
          <a:xfrm>
            <a:off x="2948220" y="4019431"/>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207" name="Google Shape;4207;p97">
            <a:hlinkClick r:id="rId10" action="ppaction://hlinksldjump"/>
          </p:cNvPr>
          <p:cNvSpPr/>
          <p:nvPr/>
        </p:nvSpPr>
        <p:spPr>
          <a:xfrm>
            <a:off x="3071222" y="4813536"/>
            <a:ext cx="936000" cy="286200"/>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208" name="Google Shape;4208;p97">
            <a:hlinkClick r:id="rId11" action="ppaction://hlinksldjump"/>
          </p:cNvPr>
          <p:cNvSpPr/>
          <p:nvPr/>
        </p:nvSpPr>
        <p:spPr>
          <a:xfrm>
            <a:off x="4189284" y="3953507"/>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209" name="Google Shape;4209;p97">
            <a:hlinkClick r:id="rId12" action="ppaction://hlinksldjump"/>
          </p:cNvPr>
          <p:cNvSpPr/>
          <p:nvPr/>
        </p:nvSpPr>
        <p:spPr>
          <a:xfrm>
            <a:off x="3190078" y="6337953"/>
            <a:ext cx="978123"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210" name="Google Shape;4210;p97">
            <a:hlinkClick r:id="rId13" action="ppaction://hlinksldjump"/>
          </p:cNvPr>
          <p:cNvSpPr/>
          <p:nvPr/>
        </p:nvSpPr>
        <p:spPr>
          <a:xfrm>
            <a:off x="5643931" y="1321427"/>
            <a:ext cx="1115700" cy="286200"/>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211" name="Google Shape;4211;p97">
            <a:hlinkClick r:id="rId14" action="ppaction://hlinksldjump"/>
          </p:cNvPr>
          <p:cNvSpPr/>
          <p:nvPr/>
        </p:nvSpPr>
        <p:spPr>
          <a:xfrm>
            <a:off x="4757306" y="3058465"/>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212" name="Google Shape;4212;p97">
            <a:hlinkClick r:id="rId15" action="ppaction://hlinksldjump"/>
          </p:cNvPr>
          <p:cNvSpPr/>
          <p:nvPr/>
        </p:nvSpPr>
        <p:spPr>
          <a:xfrm>
            <a:off x="5145537" y="3580733"/>
            <a:ext cx="1065000" cy="286200"/>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213" name="Google Shape;4213;p97">
            <a:hlinkClick r:id="rId16" action="ppaction://hlinksldjump"/>
          </p:cNvPr>
          <p:cNvSpPr/>
          <p:nvPr/>
        </p:nvSpPr>
        <p:spPr>
          <a:xfrm>
            <a:off x="6183109" y="2964564"/>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214" name="Google Shape;4214;p97">
            <a:hlinkClick r:id="rId17" action="ppaction://hlinksldjump"/>
          </p:cNvPr>
          <p:cNvSpPr/>
          <p:nvPr/>
        </p:nvSpPr>
        <p:spPr>
          <a:xfrm>
            <a:off x="6551172" y="3616668"/>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215" name="Google Shape;4215;p97">
            <a:hlinkClick r:id="rId18" action="ppaction://hlinksldjump"/>
          </p:cNvPr>
          <p:cNvSpPr/>
          <p:nvPr/>
        </p:nvSpPr>
        <p:spPr>
          <a:xfrm>
            <a:off x="6413041" y="4667251"/>
            <a:ext cx="1826972"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216" name="Google Shape;4216;p97">
            <a:hlinkClick r:id="rId19" action="ppaction://hlinksldjump"/>
          </p:cNvPr>
          <p:cNvSpPr/>
          <p:nvPr/>
        </p:nvSpPr>
        <p:spPr>
          <a:xfrm>
            <a:off x="7136463" y="5404953"/>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217" name="Google Shape;4217;p97">
            <a:hlinkClick r:id="rId20" action="ppaction://hlinksldjump"/>
          </p:cNvPr>
          <p:cNvSpPr/>
          <p:nvPr/>
        </p:nvSpPr>
        <p:spPr>
          <a:xfrm>
            <a:off x="5005319" y="6242257"/>
            <a:ext cx="813526"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218" name="Google Shape;4218;p97">
            <a:hlinkClick r:id="rId21" action="ppaction://hlinksldjump"/>
          </p:cNvPr>
          <p:cNvSpPr/>
          <p:nvPr/>
        </p:nvSpPr>
        <p:spPr>
          <a:xfrm>
            <a:off x="8679028" y="1686069"/>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219" name="Google Shape;4219;p97">
            <a:hlinkClick r:id="rId22" action="ppaction://hlinksldjump"/>
          </p:cNvPr>
          <p:cNvSpPr/>
          <p:nvPr/>
        </p:nvSpPr>
        <p:spPr>
          <a:xfrm>
            <a:off x="8691779" y="4151838"/>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220" name="Google Shape;4220;p97">
            <a:hlinkClick r:id="rId23" action="ppaction://hlinksldjump"/>
          </p:cNvPr>
          <p:cNvSpPr/>
          <p:nvPr/>
        </p:nvSpPr>
        <p:spPr>
          <a:xfrm>
            <a:off x="8691778" y="5058347"/>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4225"/>
        <p:cNvGrpSpPr/>
        <p:nvPr/>
      </p:nvGrpSpPr>
      <p:grpSpPr>
        <a:xfrm>
          <a:off x="0" y="0"/>
          <a:ext cx="0" cy="0"/>
          <a:chOff x="0" y="0"/>
          <a:chExt cx="0" cy="0"/>
        </a:xfrm>
      </p:grpSpPr>
      <p:sp>
        <p:nvSpPr>
          <p:cNvPr id="4226" name="Google Shape;4226;p98">
            <a:hlinkClick r:id="rId3" action="ppaction://hlinksldjump"/>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4227" name="Google Shape;4227;p98"/>
          <p:cNvGrpSpPr/>
          <p:nvPr/>
        </p:nvGrpSpPr>
        <p:grpSpPr>
          <a:xfrm>
            <a:off x="6381549" y="5269462"/>
            <a:ext cx="1858464" cy="1238211"/>
            <a:chOff x="8552817" y="5310720"/>
            <a:chExt cx="1858464" cy="1238211"/>
          </a:xfrm>
        </p:grpSpPr>
        <p:grpSp>
          <p:nvGrpSpPr>
            <p:cNvPr id="4228" name="Google Shape;4228;p98"/>
            <p:cNvGrpSpPr/>
            <p:nvPr/>
          </p:nvGrpSpPr>
          <p:grpSpPr>
            <a:xfrm>
              <a:off x="8552817" y="5310720"/>
              <a:ext cx="1858464" cy="1238211"/>
              <a:chOff x="2021611" y="5325378"/>
              <a:chExt cx="1858464" cy="1238211"/>
            </a:xfrm>
          </p:grpSpPr>
          <p:sp>
            <p:nvSpPr>
              <p:cNvPr id="4229" name="Google Shape;4229;p98"/>
              <p:cNvSpPr/>
              <p:nvPr/>
            </p:nvSpPr>
            <p:spPr>
              <a:xfrm>
                <a:off x="2021611" y="5325378"/>
                <a:ext cx="1858464" cy="1238211"/>
              </a:xfrm>
              <a:prstGeom prst="roundRect">
                <a:avLst>
                  <a:gd name="adj" fmla="val 4281"/>
                </a:avLst>
              </a:prstGeom>
              <a:solidFill>
                <a:schemeClr val="lt1"/>
              </a:solid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230" name="Google Shape;4230;p98"/>
              <p:cNvSpPr txBox="1"/>
              <p:nvPr/>
            </p:nvSpPr>
            <p:spPr>
              <a:xfrm>
                <a:off x="2021611" y="5385545"/>
                <a:ext cx="1858464"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ja-JP" sz="3600" b="1" i="0" u="none" strike="noStrike" cap="none">
                    <a:solidFill>
                      <a:srgbClr val="FF0000"/>
                    </a:solidFill>
                    <a:latin typeface="Arial"/>
                    <a:ea typeface="Arial"/>
                    <a:cs typeface="Arial"/>
                    <a:sym typeface="Arial"/>
                  </a:rPr>
                  <a:t>不正解</a:t>
                </a:r>
                <a:endParaRPr sz="3600" b="1" i="0" u="none" strike="noStrike" cap="none">
                  <a:solidFill>
                    <a:srgbClr val="FF0000"/>
                  </a:solidFill>
                  <a:latin typeface="Arial"/>
                  <a:ea typeface="Arial"/>
                  <a:cs typeface="Arial"/>
                  <a:sym typeface="Arial"/>
                </a:endParaRPr>
              </a:p>
            </p:txBody>
          </p:sp>
        </p:grpSp>
        <p:grpSp>
          <p:nvGrpSpPr>
            <p:cNvPr id="4231" name="Google Shape;4231;p98"/>
            <p:cNvGrpSpPr/>
            <p:nvPr/>
          </p:nvGrpSpPr>
          <p:grpSpPr>
            <a:xfrm>
              <a:off x="8808032" y="6042189"/>
              <a:ext cx="1358204" cy="399154"/>
              <a:chOff x="1842005" y="6166650"/>
              <a:chExt cx="1358204" cy="399154"/>
            </a:xfrm>
          </p:grpSpPr>
          <p:sp>
            <p:nvSpPr>
              <p:cNvPr id="4232" name="Google Shape;4232;p98"/>
              <p:cNvSpPr/>
              <p:nvPr/>
            </p:nvSpPr>
            <p:spPr>
              <a:xfrm>
                <a:off x="1842005" y="6166650"/>
                <a:ext cx="1358204"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4233" name="Google Shape;4233;p98"/>
              <p:cNvGrpSpPr/>
              <p:nvPr/>
            </p:nvGrpSpPr>
            <p:grpSpPr>
              <a:xfrm>
                <a:off x="1931524" y="6196970"/>
                <a:ext cx="1154120" cy="338514"/>
                <a:chOff x="2099247" y="6180098"/>
                <a:chExt cx="1154120" cy="338514"/>
              </a:xfrm>
            </p:grpSpPr>
            <p:sp>
              <p:nvSpPr>
                <p:cNvPr id="4234" name="Google Shape;4234;p98"/>
                <p:cNvSpPr txBox="1"/>
                <p:nvPr/>
              </p:nvSpPr>
              <p:spPr>
                <a:xfrm>
                  <a:off x="2099247" y="6180098"/>
                  <a:ext cx="113966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600"/>
                    <a:buFont typeface="Arial"/>
                    <a:buNone/>
                  </a:pPr>
                  <a:r>
                    <a:rPr lang="ja-JP" sz="1600" b="0" i="0" u="none" strike="noStrike" cap="none">
                      <a:solidFill>
                        <a:schemeClr val="lt1"/>
                      </a:solidFill>
                      <a:latin typeface="Arial"/>
                      <a:ea typeface="Arial"/>
                      <a:cs typeface="Arial"/>
                      <a:sym typeface="Arial"/>
                    </a:rPr>
                    <a:t>図に戻る</a:t>
                  </a:r>
                  <a:endParaRPr sz="1600" b="0" i="0" u="none" strike="noStrike" cap="none">
                    <a:solidFill>
                      <a:schemeClr val="lt1"/>
                    </a:solidFill>
                    <a:latin typeface="Arial"/>
                    <a:ea typeface="Arial"/>
                    <a:cs typeface="Arial"/>
                    <a:sym typeface="Arial"/>
                  </a:endParaRPr>
                </a:p>
              </p:txBody>
            </p:sp>
            <p:sp>
              <p:nvSpPr>
                <p:cNvPr id="4235" name="Google Shape;4235;p98"/>
                <p:cNvSpPr/>
                <p:nvPr/>
              </p:nvSpPr>
              <p:spPr>
                <a:xfrm rot="5400000">
                  <a:off x="3042716" y="6251836"/>
                  <a:ext cx="226255" cy="195048"/>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grpSp>
      </p:grpSp>
      <p:sp>
        <p:nvSpPr>
          <p:cNvPr id="4236" name="Google Shape;4236;p98">
            <a:hlinkClick r:id="rId4" action="ppaction://hlinksldjump"/>
          </p:cNvPr>
          <p:cNvSpPr/>
          <p:nvPr/>
        </p:nvSpPr>
        <p:spPr>
          <a:xfrm>
            <a:off x="6631679" y="6000931"/>
            <a:ext cx="1358204" cy="399154"/>
          </a:xfrm>
          <a:prstGeom prst="roundRect">
            <a:avLst>
              <a:gd name="adj" fmla="val 0"/>
            </a:avLst>
          </a:prstGeom>
          <a:solidFill>
            <a:srgbClr val="FF0000">
              <a:alpha val="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4237" name="Google Shape;4237;p98"/>
          <p:cNvSpPr/>
          <p:nvPr/>
        </p:nvSpPr>
        <p:spPr>
          <a:xfrm>
            <a:off x="6664949" y="4157262"/>
            <a:ext cx="1291664" cy="1291664"/>
          </a:xfrm>
          <a:prstGeom prst="mathMultiply">
            <a:avLst>
              <a:gd name="adj1" fmla="val 8197"/>
            </a:avLst>
          </a:prstGeom>
          <a:solidFill>
            <a:srgbClr val="FF000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4238" name="Google Shape;4238;p98"/>
          <p:cNvGrpSpPr/>
          <p:nvPr/>
        </p:nvGrpSpPr>
        <p:grpSpPr>
          <a:xfrm>
            <a:off x="6406087" y="4661072"/>
            <a:ext cx="1864713" cy="287615"/>
            <a:chOff x="6198632" y="4543573"/>
            <a:chExt cx="1864713" cy="287615"/>
          </a:xfrm>
        </p:grpSpPr>
        <p:sp>
          <p:nvSpPr>
            <p:cNvPr id="4239" name="Google Shape;4239;p98"/>
            <p:cNvSpPr/>
            <p:nvPr/>
          </p:nvSpPr>
          <p:spPr>
            <a:xfrm>
              <a:off x="6205586" y="4543573"/>
              <a:ext cx="1826972"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240" name="Google Shape;4240;p98"/>
            <p:cNvSpPr txBox="1"/>
            <p:nvPr/>
          </p:nvSpPr>
          <p:spPr>
            <a:xfrm>
              <a:off x="6198632" y="4550470"/>
              <a:ext cx="1864713"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コンビニエンスストア▶</a:t>
              </a:r>
              <a:endParaRPr sz="1200" b="1" i="0" u="none" strike="noStrike" cap="none">
                <a:solidFill>
                  <a:schemeClr val="lt1"/>
                </a:solidFill>
                <a:latin typeface="Arial"/>
                <a:ea typeface="Arial"/>
                <a:cs typeface="Arial"/>
                <a:sym typeface="Arial"/>
              </a:endParaRPr>
            </a:p>
          </p:txBody>
        </p:sp>
      </p:grpSp>
    </p:spTree>
  </p:cSld>
  <p:clrMapOvr>
    <a:masterClrMapping/>
  </p:clrMapOvr>
  <p:transition>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4244"/>
        <p:cNvGrpSpPr/>
        <p:nvPr/>
      </p:nvGrpSpPr>
      <p:grpSpPr>
        <a:xfrm>
          <a:off x="0" y="0"/>
          <a:ext cx="0" cy="0"/>
          <a:chOff x="0" y="0"/>
          <a:chExt cx="0" cy="0"/>
        </a:xfrm>
      </p:grpSpPr>
      <p:sp>
        <p:nvSpPr>
          <p:cNvPr id="4245" name="Google Shape;4245;p99">
            <a:hlinkClick r:id="rId3" action="ppaction://hlinksldjump"/>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4246" name="Google Shape;4246;p99"/>
          <p:cNvGrpSpPr/>
          <p:nvPr/>
        </p:nvGrpSpPr>
        <p:grpSpPr>
          <a:xfrm>
            <a:off x="6406087" y="4661072"/>
            <a:ext cx="1864713" cy="287615"/>
            <a:chOff x="6198632" y="4543573"/>
            <a:chExt cx="1864713" cy="287615"/>
          </a:xfrm>
        </p:grpSpPr>
        <p:sp>
          <p:nvSpPr>
            <p:cNvPr id="4247" name="Google Shape;4247;p99"/>
            <p:cNvSpPr/>
            <p:nvPr/>
          </p:nvSpPr>
          <p:spPr>
            <a:xfrm>
              <a:off x="6205586" y="4543573"/>
              <a:ext cx="1826972"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248" name="Google Shape;4248;p99"/>
            <p:cNvSpPr txBox="1"/>
            <p:nvPr/>
          </p:nvSpPr>
          <p:spPr>
            <a:xfrm>
              <a:off x="6198632" y="4550470"/>
              <a:ext cx="1864713"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コンビニエンスストア▶</a:t>
              </a:r>
              <a:endParaRPr sz="1200" b="1" i="0" u="none" strike="noStrike" cap="none">
                <a:solidFill>
                  <a:schemeClr val="lt1"/>
                </a:solidFill>
                <a:latin typeface="Arial"/>
                <a:ea typeface="Arial"/>
                <a:cs typeface="Arial"/>
                <a:sym typeface="Arial"/>
              </a:endParaRPr>
            </a:p>
          </p:txBody>
        </p:sp>
      </p:grpSp>
      <p:grpSp>
        <p:nvGrpSpPr>
          <p:cNvPr id="4249" name="Google Shape;4249;p99"/>
          <p:cNvGrpSpPr/>
          <p:nvPr/>
        </p:nvGrpSpPr>
        <p:grpSpPr>
          <a:xfrm>
            <a:off x="4192873" y="3953508"/>
            <a:ext cx="833875" cy="287846"/>
            <a:chOff x="4192873" y="3953508"/>
            <a:chExt cx="833875" cy="287846"/>
          </a:xfrm>
        </p:grpSpPr>
        <p:sp>
          <p:nvSpPr>
            <p:cNvPr id="4250" name="Google Shape;4250;p99"/>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251" name="Google Shape;4251;p99"/>
            <p:cNvSpPr txBox="1"/>
            <p:nvPr/>
          </p:nvSpPr>
          <p:spPr>
            <a:xfrm>
              <a:off x="4192873" y="3960636"/>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消防署▶</a:t>
              </a:r>
              <a:endParaRPr sz="1200" b="1" i="0" u="none" strike="noStrike" cap="none">
                <a:solidFill>
                  <a:schemeClr val="lt1"/>
                </a:solidFill>
                <a:latin typeface="Arial"/>
                <a:ea typeface="Arial"/>
                <a:cs typeface="Arial"/>
                <a:sym typeface="Arial"/>
              </a:endParaRPr>
            </a:p>
          </p:txBody>
        </p:sp>
      </p:grpSp>
      <p:grpSp>
        <p:nvGrpSpPr>
          <p:cNvPr id="4252" name="Google Shape;4252;p99"/>
          <p:cNvGrpSpPr/>
          <p:nvPr/>
        </p:nvGrpSpPr>
        <p:grpSpPr>
          <a:xfrm>
            <a:off x="2975112" y="3120830"/>
            <a:ext cx="833875" cy="287615"/>
            <a:chOff x="2975112" y="3120830"/>
            <a:chExt cx="833875" cy="287615"/>
          </a:xfrm>
        </p:grpSpPr>
        <p:sp>
          <p:nvSpPr>
            <p:cNvPr id="4253" name="Google Shape;4253;p99"/>
            <p:cNvSpPr/>
            <p:nvPr/>
          </p:nvSpPr>
          <p:spPr>
            <a:xfrm>
              <a:off x="2975112" y="3120830"/>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254" name="Google Shape;4254;p99"/>
            <p:cNvSpPr txBox="1"/>
            <p:nvPr/>
          </p:nvSpPr>
          <p:spPr>
            <a:xfrm>
              <a:off x="2975112" y="3127727"/>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図書館▶</a:t>
              </a:r>
              <a:endParaRPr sz="1200" b="1" i="0" u="none" strike="noStrike" cap="none">
                <a:solidFill>
                  <a:schemeClr val="lt1"/>
                </a:solidFill>
                <a:latin typeface="Arial"/>
                <a:ea typeface="Arial"/>
                <a:cs typeface="Arial"/>
                <a:sym typeface="Arial"/>
              </a:endParaRPr>
            </a:p>
          </p:txBody>
        </p:sp>
      </p:grpSp>
      <p:grpSp>
        <p:nvGrpSpPr>
          <p:cNvPr id="4255" name="Google Shape;4255;p99"/>
          <p:cNvGrpSpPr/>
          <p:nvPr/>
        </p:nvGrpSpPr>
        <p:grpSpPr>
          <a:xfrm>
            <a:off x="1721689" y="3127784"/>
            <a:ext cx="833875" cy="287615"/>
            <a:chOff x="1721689" y="3127784"/>
            <a:chExt cx="833875" cy="287615"/>
          </a:xfrm>
        </p:grpSpPr>
        <p:sp>
          <p:nvSpPr>
            <p:cNvPr id="4256" name="Google Shape;4256;p99"/>
            <p:cNvSpPr/>
            <p:nvPr/>
          </p:nvSpPr>
          <p:spPr>
            <a:xfrm>
              <a:off x="1721689" y="3127784"/>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257" name="Google Shape;4257;p99"/>
            <p:cNvSpPr txBox="1"/>
            <p:nvPr/>
          </p:nvSpPr>
          <p:spPr>
            <a:xfrm>
              <a:off x="1721689" y="3134681"/>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市役所▶</a:t>
              </a:r>
              <a:endParaRPr sz="1200" b="1" i="0" u="none" strike="noStrike" cap="none">
                <a:solidFill>
                  <a:schemeClr val="lt1"/>
                </a:solidFill>
                <a:latin typeface="Arial"/>
                <a:ea typeface="Arial"/>
                <a:cs typeface="Arial"/>
                <a:sym typeface="Arial"/>
              </a:endParaRPr>
            </a:p>
          </p:txBody>
        </p:sp>
      </p:grpSp>
      <p:grpSp>
        <p:nvGrpSpPr>
          <p:cNvPr id="4258" name="Google Shape;4258;p99"/>
          <p:cNvGrpSpPr/>
          <p:nvPr/>
        </p:nvGrpSpPr>
        <p:grpSpPr>
          <a:xfrm>
            <a:off x="2951809" y="4019432"/>
            <a:ext cx="833875" cy="287615"/>
            <a:chOff x="2951809" y="4019432"/>
            <a:chExt cx="833875" cy="287615"/>
          </a:xfrm>
        </p:grpSpPr>
        <p:sp>
          <p:nvSpPr>
            <p:cNvPr id="4259" name="Google Shape;4259;p99"/>
            <p:cNvSpPr/>
            <p:nvPr/>
          </p:nvSpPr>
          <p:spPr>
            <a:xfrm>
              <a:off x="2951809" y="4019432"/>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260" name="Google Shape;4260;p99"/>
            <p:cNvSpPr txBox="1"/>
            <p:nvPr/>
          </p:nvSpPr>
          <p:spPr>
            <a:xfrm>
              <a:off x="2951809" y="4026329"/>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信号機▶</a:t>
              </a:r>
              <a:endParaRPr sz="1200" b="1" i="0" u="none" strike="noStrike" cap="none">
                <a:solidFill>
                  <a:schemeClr val="lt1"/>
                </a:solidFill>
                <a:latin typeface="Arial"/>
                <a:ea typeface="Arial"/>
                <a:cs typeface="Arial"/>
                <a:sym typeface="Arial"/>
              </a:endParaRPr>
            </a:p>
          </p:txBody>
        </p:sp>
      </p:grpSp>
      <p:grpSp>
        <p:nvGrpSpPr>
          <p:cNvPr id="4261" name="Google Shape;4261;p99"/>
          <p:cNvGrpSpPr/>
          <p:nvPr/>
        </p:nvGrpSpPr>
        <p:grpSpPr>
          <a:xfrm>
            <a:off x="3030323" y="4817337"/>
            <a:ext cx="1084800" cy="286187"/>
            <a:chOff x="3030323" y="4817337"/>
            <a:chExt cx="1084800" cy="286187"/>
          </a:xfrm>
        </p:grpSpPr>
        <p:sp>
          <p:nvSpPr>
            <p:cNvPr id="4262" name="Google Shape;4262;p99"/>
            <p:cNvSpPr/>
            <p:nvPr/>
          </p:nvSpPr>
          <p:spPr>
            <a:xfrm>
              <a:off x="3071222" y="4817337"/>
              <a:ext cx="936109"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263" name="Google Shape;4263;p99"/>
            <p:cNvSpPr txBox="1"/>
            <p:nvPr/>
          </p:nvSpPr>
          <p:spPr>
            <a:xfrm>
              <a:off x="3030323" y="4824224"/>
              <a:ext cx="10848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横断歩道▶</a:t>
              </a:r>
              <a:endParaRPr sz="1200" b="1" i="0" u="none" strike="noStrike" cap="none">
                <a:solidFill>
                  <a:schemeClr val="lt1"/>
                </a:solidFill>
                <a:latin typeface="Arial"/>
                <a:ea typeface="Arial"/>
                <a:cs typeface="Arial"/>
                <a:sym typeface="Arial"/>
              </a:endParaRPr>
            </a:p>
          </p:txBody>
        </p:sp>
      </p:grpSp>
      <p:grpSp>
        <p:nvGrpSpPr>
          <p:cNvPr id="4264" name="Google Shape;4264;p99"/>
          <p:cNvGrpSpPr/>
          <p:nvPr/>
        </p:nvGrpSpPr>
        <p:grpSpPr>
          <a:xfrm>
            <a:off x="3190078" y="6341754"/>
            <a:ext cx="1015518" cy="287615"/>
            <a:chOff x="3190078" y="6341754"/>
            <a:chExt cx="1015518" cy="287615"/>
          </a:xfrm>
        </p:grpSpPr>
        <p:sp>
          <p:nvSpPr>
            <p:cNvPr id="4265" name="Google Shape;4265;p99"/>
            <p:cNvSpPr/>
            <p:nvPr/>
          </p:nvSpPr>
          <p:spPr>
            <a:xfrm>
              <a:off x="3190078" y="6341754"/>
              <a:ext cx="978123"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266" name="Google Shape;4266;p99"/>
            <p:cNvSpPr txBox="1"/>
            <p:nvPr/>
          </p:nvSpPr>
          <p:spPr>
            <a:xfrm>
              <a:off x="3190078" y="6348651"/>
              <a:ext cx="1015518"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デパート▶</a:t>
              </a:r>
              <a:endParaRPr sz="1200" b="1" i="0" u="none" strike="noStrike" cap="none">
                <a:solidFill>
                  <a:schemeClr val="lt1"/>
                </a:solidFill>
                <a:latin typeface="Arial"/>
                <a:ea typeface="Arial"/>
                <a:cs typeface="Arial"/>
                <a:sym typeface="Arial"/>
              </a:endParaRPr>
            </a:p>
          </p:txBody>
        </p:sp>
      </p:grpSp>
      <p:grpSp>
        <p:nvGrpSpPr>
          <p:cNvPr id="4267" name="Google Shape;4267;p99"/>
          <p:cNvGrpSpPr/>
          <p:nvPr/>
        </p:nvGrpSpPr>
        <p:grpSpPr>
          <a:xfrm>
            <a:off x="4757307" y="3059493"/>
            <a:ext cx="833875" cy="287615"/>
            <a:chOff x="4757307" y="3059493"/>
            <a:chExt cx="833875" cy="287615"/>
          </a:xfrm>
        </p:grpSpPr>
        <p:sp>
          <p:nvSpPr>
            <p:cNvPr id="4268" name="Google Shape;4268;p99"/>
            <p:cNvSpPr/>
            <p:nvPr/>
          </p:nvSpPr>
          <p:spPr>
            <a:xfrm>
              <a:off x="4757307" y="3059493"/>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269" name="Google Shape;4269;p99"/>
            <p:cNvSpPr txBox="1"/>
            <p:nvPr/>
          </p:nvSpPr>
          <p:spPr>
            <a:xfrm>
              <a:off x="4757307" y="3066390"/>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新聞社▶</a:t>
              </a:r>
              <a:endParaRPr sz="1200" b="1" i="0" u="none" strike="noStrike" cap="none">
                <a:solidFill>
                  <a:schemeClr val="lt1"/>
                </a:solidFill>
                <a:latin typeface="Arial"/>
                <a:ea typeface="Arial"/>
                <a:cs typeface="Arial"/>
                <a:sym typeface="Arial"/>
              </a:endParaRPr>
            </a:p>
          </p:txBody>
        </p:sp>
      </p:grpSp>
      <p:grpSp>
        <p:nvGrpSpPr>
          <p:cNvPr id="4270" name="Google Shape;4270;p99"/>
          <p:cNvGrpSpPr/>
          <p:nvPr/>
        </p:nvGrpSpPr>
        <p:grpSpPr>
          <a:xfrm>
            <a:off x="5566524" y="1279181"/>
            <a:ext cx="1308600" cy="347644"/>
            <a:chOff x="5566524" y="1279181"/>
            <a:chExt cx="1308600" cy="347644"/>
          </a:xfrm>
        </p:grpSpPr>
        <p:sp>
          <p:nvSpPr>
            <p:cNvPr id="4271" name="Google Shape;4271;p99"/>
            <p:cNvSpPr/>
            <p:nvPr/>
          </p:nvSpPr>
          <p:spPr>
            <a:xfrm>
              <a:off x="5639662" y="1318349"/>
              <a:ext cx="1113387"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272" name="Google Shape;4272;p99"/>
            <p:cNvSpPr txBox="1"/>
            <p:nvPr/>
          </p:nvSpPr>
          <p:spPr>
            <a:xfrm>
              <a:off x="5566524" y="1349925"/>
              <a:ext cx="13086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ごみ処理場▶</a:t>
              </a:r>
              <a:endParaRPr sz="1200" b="1" i="0" u="none" strike="noStrike" cap="none">
                <a:solidFill>
                  <a:schemeClr val="lt1"/>
                </a:solidFill>
                <a:latin typeface="Arial"/>
                <a:ea typeface="Arial"/>
                <a:cs typeface="Arial"/>
                <a:sym typeface="Arial"/>
              </a:endParaRPr>
            </a:p>
          </p:txBody>
        </p:sp>
        <p:sp>
          <p:nvSpPr>
            <p:cNvPr id="4273" name="Google Shape;4273;p99"/>
            <p:cNvSpPr txBox="1"/>
            <p:nvPr/>
          </p:nvSpPr>
          <p:spPr>
            <a:xfrm>
              <a:off x="6015038" y="1279181"/>
              <a:ext cx="660082" cy="18466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ja-JP" sz="600" b="0" i="0" u="none" strike="noStrike" cap="none">
                  <a:solidFill>
                    <a:schemeClr val="lt1"/>
                  </a:solidFill>
                  <a:latin typeface="Arial"/>
                  <a:ea typeface="Arial"/>
                  <a:cs typeface="Arial"/>
                  <a:sym typeface="Arial"/>
                </a:rPr>
                <a:t>しょりじょう</a:t>
              </a:r>
              <a:endParaRPr sz="600" b="0" i="0" u="none" strike="noStrike" cap="none">
                <a:solidFill>
                  <a:schemeClr val="lt1"/>
                </a:solidFill>
                <a:latin typeface="Arial"/>
                <a:ea typeface="Arial"/>
                <a:cs typeface="Arial"/>
                <a:sym typeface="Arial"/>
              </a:endParaRPr>
            </a:p>
          </p:txBody>
        </p:sp>
      </p:grpSp>
      <p:grpSp>
        <p:nvGrpSpPr>
          <p:cNvPr id="4274" name="Google Shape;4274;p99"/>
          <p:cNvGrpSpPr/>
          <p:nvPr/>
        </p:nvGrpSpPr>
        <p:grpSpPr>
          <a:xfrm>
            <a:off x="5005319" y="6204344"/>
            <a:ext cx="855304" cy="350238"/>
            <a:chOff x="5620614" y="6410682"/>
            <a:chExt cx="855304" cy="350238"/>
          </a:xfrm>
        </p:grpSpPr>
        <p:sp>
          <p:nvSpPr>
            <p:cNvPr id="4275" name="Google Shape;4275;p99"/>
            <p:cNvSpPr/>
            <p:nvPr/>
          </p:nvSpPr>
          <p:spPr>
            <a:xfrm>
              <a:off x="5620614" y="6449623"/>
              <a:ext cx="813526"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276" name="Google Shape;4276;p99"/>
            <p:cNvSpPr txBox="1"/>
            <p:nvPr/>
          </p:nvSpPr>
          <p:spPr>
            <a:xfrm>
              <a:off x="5642043" y="6480202"/>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警察署▶</a:t>
              </a:r>
              <a:endParaRPr sz="1200" b="1" i="0" u="none" strike="noStrike" cap="none">
                <a:solidFill>
                  <a:schemeClr val="lt1"/>
                </a:solidFill>
                <a:latin typeface="Arial"/>
                <a:ea typeface="Arial"/>
                <a:cs typeface="Arial"/>
                <a:sym typeface="Arial"/>
              </a:endParaRPr>
            </a:p>
          </p:txBody>
        </p:sp>
        <p:sp>
          <p:nvSpPr>
            <p:cNvPr id="4277" name="Google Shape;4277;p99"/>
            <p:cNvSpPr txBox="1"/>
            <p:nvPr/>
          </p:nvSpPr>
          <p:spPr>
            <a:xfrm>
              <a:off x="5667603" y="6410682"/>
              <a:ext cx="672043" cy="18466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600"/>
                <a:buFont typeface="Arial"/>
                <a:buNone/>
              </a:pPr>
              <a:r>
                <a:rPr lang="ja-JP" sz="600" b="0" i="0" u="none" strike="noStrike" cap="none">
                  <a:solidFill>
                    <a:schemeClr val="lt1"/>
                  </a:solidFill>
                  <a:latin typeface="Arial"/>
                  <a:ea typeface="Arial"/>
                  <a:cs typeface="Arial"/>
                  <a:sym typeface="Arial"/>
                </a:rPr>
                <a:t>けいさつしょ</a:t>
              </a:r>
              <a:endParaRPr sz="600" b="0" i="0" u="none" strike="noStrike" cap="none">
                <a:solidFill>
                  <a:schemeClr val="lt1"/>
                </a:solidFill>
                <a:latin typeface="Arial"/>
                <a:ea typeface="Arial"/>
                <a:cs typeface="Arial"/>
                <a:sym typeface="Arial"/>
              </a:endParaRPr>
            </a:p>
          </p:txBody>
        </p:sp>
      </p:grpSp>
      <p:grpSp>
        <p:nvGrpSpPr>
          <p:cNvPr id="4278" name="Google Shape;4278;p99"/>
          <p:cNvGrpSpPr/>
          <p:nvPr/>
        </p:nvGrpSpPr>
        <p:grpSpPr>
          <a:xfrm>
            <a:off x="5069475" y="3580733"/>
            <a:ext cx="1217100" cy="286187"/>
            <a:chOff x="6141484" y="4543573"/>
            <a:chExt cx="1217100" cy="286187"/>
          </a:xfrm>
        </p:grpSpPr>
        <p:sp>
          <p:nvSpPr>
            <p:cNvPr id="4279" name="Google Shape;4279;p99"/>
            <p:cNvSpPr/>
            <p:nvPr/>
          </p:nvSpPr>
          <p:spPr>
            <a:xfrm>
              <a:off x="6205586" y="4543573"/>
              <a:ext cx="1065055"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280" name="Google Shape;4280;p99"/>
            <p:cNvSpPr txBox="1"/>
            <p:nvPr/>
          </p:nvSpPr>
          <p:spPr>
            <a:xfrm>
              <a:off x="6141484" y="4550463"/>
              <a:ext cx="12171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マンション▶</a:t>
              </a:r>
              <a:endParaRPr sz="1200" b="1" i="0" u="none" strike="noStrike" cap="none">
                <a:solidFill>
                  <a:schemeClr val="lt1"/>
                </a:solidFill>
                <a:latin typeface="Arial"/>
                <a:ea typeface="Arial"/>
                <a:cs typeface="Arial"/>
                <a:sym typeface="Arial"/>
              </a:endParaRPr>
            </a:p>
          </p:txBody>
        </p:sp>
      </p:grpSp>
      <p:grpSp>
        <p:nvGrpSpPr>
          <p:cNvPr id="4281" name="Google Shape;4281;p99"/>
          <p:cNvGrpSpPr/>
          <p:nvPr/>
        </p:nvGrpSpPr>
        <p:grpSpPr>
          <a:xfrm>
            <a:off x="6551173" y="3616668"/>
            <a:ext cx="864854" cy="287615"/>
            <a:chOff x="4192873" y="3953508"/>
            <a:chExt cx="864854" cy="287615"/>
          </a:xfrm>
        </p:grpSpPr>
        <p:sp>
          <p:nvSpPr>
            <p:cNvPr id="4282" name="Google Shape;4282;p99"/>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283" name="Google Shape;4283;p99"/>
            <p:cNvSpPr txBox="1"/>
            <p:nvPr/>
          </p:nvSpPr>
          <p:spPr>
            <a:xfrm>
              <a:off x="4192873" y="3960405"/>
              <a:ext cx="864854"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学 校▶</a:t>
              </a:r>
              <a:endParaRPr sz="1200" b="1" i="0" u="none" strike="noStrike" cap="none">
                <a:solidFill>
                  <a:schemeClr val="lt1"/>
                </a:solidFill>
                <a:latin typeface="Arial"/>
                <a:ea typeface="Arial"/>
                <a:cs typeface="Arial"/>
                <a:sym typeface="Arial"/>
              </a:endParaRPr>
            </a:p>
          </p:txBody>
        </p:sp>
      </p:grpSp>
      <p:grpSp>
        <p:nvGrpSpPr>
          <p:cNvPr id="4284" name="Google Shape;4284;p99"/>
          <p:cNvGrpSpPr/>
          <p:nvPr/>
        </p:nvGrpSpPr>
        <p:grpSpPr>
          <a:xfrm>
            <a:off x="7136463" y="5404953"/>
            <a:ext cx="864854" cy="287615"/>
            <a:chOff x="4192873" y="3953508"/>
            <a:chExt cx="864854" cy="287615"/>
          </a:xfrm>
        </p:grpSpPr>
        <p:sp>
          <p:nvSpPr>
            <p:cNvPr id="4285" name="Google Shape;4285;p99"/>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286" name="Google Shape;4286;p99"/>
            <p:cNvSpPr txBox="1"/>
            <p:nvPr/>
          </p:nvSpPr>
          <p:spPr>
            <a:xfrm>
              <a:off x="4192873" y="3960405"/>
              <a:ext cx="864854"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橋▶</a:t>
              </a:r>
              <a:endParaRPr sz="1200" b="1" i="0" u="none" strike="noStrike" cap="none">
                <a:solidFill>
                  <a:schemeClr val="lt1"/>
                </a:solidFill>
                <a:latin typeface="Arial"/>
                <a:ea typeface="Arial"/>
                <a:cs typeface="Arial"/>
                <a:sym typeface="Arial"/>
              </a:endParaRPr>
            </a:p>
          </p:txBody>
        </p:sp>
      </p:grpSp>
      <p:grpSp>
        <p:nvGrpSpPr>
          <p:cNvPr id="4287" name="Google Shape;4287;p99"/>
          <p:cNvGrpSpPr/>
          <p:nvPr/>
        </p:nvGrpSpPr>
        <p:grpSpPr>
          <a:xfrm>
            <a:off x="8691779" y="5058348"/>
            <a:ext cx="864854" cy="286187"/>
            <a:chOff x="4192873" y="3953508"/>
            <a:chExt cx="864854" cy="286187"/>
          </a:xfrm>
        </p:grpSpPr>
        <p:sp>
          <p:nvSpPr>
            <p:cNvPr id="4288" name="Google Shape;4288;p99"/>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289" name="Google Shape;4289;p99"/>
            <p:cNvSpPr txBox="1"/>
            <p:nvPr/>
          </p:nvSpPr>
          <p:spPr>
            <a:xfrm>
              <a:off x="4192873" y="3956993"/>
              <a:ext cx="864854"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公 園▶</a:t>
              </a:r>
              <a:endParaRPr sz="1200" b="1" i="0" u="none" strike="noStrike" cap="none">
                <a:solidFill>
                  <a:schemeClr val="lt1"/>
                </a:solidFill>
                <a:latin typeface="Arial"/>
                <a:ea typeface="Arial"/>
                <a:cs typeface="Arial"/>
                <a:sym typeface="Arial"/>
              </a:endParaRPr>
            </a:p>
          </p:txBody>
        </p:sp>
      </p:grpSp>
      <p:grpSp>
        <p:nvGrpSpPr>
          <p:cNvPr id="4290" name="Google Shape;4290;p99"/>
          <p:cNvGrpSpPr/>
          <p:nvPr/>
        </p:nvGrpSpPr>
        <p:grpSpPr>
          <a:xfrm>
            <a:off x="8691779" y="4151838"/>
            <a:ext cx="833875" cy="287615"/>
            <a:chOff x="4192873" y="3953508"/>
            <a:chExt cx="833875" cy="287615"/>
          </a:xfrm>
        </p:grpSpPr>
        <p:sp>
          <p:nvSpPr>
            <p:cNvPr id="4291" name="Google Shape;4291;p99"/>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292" name="Google Shape;4292;p99"/>
            <p:cNvSpPr txBox="1"/>
            <p:nvPr/>
          </p:nvSpPr>
          <p:spPr>
            <a:xfrm>
              <a:off x="4192873" y="3960405"/>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公民館▶</a:t>
              </a:r>
              <a:endParaRPr sz="1200" b="1" i="0" u="none" strike="noStrike" cap="none">
                <a:solidFill>
                  <a:schemeClr val="lt1"/>
                </a:solidFill>
                <a:latin typeface="Arial"/>
                <a:ea typeface="Arial"/>
                <a:cs typeface="Arial"/>
                <a:sym typeface="Arial"/>
              </a:endParaRPr>
            </a:p>
          </p:txBody>
        </p:sp>
      </p:grpSp>
      <p:grpSp>
        <p:nvGrpSpPr>
          <p:cNvPr id="4293" name="Google Shape;4293;p99"/>
          <p:cNvGrpSpPr/>
          <p:nvPr/>
        </p:nvGrpSpPr>
        <p:grpSpPr>
          <a:xfrm>
            <a:off x="6183109" y="2964565"/>
            <a:ext cx="864854" cy="287615"/>
            <a:chOff x="4192873" y="3953508"/>
            <a:chExt cx="864854" cy="287615"/>
          </a:xfrm>
        </p:grpSpPr>
        <p:sp>
          <p:nvSpPr>
            <p:cNvPr id="4294" name="Google Shape;4294;p99"/>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295" name="Google Shape;4295;p99"/>
            <p:cNvSpPr txBox="1"/>
            <p:nvPr/>
          </p:nvSpPr>
          <p:spPr>
            <a:xfrm>
              <a:off x="4192873" y="3960405"/>
              <a:ext cx="864854"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工 場▶</a:t>
              </a:r>
              <a:endParaRPr sz="1200" b="1" i="0" u="none" strike="noStrike" cap="none">
                <a:solidFill>
                  <a:schemeClr val="lt1"/>
                </a:solidFill>
                <a:latin typeface="Arial"/>
                <a:ea typeface="Arial"/>
                <a:cs typeface="Arial"/>
                <a:sym typeface="Arial"/>
              </a:endParaRPr>
            </a:p>
          </p:txBody>
        </p:sp>
      </p:grpSp>
      <p:grpSp>
        <p:nvGrpSpPr>
          <p:cNvPr id="4296" name="Google Shape;4296;p99"/>
          <p:cNvGrpSpPr/>
          <p:nvPr/>
        </p:nvGrpSpPr>
        <p:grpSpPr>
          <a:xfrm>
            <a:off x="8679028" y="1686069"/>
            <a:ext cx="864854" cy="286645"/>
            <a:chOff x="4192873" y="3953508"/>
            <a:chExt cx="864854" cy="286645"/>
          </a:xfrm>
        </p:grpSpPr>
        <p:sp>
          <p:nvSpPr>
            <p:cNvPr id="4297" name="Google Shape;4297;p99"/>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298" name="Google Shape;4298;p99"/>
            <p:cNvSpPr txBox="1"/>
            <p:nvPr/>
          </p:nvSpPr>
          <p:spPr>
            <a:xfrm>
              <a:off x="4192873" y="3959435"/>
              <a:ext cx="864854"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県 庁▶</a:t>
              </a:r>
              <a:endParaRPr sz="1200" b="1" i="0" u="none" strike="noStrike" cap="none">
                <a:solidFill>
                  <a:schemeClr val="lt1"/>
                </a:solidFill>
                <a:latin typeface="Arial"/>
                <a:ea typeface="Arial"/>
                <a:cs typeface="Arial"/>
                <a:sym typeface="Arial"/>
              </a:endParaRPr>
            </a:p>
          </p:txBody>
        </p:sp>
      </p:grpSp>
      <p:pic>
        <p:nvPicPr>
          <p:cNvPr id="4299" name="Google Shape;4299;p99"/>
          <p:cNvPicPr preferRelativeResize="0"/>
          <p:nvPr/>
        </p:nvPicPr>
        <p:blipFill rotWithShape="1">
          <a:blip r:embed="rId4">
            <a:alphaModFix/>
          </a:blip>
          <a:srcRect/>
          <a:stretch/>
        </p:blipFill>
        <p:spPr>
          <a:xfrm>
            <a:off x="738008" y="2226956"/>
            <a:ext cx="828864" cy="2415547"/>
          </a:xfrm>
          <a:prstGeom prst="rect">
            <a:avLst/>
          </a:prstGeom>
          <a:noFill/>
          <a:ln>
            <a:noFill/>
          </a:ln>
        </p:spPr>
      </p:pic>
      <p:pic>
        <p:nvPicPr>
          <p:cNvPr id="4300" name="Google Shape;4300;p99"/>
          <p:cNvPicPr preferRelativeResize="0"/>
          <p:nvPr/>
        </p:nvPicPr>
        <p:blipFill rotWithShape="1">
          <a:blip r:embed="rId5">
            <a:alphaModFix/>
          </a:blip>
          <a:srcRect/>
          <a:stretch/>
        </p:blipFill>
        <p:spPr>
          <a:xfrm>
            <a:off x="10850685" y="2584220"/>
            <a:ext cx="963061" cy="2210304"/>
          </a:xfrm>
          <a:prstGeom prst="rect">
            <a:avLst/>
          </a:prstGeom>
          <a:noFill/>
          <a:ln>
            <a:noFill/>
          </a:ln>
        </p:spPr>
      </p:pic>
      <p:grpSp>
        <p:nvGrpSpPr>
          <p:cNvPr id="4301" name="Google Shape;4301;p99"/>
          <p:cNvGrpSpPr/>
          <p:nvPr/>
        </p:nvGrpSpPr>
        <p:grpSpPr>
          <a:xfrm>
            <a:off x="201954" y="1255867"/>
            <a:ext cx="2869268" cy="894581"/>
            <a:chOff x="201954" y="1255867"/>
            <a:chExt cx="2869268" cy="894581"/>
          </a:xfrm>
        </p:grpSpPr>
        <p:sp>
          <p:nvSpPr>
            <p:cNvPr id="4302" name="Google Shape;4302;p99"/>
            <p:cNvSpPr/>
            <p:nvPr/>
          </p:nvSpPr>
          <p:spPr>
            <a:xfrm>
              <a:off x="201954" y="1255867"/>
              <a:ext cx="2715599" cy="894581"/>
            </a:xfrm>
            <a:prstGeom prst="wedgeRoundRectCallout">
              <a:avLst>
                <a:gd name="adj1" fmla="val 846"/>
                <a:gd name="adj2" fmla="val 66065"/>
                <a:gd name="adj3" fmla="val 16667"/>
              </a:avLst>
            </a:prstGeom>
            <a:solidFill>
              <a:schemeClr val="lt1"/>
            </a:solidFill>
            <a:ln w="12700" cap="flat" cmpd="sng">
              <a:solidFill>
                <a:schemeClr val="dk1"/>
              </a:solidFill>
              <a:prstDash val="solid"/>
              <a:miter lim="800000"/>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303" name="Google Shape;4303;p99"/>
            <p:cNvSpPr txBox="1"/>
            <p:nvPr/>
          </p:nvSpPr>
          <p:spPr>
            <a:xfrm>
              <a:off x="236244" y="1275553"/>
              <a:ext cx="2834978" cy="867890"/>
            </a:xfrm>
            <a:prstGeom prst="rect">
              <a:avLst/>
            </a:prstGeom>
            <a:noFill/>
            <a:ln>
              <a:noFill/>
            </a:ln>
            <a:effectLst>
              <a:outerShdw blurRad="63500" sx="102000" sy="102000" algn="ctr" rotWithShape="0">
                <a:srgbClr val="000000">
                  <a:alpha val="40000"/>
                </a:srgbClr>
              </a:outerShdw>
            </a:effectLst>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税金を使って作られる施設</a:t>
              </a:r>
              <a:endParaRPr sz="1400" b="0" i="0" u="none" strike="noStrike" cap="none">
                <a:solidFill>
                  <a:schemeClr val="dk1"/>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や設備はどれだろう？</a:t>
              </a:r>
              <a:endParaRPr sz="1400" b="0" i="0" u="none" strike="noStrike" cap="none">
                <a:solidFill>
                  <a:srgbClr val="000000"/>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正解のボタンを押してみよう。</a:t>
              </a:r>
              <a:endParaRPr sz="1400" b="0" i="0" u="none" strike="noStrike" cap="none">
                <a:solidFill>
                  <a:srgbClr val="000000"/>
                </a:solidFill>
                <a:latin typeface="Arial"/>
                <a:ea typeface="Arial"/>
                <a:cs typeface="Arial"/>
                <a:sym typeface="Arial"/>
              </a:endParaRPr>
            </a:p>
          </p:txBody>
        </p:sp>
      </p:grpSp>
      <p:grpSp>
        <p:nvGrpSpPr>
          <p:cNvPr id="4304" name="Google Shape;4304;p99"/>
          <p:cNvGrpSpPr/>
          <p:nvPr/>
        </p:nvGrpSpPr>
        <p:grpSpPr>
          <a:xfrm>
            <a:off x="9993599" y="4910247"/>
            <a:ext cx="2010036" cy="1440245"/>
            <a:chOff x="201955" y="1255867"/>
            <a:chExt cx="2010036" cy="1440245"/>
          </a:xfrm>
        </p:grpSpPr>
        <p:sp>
          <p:nvSpPr>
            <p:cNvPr id="4305" name="Google Shape;4305;p99"/>
            <p:cNvSpPr/>
            <p:nvPr/>
          </p:nvSpPr>
          <p:spPr>
            <a:xfrm>
              <a:off x="201955" y="1255867"/>
              <a:ext cx="2001280" cy="1440245"/>
            </a:xfrm>
            <a:prstGeom prst="wedgeRoundRectCallout">
              <a:avLst>
                <a:gd name="adj1" fmla="val -7118"/>
                <a:gd name="adj2" fmla="val -64029"/>
                <a:gd name="adj3" fmla="val 16667"/>
              </a:avLst>
            </a:prstGeom>
            <a:solidFill>
              <a:schemeClr val="lt1"/>
            </a:solidFill>
            <a:ln w="12700" cap="flat" cmpd="sng">
              <a:solidFill>
                <a:schemeClr val="dk1"/>
              </a:solidFill>
              <a:prstDash val="solid"/>
              <a:miter lim="800000"/>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306" name="Google Shape;4306;p99"/>
            <p:cNvSpPr txBox="1"/>
            <p:nvPr/>
          </p:nvSpPr>
          <p:spPr>
            <a:xfrm>
              <a:off x="216339" y="1319042"/>
              <a:ext cx="1995652" cy="867890"/>
            </a:xfrm>
            <a:prstGeom prst="rect">
              <a:avLst/>
            </a:prstGeom>
            <a:noFill/>
            <a:ln>
              <a:noFill/>
            </a:ln>
            <a:effectLst>
              <a:outerShdw blurRad="63500" sx="102000" sy="102000" algn="ctr" rotWithShape="0">
                <a:srgbClr val="000000">
                  <a:alpha val="40000"/>
                </a:srgbClr>
              </a:outerShdw>
            </a:effectLst>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いくつあるかな？</a:t>
              </a:r>
              <a:endParaRPr sz="1400" b="0" i="0" u="none" strike="noStrike" cap="none">
                <a:solidFill>
                  <a:srgbClr val="000000"/>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「答え一覧ボタン」を押すと答えがでるよ。</a:t>
              </a:r>
              <a:endParaRPr sz="1400" b="0" i="0" u="none" strike="noStrike" cap="none">
                <a:solidFill>
                  <a:srgbClr val="000000"/>
                </a:solidFill>
                <a:latin typeface="Arial"/>
                <a:ea typeface="Arial"/>
                <a:cs typeface="Arial"/>
                <a:sym typeface="Arial"/>
              </a:endParaRPr>
            </a:p>
          </p:txBody>
        </p:sp>
      </p:grpSp>
      <p:grpSp>
        <p:nvGrpSpPr>
          <p:cNvPr id="4307" name="Google Shape;4307;p99"/>
          <p:cNvGrpSpPr/>
          <p:nvPr/>
        </p:nvGrpSpPr>
        <p:grpSpPr>
          <a:xfrm>
            <a:off x="10264439" y="5856450"/>
            <a:ext cx="1461469" cy="399154"/>
            <a:chOff x="1257316" y="6166651"/>
            <a:chExt cx="1461469" cy="399154"/>
          </a:xfrm>
        </p:grpSpPr>
        <p:sp>
          <p:nvSpPr>
            <p:cNvPr id="4308" name="Google Shape;4308;p99"/>
            <p:cNvSpPr/>
            <p:nvPr/>
          </p:nvSpPr>
          <p:spPr>
            <a:xfrm>
              <a:off x="1257316" y="6166651"/>
              <a:ext cx="1461469"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4309" name="Google Shape;4309;p99"/>
            <p:cNvGrpSpPr/>
            <p:nvPr/>
          </p:nvGrpSpPr>
          <p:grpSpPr>
            <a:xfrm>
              <a:off x="1400567" y="6185730"/>
              <a:ext cx="1169414" cy="338514"/>
              <a:chOff x="1568290" y="6168858"/>
              <a:chExt cx="1169414" cy="338514"/>
            </a:xfrm>
          </p:grpSpPr>
          <p:sp>
            <p:nvSpPr>
              <p:cNvPr id="4310" name="Google Shape;4310;p99"/>
              <p:cNvSpPr txBox="1"/>
              <p:nvPr/>
            </p:nvSpPr>
            <p:spPr>
              <a:xfrm>
                <a:off x="1568290" y="6168858"/>
                <a:ext cx="1016492"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600"/>
                  <a:buFont typeface="Arial"/>
                  <a:buNone/>
                </a:pPr>
                <a:r>
                  <a:rPr lang="ja-JP" sz="1600" b="0" i="0" u="none" strike="noStrike" cap="none">
                    <a:solidFill>
                      <a:schemeClr val="lt1"/>
                    </a:solidFill>
                    <a:latin typeface="Arial"/>
                    <a:ea typeface="Arial"/>
                    <a:cs typeface="Arial"/>
                    <a:sym typeface="Arial"/>
                  </a:rPr>
                  <a:t>答え一覧</a:t>
                </a:r>
                <a:endParaRPr sz="1600" b="0" i="0" u="none" strike="noStrike" cap="none">
                  <a:solidFill>
                    <a:schemeClr val="lt1"/>
                  </a:solidFill>
                  <a:latin typeface="Arial"/>
                  <a:ea typeface="Arial"/>
                  <a:cs typeface="Arial"/>
                  <a:sym typeface="Arial"/>
                </a:endParaRPr>
              </a:p>
            </p:txBody>
          </p:sp>
          <p:sp>
            <p:nvSpPr>
              <p:cNvPr id="4311" name="Google Shape;4311;p99"/>
              <p:cNvSpPr/>
              <p:nvPr/>
            </p:nvSpPr>
            <p:spPr>
              <a:xfrm rot="5400000">
                <a:off x="2527053" y="6251838"/>
                <a:ext cx="226255" cy="195048"/>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grpSp>
      <p:sp>
        <p:nvSpPr>
          <p:cNvPr id="4312" name="Google Shape;4312;p99">
            <a:hlinkClick r:id="rId6" action="ppaction://hlinksldjump"/>
          </p:cNvPr>
          <p:cNvSpPr/>
          <p:nvPr/>
        </p:nvSpPr>
        <p:spPr>
          <a:xfrm>
            <a:off x="10263600" y="5857200"/>
            <a:ext cx="1461469" cy="399154"/>
          </a:xfrm>
          <a:prstGeom prst="roundRect">
            <a:avLst>
              <a:gd name="adj" fmla="val 0"/>
            </a:avLst>
          </a:prstGeom>
          <a:solidFill>
            <a:srgbClr val="FF0000">
              <a:alpha val="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4313" name="Google Shape;4313;p99">
            <a:hlinkClick r:id="rId7" action="ppaction://hlinksldjump"/>
          </p:cNvPr>
          <p:cNvSpPr/>
          <p:nvPr/>
        </p:nvSpPr>
        <p:spPr>
          <a:xfrm>
            <a:off x="2975112" y="3124631"/>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314" name="Google Shape;4314;p99">
            <a:hlinkClick r:id="rId8" action="ppaction://hlinksldjump"/>
          </p:cNvPr>
          <p:cNvSpPr/>
          <p:nvPr/>
        </p:nvSpPr>
        <p:spPr>
          <a:xfrm>
            <a:off x="1721689" y="3127784"/>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315" name="Google Shape;4315;p99">
            <a:hlinkClick r:id="rId9" action="ppaction://hlinksldjump"/>
          </p:cNvPr>
          <p:cNvSpPr/>
          <p:nvPr/>
        </p:nvSpPr>
        <p:spPr>
          <a:xfrm>
            <a:off x="2948220" y="4019431"/>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316" name="Google Shape;4316;p99">
            <a:hlinkClick r:id="rId10" action="ppaction://hlinksldjump"/>
          </p:cNvPr>
          <p:cNvSpPr/>
          <p:nvPr/>
        </p:nvSpPr>
        <p:spPr>
          <a:xfrm>
            <a:off x="3071222" y="4813536"/>
            <a:ext cx="936000" cy="286200"/>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317" name="Google Shape;4317;p99">
            <a:hlinkClick r:id="rId11" action="ppaction://hlinksldjump"/>
          </p:cNvPr>
          <p:cNvSpPr/>
          <p:nvPr/>
        </p:nvSpPr>
        <p:spPr>
          <a:xfrm>
            <a:off x="4189284" y="3953507"/>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318" name="Google Shape;4318;p99">
            <a:hlinkClick r:id="rId12" action="ppaction://hlinksldjump"/>
          </p:cNvPr>
          <p:cNvSpPr/>
          <p:nvPr/>
        </p:nvSpPr>
        <p:spPr>
          <a:xfrm>
            <a:off x="3190078" y="6337953"/>
            <a:ext cx="978123"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319" name="Google Shape;4319;p99">
            <a:hlinkClick r:id="rId13" action="ppaction://hlinksldjump"/>
          </p:cNvPr>
          <p:cNvSpPr/>
          <p:nvPr/>
        </p:nvSpPr>
        <p:spPr>
          <a:xfrm>
            <a:off x="5643931" y="1321427"/>
            <a:ext cx="1115700" cy="286200"/>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320" name="Google Shape;4320;p99">
            <a:hlinkClick r:id="rId14" action="ppaction://hlinksldjump"/>
          </p:cNvPr>
          <p:cNvSpPr/>
          <p:nvPr/>
        </p:nvSpPr>
        <p:spPr>
          <a:xfrm>
            <a:off x="4757306" y="3058465"/>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321" name="Google Shape;4321;p99">
            <a:hlinkClick r:id="rId15" action="ppaction://hlinksldjump"/>
          </p:cNvPr>
          <p:cNvSpPr/>
          <p:nvPr/>
        </p:nvSpPr>
        <p:spPr>
          <a:xfrm>
            <a:off x="5145537" y="3580733"/>
            <a:ext cx="1065000" cy="286200"/>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322" name="Google Shape;4322;p99">
            <a:hlinkClick r:id="rId16" action="ppaction://hlinksldjump"/>
          </p:cNvPr>
          <p:cNvSpPr/>
          <p:nvPr/>
        </p:nvSpPr>
        <p:spPr>
          <a:xfrm>
            <a:off x="6183109" y="2964564"/>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323" name="Google Shape;4323;p99">
            <a:hlinkClick r:id="rId17" action="ppaction://hlinksldjump"/>
          </p:cNvPr>
          <p:cNvSpPr/>
          <p:nvPr/>
        </p:nvSpPr>
        <p:spPr>
          <a:xfrm>
            <a:off x="6551172" y="3616668"/>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324" name="Google Shape;4324;p99">
            <a:hlinkClick r:id="rId18" action="ppaction://hlinksldjump"/>
          </p:cNvPr>
          <p:cNvSpPr/>
          <p:nvPr/>
        </p:nvSpPr>
        <p:spPr>
          <a:xfrm>
            <a:off x="6413041" y="4667251"/>
            <a:ext cx="1826972"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325" name="Google Shape;4325;p99">
            <a:hlinkClick r:id="rId19" action="ppaction://hlinksldjump"/>
          </p:cNvPr>
          <p:cNvSpPr/>
          <p:nvPr/>
        </p:nvSpPr>
        <p:spPr>
          <a:xfrm>
            <a:off x="7136463" y="5404953"/>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326" name="Google Shape;4326;p99">
            <a:hlinkClick r:id="rId20" action="ppaction://hlinksldjump"/>
          </p:cNvPr>
          <p:cNvSpPr/>
          <p:nvPr/>
        </p:nvSpPr>
        <p:spPr>
          <a:xfrm>
            <a:off x="5005319" y="6242257"/>
            <a:ext cx="813526"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327" name="Google Shape;4327;p99">
            <a:hlinkClick r:id="rId21" action="ppaction://hlinksldjump"/>
          </p:cNvPr>
          <p:cNvSpPr/>
          <p:nvPr/>
        </p:nvSpPr>
        <p:spPr>
          <a:xfrm>
            <a:off x="8679028" y="1686069"/>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328" name="Google Shape;4328;p99">
            <a:hlinkClick r:id="rId22" action="ppaction://hlinksldjump"/>
          </p:cNvPr>
          <p:cNvSpPr/>
          <p:nvPr/>
        </p:nvSpPr>
        <p:spPr>
          <a:xfrm>
            <a:off x="8691779" y="4151838"/>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329" name="Google Shape;4329;p99">
            <a:hlinkClick r:id="rId23" action="ppaction://hlinksldjump"/>
          </p:cNvPr>
          <p:cNvSpPr/>
          <p:nvPr/>
        </p:nvSpPr>
        <p:spPr>
          <a:xfrm>
            <a:off x="8691778" y="5058347"/>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4333"/>
        <p:cNvGrpSpPr/>
        <p:nvPr/>
      </p:nvGrpSpPr>
      <p:grpSpPr>
        <a:xfrm>
          <a:off x="0" y="0"/>
          <a:ext cx="0" cy="0"/>
          <a:chOff x="0" y="0"/>
          <a:chExt cx="0" cy="0"/>
        </a:xfrm>
      </p:grpSpPr>
      <p:sp>
        <p:nvSpPr>
          <p:cNvPr id="4334" name="Google Shape;4334;p100">
            <a:hlinkClick r:id="rId3" action="ppaction://hlinksldjump"/>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4335" name="Google Shape;4335;p100"/>
          <p:cNvSpPr/>
          <p:nvPr/>
        </p:nvSpPr>
        <p:spPr>
          <a:xfrm>
            <a:off x="7060813" y="5087554"/>
            <a:ext cx="939265" cy="939265"/>
          </a:xfrm>
          <a:prstGeom prst="donut">
            <a:avLst>
              <a:gd name="adj" fmla="val 11639"/>
            </a:avLst>
          </a:prstGeom>
          <a:solidFill>
            <a:srgbClr val="0070C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4336" name="Google Shape;4336;p100"/>
          <p:cNvGrpSpPr/>
          <p:nvPr/>
        </p:nvGrpSpPr>
        <p:grpSpPr>
          <a:xfrm>
            <a:off x="5041354" y="4896196"/>
            <a:ext cx="1858464" cy="1238211"/>
            <a:chOff x="8552817" y="5310720"/>
            <a:chExt cx="1858464" cy="1238211"/>
          </a:xfrm>
        </p:grpSpPr>
        <p:grpSp>
          <p:nvGrpSpPr>
            <p:cNvPr id="4337" name="Google Shape;4337;p100"/>
            <p:cNvGrpSpPr/>
            <p:nvPr/>
          </p:nvGrpSpPr>
          <p:grpSpPr>
            <a:xfrm>
              <a:off x="8552817" y="5310720"/>
              <a:ext cx="1858464" cy="1238211"/>
              <a:chOff x="2021611" y="5325378"/>
              <a:chExt cx="1858464" cy="1238211"/>
            </a:xfrm>
          </p:grpSpPr>
          <p:sp>
            <p:nvSpPr>
              <p:cNvPr id="4338" name="Google Shape;4338;p100"/>
              <p:cNvSpPr/>
              <p:nvPr/>
            </p:nvSpPr>
            <p:spPr>
              <a:xfrm>
                <a:off x="2021611" y="5325378"/>
                <a:ext cx="1858464" cy="1238211"/>
              </a:xfrm>
              <a:prstGeom prst="roundRect">
                <a:avLst>
                  <a:gd name="adj" fmla="val 4281"/>
                </a:avLst>
              </a:prstGeom>
              <a:solidFill>
                <a:schemeClr val="lt1"/>
              </a:solidFill>
              <a:ln w="1905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339" name="Google Shape;4339;p100"/>
              <p:cNvSpPr txBox="1"/>
              <p:nvPr/>
            </p:nvSpPr>
            <p:spPr>
              <a:xfrm>
                <a:off x="2021611" y="5385545"/>
                <a:ext cx="1858464"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ja-JP" sz="3600" b="1" i="0" u="none" strike="noStrike" cap="none">
                    <a:solidFill>
                      <a:srgbClr val="0070C0"/>
                    </a:solidFill>
                    <a:latin typeface="Arial"/>
                    <a:ea typeface="Arial"/>
                    <a:cs typeface="Arial"/>
                    <a:sym typeface="Arial"/>
                  </a:rPr>
                  <a:t>正解</a:t>
                </a:r>
                <a:endParaRPr sz="3600" b="1" i="0" u="none" strike="noStrike" cap="none">
                  <a:solidFill>
                    <a:srgbClr val="0070C0"/>
                  </a:solidFill>
                  <a:latin typeface="Arial"/>
                  <a:ea typeface="Arial"/>
                  <a:cs typeface="Arial"/>
                  <a:sym typeface="Arial"/>
                </a:endParaRPr>
              </a:p>
            </p:txBody>
          </p:sp>
        </p:grpSp>
        <p:grpSp>
          <p:nvGrpSpPr>
            <p:cNvPr id="4340" name="Google Shape;4340;p100"/>
            <p:cNvGrpSpPr/>
            <p:nvPr/>
          </p:nvGrpSpPr>
          <p:grpSpPr>
            <a:xfrm>
              <a:off x="8808032" y="6042189"/>
              <a:ext cx="1358204" cy="399154"/>
              <a:chOff x="1842005" y="6166650"/>
              <a:chExt cx="1358204" cy="399154"/>
            </a:xfrm>
          </p:grpSpPr>
          <p:sp>
            <p:nvSpPr>
              <p:cNvPr id="4341" name="Google Shape;4341;p100"/>
              <p:cNvSpPr/>
              <p:nvPr/>
            </p:nvSpPr>
            <p:spPr>
              <a:xfrm>
                <a:off x="1842005" y="6166650"/>
                <a:ext cx="1358204"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4342" name="Google Shape;4342;p100"/>
              <p:cNvGrpSpPr/>
              <p:nvPr/>
            </p:nvGrpSpPr>
            <p:grpSpPr>
              <a:xfrm>
                <a:off x="1931524" y="6196970"/>
                <a:ext cx="1154120" cy="338514"/>
                <a:chOff x="2099247" y="6180098"/>
                <a:chExt cx="1154120" cy="338514"/>
              </a:xfrm>
            </p:grpSpPr>
            <p:sp>
              <p:nvSpPr>
                <p:cNvPr id="4343" name="Google Shape;4343;p100"/>
                <p:cNvSpPr txBox="1"/>
                <p:nvPr/>
              </p:nvSpPr>
              <p:spPr>
                <a:xfrm>
                  <a:off x="2099247" y="6180098"/>
                  <a:ext cx="113966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600"/>
                    <a:buFont typeface="Arial"/>
                    <a:buNone/>
                  </a:pPr>
                  <a:r>
                    <a:rPr lang="ja-JP" sz="1600" b="0" i="0" u="none" strike="noStrike" cap="none">
                      <a:solidFill>
                        <a:schemeClr val="lt1"/>
                      </a:solidFill>
                      <a:latin typeface="Arial"/>
                      <a:ea typeface="Arial"/>
                      <a:cs typeface="Arial"/>
                      <a:sym typeface="Arial"/>
                    </a:rPr>
                    <a:t>図に戻る</a:t>
                  </a:r>
                  <a:endParaRPr sz="1600" b="0" i="0" u="none" strike="noStrike" cap="none">
                    <a:solidFill>
                      <a:schemeClr val="lt1"/>
                    </a:solidFill>
                    <a:latin typeface="Arial"/>
                    <a:ea typeface="Arial"/>
                    <a:cs typeface="Arial"/>
                    <a:sym typeface="Arial"/>
                  </a:endParaRPr>
                </a:p>
              </p:txBody>
            </p:sp>
            <p:sp>
              <p:nvSpPr>
                <p:cNvPr id="4344" name="Google Shape;4344;p100"/>
                <p:cNvSpPr/>
                <p:nvPr/>
              </p:nvSpPr>
              <p:spPr>
                <a:xfrm rot="5400000">
                  <a:off x="3042716" y="6251836"/>
                  <a:ext cx="226255" cy="195048"/>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grpSp>
      </p:grpSp>
      <p:sp>
        <p:nvSpPr>
          <p:cNvPr id="4345" name="Google Shape;4345;p100">
            <a:hlinkClick r:id="rId4" action="ppaction://hlinksldjump"/>
          </p:cNvPr>
          <p:cNvSpPr/>
          <p:nvPr/>
        </p:nvSpPr>
        <p:spPr>
          <a:xfrm>
            <a:off x="5296569" y="5627665"/>
            <a:ext cx="1358203" cy="399154"/>
          </a:xfrm>
          <a:prstGeom prst="roundRect">
            <a:avLst>
              <a:gd name="adj" fmla="val 0"/>
            </a:avLst>
          </a:prstGeom>
          <a:solidFill>
            <a:srgbClr val="FF0000">
              <a:alpha val="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4346" name="Google Shape;4346;p100"/>
          <p:cNvGrpSpPr/>
          <p:nvPr/>
        </p:nvGrpSpPr>
        <p:grpSpPr>
          <a:xfrm>
            <a:off x="7136463" y="5404953"/>
            <a:ext cx="864854" cy="287615"/>
            <a:chOff x="4192873" y="3953508"/>
            <a:chExt cx="864854" cy="287615"/>
          </a:xfrm>
        </p:grpSpPr>
        <p:sp>
          <p:nvSpPr>
            <p:cNvPr id="4347" name="Google Shape;4347;p100"/>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348" name="Google Shape;4348;p100"/>
            <p:cNvSpPr txBox="1"/>
            <p:nvPr/>
          </p:nvSpPr>
          <p:spPr>
            <a:xfrm>
              <a:off x="4192873" y="3960405"/>
              <a:ext cx="864854"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橋▶</a:t>
              </a:r>
              <a:endParaRPr sz="1200" b="1" i="0" u="none" strike="noStrike" cap="none">
                <a:solidFill>
                  <a:schemeClr val="lt1"/>
                </a:solidFill>
                <a:latin typeface="Arial"/>
                <a:ea typeface="Arial"/>
                <a:cs typeface="Arial"/>
                <a:sym typeface="Arial"/>
              </a:endParaRPr>
            </a:p>
          </p:txBody>
        </p:sp>
      </p:grpSp>
    </p:spTree>
  </p:cSld>
  <p:clrMapOvr>
    <a:masterClrMapping/>
  </p:clrMapOvr>
  <p:transition>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4352"/>
        <p:cNvGrpSpPr/>
        <p:nvPr/>
      </p:nvGrpSpPr>
      <p:grpSpPr>
        <a:xfrm>
          <a:off x="0" y="0"/>
          <a:ext cx="0" cy="0"/>
          <a:chOff x="0" y="0"/>
          <a:chExt cx="0" cy="0"/>
        </a:xfrm>
      </p:grpSpPr>
      <p:sp>
        <p:nvSpPr>
          <p:cNvPr id="4353" name="Google Shape;4353;p101">
            <a:hlinkClick r:id="rId3" action="ppaction://hlinksldjump"/>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4354" name="Google Shape;4354;p101"/>
          <p:cNvGrpSpPr/>
          <p:nvPr/>
        </p:nvGrpSpPr>
        <p:grpSpPr>
          <a:xfrm>
            <a:off x="6406087" y="4661072"/>
            <a:ext cx="1864713" cy="287615"/>
            <a:chOff x="6198632" y="4543573"/>
            <a:chExt cx="1864713" cy="287615"/>
          </a:xfrm>
        </p:grpSpPr>
        <p:sp>
          <p:nvSpPr>
            <p:cNvPr id="4355" name="Google Shape;4355;p101"/>
            <p:cNvSpPr/>
            <p:nvPr/>
          </p:nvSpPr>
          <p:spPr>
            <a:xfrm>
              <a:off x="6205586" y="4543573"/>
              <a:ext cx="1826972"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356" name="Google Shape;4356;p101"/>
            <p:cNvSpPr txBox="1"/>
            <p:nvPr/>
          </p:nvSpPr>
          <p:spPr>
            <a:xfrm>
              <a:off x="6198632" y="4550470"/>
              <a:ext cx="1864713"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コンビニエンスストア▶</a:t>
              </a:r>
              <a:endParaRPr sz="1200" b="1" i="0" u="none" strike="noStrike" cap="none">
                <a:solidFill>
                  <a:schemeClr val="lt1"/>
                </a:solidFill>
                <a:latin typeface="Arial"/>
                <a:ea typeface="Arial"/>
                <a:cs typeface="Arial"/>
                <a:sym typeface="Arial"/>
              </a:endParaRPr>
            </a:p>
          </p:txBody>
        </p:sp>
      </p:grpSp>
      <p:grpSp>
        <p:nvGrpSpPr>
          <p:cNvPr id="4357" name="Google Shape;4357;p101"/>
          <p:cNvGrpSpPr/>
          <p:nvPr/>
        </p:nvGrpSpPr>
        <p:grpSpPr>
          <a:xfrm>
            <a:off x="4192873" y="3953508"/>
            <a:ext cx="833875" cy="287846"/>
            <a:chOff x="4192873" y="3953508"/>
            <a:chExt cx="833875" cy="287846"/>
          </a:xfrm>
        </p:grpSpPr>
        <p:sp>
          <p:nvSpPr>
            <p:cNvPr id="4358" name="Google Shape;4358;p101"/>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359" name="Google Shape;4359;p101"/>
            <p:cNvSpPr txBox="1"/>
            <p:nvPr/>
          </p:nvSpPr>
          <p:spPr>
            <a:xfrm>
              <a:off x="4192873" y="3960636"/>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消防署▶</a:t>
              </a:r>
              <a:endParaRPr sz="1200" b="1" i="0" u="none" strike="noStrike" cap="none">
                <a:solidFill>
                  <a:schemeClr val="lt1"/>
                </a:solidFill>
                <a:latin typeface="Arial"/>
                <a:ea typeface="Arial"/>
                <a:cs typeface="Arial"/>
                <a:sym typeface="Arial"/>
              </a:endParaRPr>
            </a:p>
          </p:txBody>
        </p:sp>
      </p:grpSp>
      <p:grpSp>
        <p:nvGrpSpPr>
          <p:cNvPr id="4360" name="Google Shape;4360;p101"/>
          <p:cNvGrpSpPr/>
          <p:nvPr/>
        </p:nvGrpSpPr>
        <p:grpSpPr>
          <a:xfrm>
            <a:off x="2975112" y="3120830"/>
            <a:ext cx="833875" cy="287615"/>
            <a:chOff x="2975112" y="3120830"/>
            <a:chExt cx="833875" cy="287615"/>
          </a:xfrm>
        </p:grpSpPr>
        <p:sp>
          <p:nvSpPr>
            <p:cNvPr id="4361" name="Google Shape;4361;p101"/>
            <p:cNvSpPr/>
            <p:nvPr/>
          </p:nvSpPr>
          <p:spPr>
            <a:xfrm>
              <a:off x="2975112" y="3120830"/>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362" name="Google Shape;4362;p101"/>
            <p:cNvSpPr txBox="1"/>
            <p:nvPr/>
          </p:nvSpPr>
          <p:spPr>
            <a:xfrm>
              <a:off x="2975112" y="3127727"/>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図書館▶</a:t>
              </a:r>
              <a:endParaRPr sz="1200" b="1" i="0" u="none" strike="noStrike" cap="none">
                <a:solidFill>
                  <a:schemeClr val="lt1"/>
                </a:solidFill>
                <a:latin typeface="Arial"/>
                <a:ea typeface="Arial"/>
                <a:cs typeface="Arial"/>
                <a:sym typeface="Arial"/>
              </a:endParaRPr>
            </a:p>
          </p:txBody>
        </p:sp>
      </p:grpSp>
      <p:grpSp>
        <p:nvGrpSpPr>
          <p:cNvPr id="4363" name="Google Shape;4363;p101"/>
          <p:cNvGrpSpPr/>
          <p:nvPr/>
        </p:nvGrpSpPr>
        <p:grpSpPr>
          <a:xfrm>
            <a:off x="1721689" y="3127784"/>
            <a:ext cx="833875" cy="287615"/>
            <a:chOff x="1721689" y="3127784"/>
            <a:chExt cx="833875" cy="287615"/>
          </a:xfrm>
        </p:grpSpPr>
        <p:sp>
          <p:nvSpPr>
            <p:cNvPr id="4364" name="Google Shape;4364;p101"/>
            <p:cNvSpPr/>
            <p:nvPr/>
          </p:nvSpPr>
          <p:spPr>
            <a:xfrm>
              <a:off x="1721689" y="3127784"/>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365" name="Google Shape;4365;p101"/>
            <p:cNvSpPr txBox="1"/>
            <p:nvPr/>
          </p:nvSpPr>
          <p:spPr>
            <a:xfrm>
              <a:off x="1721689" y="3134681"/>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市役所▶</a:t>
              </a:r>
              <a:endParaRPr sz="1200" b="1" i="0" u="none" strike="noStrike" cap="none">
                <a:solidFill>
                  <a:schemeClr val="lt1"/>
                </a:solidFill>
                <a:latin typeface="Arial"/>
                <a:ea typeface="Arial"/>
                <a:cs typeface="Arial"/>
                <a:sym typeface="Arial"/>
              </a:endParaRPr>
            </a:p>
          </p:txBody>
        </p:sp>
      </p:grpSp>
      <p:grpSp>
        <p:nvGrpSpPr>
          <p:cNvPr id="4366" name="Google Shape;4366;p101"/>
          <p:cNvGrpSpPr/>
          <p:nvPr/>
        </p:nvGrpSpPr>
        <p:grpSpPr>
          <a:xfrm>
            <a:off x="2951809" y="4019432"/>
            <a:ext cx="833875" cy="287615"/>
            <a:chOff x="2951809" y="4019432"/>
            <a:chExt cx="833875" cy="287615"/>
          </a:xfrm>
        </p:grpSpPr>
        <p:sp>
          <p:nvSpPr>
            <p:cNvPr id="4367" name="Google Shape;4367;p101"/>
            <p:cNvSpPr/>
            <p:nvPr/>
          </p:nvSpPr>
          <p:spPr>
            <a:xfrm>
              <a:off x="2951809" y="4019432"/>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368" name="Google Shape;4368;p101"/>
            <p:cNvSpPr txBox="1"/>
            <p:nvPr/>
          </p:nvSpPr>
          <p:spPr>
            <a:xfrm>
              <a:off x="2951809" y="4026329"/>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信号機▶</a:t>
              </a:r>
              <a:endParaRPr sz="1200" b="1" i="0" u="none" strike="noStrike" cap="none">
                <a:solidFill>
                  <a:schemeClr val="lt1"/>
                </a:solidFill>
                <a:latin typeface="Arial"/>
                <a:ea typeface="Arial"/>
                <a:cs typeface="Arial"/>
                <a:sym typeface="Arial"/>
              </a:endParaRPr>
            </a:p>
          </p:txBody>
        </p:sp>
      </p:grpSp>
      <p:grpSp>
        <p:nvGrpSpPr>
          <p:cNvPr id="4369" name="Google Shape;4369;p101"/>
          <p:cNvGrpSpPr/>
          <p:nvPr/>
        </p:nvGrpSpPr>
        <p:grpSpPr>
          <a:xfrm>
            <a:off x="3030323" y="4817337"/>
            <a:ext cx="1084800" cy="286187"/>
            <a:chOff x="3030323" y="4817337"/>
            <a:chExt cx="1084800" cy="286187"/>
          </a:xfrm>
        </p:grpSpPr>
        <p:sp>
          <p:nvSpPr>
            <p:cNvPr id="4370" name="Google Shape;4370;p101"/>
            <p:cNvSpPr/>
            <p:nvPr/>
          </p:nvSpPr>
          <p:spPr>
            <a:xfrm>
              <a:off x="3071222" y="4817337"/>
              <a:ext cx="936109"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371" name="Google Shape;4371;p101"/>
            <p:cNvSpPr txBox="1"/>
            <p:nvPr/>
          </p:nvSpPr>
          <p:spPr>
            <a:xfrm>
              <a:off x="3030323" y="4824224"/>
              <a:ext cx="10848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横断歩道▶</a:t>
              </a:r>
              <a:endParaRPr sz="1200" b="1" i="0" u="none" strike="noStrike" cap="none">
                <a:solidFill>
                  <a:schemeClr val="lt1"/>
                </a:solidFill>
                <a:latin typeface="Arial"/>
                <a:ea typeface="Arial"/>
                <a:cs typeface="Arial"/>
                <a:sym typeface="Arial"/>
              </a:endParaRPr>
            </a:p>
          </p:txBody>
        </p:sp>
      </p:grpSp>
      <p:grpSp>
        <p:nvGrpSpPr>
          <p:cNvPr id="4372" name="Google Shape;4372;p101"/>
          <p:cNvGrpSpPr/>
          <p:nvPr/>
        </p:nvGrpSpPr>
        <p:grpSpPr>
          <a:xfrm>
            <a:off x="3190078" y="6341754"/>
            <a:ext cx="1015518" cy="287615"/>
            <a:chOff x="3190078" y="6341754"/>
            <a:chExt cx="1015518" cy="287615"/>
          </a:xfrm>
        </p:grpSpPr>
        <p:sp>
          <p:nvSpPr>
            <p:cNvPr id="4373" name="Google Shape;4373;p101"/>
            <p:cNvSpPr/>
            <p:nvPr/>
          </p:nvSpPr>
          <p:spPr>
            <a:xfrm>
              <a:off x="3190078" y="6341754"/>
              <a:ext cx="978123"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374" name="Google Shape;4374;p101"/>
            <p:cNvSpPr txBox="1"/>
            <p:nvPr/>
          </p:nvSpPr>
          <p:spPr>
            <a:xfrm>
              <a:off x="3190078" y="6348651"/>
              <a:ext cx="1015518"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デパート▶</a:t>
              </a:r>
              <a:endParaRPr sz="1200" b="1" i="0" u="none" strike="noStrike" cap="none">
                <a:solidFill>
                  <a:schemeClr val="lt1"/>
                </a:solidFill>
                <a:latin typeface="Arial"/>
                <a:ea typeface="Arial"/>
                <a:cs typeface="Arial"/>
                <a:sym typeface="Arial"/>
              </a:endParaRPr>
            </a:p>
          </p:txBody>
        </p:sp>
      </p:grpSp>
      <p:grpSp>
        <p:nvGrpSpPr>
          <p:cNvPr id="4375" name="Google Shape;4375;p101"/>
          <p:cNvGrpSpPr/>
          <p:nvPr/>
        </p:nvGrpSpPr>
        <p:grpSpPr>
          <a:xfrm>
            <a:off x="4757307" y="3059493"/>
            <a:ext cx="833875" cy="287615"/>
            <a:chOff x="4757307" y="3059493"/>
            <a:chExt cx="833875" cy="287615"/>
          </a:xfrm>
        </p:grpSpPr>
        <p:sp>
          <p:nvSpPr>
            <p:cNvPr id="4376" name="Google Shape;4376;p101"/>
            <p:cNvSpPr/>
            <p:nvPr/>
          </p:nvSpPr>
          <p:spPr>
            <a:xfrm>
              <a:off x="4757307" y="3059493"/>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377" name="Google Shape;4377;p101"/>
            <p:cNvSpPr txBox="1"/>
            <p:nvPr/>
          </p:nvSpPr>
          <p:spPr>
            <a:xfrm>
              <a:off x="4757307" y="3066390"/>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新聞社▶</a:t>
              </a:r>
              <a:endParaRPr sz="1200" b="1" i="0" u="none" strike="noStrike" cap="none">
                <a:solidFill>
                  <a:schemeClr val="lt1"/>
                </a:solidFill>
                <a:latin typeface="Arial"/>
                <a:ea typeface="Arial"/>
                <a:cs typeface="Arial"/>
                <a:sym typeface="Arial"/>
              </a:endParaRPr>
            </a:p>
          </p:txBody>
        </p:sp>
      </p:grpSp>
      <p:grpSp>
        <p:nvGrpSpPr>
          <p:cNvPr id="4378" name="Google Shape;4378;p101"/>
          <p:cNvGrpSpPr/>
          <p:nvPr/>
        </p:nvGrpSpPr>
        <p:grpSpPr>
          <a:xfrm>
            <a:off x="5566524" y="1279181"/>
            <a:ext cx="1308600" cy="347644"/>
            <a:chOff x="5566524" y="1279181"/>
            <a:chExt cx="1308600" cy="347644"/>
          </a:xfrm>
        </p:grpSpPr>
        <p:sp>
          <p:nvSpPr>
            <p:cNvPr id="4379" name="Google Shape;4379;p101"/>
            <p:cNvSpPr/>
            <p:nvPr/>
          </p:nvSpPr>
          <p:spPr>
            <a:xfrm>
              <a:off x="5639662" y="1318349"/>
              <a:ext cx="1113387"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380" name="Google Shape;4380;p101"/>
            <p:cNvSpPr txBox="1"/>
            <p:nvPr/>
          </p:nvSpPr>
          <p:spPr>
            <a:xfrm>
              <a:off x="5566524" y="1349925"/>
              <a:ext cx="13086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ごみ処理場▶</a:t>
              </a:r>
              <a:endParaRPr sz="1200" b="1" i="0" u="none" strike="noStrike" cap="none">
                <a:solidFill>
                  <a:schemeClr val="lt1"/>
                </a:solidFill>
                <a:latin typeface="Arial"/>
                <a:ea typeface="Arial"/>
                <a:cs typeface="Arial"/>
                <a:sym typeface="Arial"/>
              </a:endParaRPr>
            </a:p>
          </p:txBody>
        </p:sp>
        <p:sp>
          <p:nvSpPr>
            <p:cNvPr id="4381" name="Google Shape;4381;p101"/>
            <p:cNvSpPr txBox="1"/>
            <p:nvPr/>
          </p:nvSpPr>
          <p:spPr>
            <a:xfrm>
              <a:off x="6015038" y="1279181"/>
              <a:ext cx="660082" cy="18466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ja-JP" sz="600" b="0" i="0" u="none" strike="noStrike" cap="none">
                  <a:solidFill>
                    <a:schemeClr val="lt1"/>
                  </a:solidFill>
                  <a:latin typeface="Arial"/>
                  <a:ea typeface="Arial"/>
                  <a:cs typeface="Arial"/>
                  <a:sym typeface="Arial"/>
                </a:rPr>
                <a:t>しょりじょう</a:t>
              </a:r>
              <a:endParaRPr sz="600" b="0" i="0" u="none" strike="noStrike" cap="none">
                <a:solidFill>
                  <a:schemeClr val="lt1"/>
                </a:solidFill>
                <a:latin typeface="Arial"/>
                <a:ea typeface="Arial"/>
                <a:cs typeface="Arial"/>
                <a:sym typeface="Arial"/>
              </a:endParaRPr>
            </a:p>
          </p:txBody>
        </p:sp>
      </p:grpSp>
      <p:grpSp>
        <p:nvGrpSpPr>
          <p:cNvPr id="4382" name="Google Shape;4382;p101"/>
          <p:cNvGrpSpPr/>
          <p:nvPr/>
        </p:nvGrpSpPr>
        <p:grpSpPr>
          <a:xfrm>
            <a:off x="5005319" y="6204344"/>
            <a:ext cx="855304" cy="350238"/>
            <a:chOff x="5620614" y="6410682"/>
            <a:chExt cx="855304" cy="350238"/>
          </a:xfrm>
        </p:grpSpPr>
        <p:sp>
          <p:nvSpPr>
            <p:cNvPr id="4383" name="Google Shape;4383;p101"/>
            <p:cNvSpPr/>
            <p:nvPr/>
          </p:nvSpPr>
          <p:spPr>
            <a:xfrm>
              <a:off x="5620614" y="6449623"/>
              <a:ext cx="813526"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384" name="Google Shape;4384;p101"/>
            <p:cNvSpPr txBox="1"/>
            <p:nvPr/>
          </p:nvSpPr>
          <p:spPr>
            <a:xfrm>
              <a:off x="5642043" y="6480202"/>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警察署▶</a:t>
              </a:r>
              <a:endParaRPr sz="1200" b="1" i="0" u="none" strike="noStrike" cap="none">
                <a:solidFill>
                  <a:schemeClr val="lt1"/>
                </a:solidFill>
                <a:latin typeface="Arial"/>
                <a:ea typeface="Arial"/>
                <a:cs typeface="Arial"/>
                <a:sym typeface="Arial"/>
              </a:endParaRPr>
            </a:p>
          </p:txBody>
        </p:sp>
        <p:sp>
          <p:nvSpPr>
            <p:cNvPr id="4385" name="Google Shape;4385;p101"/>
            <p:cNvSpPr txBox="1"/>
            <p:nvPr/>
          </p:nvSpPr>
          <p:spPr>
            <a:xfrm>
              <a:off x="5667603" y="6410682"/>
              <a:ext cx="672043" cy="18466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600"/>
                <a:buFont typeface="Arial"/>
                <a:buNone/>
              </a:pPr>
              <a:r>
                <a:rPr lang="ja-JP" sz="600" b="0" i="0" u="none" strike="noStrike" cap="none">
                  <a:solidFill>
                    <a:schemeClr val="lt1"/>
                  </a:solidFill>
                  <a:latin typeface="Arial"/>
                  <a:ea typeface="Arial"/>
                  <a:cs typeface="Arial"/>
                  <a:sym typeface="Arial"/>
                </a:rPr>
                <a:t>けいさつしょ</a:t>
              </a:r>
              <a:endParaRPr sz="600" b="0" i="0" u="none" strike="noStrike" cap="none">
                <a:solidFill>
                  <a:schemeClr val="lt1"/>
                </a:solidFill>
                <a:latin typeface="Arial"/>
                <a:ea typeface="Arial"/>
                <a:cs typeface="Arial"/>
                <a:sym typeface="Arial"/>
              </a:endParaRPr>
            </a:p>
          </p:txBody>
        </p:sp>
      </p:grpSp>
      <p:grpSp>
        <p:nvGrpSpPr>
          <p:cNvPr id="4386" name="Google Shape;4386;p101"/>
          <p:cNvGrpSpPr/>
          <p:nvPr/>
        </p:nvGrpSpPr>
        <p:grpSpPr>
          <a:xfrm>
            <a:off x="5069475" y="3580733"/>
            <a:ext cx="1217100" cy="286187"/>
            <a:chOff x="6141484" y="4543573"/>
            <a:chExt cx="1217100" cy="286187"/>
          </a:xfrm>
        </p:grpSpPr>
        <p:sp>
          <p:nvSpPr>
            <p:cNvPr id="4387" name="Google Shape;4387;p101"/>
            <p:cNvSpPr/>
            <p:nvPr/>
          </p:nvSpPr>
          <p:spPr>
            <a:xfrm>
              <a:off x="6205586" y="4543573"/>
              <a:ext cx="1065055"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388" name="Google Shape;4388;p101"/>
            <p:cNvSpPr txBox="1"/>
            <p:nvPr/>
          </p:nvSpPr>
          <p:spPr>
            <a:xfrm>
              <a:off x="6141484" y="4550463"/>
              <a:ext cx="12171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マンション▶</a:t>
              </a:r>
              <a:endParaRPr sz="1200" b="1" i="0" u="none" strike="noStrike" cap="none">
                <a:solidFill>
                  <a:schemeClr val="lt1"/>
                </a:solidFill>
                <a:latin typeface="Arial"/>
                <a:ea typeface="Arial"/>
                <a:cs typeface="Arial"/>
                <a:sym typeface="Arial"/>
              </a:endParaRPr>
            </a:p>
          </p:txBody>
        </p:sp>
      </p:grpSp>
      <p:grpSp>
        <p:nvGrpSpPr>
          <p:cNvPr id="4389" name="Google Shape;4389;p101"/>
          <p:cNvGrpSpPr/>
          <p:nvPr/>
        </p:nvGrpSpPr>
        <p:grpSpPr>
          <a:xfrm>
            <a:off x="6551173" y="3616668"/>
            <a:ext cx="864854" cy="287615"/>
            <a:chOff x="4192873" y="3953508"/>
            <a:chExt cx="864854" cy="287615"/>
          </a:xfrm>
        </p:grpSpPr>
        <p:sp>
          <p:nvSpPr>
            <p:cNvPr id="4390" name="Google Shape;4390;p101"/>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391" name="Google Shape;4391;p101"/>
            <p:cNvSpPr txBox="1"/>
            <p:nvPr/>
          </p:nvSpPr>
          <p:spPr>
            <a:xfrm>
              <a:off x="4192873" y="3960405"/>
              <a:ext cx="864854"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学 校▶</a:t>
              </a:r>
              <a:endParaRPr sz="1200" b="1" i="0" u="none" strike="noStrike" cap="none">
                <a:solidFill>
                  <a:schemeClr val="lt1"/>
                </a:solidFill>
                <a:latin typeface="Arial"/>
                <a:ea typeface="Arial"/>
                <a:cs typeface="Arial"/>
                <a:sym typeface="Arial"/>
              </a:endParaRPr>
            </a:p>
          </p:txBody>
        </p:sp>
      </p:grpSp>
      <p:grpSp>
        <p:nvGrpSpPr>
          <p:cNvPr id="4392" name="Google Shape;4392;p101"/>
          <p:cNvGrpSpPr/>
          <p:nvPr/>
        </p:nvGrpSpPr>
        <p:grpSpPr>
          <a:xfrm>
            <a:off x="7136463" y="5404953"/>
            <a:ext cx="864854" cy="287615"/>
            <a:chOff x="4192873" y="3953508"/>
            <a:chExt cx="864854" cy="287615"/>
          </a:xfrm>
        </p:grpSpPr>
        <p:sp>
          <p:nvSpPr>
            <p:cNvPr id="4393" name="Google Shape;4393;p101"/>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394" name="Google Shape;4394;p101"/>
            <p:cNvSpPr txBox="1"/>
            <p:nvPr/>
          </p:nvSpPr>
          <p:spPr>
            <a:xfrm>
              <a:off x="4192873" y="3960405"/>
              <a:ext cx="864854"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橋▶</a:t>
              </a:r>
              <a:endParaRPr sz="1200" b="1" i="0" u="none" strike="noStrike" cap="none">
                <a:solidFill>
                  <a:schemeClr val="lt1"/>
                </a:solidFill>
                <a:latin typeface="Arial"/>
                <a:ea typeface="Arial"/>
                <a:cs typeface="Arial"/>
                <a:sym typeface="Arial"/>
              </a:endParaRPr>
            </a:p>
          </p:txBody>
        </p:sp>
      </p:grpSp>
      <p:grpSp>
        <p:nvGrpSpPr>
          <p:cNvPr id="4395" name="Google Shape;4395;p101"/>
          <p:cNvGrpSpPr/>
          <p:nvPr/>
        </p:nvGrpSpPr>
        <p:grpSpPr>
          <a:xfrm>
            <a:off x="8691779" y="5058348"/>
            <a:ext cx="864854" cy="286187"/>
            <a:chOff x="4192873" y="3953508"/>
            <a:chExt cx="864854" cy="286187"/>
          </a:xfrm>
        </p:grpSpPr>
        <p:sp>
          <p:nvSpPr>
            <p:cNvPr id="4396" name="Google Shape;4396;p101"/>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397" name="Google Shape;4397;p101"/>
            <p:cNvSpPr txBox="1"/>
            <p:nvPr/>
          </p:nvSpPr>
          <p:spPr>
            <a:xfrm>
              <a:off x="4192873" y="3956993"/>
              <a:ext cx="864854"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公 園▶</a:t>
              </a:r>
              <a:endParaRPr sz="1200" b="1" i="0" u="none" strike="noStrike" cap="none">
                <a:solidFill>
                  <a:schemeClr val="lt1"/>
                </a:solidFill>
                <a:latin typeface="Arial"/>
                <a:ea typeface="Arial"/>
                <a:cs typeface="Arial"/>
                <a:sym typeface="Arial"/>
              </a:endParaRPr>
            </a:p>
          </p:txBody>
        </p:sp>
      </p:grpSp>
      <p:grpSp>
        <p:nvGrpSpPr>
          <p:cNvPr id="4398" name="Google Shape;4398;p101"/>
          <p:cNvGrpSpPr/>
          <p:nvPr/>
        </p:nvGrpSpPr>
        <p:grpSpPr>
          <a:xfrm>
            <a:off x="8691779" y="4151838"/>
            <a:ext cx="833875" cy="287615"/>
            <a:chOff x="4192873" y="3953508"/>
            <a:chExt cx="833875" cy="287615"/>
          </a:xfrm>
        </p:grpSpPr>
        <p:sp>
          <p:nvSpPr>
            <p:cNvPr id="4399" name="Google Shape;4399;p101"/>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00" name="Google Shape;4400;p101"/>
            <p:cNvSpPr txBox="1"/>
            <p:nvPr/>
          </p:nvSpPr>
          <p:spPr>
            <a:xfrm>
              <a:off x="4192873" y="3960405"/>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公民館▶</a:t>
              </a:r>
              <a:endParaRPr sz="1200" b="1" i="0" u="none" strike="noStrike" cap="none">
                <a:solidFill>
                  <a:schemeClr val="lt1"/>
                </a:solidFill>
                <a:latin typeface="Arial"/>
                <a:ea typeface="Arial"/>
                <a:cs typeface="Arial"/>
                <a:sym typeface="Arial"/>
              </a:endParaRPr>
            </a:p>
          </p:txBody>
        </p:sp>
      </p:grpSp>
      <p:grpSp>
        <p:nvGrpSpPr>
          <p:cNvPr id="4401" name="Google Shape;4401;p101"/>
          <p:cNvGrpSpPr/>
          <p:nvPr/>
        </p:nvGrpSpPr>
        <p:grpSpPr>
          <a:xfrm>
            <a:off x="6183109" y="2964565"/>
            <a:ext cx="864854" cy="287615"/>
            <a:chOff x="4192873" y="3953508"/>
            <a:chExt cx="864854" cy="287615"/>
          </a:xfrm>
        </p:grpSpPr>
        <p:sp>
          <p:nvSpPr>
            <p:cNvPr id="4402" name="Google Shape;4402;p101"/>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03" name="Google Shape;4403;p101"/>
            <p:cNvSpPr txBox="1"/>
            <p:nvPr/>
          </p:nvSpPr>
          <p:spPr>
            <a:xfrm>
              <a:off x="4192873" y="3960405"/>
              <a:ext cx="864854"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工 場▶</a:t>
              </a:r>
              <a:endParaRPr sz="1200" b="1" i="0" u="none" strike="noStrike" cap="none">
                <a:solidFill>
                  <a:schemeClr val="lt1"/>
                </a:solidFill>
                <a:latin typeface="Arial"/>
                <a:ea typeface="Arial"/>
                <a:cs typeface="Arial"/>
                <a:sym typeface="Arial"/>
              </a:endParaRPr>
            </a:p>
          </p:txBody>
        </p:sp>
      </p:grpSp>
      <p:grpSp>
        <p:nvGrpSpPr>
          <p:cNvPr id="4404" name="Google Shape;4404;p101"/>
          <p:cNvGrpSpPr/>
          <p:nvPr/>
        </p:nvGrpSpPr>
        <p:grpSpPr>
          <a:xfrm>
            <a:off x="8679028" y="1686069"/>
            <a:ext cx="864854" cy="286645"/>
            <a:chOff x="4192873" y="3953508"/>
            <a:chExt cx="864854" cy="286645"/>
          </a:xfrm>
        </p:grpSpPr>
        <p:sp>
          <p:nvSpPr>
            <p:cNvPr id="4405" name="Google Shape;4405;p101"/>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06" name="Google Shape;4406;p101"/>
            <p:cNvSpPr txBox="1"/>
            <p:nvPr/>
          </p:nvSpPr>
          <p:spPr>
            <a:xfrm>
              <a:off x="4192873" y="3959435"/>
              <a:ext cx="864854"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県 庁▶</a:t>
              </a:r>
              <a:endParaRPr sz="1200" b="1" i="0" u="none" strike="noStrike" cap="none">
                <a:solidFill>
                  <a:schemeClr val="lt1"/>
                </a:solidFill>
                <a:latin typeface="Arial"/>
                <a:ea typeface="Arial"/>
                <a:cs typeface="Arial"/>
                <a:sym typeface="Arial"/>
              </a:endParaRPr>
            </a:p>
          </p:txBody>
        </p:sp>
      </p:grpSp>
      <p:pic>
        <p:nvPicPr>
          <p:cNvPr id="4407" name="Google Shape;4407;p101"/>
          <p:cNvPicPr preferRelativeResize="0"/>
          <p:nvPr/>
        </p:nvPicPr>
        <p:blipFill rotWithShape="1">
          <a:blip r:embed="rId4">
            <a:alphaModFix/>
          </a:blip>
          <a:srcRect/>
          <a:stretch/>
        </p:blipFill>
        <p:spPr>
          <a:xfrm>
            <a:off x="738008" y="2226956"/>
            <a:ext cx="828864" cy="2415547"/>
          </a:xfrm>
          <a:prstGeom prst="rect">
            <a:avLst/>
          </a:prstGeom>
          <a:noFill/>
          <a:ln>
            <a:noFill/>
          </a:ln>
        </p:spPr>
      </p:pic>
      <p:pic>
        <p:nvPicPr>
          <p:cNvPr id="4408" name="Google Shape;4408;p101"/>
          <p:cNvPicPr preferRelativeResize="0"/>
          <p:nvPr/>
        </p:nvPicPr>
        <p:blipFill rotWithShape="1">
          <a:blip r:embed="rId5">
            <a:alphaModFix/>
          </a:blip>
          <a:srcRect/>
          <a:stretch/>
        </p:blipFill>
        <p:spPr>
          <a:xfrm>
            <a:off x="10850685" y="2584220"/>
            <a:ext cx="963061" cy="2210304"/>
          </a:xfrm>
          <a:prstGeom prst="rect">
            <a:avLst/>
          </a:prstGeom>
          <a:noFill/>
          <a:ln>
            <a:noFill/>
          </a:ln>
        </p:spPr>
      </p:pic>
      <p:grpSp>
        <p:nvGrpSpPr>
          <p:cNvPr id="4409" name="Google Shape;4409;p101"/>
          <p:cNvGrpSpPr/>
          <p:nvPr/>
        </p:nvGrpSpPr>
        <p:grpSpPr>
          <a:xfrm>
            <a:off x="201954" y="1255867"/>
            <a:ext cx="2869268" cy="894581"/>
            <a:chOff x="201954" y="1255867"/>
            <a:chExt cx="2869268" cy="894581"/>
          </a:xfrm>
        </p:grpSpPr>
        <p:sp>
          <p:nvSpPr>
            <p:cNvPr id="4410" name="Google Shape;4410;p101"/>
            <p:cNvSpPr/>
            <p:nvPr/>
          </p:nvSpPr>
          <p:spPr>
            <a:xfrm>
              <a:off x="201954" y="1255867"/>
              <a:ext cx="2715599" cy="894581"/>
            </a:xfrm>
            <a:prstGeom prst="wedgeRoundRectCallout">
              <a:avLst>
                <a:gd name="adj1" fmla="val 846"/>
                <a:gd name="adj2" fmla="val 66065"/>
                <a:gd name="adj3" fmla="val 16667"/>
              </a:avLst>
            </a:prstGeom>
            <a:solidFill>
              <a:schemeClr val="lt1"/>
            </a:solidFill>
            <a:ln w="12700" cap="flat" cmpd="sng">
              <a:solidFill>
                <a:schemeClr val="dk1"/>
              </a:solidFill>
              <a:prstDash val="solid"/>
              <a:miter lim="800000"/>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11" name="Google Shape;4411;p101"/>
            <p:cNvSpPr txBox="1"/>
            <p:nvPr/>
          </p:nvSpPr>
          <p:spPr>
            <a:xfrm>
              <a:off x="236244" y="1275553"/>
              <a:ext cx="2834978" cy="867890"/>
            </a:xfrm>
            <a:prstGeom prst="rect">
              <a:avLst/>
            </a:prstGeom>
            <a:noFill/>
            <a:ln>
              <a:noFill/>
            </a:ln>
            <a:effectLst>
              <a:outerShdw blurRad="63500" sx="102000" sy="102000" algn="ctr" rotWithShape="0">
                <a:srgbClr val="000000">
                  <a:alpha val="40000"/>
                </a:srgbClr>
              </a:outerShdw>
            </a:effectLst>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税金を使って作られる施設</a:t>
              </a:r>
              <a:endParaRPr sz="1400" b="0" i="0" u="none" strike="noStrike" cap="none">
                <a:solidFill>
                  <a:schemeClr val="dk1"/>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や設備はどれだろう？</a:t>
              </a:r>
              <a:endParaRPr sz="1400" b="0" i="0" u="none" strike="noStrike" cap="none">
                <a:solidFill>
                  <a:srgbClr val="000000"/>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正解のボタンを押してみよう。</a:t>
              </a:r>
              <a:endParaRPr sz="1400" b="0" i="0" u="none" strike="noStrike" cap="none">
                <a:solidFill>
                  <a:srgbClr val="000000"/>
                </a:solidFill>
                <a:latin typeface="Arial"/>
                <a:ea typeface="Arial"/>
                <a:cs typeface="Arial"/>
                <a:sym typeface="Arial"/>
              </a:endParaRPr>
            </a:p>
          </p:txBody>
        </p:sp>
      </p:grpSp>
      <p:grpSp>
        <p:nvGrpSpPr>
          <p:cNvPr id="4412" name="Google Shape;4412;p101"/>
          <p:cNvGrpSpPr/>
          <p:nvPr/>
        </p:nvGrpSpPr>
        <p:grpSpPr>
          <a:xfrm>
            <a:off x="9993599" y="4910247"/>
            <a:ext cx="2010036" cy="1440245"/>
            <a:chOff x="201955" y="1255867"/>
            <a:chExt cx="2010036" cy="1440245"/>
          </a:xfrm>
        </p:grpSpPr>
        <p:sp>
          <p:nvSpPr>
            <p:cNvPr id="4413" name="Google Shape;4413;p101"/>
            <p:cNvSpPr/>
            <p:nvPr/>
          </p:nvSpPr>
          <p:spPr>
            <a:xfrm>
              <a:off x="201955" y="1255867"/>
              <a:ext cx="2001280" cy="1440245"/>
            </a:xfrm>
            <a:prstGeom prst="wedgeRoundRectCallout">
              <a:avLst>
                <a:gd name="adj1" fmla="val -7118"/>
                <a:gd name="adj2" fmla="val -64029"/>
                <a:gd name="adj3" fmla="val 16667"/>
              </a:avLst>
            </a:prstGeom>
            <a:solidFill>
              <a:schemeClr val="lt1"/>
            </a:solidFill>
            <a:ln w="12700" cap="flat" cmpd="sng">
              <a:solidFill>
                <a:schemeClr val="dk1"/>
              </a:solidFill>
              <a:prstDash val="solid"/>
              <a:miter lim="800000"/>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14" name="Google Shape;4414;p101"/>
            <p:cNvSpPr txBox="1"/>
            <p:nvPr/>
          </p:nvSpPr>
          <p:spPr>
            <a:xfrm>
              <a:off x="216339" y="1319042"/>
              <a:ext cx="1995652" cy="867890"/>
            </a:xfrm>
            <a:prstGeom prst="rect">
              <a:avLst/>
            </a:prstGeom>
            <a:noFill/>
            <a:ln>
              <a:noFill/>
            </a:ln>
            <a:effectLst>
              <a:outerShdw blurRad="63500" sx="102000" sy="102000" algn="ctr" rotWithShape="0">
                <a:srgbClr val="000000">
                  <a:alpha val="40000"/>
                </a:srgbClr>
              </a:outerShdw>
            </a:effectLst>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いくつあるかな？</a:t>
              </a:r>
              <a:endParaRPr sz="1400" b="0" i="0" u="none" strike="noStrike" cap="none">
                <a:solidFill>
                  <a:srgbClr val="000000"/>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「答え一覧ボタン」を押すと答えがでるよ。</a:t>
              </a:r>
              <a:endParaRPr sz="1400" b="0" i="0" u="none" strike="noStrike" cap="none">
                <a:solidFill>
                  <a:srgbClr val="000000"/>
                </a:solidFill>
                <a:latin typeface="Arial"/>
                <a:ea typeface="Arial"/>
                <a:cs typeface="Arial"/>
                <a:sym typeface="Arial"/>
              </a:endParaRPr>
            </a:p>
          </p:txBody>
        </p:sp>
      </p:grpSp>
      <p:grpSp>
        <p:nvGrpSpPr>
          <p:cNvPr id="4415" name="Google Shape;4415;p101"/>
          <p:cNvGrpSpPr/>
          <p:nvPr/>
        </p:nvGrpSpPr>
        <p:grpSpPr>
          <a:xfrm>
            <a:off x="10264439" y="5856450"/>
            <a:ext cx="1461469" cy="399154"/>
            <a:chOff x="1257316" y="6166651"/>
            <a:chExt cx="1461469" cy="399154"/>
          </a:xfrm>
        </p:grpSpPr>
        <p:sp>
          <p:nvSpPr>
            <p:cNvPr id="4416" name="Google Shape;4416;p101"/>
            <p:cNvSpPr/>
            <p:nvPr/>
          </p:nvSpPr>
          <p:spPr>
            <a:xfrm>
              <a:off x="1257316" y="6166651"/>
              <a:ext cx="1461469"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4417" name="Google Shape;4417;p101"/>
            <p:cNvGrpSpPr/>
            <p:nvPr/>
          </p:nvGrpSpPr>
          <p:grpSpPr>
            <a:xfrm>
              <a:off x="1400567" y="6185730"/>
              <a:ext cx="1169414" cy="338514"/>
              <a:chOff x="1568290" y="6168858"/>
              <a:chExt cx="1169414" cy="338514"/>
            </a:xfrm>
          </p:grpSpPr>
          <p:sp>
            <p:nvSpPr>
              <p:cNvPr id="4418" name="Google Shape;4418;p101"/>
              <p:cNvSpPr txBox="1"/>
              <p:nvPr/>
            </p:nvSpPr>
            <p:spPr>
              <a:xfrm>
                <a:off x="1568290" y="6168858"/>
                <a:ext cx="1016492"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600"/>
                  <a:buFont typeface="Arial"/>
                  <a:buNone/>
                </a:pPr>
                <a:r>
                  <a:rPr lang="ja-JP" sz="1600" b="0" i="0" u="none" strike="noStrike" cap="none">
                    <a:solidFill>
                      <a:schemeClr val="lt1"/>
                    </a:solidFill>
                    <a:latin typeface="Arial"/>
                    <a:ea typeface="Arial"/>
                    <a:cs typeface="Arial"/>
                    <a:sym typeface="Arial"/>
                  </a:rPr>
                  <a:t>答え一覧</a:t>
                </a:r>
                <a:endParaRPr sz="1600" b="0" i="0" u="none" strike="noStrike" cap="none">
                  <a:solidFill>
                    <a:schemeClr val="lt1"/>
                  </a:solidFill>
                  <a:latin typeface="Arial"/>
                  <a:ea typeface="Arial"/>
                  <a:cs typeface="Arial"/>
                  <a:sym typeface="Arial"/>
                </a:endParaRPr>
              </a:p>
            </p:txBody>
          </p:sp>
          <p:sp>
            <p:nvSpPr>
              <p:cNvPr id="4419" name="Google Shape;4419;p101"/>
              <p:cNvSpPr/>
              <p:nvPr/>
            </p:nvSpPr>
            <p:spPr>
              <a:xfrm rot="5400000">
                <a:off x="2527053" y="6251838"/>
                <a:ext cx="226255" cy="195048"/>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grpSp>
      <p:sp>
        <p:nvSpPr>
          <p:cNvPr id="4420" name="Google Shape;4420;p101">
            <a:hlinkClick r:id="rId6" action="ppaction://hlinksldjump"/>
          </p:cNvPr>
          <p:cNvSpPr/>
          <p:nvPr/>
        </p:nvSpPr>
        <p:spPr>
          <a:xfrm>
            <a:off x="10263600" y="5857200"/>
            <a:ext cx="1461469" cy="399154"/>
          </a:xfrm>
          <a:prstGeom prst="roundRect">
            <a:avLst>
              <a:gd name="adj" fmla="val 0"/>
            </a:avLst>
          </a:prstGeom>
          <a:solidFill>
            <a:srgbClr val="FF0000">
              <a:alpha val="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21" name="Google Shape;4421;p101">
            <a:hlinkClick r:id="rId7" action="ppaction://hlinksldjump"/>
          </p:cNvPr>
          <p:cNvSpPr/>
          <p:nvPr/>
        </p:nvSpPr>
        <p:spPr>
          <a:xfrm>
            <a:off x="2975112" y="3124631"/>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22" name="Google Shape;4422;p101">
            <a:hlinkClick r:id="rId8" action="ppaction://hlinksldjump"/>
          </p:cNvPr>
          <p:cNvSpPr/>
          <p:nvPr/>
        </p:nvSpPr>
        <p:spPr>
          <a:xfrm>
            <a:off x="1721689" y="3127784"/>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23" name="Google Shape;4423;p101">
            <a:hlinkClick r:id="rId9" action="ppaction://hlinksldjump"/>
          </p:cNvPr>
          <p:cNvSpPr/>
          <p:nvPr/>
        </p:nvSpPr>
        <p:spPr>
          <a:xfrm>
            <a:off x="2948220" y="4019431"/>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24" name="Google Shape;4424;p101">
            <a:hlinkClick r:id="rId10" action="ppaction://hlinksldjump"/>
          </p:cNvPr>
          <p:cNvSpPr/>
          <p:nvPr/>
        </p:nvSpPr>
        <p:spPr>
          <a:xfrm>
            <a:off x="3071222" y="4813536"/>
            <a:ext cx="936000" cy="286200"/>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25" name="Google Shape;4425;p101">
            <a:hlinkClick r:id="rId11" action="ppaction://hlinksldjump"/>
          </p:cNvPr>
          <p:cNvSpPr/>
          <p:nvPr/>
        </p:nvSpPr>
        <p:spPr>
          <a:xfrm>
            <a:off x="4189284" y="3953507"/>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26" name="Google Shape;4426;p101">
            <a:hlinkClick r:id="rId12" action="ppaction://hlinksldjump"/>
          </p:cNvPr>
          <p:cNvSpPr/>
          <p:nvPr/>
        </p:nvSpPr>
        <p:spPr>
          <a:xfrm>
            <a:off x="3190078" y="6337953"/>
            <a:ext cx="978123"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27" name="Google Shape;4427;p101">
            <a:hlinkClick r:id="rId13" action="ppaction://hlinksldjump"/>
          </p:cNvPr>
          <p:cNvSpPr/>
          <p:nvPr/>
        </p:nvSpPr>
        <p:spPr>
          <a:xfrm>
            <a:off x="5643931" y="1321427"/>
            <a:ext cx="1115700" cy="286200"/>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28" name="Google Shape;4428;p101">
            <a:hlinkClick r:id="rId14" action="ppaction://hlinksldjump"/>
          </p:cNvPr>
          <p:cNvSpPr/>
          <p:nvPr/>
        </p:nvSpPr>
        <p:spPr>
          <a:xfrm>
            <a:off x="4757306" y="3058465"/>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29" name="Google Shape;4429;p101">
            <a:hlinkClick r:id="rId15" action="ppaction://hlinksldjump"/>
          </p:cNvPr>
          <p:cNvSpPr/>
          <p:nvPr/>
        </p:nvSpPr>
        <p:spPr>
          <a:xfrm>
            <a:off x="5145537" y="3580733"/>
            <a:ext cx="1065000" cy="286200"/>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30" name="Google Shape;4430;p101">
            <a:hlinkClick r:id="rId16" action="ppaction://hlinksldjump"/>
          </p:cNvPr>
          <p:cNvSpPr/>
          <p:nvPr/>
        </p:nvSpPr>
        <p:spPr>
          <a:xfrm>
            <a:off x="6183109" y="2964564"/>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31" name="Google Shape;4431;p101">
            <a:hlinkClick r:id="rId17" action="ppaction://hlinksldjump"/>
          </p:cNvPr>
          <p:cNvSpPr/>
          <p:nvPr/>
        </p:nvSpPr>
        <p:spPr>
          <a:xfrm>
            <a:off x="6551172" y="3616668"/>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32" name="Google Shape;4432;p101">
            <a:hlinkClick r:id="rId18" action="ppaction://hlinksldjump"/>
          </p:cNvPr>
          <p:cNvSpPr/>
          <p:nvPr/>
        </p:nvSpPr>
        <p:spPr>
          <a:xfrm>
            <a:off x="6413041" y="4667251"/>
            <a:ext cx="1826972"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33" name="Google Shape;4433;p101">
            <a:hlinkClick r:id="rId19" action="ppaction://hlinksldjump"/>
          </p:cNvPr>
          <p:cNvSpPr/>
          <p:nvPr/>
        </p:nvSpPr>
        <p:spPr>
          <a:xfrm>
            <a:off x="7136463" y="5404953"/>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34" name="Google Shape;4434;p101">
            <a:hlinkClick r:id="rId20" action="ppaction://hlinksldjump"/>
          </p:cNvPr>
          <p:cNvSpPr/>
          <p:nvPr/>
        </p:nvSpPr>
        <p:spPr>
          <a:xfrm>
            <a:off x="5005319" y="6242257"/>
            <a:ext cx="813526"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35" name="Google Shape;4435;p101">
            <a:hlinkClick r:id="rId21" action="ppaction://hlinksldjump"/>
          </p:cNvPr>
          <p:cNvSpPr/>
          <p:nvPr/>
        </p:nvSpPr>
        <p:spPr>
          <a:xfrm>
            <a:off x="8679028" y="1686069"/>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36" name="Google Shape;4436;p101">
            <a:hlinkClick r:id="rId22" action="ppaction://hlinksldjump"/>
          </p:cNvPr>
          <p:cNvSpPr/>
          <p:nvPr/>
        </p:nvSpPr>
        <p:spPr>
          <a:xfrm>
            <a:off x="8691779" y="4151838"/>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37" name="Google Shape;4437;p101">
            <a:hlinkClick r:id="rId23" action="ppaction://hlinksldjump"/>
          </p:cNvPr>
          <p:cNvSpPr/>
          <p:nvPr/>
        </p:nvSpPr>
        <p:spPr>
          <a:xfrm>
            <a:off x="8691778" y="5058347"/>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21">
            <a:hlinkClick r:id="rId3" action="ppaction://hlinksldjump"/>
          </p:cNvPr>
          <p:cNvSpPr/>
          <p:nvPr/>
        </p:nvSpPr>
        <p:spPr>
          <a:xfrm>
            <a:off x="5776333" y="3360533"/>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54" name="Google Shape;354;p21">
            <a:hlinkClick r:id="rId4" action="ppaction://hlinksldjump"/>
          </p:cNvPr>
          <p:cNvSpPr/>
          <p:nvPr/>
        </p:nvSpPr>
        <p:spPr>
          <a:xfrm>
            <a:off x="7260479" y="2254930"/>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55" name="Google Shape;355;p21">
            <a:hlinkClick r:id="rId5" action="ppaction://hlinksldjump"/>
          </p:cNvPr>
          <p:cNvSpPr/>
          <p:nvPr/>
        </p:nvSpPr>
        <p:spPr>
          <a:xfrm>
            <a:off x="5172682" y="3629381"/>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56" name="Google Shape;356;p21">
            <a:hlinkClick r:id="rId6" action="ppaction://hlinksldjump"/>
          </p:cNvPr>
          <p:cNvSpPr/>
          <p:nvPr/>
        </p:nvSpPr>
        <p:spPr>
          <a:xfrm>
            <a:off x="5288276" y="5070801"/>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57" name="Google Shape;357;p21">
            <a:hlinkClick r:id="rId7" action="ppaction://hlinksldjump"/>
          </p:cNvPr>
          <p:cNvSpPr/>
          <p:nvPr/>
        </p:nvSpPr>
        <p:spPr>
          <a:xfrm>
            <a:off x="10913791" y="317657"/>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358" name="Google Shape;358;p21">
            <a:hlinkClick r:id="rId8" action="ppaction://hlinksldjump"/>
          </p:cNvPr>
          <p:cNvSpPr/>
          <p:nvPr/>
        </p:nvSpPr>
        <p:spPr>
          <a:xfrm>
            <a:off x="5900959" y="1968723"/>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59" name="Google Shape;359;p21">
            <a:hlinkClick r:id="rId9" action="ppaction://hlinksldjump"/>
          </p:cNvPr>
          <p:cNvSpPr/>
          <p:nvPr/>
        </p:nvSpPr>
        <p:spPr>
          <a:xfrm>
            <a:off x="5243028" y="3321000"/>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60" name="Google Shape;360;p21">
            <a:hlinkClick r:id="rId10" action="ppaction://hlinksldjump"/>
          </p:cNvPr>
          <p:cNvSpPr/>
          <p:nvPr/>
        </p:nvSpPr>
        <p:spPr>
          <a:xfrm>
            <a:off x="6400740" y="2813554"/>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61" name="Google Shape;361;p21">
            <a:hlinkClick r:id="rId11" action="ppaction://hlinksldjump"/>
          </p:cNvPr>
          <p:cNvSpPr/>
          <p:nvPr/>
        </p:nvSpPr>
        <p:spPr>
          <a:xfrm>
            <a:off x="5617616" y="4854801"/>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62" name="Google Shape;362;p21">
            <a:hlinkClick r:id="rId12" action="ppaction://hlinksldjump"/>
          </p:cNvPr>
          <p:cNvSpPr/>
          <p:nvPr/>
        </p:nvSpPr>
        <p:spPr>
          <a:xfrm>
            <a:off x="5135028" y="5857184"/>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53"/>
                                        </p:tgtEl>
                                        <p:attrNameLst>
                                          <p:attrName>style.visibility</p:attrName>
                                        </p:attrNameLst>
                                      </p:cBhvr>
                                      <p:to>
                                        <p:strVal val="visible"/>
                                      </p:to>
                                    </p:set>
                                    <p:anim calcmode="lin" valueType="num">
                                      <p:cBhvr additive="base">
                                        <p:cTn id="7" dur="500"/>
                                        <p:tgtEl>
                                          <p:spTgt spid="353"/>
                                        </p:tgtEl>
                                        <p:attrNameLst>
                                          <p:attrName>ppt_w</p:attrName>
                                        </p:attrNameLst>
                                      </p:cBhvr>
                                      <p:tavLst>
                                        <p:tav tm="0">
                                          <p:val>
                                            <p:strVal val="0"/>
                                          </p:val>
                                        </p:tav>
                                        <p:tav tm="100000">
                                          <p:val>
                                            <p:strVal val="#ppt_w"/>
                                          </p:val>
                                        </p:tav>
                                      </p:tavLst>
                                    </p:anim>
                                    <p:anim calcmode="lin" valueType="num">
                                      <p:cBhvr additive="base">
                                        <p:cTn id="8" dur="500"/>
                                        <p:tgtEl>
                                          <p:spTgt spid="353"/>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354"/>
                                        </p:tgtEl>
                                        <p:attrNameLst>
                                          <p:attrName>style.visibility</p:attrName>
                                        </p:attrNameLst>
                                      </p:cBhvr>
                                      <p:to>
                                        <p:strVal val="visible"/>
                                      </p:to>
                                    </p:set>
                                    <p:anim calcmode="lin" valueType="num">
                                      <p:cBhvr additive="base">
                                        <p:cTn id="11" dur="500"/>
                                        <p:tgtEl>
                                          <p:spTgt spid="354"/>
                                        </p:tgtEl>
                                        <p:attrNameLst>
                                          <p:attrName>ppt_w</p:attrName>
                                        </p:attrNameLst>
                                      </p:cBhvr>
                                      <p:tavLst>
                                        <p:tav tm="0">
                                          <p:val>
                                            <p:strVal val="0"/>
                                          </p:val>
                                        </p:tav>
                                        <p:tav tm="100000">
                                          <p:val>
                                            <p:strVal val="#ppt_w"/>
                                          </p:val>
                                        </p:tav>
                                      </p:tavLst>
                                    </p:anim>
                                    <p:anim calcmode="lin" valueType="num">
                                      <p:cBhvr additive="base">
                                        <p:cTn id="12" dur="500"/>
                                        <p:tgtEl>
                                          <p:spTgt spid="354"/>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355"/>
                                        </p:tgtEl>
                                        <p:attrNameLst>
                                          <p:attrName>style.visibility</p:attrName>
                                        </p:attrNameLst>
                                      </p:cBhvr>
                                      <p:to>
                                        <p:strVal val="visible"/>
                                      </p:to>
                                    </p:set>
                                    <p:anim calcmode="lin" valueType="num">
                                      <p:cBhvr additive="base">
                                        <p:cTn id="15" dur="500"/>
                                        <p:tgtEl>
                                          <p:spTgt spid="355"/>
                                        </p:tgtEl>
                                        <p:attrNameLst>
                                          <p:attrName>ppt_w</p:attrName>
                                        </p:attrNameLst>
                                      </p:cBhvr>
                                      <p:tavLst>
                                        <p:tav tm="0">
                                          <p:val>
                                            <p:strVal val="0"/>
                                          </p:val>
                                        </p:tav>
                                        <p:tav tm="100000">
                                          <p:val>
                                            <p:strVal val="#ppt_w"/>
                                          </p:val>
                                        </p:tav>
                                      </p:tavLst>
                                    </p:anim>
                                    <p:anim calcmode="lin" valueType="num">
                                      <p:cBhvr additive="base">
                                        <p:cTn id="16" dur="500"/>
                                        <p:tgtEl>
                                          <p:spTgt spid="355"/>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356"/>
                                        </p:tgtEl>
                                        <p:attrNameLst>
                                          <p:attrName>style.visibility</p:attrName>
                                        </p:attrNameLst>
                                      </p:cBhvr>
                                      <p:to>
                                        <p:strVal val="visible"/>
                                      </p:to>
                                    </p:set>
                                    <p:anim calcmode="lin" valueType="num">
                                      <p:cBhvr additive="base">
                                        <p:cTn id="19" dur="500"/>
                                        <p:tgtEl>
                                          <p:spTgt spid="356"/>
                                        </p:tgtEl>
                                        <p:attrNameLst>
                                          <p:attrName>ppt_w</p:attrName>
                                        </p:attrNameLst>
                                      </p:cBhvr>
                                      <p:tavLst>
                                        <p:tav tm="0">
                                          <p:val>
                                            <p:strVal val="0"/>
                                          </p:val>
                                        </p:tav>
                                        <p:tav tm="100000">
                                          <p:val>
                                            <p:strVal val="#ppt_w"/>
                                          </p:val>
                                        </p:tav>
                                      </p:tavLst>
                                    </p:anim>
                                    <p:anim calcmode="lin" valueType="num">
                                      <p:cBhvr additive="base">
                                        <p:cTn id="20" dur="500"/>
                                        <p:tgtEl>
                                          <p:spTgt spid="356"/>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358"/>
                                        </p:tgtEl>
                                        <p:attrNameLst>
                                          <p:attrName>style.visibility</p:attrName>
                                        </p:attrNameLst>
                                      </p:cBhvr>
                                      <p:to>
                                        <p:strVal val="visible"/>
                                      </p:to>
                                    </p:set>
                                    <p:anim calcmode="lin" valueType="num">
                                      <p:cBhvr additive="base">
                                        <p:cTn id="23" dur="500"/>
                                        <p:tgtEl>
                                          <p:spTgt spid="358"/>
                                        </p:tgtEl>
                                        <p:attrNameLst>
                                          <p:attrName>ppt_w</p:attrName>
                                        </p:attrNameLst>
                                      </p:cBhvr>
                                      <p:tavLst>
                                        <p:tav tm="0">
                                          <p:val>
                                            <p:strVal val="0"/>
                                          </p:val>
                                        </p:tav>
                                        <p:tav tm="100000">
                                          <p:val>
                                            <p:strVal val="#ppt_w"/>
                                          </p:val>
                                        </p:tav>
                                      </p:tavLst>
                                    </p:anim>
                                    <p:anim calcmode="lin" valueType="num">
                                      <p:cBhvr additive="base">
                                        <p:cTn id="24" dur="500"/>
                                        <p:tgtEl>
                                          <p:spTgt spid="358"/>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359"/>
                                        </p:tgtEl>
                                        <p:attrNameLst>
                                          <p:attrName>style.visibility</p:attrName>
                                        </p:attrNameLst>
                                      </p:cBhvr>
                                      <p:to>
                                        <p:strVal val="visible"/>
                                      </p:to>
                                    </p:set>
                                    <p:anim calcmode="lin" valueType="num">
                                      <p:cBhvr additive="base">
                                        <p:cTn id="27" dur="500"/>
                                        <p:tgtEl>
                                          <p:spTgt spid="359"/>
                                        </p:tgtEl>
                                        <p:attrNameLst>
                                          <p:attrName>ppt_w</p:attrName>
                                        </p:attrNameLst>
                                      </p:cBhvr>
                                      <p:tavLst>
                                        <p:tav tm="0">
                                          <p:val>
                                            <p:strVal val="0"/>
                                          </p:val>
                                        </p:tav>
                                        <p:tav tm="100000">
                                          <p:val>
                                            <p:strVal val="#ppt_w"/>
                                          </p:val>
                                        </p:tav>
                                      </p:tavLst>
                                    </p:anim>
                                    <p:anim calcmode="lin" valueType="num">
                                      <p:cBhvr additive="base">
                                        <p:cTn id="28" dur="500"/>
                                        <p:tgtEl>
                                          <p:spTgt spid="359"/>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360"/>
                                        </p:tgtEl>
                                        <p:attrNameLst>
                                          <p:attrName>style.visibility</p:attrName>
                                        </p:attrNameLst>
                                      </p:cBhvr>
                                      <p:to>
                                        <p:strVal val="visible"/>
                                      </p:to>
                                    </p:set>
                                    <p:anim calcmode="lin" valueType="num">
                                      <p:cBhvr additive="base">
                                        <p:cTn id="31" dur="500"/>
                                        <p:tgtEl>
                                          <p:spTgt spid="360"/>
                                        </p:tgtEl>
                                        <p:attrNameLst>
                                          <p:attrName>ppt_w</p:attrName>
                                        </p:attrNameLst>
                                      </p:cBhvr>
                                      <p:tavLst>
                                        <p:tav tm="0">
                                          <p:val>
                                            <p:strVal val="0"/>
                                          </p:val>
                                        </p:tav>
                                        <p:tav tm="100000">
                                          <p:val>
                                            <p:strVal val="#ppt_w"/>
                                          </p:val>
                                        </p:tav>
                                      </p:tavLst>
                                    </p:anim>
                                    <p:anim calcmode="lin" valueType="num">
                                      <p:cBhvr additive="base">
                                        <p:cTn id="32" dur="500"/>
                                        <p:tgtEl>
                                          <p:spTgt spid="360"/>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361"/>
                                        </p:tgtEl>
                                        <p:attrNameLst>
                                          <p:attrName>style.visibility</p:attrName>
                                        </p:attrNameLst>
                                      </p:cBhvr>
                                      <p:to>
                                        <p:strVal val="visible"/>
                                      </p:to>
                                    </p:set>
                                    <p:anim calcmode="lin" valueType="num">
                                      <p:cBhvr additive="base">
                                        <p:cTn id="35" dur="500"/>
                                        <p:tgtEl>
                                          <p:spTgt spid="361"/>
                                        </p:tgtEl>
                                        <p:attrNameLst>
                                          <p:attrName>ppt_w</p:attrName>
                                        </p:attrNameLst>
                                      </p:cBhvr>
                                      <p:tavLst>
                                        <p:tav tm="0">
                                          <p:val>
                                            <p:strVal val="0"/>
                                          </p:val>
                                        </p:tav>
                                        <p:tav tm="100000">
                                          <p:val>
                                            <p:strVal val="#ppt_w"/>
                                          </p:val>
                                        </p:tav>
                                      </p:tavLst>
                                    </p:anim>
                                    <p:anim calcmode="lin" valueType="num">
                                      <p:cBhvr additive="base">
                                        <p:cTn id="36" dur="500"/>
                                        <p:tgtEl>
                                          <p:spTgt spid="361"/>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362"/>
                                        </p:tgtEl>
                                        <p:attrNameLst>
                                          <p:attrName>style.visibility</p:attrName>
                                        </p:attrNameLst>
                                      </p:cBhvr>
                                      <p:to>
                                        <p:strVal val="visible"/>
                                      </p:to>
                                    </p:set>
                                    <p:anim calcmode="lin" valueType="num">
                                      <p:cBhvr additive="base">
                                        <p:cTn id="39" dur="500"/>
                                        <p:tgtEl>
                                          <p:spTgt spid="362"/>
                                        </p:tgtEl>
                                        <p:attrNameLst>
                                          <p:attrName>ppt_w</p:attrName>
                                        </p:attrNameLst>
                                      </p:cBhvr>
                                      <p:tavLst>
                                        <p:tav tm="0">
                                          <p:val>
                                            <p:strVal val="0"/>
                                          </p:val>
                                        </p:tav>
                                        <p:tav tm="100000">
                                          <p:val>
                                            <p:strVal val="#ppt_w"/>
                                          </p:val>
                                        </p:tav>
                                      </p:tavLst>
                                    </p:anim>
                                    <p:anim calcmode="lin" valueType="num">
                                      <p:cBhvr additive="base">
                                        <p:cTn id="40" dur="500"/>
                                        <p:tgtEl>
                                          <p:spTgt spid="362"/>
                                        </p:tgtEl>
                                        <p:attrNameLst>
                                          <p:attrName>ppt_h</p:attrName>
                                        </p:attrNameLst>
                                      </p:cBhvr>
                                      <p:tavLst>
                                        <p:tav tm="0">
                                          <p:val>
                                            <p:strVal val="0"/>
                                          </p:val>
                                        </p:tav>
                                        <p:tav tm="100000">
                                          <p:val>
                                            <p:strVal val="#ppt_h"/>
                                          </p:val>
                                        </p:tav>
                                      </p:tavLst>
                                    </p:anim>
                                  </p:childTnLst>
                                </p:cTn>
                              </p:par>
                            </p:childTnLst>
                          </p:cTn>
                        </p:par>
                        <p:par>
                          <p:cTn id="41" fill="hold">
                            <p:stCondLst>
                              <p:cond delay="500"/>
                            </p:stCondLst>
                            <p:childTnLst>
                              <p:par>
                                <p:cTn id="42" presetID="1" presetClass="entr" presetSubtype="0" fill="hold" nodeType="afterEffect">
                                  <p:stCondLst>
                                    <p:cond delay="0"/>
                                  </p:stCondLst>
                                  <p:childTnLst>
                                    <p:set>
                                      <p:cBhvr>
                                        <p:cTn id="43" dur="1" fill="hold">
                                          <p:stCondLst>
                                            <p:cond delay="0"/>
                                          </p:stCondLst>
                                        </p:cTn>
                                        <p:tgtEl>
                                          <p:spTgt spid="3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4441"/>
        <p:cNvGrpSpPr/>
        <p:nvPr/>
      </p:nvGrpSpPr>
      <p:grpSpPr>
        <a:xfrm>
          <a:off x="0" y="0"/>
          <a:ext cx="0" cy="0"/>
          <a:chOff x="0" y="0"/>
          <a:chExt cx="0" cy="0"/>
        </a:xfrm>
      </p:grpSpPr>
      <p:sp>
        <p:nvSpPr>
          <p:cNvPr id="4442" name="Google Shape;4442;p102">
            <a:hlinkClick r:id="rId3" action="ppaction://hlinksldjump"/>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43" name="Google Shape;4443;p102"/>
          <p:cNvSpPr/>
          <p:nvPr/>
        </p:nvSpPr>
        <p:spPr>
          <a:xfrm>
            <a:off x="4942449" y="5918735"/>
            <a:ext cx="939265" cy="939265"/>
          </a:xfrm>
          <a:prstGeom prst="donut">
            <a:avLst>
              <a:gd name="adj" fmla="val 11639"/>
            </a:avLst>
          </a:prstGeom>
          <a:solidFill>
            <a:srgbClr val="0070C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4444" name="Google Shape;4444;p102"/>
          <p:cNvGrpSpPr/>
          <p:nvPr/>
        </p:nvGrpSpPr>
        <p:grpSpPr>
          <a:xfrm>
            <a:off x="6055073" y="5420316"/>
            <a:ext cx="1858464" cy="1238211"/>
            <a:chOff x="8552817" y="5310720"/>
            <a:chExt cx="1858464" cy="1238211"/>
          </a:xfrm>
        </p:grpSpPr>
        <p:grpSp>
          <p:nvGrpSpPr>
            <p:cNvPr id="4445" name="Google Shape;4445;p102"/>
            <p:cNvGrpSpPr/>
            <p:nvPr/>
          </p:nvGrpSpPr>
          <p:grpSpPr>
            <a:xfrm>
              <a:off x="8552817" y="5310720"/>
              <a:ext cx="1858464" cy="1238211"/>
              <a:chOff x="2021611" y="5325378"/>
              <a:chExt cx="1858464" cy="1238211"/>
            </a:xfrm>
          </p:grpSpPr>
          <p:sp>
            <p:nvSpPr>
              <p:cNvPr id="4446" name="Google Shape;4446;p102"/>
              <p:cNvSpPr/>
              <p:nvPr/>
            </p:nvSpPr>
            <p:spPr>
              <a:xfrm>
                <a:off x="2021611" y="5325378"/>
                <a:ext cx="1858464" cy="1238211"/>
              </a:xfrm>
              <a:prstGeom prst="roundRect">
                <a:avLst>
                  <a:gd name="adj" fmla="val 4281"/>
                </a:avLst>
              </a:prstGeom>
              <a:solidFill>
                <a:schemeClr val="lt1"/>
              </a:solidFill>
              <a:ln w="1905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47" name="Google Shape;4447;p102"/>
              <p:cNvSpPr txBox="1"/>
              <p:nvPr/>
            </p:nvSpPr>
            <p:spPr>
              <a:xfrm>
                <a:off x="2021611" y="5385545"/>
                <a:ext cx="1858464"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ja-JP" sz="3600" b="1" i="0" u="none" strike="noStrike" cap="none">
                    <a:solidFill>
                      <a:srgbClr val="0070C0"/>
                    </a:solidFill>
                    <a:latin typeface="Arial"/>
                    <a:ea typeface="Arial"/>
                    <a:cs typeface="Arial"/>
                    <a:sym typeface="Arial"/>
                  </a:rPr>
                  <a:t>正解</a:t>
                </a:r>
                <a:endParaRPr sz="3600" b="1" i="0" u="none" strike="noStrike" cap="none">
                  <a:solidFill>
                    <a:srgbClr val="0070C0"/>
                  </a:solidFill>
                  <a:latin typeface="Arial"/>
                  <a:ea typeface="Arial"/>
                  <a:cs typeface="Arial"/>
                  <a:sym typeface="Arial"/>
                </a:endParaRPr>
              </a:p>
            </p:txBody>
          </p:sp>
        </p:grpSp>
        <p:grpSp>
          <p:nvGrpSpPr>
            <p:cNvPr id="4448" name="Google Shape;4448;p102"/>
            <p:cNvGrpSpPr/>
            <p:nvPr/>
          </p:nvGrpSpPr>
          <p:grpSpPr>
            <a:xfrm>
              <a:off x="8808032" y="6042189"/>
              <a:ext cx="1358204" cy="399154"/>
              <a:chOff x="1842005" y="6166650"/>
              <a:chExt cx="1358204" cy="399154"/>
            </a:xfrm>
          </p:grpSpPr>
          <p:sp>
            <p:nvSpPr>
              <p:cNvPr id="4449" name="Google Shape;4449;p102"/>
              <p:cNvSpPr/>
              <p:nvPr/>
            </p:nvSpPr>
            <p:spPr>
              <a:xfrm>
                <a:off x="1842005" y="6166650"/>
                <a:ext cx="1358204"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4450" name="Google Shape;4450;p102"/>
              <p:cNvGrpSpPr/>
              <p:nvPr/>
            </p:nvGrpSpPr>
            <p:grpSpPr>
              <a:xfrm>
                <a:off x="1931524" y="6196970"/>
                <a:ext cx="1154120" cy="338514"/>
                <a:chOff x="2099247" y="6180098"/>
                <a:chExt cx="1154120" cy="338514"/>
              </a:xfrm>
            </p:grpSpPr>
            <p:sp>
              <p:nvSpPr>
                <p:cNvPr id="4451" name="Google Shape;4451;p102"/>
                <p:cNvSpPr txBox="1"/>
                <p:nvPr/>
              </p:nvSpPr>
              <p:spPr>
                <a:xfrm>
                  <a:off x="2099247" y="6180098"/>
                  <a:ext cx="113966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600"/>
                    <a:buFont typeface="Arial"/>
                    <a:buNone/>
                  </a:pPr>
                  <a:r>
                    <a:rPr lang="ja-JP" sz="1600" b="0" i="0" u="none" strike="noStrike" cap="none">
                      <a:solidFill>
                        <a:schemeClr val="lt1"/>
                      </a:solidFill>
                      <a:latin typeface="Arial"/>
                      <a:ea typeface="Arial"/>
                      <a:cs typeface="Arial"/>
                      <a:sym typeface="Arial"/>
                    </a:rPr>
                    <a:t>図に戻る</a:t>
                  </a:r>
                  <a:endParaRPr sz="1600" b="0" i="0" u="none" strike="noStrike" cap="none">
                    <a:solidFill>
                      <a:schemeClr val="lt1"/>
                    </a:solidFill>
                    <a:latin typeface="Arial"/>
                    <a:ea typeface="Arial"/>
                    <a:cs typeface="Arial"/>
                    <a:sym typeface="Arial"/>
                  </a:endParaRPr>
                </a:p>
              </p:txBody>
            </p:sp>
            <p:sp>
              <p:nvSpPr>
                <p:cNvPr id="4452" name="Google Shape;4452;p102"/>
                <p:cNvSpPr/>
                <p:nvPr/>
              </p:nvSpPr>
              <p:spPr>
                <a:xfrm rot="5400000">
                  <a:off x="3042716" y="6251836"/>
                  <a:ext cx="226255" cy="195048"/>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grpSp>
      </p:grpSp>
      <p:sp>
        <p:nvSpPr>
          <p:cNvPr id="4453" name="Google Shape;4453;p102">
            <a:hlinkClick r:id="rId4" action="ppaction://hlinksldjump"/>
          </p:cNvPr>
          <p:cNvSpPr/>
          <p:nvPr/>
        </p:nvSpPr>
        <p:spPr>
          <a:xfrm>
            <a:off x="6310288" y="6151785"/>
            <a:ext cx="1358203" cy="399154"/>
          </a:xfrm>
          <a:prstGeom prst="roundRect">
            <a:avLst>
              <a:gd name="adj" fmla="val 0"/>
            </a:avLst>
          </a:prstGeom>
          <a:solidFill>
            <a:srgbClr val="FF0000">
              <a:alpha val="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4454" name="Google Shape;4454;p102"/>
          <p:cNvGrpSpPr/>
          <p:nvPr/>
        </p:nvGrpSpPr>
        <p:grpSpPr>
          <a:xfrm>
            <a:off x="5005319" y="6204344"/>
            <a:ext cx="855304" cy="350238"/>
            <a:chOff x="5620614" y="6410682"/>
            <a:chExt cx="855304" cy="350238"/>
          </a:xfrm>
        </p:grpSpPr>
        <p:sp>
          <p:nvSpPr>
            <p:cNvPr id="4455" name="Google Shape;4455;p102"/>
            <p:cNvSpPr/>
            <p:nvPr/>
          </p:nvSpPr>
          <p:spPr>
            <a:xfrm>
              <a:off x="5620614" y="6449623"/>
              <a:ext cx="813526"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56" name="Google Shape;4456;p102"/>
            <p:cNvSpPr txBox="1"/>
            <p:nvPr/>
          </p:nvSpPr>
          <p:spPr>
            <a:xfrm>
              <a:off x="5642043" y="6480202"/>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警察署▶</a:t>
              </a:r>
              <a:endParaRPr sz="1200" b="1" i="0" u="none" strike="noStrike" cap="none">
                <a:solidFill>
                  <a:schemeClr val="lt1"/>
                </a:solidFill>
                <a:latin typeface="Arial"/>
                <a:ea typeface="Arial"/>
                <a:cs typeface="Arial"/>
                <a:sym typeface="Arial"/>
              </a:endParaRPr>
            </a:p>
          </p:txBody>
        </p:sp>
        <p:sp>
          <p:nvSpPr>
            <p:cNvPr id="4457" name="Google Shape;4457;p102"/>
            <p:cNvSpPr txBox="1"/>
            <p:nvPr/>
          </p:nvSpPr>
          <p:spPr>
            <a:xfrm>
              <a:off x="5667603" y="6410682"/>
              <a:ext cx="672043" cy="18466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600"/>
                <a:buFont typeface="Arial"/>
                <a:buNone/>
              </a:pPr>
              <a:r>
                <a:rPr lang="ja-JP" sz="600" b="0" i="0" u="none" strike="noStrike" cap="none">
                  <a:solidFill>
                    <a:schemeClr val="lt1"/>
                  </a:solidFill>
                  <a:latin typeface="Arial"/>
                  <a:ea typeface="Arial"/>
                  <a:cs typeface="Arial"/>
                  <a:sym typeface="Arial"/>
                </a:rPr>
                <a:t>けいさつしょ</a:t>
              </a:r>
              <a:endParaRPr sz="600" b="0" i="0" u="none" strike="noStrike" cap="none">
                <a:solidFill>
                  <a:schemeClr val="lt1"/>
                </a:solidFill>
                <a:latin typeface="Arial"/>
                <a:ea typeface="Arial"/>
                <a:cs typeface="Arial"/>
                <a:sym typeface="Arial"/>
              </a:endParaRPr>
            </a:p>
          </p:txBody>
        </p:sp>
      </p:grpSp>
    </p:spTree>
  </p:cSld>
  <p:clrMapOvr>
    <a:masterClrMapping/>
  </p:clrMapOvr>
  <p:transition>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4461"/>
        <p:cNvGrpSpPr/>
        <p:nvPr/>
      </p:nvGrpSpPr>
      <p:grpSpPr>
        <a:xfrm>
          <a:off x="0" y="0"/>
          <a:ext cx="0" cy="0"/>
          <a:chOff x="0" y="0"/>
          <a:chExt cx="0" cy="0"/>
        </a:xfrm>
      </p:grpSpPr>
      <p:sp>
        <p:nvSpPr>
          <p:cNvPr id="4462" name="Google Shape;4462;p103">
            <a:hlinkClick r:id="rId3" action="ppaction://hlinksldjump"/>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4463" name="Google Shape;4463;p103"/>
          <p:cNvGrpSpPr/>
          <p:nvPr/>
        </p:nvGrpSpPr>
        <p:grpSpPr>
          <a:xfrm>
            <a:off x="6406087" y="4661072"/>
            <a:ext cx="1864713" cy="287615"/>
            <a:chOff x="6198632" y="4543573"/>
            <a:chExt cx="1864713" cy="287615"/>
          </a:xfrm>
        </p:grpSpPr>
        <p:sp>
          <p:nvSpPr>
            <p:cNvPr id="4464" name="Google Shape;4464;p103"/>
            <p:cNvSpPr/>
            <p:nvPr/>
          </p:nvSpPr>
          <p:spPr>
            <a:xfrm>
              <a:off x="6205586" y="4543573"/>
              <a:ext cx="1826972"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65" name="Google Shape;4465;p103"/>
            <p:cNvSpPr txBox="1"/>
            <p:nvPr/>
          </p:nvSpPr>
          <p:spPr>
            <a:xfrm>
              <a:off x="6198632" y="4550470"/>
              <a:ext cx="1864713"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コンビニエンスストア▶</a:t>
              </a:r>
              <a:endParaRPr sz="1200" b="1" i="0" u="none" strike="noStrike" cap="none">
                <a:solidFill>
                  <a:schemeClr val="lt1"/>
                </a:solidFill>
                <a:latin typeface="Arial"/>
                <a:ea typeface="Arial"/>
                <a:cs typeface="Arial"/>
                <a:sym typeface="Arial"/>
              </a:endParaRPr>
            </a:p>
          </p:txBody>
        </p:sp>
      </p:grpSp>
      <p:grpSp>
        <p:nvGrpSpPr>
          <p:cNvPr id="4466" name="Google Shape;4466;p103"/>
          <p:cNvGrpSpPr/>
          <p:nvPr/>
        </p:nvGrpSpPr>
        <p:grpSpPr>
          <a:xfrm>
            <a:off x="4192873" y="3953508"/>
            <a:ext cx="833875" cy="287846"/>
            <a:chOff x="4192873" y="3953508"/>
            <a:chExt cx="833875" cy="287846"/>
          </a:xfrm>
        </p:grpSpPr>
        <p:sp>
          <p:nvSpPr>
            <p:cNvPr id="4467" name="Google Shape;4467;p103"/>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68" name="Google Shape;4468;p103"/>
            <p:cNvSpPr txBox="1"/>
            <p:nvPr/>
          </p:nvSpPr>
          <p:spPr>
            <a:xfrm>
              <a:off x="4192873" y="3960636"/>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消防署▶</a:t>
              </a:r>
              <a:endParaRPr sz="1200" b="1" i="0" u="none" strike="noStrike" cap="none">
                <a:solidFill>
                  <a:schemeClr val="lt1"/>
                </a:solidFill>
                <a:latin typeface="Arial"/>
                <a:ea typeface="Arial"/>
                <a:cs typeface="Arial"/>
                <a:sym typeface="Arial"/>
              </a:endParaRPr>
            </a:p>
          </p:txBody>
        </p:sp>
      </p:grpSp>
      <p:grpSp>
        <p:nvGrpSpPr>
          <p:cNvPr id="4469" name="Google Shape;4469;p103"/>
          <p:cNvGrpSpPr/>
          <p:nvPr/>
        </p:nvGrpSpPr>
        <p:grpSpPr>
          <a:xfrm>
            <a:off x="2975112" y="3120830"/>
            <a:ext cx="833875" cy="287615"/>
            <a:chOff x="2975112" y="3120830"/>
            <a:chExt cx="833875" cy="287615"/>
          </a:xfrm>
        </p:grpSpPr>
        <p:sp>
          <p:nvSpPr>
            <p:cNvPr id="4470" name="Google Shape;4470;p103"/>
            <p:cNvSpPr/>
            <p:nvPr/>
          </p:nvSpPr>
          <p:spPr>
            <a:xfrm>
              <a:off x="2975112" y="3120830"/>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71" name="Google Shape;4471;p103"/>
            <p:cNvSpPr txBox="1"/>
            <p:nvPr/>
          </p:nvSpPr>
          <p:spPr>
            <a:xfrm>
              <a:off x="2975112" y="3127727"/>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図書館▶</a:t>
              </a:r>
              <a:endParaRPr sz="1200" b="1" i="0" u="none" strike="noStrike" cap="none">
                <a:solidFill>
                  <a:schemeClr val="lt1"/>
                </a:solidFill>
                <a:latin typeface="Arial"/>
                <a:ea typeface="Arial"/>
                <a:cs typeface="Arial"/>
                <a:sym typeface="Arial"/>
              </a:endParaRPr>
            </a:p>
          </p:txBody>
        </p:sp>
      </p:grpSp>
      <p:grpSp>
        <p:nvGrpSpPr>
          <p:cNvPr id="4472" name="Google Shape;4472;p103"/>
          <p:cNvGrpSpPr/>
          <p:nvPr/>
        </p:nvGrpSpPr>
        <p:grpSpPr>
          <a:xfrm>
            <a:off x="1721689" y="3127784"/>
            <a:ext cx="833875" cy="287615"/>
            <a:chOff x="1721689" y="3127784"/>
            <a:chExt cx="833875" cy="287615"/>
          </a:xfrm>
        </p:grpSpPr>
        <p:sp>
          <p:nvSpPr>
            <p:cNvPr id="4473" name="Google Shape;4473;p103"/>
            <p:cNvSpPr/>
            <p:nvPr/>
          </p:nvSpPr>
          <p:spPr>
            <a:xfrm>
              <a:off x="1721689" y="3127784"/>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74" name="Google Shape;4474;p103"/>
            <p:cNvSpPr txBox="1"/>
            <p:nvPr/>
          </p:nvSpPr>
          <p:spPr>
            <a:xfrm>
              <a:off x="1721689" y="3134681"/>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市役所▶</a:t>
              </a:r>
              <a:endParaRPr sz="1200" b="1" i="0" u="none" strike="noStrike" cap="none">
                <a:solidFill>
                  <a:schemeClr val="lt1"/>
                </a:solidFill>
                <a:latin typeface="Arial"/>
                <a:ea typeface="Arial"/>
                <a:cs typeface="Arial"/>
                <a:sym typeface="Arial"/>
              </a:endParaRPr>
            </a:p>
          </p:txBody>
        </p:sp>
      </p:grpSp>
      <p:grpSp>
        <p:nvGrpSpPr>
          <p:cNvPr id="4475" name="Google Shape;4475;p103"/>
          <p:cNvGrpSpPr/>
          <p:nvPr/>
        </p:nvGrpSpPr>
        <p:grpSpPr>
          <a:xfrm>
            <a:off x="2951809" y="4019432"/>
            <a:ext cx="833875" cy="287615"/>
            <a:chOff x="2951809" y="4019432"/>
            <a:chExt cx="833875" cy="287615"/>
          </a:xfrm>
        </p:grpSpPr>
        <p:sp>
          <p:nvSpPr>
            <p:cNvPr id="4476" name="Google Shape;4476;p103"/>
            <p:cNvSpPr/>
            <p:nvPr/>
          </p:nvSpPr>
          <p:spPr>
            <a:xfrm>
              <a:off x="2951809" y="4019432"/>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77" name="Google Shape;4477;p103"/>
            <p:cNvSpPr txBox="1"/>
            <p:nvPr/>
          </p:nvSpPr>
          <p:spPr>
            <a:xfrm>
              <a:off x="2951809" y="4026329"/>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信号機▶</a:t>
              </a:r>
              <a:endParaRPr sz="1200" b="1" i="0" u="none" strike="noStrike" cap="none">
                <a:solidFill>
                  <a:schemeClr val="lt1"/>
                </a:solidFill>
                <a:latin typeface="Arial"/>
                <a:ea typeface="Arial"/>
                <a:cs typeface="Arial"/>
                <a:sym typeface="Arial"/>
              </a:endParaRPr>
            </a:p>
          </p:txBody>
        </p:sp>
      </p:grpSp>
      <p:grpSp>
        <p:nvGrpSpPr>
          <p:cNvPr id="4478" name="Google Shape;4478;p103"/>
          <p:cNvGrpSpPr/>
          <p:nvPr/>
        </p:nvGrpSpPr>
        <p:grpSpPr>
          <a:xfrm>
            <a:off x="3030323" y="4817337"/>
            <a:ext cx="1084800" cy="286187"/>
            <a:chOff x="3030323" y="4817337"/>
            <a:chExt cx="1084800" cy="286187"/>
          </a:xfrm>
        </p:grpSpPr>
        <p:sp>
          <p:nvSpPr>
            <p:cNvPr id="4479" name="Google Shape;4479;p103"/>
            <p:cNvSpPr/>
            <p:nvPr/>
          </p:nvSpPr>
          <p:spPr>
            <a:xfrm>
              <a:off x="3071222" y="4817337"/>
              <a:ext cx="936109"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80" name="Google Shape;4480;p103"/>
            <p:cNvSpPr txBox="1"/>
            <p:nvPr/>
          </p:nvSpPr>
          <p:spPr>
            <a:xfrm>
              <a:off x="3030323" y="4824224"/>
              <a:ext cx="10848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横断歩道▶</a:t>
              </a:r>
              <a:endParaRPr sz="1200" b="1" i="0" u="none" strike="noStrike" cap="none">
                <a:solidFill>
                  <a:schemeClr val="lt1"/>
                </a:solidFill>
                <a:latin typeface="Arial"/>
                <a:ea typeface="Arial"/>
                <a:cs typeface="Arial"/>
                <a:sym typeface="Arial"/>
              </a:endParaRPr>
            </a:p>
          </p:txBody>
        </p:sp>
      </p:grpSp>
      <p:grpSp>
        <p:nvGrpSpPr>
          <p:cNvPr id="4481" name="Google Shape;4481;p103"/>
          <p:cNvGrpSpPr/>
          <p:nvPr/>
        </p:nvGrpSpPr>
        <p:grpSpPr>
          <a:xfrm>
            <a:off x="3190078" y="6341754"/>
            <a:ext cx="1015518" cy="287615"/>
            <a:chOff x="3190078" y="6341754"/>
            <a:chExt cx="1015518" cy="287615"/>
          </a:xfrm>
        </p:grpSpPr>
        <p:sp>
          <p:nvSpPr>
            <p:cNvPr id="4482" name="Google Shape;4482;p103"/>
            <p:cNvSpPr/>
            <p:nvPr/>
          </p:nvSpPr>
          <p:spPr>
            <a:xfrm>
              <a:off x="3190078" y="6341754"/>
              <a:ext cx="978123"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83" name="Google Shape;4483;p103"/>
            <p:cNvSpPr txBox="1"/>
            <p:nvPr/>
          </p:nvSpPr>
          <p:spPr>
            <a:xfrm>
              <a:off x="3190078" y="6348651"/>
              <a:ext cx="1015518"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デパート▶</a:t>
              </a:r>
              <a:endParaRPr sz="1200" b="1" i="0" u="none" strike="noStrike" cap="none">
                <a:solidFill>
                  <a:schemeClr val="lt1"/>
                </a:solidFill>
                <a:latin typeface="Arial"/>
                <a:ea typeface="Arial"/>
                <a:cs typeface="Arial"/>
                <a:sym typeface="Arial"/>
              </a:endParaRPr>
            </a:p>
          </p:txBody>
        </p:sp>
      </p:grpSp>
      <p:grpSp>
        <p:nvGrpSpPr>
          <p:cNvPr id="4484" name="Google Shape;4484;p103"/>
          <p:cNvGrpSpPr/>
          <p:nvPr/>
        </p:nvGrpSpPr>
        <p:grpSpPr>
          <a:xfrm>
            <a:off x="4757307" y="3059493"/>
            <a:ext cx="833875" cy="287615"/>
            <a:chOff x="4757307" y="3059493"/>
            <a:chExt cx="833875" cy="287615"/>
          </a:xfrm>
        </p:grpSpPr>
        <p:sp>
          <p:nvSpPr>
            <p:cNvPr id="4485" name="Google Shape;4485;p103"/>
            <p:cNvSpPr/>
            <p:nvPr/>
          </p:nvSpPr>
          <p:spPr>
            <a:xfrm>
              <a:off x="4757307" y="3059493"/>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86" name="Google Shape;4486;p103"/>
            <p:cNvSpPr txBox="1"/>
            <p:nvPr/>
          </p:nvSpPr>
          <p:spPr>
            <a:xfrm>
              <a:off x="4757307" y="3066390"/>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新聞社▶</a:t>
              </a:r>
              <a:endParaRPr sz="1200" b="1" i="0" u="none" strike="noStrike" cap="none">
                <a:solidFill>
                  <a:schemeClr val="lt1"/>
                </a:solidFill>
                <a:latin typeface="Arial"/>
                <a:ea typeface="Arial"/>
                <a:cs typeface="Arial"/>
                <a:sym typeface="Arial"/>
              </a:endParaRPr>
            </a:p>
          </p:txBody>
        </p:sp>
      </p:grpSp>
      <p:grpSp>
        <p:nvGrpSpPr>
          <p:cNvPr id="4487" name="Google Shape;4487;p103"/>
          <p:cNvGrpSpPr/>
          <p:nvPr/>
        </p:nvGrpSpPr>
        <p:grpSpPr>
          <a:xfrm>
            <a:off x="5566524" y="1279181"/>
            <a:ext cx="1308600" cy="347644"/>
            <a:chOff x="5566524" y="1279181"/>
            <a:chExt cx="1308600" cy="347644"/>
          </a:xfrm>
        </p:grpSpPr>
        <p:sp>
          <p:nvSpPr>
            <p:cNvPr id="4488" name="Google Shape;4488;p103"/>
            <p:cNvSpPr/>
            <p:nvPr/>
          </p:nvSpPr>
          <p:spPr>
            <a:xfrm>
              <a:off x="5639662" y="1318349"/>
              <a:ext cx="1113387"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89" name="Google Shape;4489;p103"/>
            <p:cNvSpPr txBox="1"/>
            <p:nvPr/>
          </p:nvSpPr>
          <p:spPr>
            <a:xfrm>
              <a:off x="5566524" y="1349925"/>
              <a:ext cx="13086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ごみ処理場▶</a:t>
              </a:r>
              <a:endParaRPr sz="1200" b="1" i="0" u="none" strike="noStrike" cap="none">
                <a:solidFill>
                  <a:schemeClr val="lt1"/>
                </a:solidFill>
                <a:latin typeface="Arial"/>
                <a:ea typeface="Arial"/>
                <a:cs typeface="Arial"/>
                <a:sym typeface="Arial"/>
              </a:endParaRPr>
            </a:p>
          </p:txBody>
        </p:sp>
        <p:sp>
          <p:nvSpPr>
            <p:cNvPr id="4490" name="Google Shape;4490;p103"/>
            <p:cNvSpPr txBox="1"/>
            <p:nvPr/>
          </p:nvSpPr>
          <p:spPr>
            <a:xfrm>
              <a:off x="6015038" y="1279181"/>
              <a:ext cx="660082" cy="18466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ja-JP" sz="600" b="0" i="0" u="none" strike="noStrike" cap="none">
                  <a:solidFill>
                    <a:schemeClr val="lt1"/>
                  </a:solidFill>
                  <a:latin typeface="Arial"/>
                  <a:ea typeface="Arial"/>
                  <a:cs typeface="Arial"/>
                  <a:sym typeface="Arial"/>
                </a:rPr>
                <a:t>しょりじょう</a:t>
              </a:r>
              <a:endParaRPr sz="600" b="0" i="0" u="none" strike="noStrike" cap="none">
                <a:solidFill>
                  <a:schemeClr val="lt1"/>
                </a:solidFill>
                <a:latin typeface="Arial"/>
                <a:ea typeface="Arial"/>
                <a:cs typeface="Arial"/>
                <a:sym typeface="Arial"/>
              </a:endParaRPr>
            </a:p>
          </p:txBody>
        </p:sp>
      </p:grpSp>
      <p:grpSp>
        <p:nvGrpSpPr>
          <p:cNvPr id="4491" name="Google Shape;4491;p103"/>
          <p:cNvGrpSpPr/>
          <p:nvPr/>
        </p:nvGrpSpPr>
        <p:grpSpPr>
          <a:xfrm>
            <a:off x="5005319" y="6204344"/>
            <a:ext cx="855304" cy="350238"/>
            <a:chOff x="5620614" y="6410682"/>
            <a:chExt cx="855304" cy="350238"/>
          </a:xfrm>
        </p:grpSpPr>
        <p:sp>
          <p:nvSpPr>
            <p:cNvPr id="4492" name="Google Shape;4492;p103"/>
            <p:cNvSpPr/>
            <p:nvPr/>
          </p:nvSpPr>
          <p:spPr>
            <a:xfrm>
              <a:off x="5620614" y="6449623"/>
              <a:ext cx="813526"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93" name="Google Shape;4493;p103"/>
            <p:cNvSpPr txBox="1"/>
            <p:nvPr/>
          </p:nvSpPr>
          <p:spPr>
            <a:xfrm>
              <a:off x="5642043" y="6480202"/>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警察署▶</a:t>
              </a:r>
              <a:endParaRPr sz="1200" b="1" i="0" u="none" strike="noStrike" cap="none">
                <a:solidFill>
                  <a:schemeClr val="lt1"/>
                </a:solidFill>
                <a:latin typeface="Arial"/>
                <a:ea typeface="Arial"/>
                <a:cs typeface="Arial"/>
                <a:sym typeface="Arial"/>
              </a:endParaRPr>
            </a:p>
          </p:txBody>
        </p:sp>
        <p:sp>
          <p:nvSpPr>
            <p:cNvPr id="4494" name="Google Shape;4494;p103"/>
            <p:cNvSpPr txBox="1"/>
            <p:nvPr/>
          </p:nvSpPr>
          <p:spPr>
            <a:xfrm>
              <a:off x="5667603" y="6410682"/>
              <a:ext cx="672043" cy="18466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600"/>
                <a:buFont typeface="Arial"/>
                <a:buNone/>
              </a:pPr>
              <a:r>
                <a:rPr lang="ja-JP" sz="600" b="0" i="0" u="none" strike="noStrike" cap="none">
                  <a:solidFill>
                    <a:schemeClr val="lt1"/>
                  </a:solidFill>
                  <a:latin typeface="Arial"/>
                  <a:ea typeface="Arial"/>
                  <a:cs typeface="Arial"/>
                  <a:sym typeface="Arial"/>
                </a:rPr>
                <a:t>けいさつしょ</a:t>
              </a:r>
              <a:endParaRPr sz="600" b="0" i="0" u="none" strike="noStrike" cap="none">
                <a:solidFill>
                  <a:schemeClr val="lt1"/>
                </a:solidFill>
                <a:latin typeface="Arial"/>
                <a:ea typeface="Arial"/>
                <a:cs typeface="Arial"/>
                <a:sym typeface="Arial"/>
              </a:endParaRPr>
            </a:p>
          </p:txBody>
        </p:sp>
      </p:grpSp>
      <p:grpSp>
        <p:nvGrpSpPr>
          <p:cNvPr id="4495" name="Google Shape;4495;p103"/>
          <p:cNvGrpSpPr/>
          <p:nvPr/>
        </p:nvGrpSpPr>
        <p:grpSpPr>
          <a:xfrm>
            <a:off x="5069475" y="3580733"/>
            <a:ext cx="1217100" cy="286187"/>
            <a:chOff x="6141484" y="4543573"/>
            <a:chExt cx="1217100" cy="286187"/>
          </a:xfrm>
        </p:grpSpPr>
        <p:sp>
          <p:nvSpPr>
            <p:cNvPr id="4496" name="Google Shape;4496;p103"/>
            <p:cNvSpPr/>
            <p:nvPr/>
          </p:nvSpPr>
          <p:spPr>
            <a:xfrm>
              <a:off x="6205586" y="4543573"/>
              <a:ext cx="1065055"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97" name="Google Shape;4497;p103"/>
            <p:cNvSpPr txBox="1"/>
            <p:nvPr/>
          </p:nvSpPr>
          <p:spPr>
            <a:xfrm>
              <a:off x="6141484" y="4550463"/>
              <a:ext cx="12171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マンション▶</a:t>
              </a:r>
              <a:endParaRPr sz="1200" b="1" i="0" u="none" strike="noStrike" cap="none">
                <a:solidFill>
                  <a:schemeClr val="lt1"/>
                </a:solidFill>
                <a:latin typeface="Arial"/>
                <a:ea typeface="Arial"/>
                <a:cs typeface="Arial"/>
                <a:sym typeface="Arial"/>
              </a:endParaRPr>
            </a:p>
          </p:txBody>
        </p:sp>
      </p:grpSp>
      <p:grpSp>
        <p:nvGrpSpPr>
          <p:cNvPr id="4498" name="Google Shape;4498;p103"/>
          <p:cNvGrpSpPr/>
          <p:nvPr/>
        </p:nvGrpSpPr>
        <p:grpSpPr>
          <a:xfrm>
            <a:off x="6551173" y="3616668"/>
            <a:ext cx="864854" cy="287615"/>
            <a:chOff x="4192873" y="3953508"/>
            <a:chExt cx="864854" cy="287615"/>
          </a:xfrm>
        </p:grpSpPr>
        <p:sp>
          <p:nvSpPr>
            <p:cNvPr id="4499" name="Google Shape;4499;p103"/>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500" name="Google Shape;4500;p103"/>
            <p:cNvSpPr txBox="1"/>
            <p:nvPr/>
          </p:nvSpPr>
          <p:spPr>
            <a:xfrm>
              <a:off x="4192873" y="3960405"/>
              <a:ext cx="864854"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学 校▶</a:t>
              </a:r>
              <a:endParaRPr sz="1200" b="1" i="0" u="none" strike="noStrike" cap="none">
                <a:solidFill>
                  <a:schemeClr val="lt1"/>
                </a:solidFill>
                <a:latin typeface="Arial"/>
                <a:ea typeface="Arial"/>
                <a:cs typeface="Arial"/>
                <a:sym typeface="Arial"/>
              </a:endParaRPr>
            </a:p>
          </p:txBody>
        </p:sp>
      </p:grpSp>
      <p:grpSp>
        <p:nvGrpSpPr>
          <p:cNvPr id="4501" name="Google Shape;4501;p103"/>
          <p:cNvGrpSpPr/>
          <p:nvPr/>
        </p:nvGrpSpPr>
        <p:grpSpPr>
          <a:xfrm>
            <a:off x="7136463" y="5404953"/>
            <a:ext cx="864854" cy="287615"/>
            <a:chOff x="4192873" y="3953508"/>
            <a:chExt cx="864854" cy="287615"/>
          </a:xfrm>
        </p:grpSpPr>
        <p:sp>
          <p:nvSpPr>
            <p:cNvPr id="4502" name="Google Shape;4502;p103"/>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503" name="Google Shape;4503;p103"/>
            <p:cNvSpPr txBox="1"/>
            <p:nvPr/>
          </p:nvSpPr>
          <p:spPr>
            <a:xfrm>
              <a:off x="4192873" y="3960405"/>
              <a:ext cx="864854"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橋▶</a:t>
              </a:r>
              <a:endParaRPr sz="1200" b="1" i="0" u="none" strike="noStrike" cap="none">
                <a:solidFill>
                  <a:schemeClr val="lt1"/>
                </a:solidFill>
                <a:latin typeface="Arial"/>
                <a:ea typeface="Arial"/>
                <a:cs typeface="Arial"/>
                <a:sym typeface="Arial"/>
              </a:endParaRPr>
            </a:p>
          </p:txBody>
        </p:sp>
      </p:grpSp>
      <p:grpSp>
        <p:nvGrpSpPr>
          <p:cNvPr id="4504" name="Google Shape;4504;p103"/>
          <p:cNvGrpSpPr/>
          <p:nvPr/>
        </p:nvGrpSpPr>
        <p:grpSpPr>
          <a:xfrm>
            <a:off x="8691779" y="5058348"/>
            <a:ext cx="864854" cy="286187"/>
            <a:chOff x="4192873" y="3953508"/>
            <a:chExt cx="864854" cy="286187"/>
          </a:xfrm>
        </p:grpSpPr>
        <p:sp>
          <p:nvSpPr>
            <p:cNvPr id="4505" name="Google Shape;4505;p103"/>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506" name="Google Shape;4506;p103"/>
            <p:cNvSpPr txBox="1"/>
            <p:nvPr/>
          </p:nvSpPr>
          <p:spPr>
            <a:xfrm>
              <a:off x="4192873" y="3956993"/>
              <a:ext cx="864854"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公 園▶</a:t>
              </a:r>
              <a:endParaRPr sz="1200" b="1" i="0" u="none" strike="noStrike" cap="none">
                <a:solidFill>
                  <a:schemeClr val="lt1"/>
                </a:solidFill>
                <a:latin typeface="Arial"/>
                <a:ea typeface="Arial"/>
                <a:cs typeface="Arial"/>
                <a:sym typeface="Arial"/>
              </a:endParaRPr>
            </a:p>
          </p:txBody>
        </p:sp>
      </p:grpSp>
      <p:grpSp>
        <p:nvGrpSpPr>
          <p:cNvPr id="4507" name="Google Shape;4507;p103"/>
          <p:cNvGrpSpPr/>
          <p:nvPr/>
        </p:nvGrpSpPr>
        <p:grpSpPr>
          <a:xfrm>
            <a:off x="8691779" y="4151838"/>
            <a:ext cx="833875" cy="287615"/>
            <a:chOff x="4192873" y="3953508"/>
            <a:chExt cx="833875" cy="287615"/>
          </a:xfrm>
        </p:grpSpPr>
        <p:sp>
          <p:nvSpPr>
            <p:cNvPr id="4508" name="Google Shape;4508;p103"/>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509" name="Google Shape;4509;p103"/>
            <p:cNvSpPr txBox="1"/>
            <p:nvPr/>
          </p:nvSpPr>
          <p:spPr>
            <a:xfrm>
              <a:off x="4192873" y="3960405"/>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公民館▶</a:t>
              </a:r>
              <a:endParaRPr sz="1200" b="1" i="0" u="none" strike="noStrike" cap="none">
                <a:solidFill>
                  <a:schemeClr val="lt1"/>
                </a:solidFill>
                <a:latin typeface="Arial"/>
                <a:ea typeface="Arial"/>
                <a:cs typeface="Arial"/>
                <a:sym typeface="Arial"/>
              </a:endParaRPr>
            </a:p>
          </p:txBody>
        </p:sp>
      </p:grpSp>
      <p:grpSp>
        <p:nvGrpSpPr>
          <p:cNvPr id="4510" name="Google Shape;4510;p103"/>
          <p:cNvGrpSpPr/>
          <p:nvPr/>
        </p:nvGrpSpPr>
        <p:grpSpPr>
          <a:xfrm>
            <a:off x="6183109" y="2964565"/>
            <a:ext cx="864854" cy="287615"/>
            <a:chOff x="4192873" y="3953508"/>
            <a:chExt cx="864854" cy="287615"/>
          </a:xfrm>
        </p:grpSpPr>
        <p:sp>
          <p:nvSpPr>
            <p:cNvPr id="4511" name="Google Shape;4511;p103"/>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512" name="Google Shape;4512;p103"/>
            <p:cNvSpPr txBox="1"/>
            <p:nvPr/>
          </p:nvSpPr>
          <p:spPr>
            <a:xfrm>
              <a:off x="4192873" y="3960405"/>
              <a:ext cx="864854"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工 場▶</a:t>
              </a:r>
              <a:endParaRPr sz="1200" b="1" i="0" u="none" strike="noStrike" cap="none">
                <a:solidFill>
                  <a:schemeClr val="lt1"/>
                </a:solidFill>
                <a:latin typeface="Arial"/>
                <a:ea typeface="Arial"/>
                <a:cs typeface="Arial"/>
                <a:sym typeface="Arial"/>
              </a:endParaRPr>
            </a:p>
          </p:txBody>
        </p:sp>
      </p:grpSp>
      <p:grpSp>
        <p:nvGrpSpPr>
          <p:cNvPr id="4513" name="Google Shape;4513;p103"/>
          <p:cNvGrpSpPr/>
          <p:nvPr/>
        </p:nvGrpSpPr>
        <p:grpSpPr>
          <a:xfrm>
            <a:off x="8679028" y="1686069"/>
            <a:ext cx="864854" cy="286645"/>
            <a:chOff x="4192873" y="3953508"/>
            <a:chExt cx="864854" cy="286645"/>
          </a:xfrm>
        </p:grpSpPr>
        <p:sp>
          <p:nvSpPr>
            <p:cNvPr id="4514" name="Google Shape;4514;p103"/>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515" name="Google Shape;4515;p103"/>
            <p:cNvSpPr txBox="1"/>
            <p:nvPr/>
          </p:nvSpPr>
          <p:spPr>
            <a:xfrm>
              <a:off x="4192873" y="3959435"/>
              <a:ext cx="864854"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県 庁▶</a:t>
              </a:r>
              <a:endParaRPr sz="1200" b="1" i="0" u="none" strike="noStrike" cap="none">
                <a:solidFill>
                  <a:schemeClr val="lt1"/>
                </a:solidFill>
                <a:latin typeface="Arial"/>
                <a:ea typeface="Arial"/>
                <a:cs typeface="Arial"/>
                <a:sym typeface="Arial"/>
              </a:endParaRPr>
            </a:p>
          </p:txBody>
        </p:sp>
      </p:grpSp>
      <p:pic>
        <p:nvPicPr>
          <p:cNvPr id="4516" name="Google Shape;4516;p103"/>
          <p:cNvPicPr preferRelativeResize="0"/>
          <p:nvPr/>
        </p:nvPicPr>
        <p:blipFill rotWithShape="1">
          <a:blip r:embed="rId4">
            <a:alphaModFix/>
          </a:blip>
          <a:srcRect/>
          <a:stretch/>
        </p:blipFill>
        <p:spPr>
          <a:xfrm>
            <a:off x="738008" y="2226956"/>
            <a:ext cx="828864" cy="2415547"/>
          </a:xfrm>
          <a:prstGeom prst="rect">
            <a:avLst/>
          </a:prstGeom>
          <a:noFill/>
          <a:ln>
            <a:noFill/>
          </a:ln>
        </p:spPr>
      </p:pic>
      <p:pic>
        <p:nvPicPr>
          <p:cNvPr id="4517" name="Google Shape;4517;p103"/>
          <p:cNvPicPr preferRelativeResize="0"/>
          <p:nvPr/>
        </p:nvPicPr>
        <p:blipFill rotWithShape="1">
          <a:blip r:embed="rId5">
            <a:alphaModFix/>
          </a:blip>
          <a:srcRect/>
          <a:stretch/>
        </p:blipFill>
        <p:spPr>
          <a:xfrm>
            <a:off x="10850685" y="2584220"/>
            <a:ext cx="963061" cy="2210304"/>
          </a:xfrm>
          <a:prstGeom prst="rect">
            <a:avLst/>
          </a:prstGeom>
          <a:noFill/>
          <a:ln>
            <a:noFill/>
          </a:ln>
        </p:spPr>
      </p:pic>
      <p:grpSp>
        <p:nvGrpSpPr>
          <p:cNvPr id="4518" name="Google Shape;4518;p103"/>
          <p:cNvGrpSpPr/>
          <p:nvPr/>
        </p:nvGrpSpPr>
        <p:grpSpPr>
          <a:xfrm>
            <a:off x="201954" y="1255867"/>
            <a:ext cx="2869268" cy="894581"/>
            <a:chOff x="201954" y="1255867"/>
            <a:chExt cx="2869268" cy="894581"/>
          </a:xfrm>
        </p:grpSpPr>
        <p:sp>
          <p:nvSpPr>
            <p:cNvPr id="4519" name="Google Shape;4519;p103"/>
            <p:cNvSpPr/>
            <p:nvPr/>
          </p:nvSpPr>
          <p:spPr>
            <a:xfrm>
              <a:off x="201954" y="1255867"/>
              <a:ext cx="2715599" cy="894581"/>
            </a:xfrm>
            <a:prstGeom prst="wedgeRoundRectCallout">
              <a:avLst>
                <a:gd name="adj1" fmla="val 846"/>
                <a:gd name="adj2" fmla="val 66065"/>
                <a:gd name="adj3" fmla="val 16667"/>
              </a:avLst>
            </a:prstGeom>
            <a:solidFill>
              <a:schemeClr val="lt1"/>
            </a:solidFill>
            <a:ln w="12700" cap="flat" cmpd="sng">
              <a:solidFill>
                <a:schemeClr val="dk1"/>
              </a:solidFill>
              <a:prstDash val="solid"/>
              <a:miter lim="800000"/>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520" name="Google Shape;4520;p103"/>
            <p:cNvSpPr txBox="1"/>
            <p:nvPr/>
          </p:nvSpPr>
          <p:spPr>
            <a:xfrm>
              <a:off x="236244" y="1275553"/>
              <a:ext cx="2834978" cy="867890"/>
            </a:xfrm>
            <a:prstGeom prst="rect">
              <a:avLst/>
            </a:prstGeom>
            <a:noFill/>
            <a:ln>
              <a:noFill/>
            </a:ln>
            <a:effectLst>
              <a:outerShdw blurRad="63500" sx="102000" sy="102000" algn="ctr" rotWithShape="0">
                <a:srgbClr val="000000">
                  <a:alpha val="40000"/>
                </a:srgbClr>
              </a:outerShdw>
            </a:effectLst>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税金を使って作られる施設</a:t>
              </a:r>
              <a:endParaRPr sz="1400" b="0" i="0" u="none" strike="noStrike" cap="none">
                <a:solidFill>
                  <a:schemeClr val="dk1"/>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や設備はどれだろう？</a:t>
              </a:r>
              <a:endParaRPr sz="1400" b="0" i="0" u="none" strike="noStrike" cap="none">
                <a:solidFill>
                  <a:srgbClr val="000000"/>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正解のボタンを押してみよう。</a:t>
              </a:r>
              <a:endParaRPr sz="1400" b="0" i="0" u="none" strike="noStrike" cap="none">
                <a:solidFill>
                  <a:srgbClr val="000000"/>
                </a:solidFill>
                <a:latin typeface="Arial"/>
                <a:ea typeface="Arial"/>
                <a:cs typeface="Arial"/>
                <a:sym typeface="Arial"/>
              </a:endParaRPr>
            </a:p>
          </p:txBody>
        </p:sp>
      </p:grpSp>
      <p:grpSp>
        <p:nvGrpSpPr>
          <p:cNvPr id="4521" name="Google Shape;4521;p103"/>
          <p:cNvGrpSpPr/>
          <p:nvPr/>
        </p:nvGrpSpPr>
        <p:grpSpPr>
          <a:xfrm>
            <a:off x="9993599" y="4910247"/>
            <a:ext cx="2010036" cy="1440245"/>
            <a:chOff x="201955" y="1255867"/>
            <a:chExt cx="2010036" cy="1440245"/>
          </a:xfrm>
        </p:grpSpPr>
        <p:sp>
          <p:nvSpPr>
            <p:cNvPr id="4522" name="Google Shape;4522;p103"/>
            <p:cNvSpPr/>
            <p:nvPr/>
          </p:nvSpPr>
          <p:spPr>
            <a:xfrm>
              <a:off x="201955" y="1255867"/>
              <a:ext cx="2001280" cy="1440245"/>
            </a:xfrm>
            <a:prstGeom prst="wedgeRoundRectCallout">
              <a:avLst>
                <a:gd name="adj1" fmla="val -7118"/>
                <a:gd name="adj2" fmla="val -64029"/>
                <a:gd name="adj3" fmla="val 16667"/>
              </a:avLst>
            </a:prstGeom>
            <a:solidFill>
              <a:schemeClr val="lt1"/>
            </a:solidFill>
            <a:ln w="12700" cap="flat" cmpd="sng">
              <a:solidFill>
                <a:schemeClr val="dk1"/>
              </a:solidFill>
              <a:prstDash val="solid"/>
              <a:miter lim="800000"/>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523" name="Google Shape;4523;p103"/>
            <p:cNvSpPr txBox="1"/>
            <p:nvPr/>
          </p:nvSpPr>
          <p:spPr>
            <a:xfrm>
              <a:off x="216339" y="1319042"/>
              <a:ext cx="1995652" cy="867890"/>
            </a:xfrm>
            <a:prstGeom prst="rect">
              <a:avLst/>
            </a:prstGeom>
            <a:noFill/>
            <a:ln>
              <a:noFill/>
            </a:ln>
            <a:effectLst>
              <a:outerShdw blurRad="63500" sx="102000" sy="102000" algn="ctr" rotWithShape="0">
                <a:srgbClr val="000000">
                  <a:alpha val="40000"/>
                </a:srgbClr>
              </a:outerShdw>
            </a:effectLst>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いくつあるかな？</a:t>
              </a:r>
              <a:endParaRPr sz="1400" b="0" i="0" u="none" strike="noStrike" cap="none">
                <a:solidFill>
                  <a:srgbClr val="000000"/>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「答え一覧ボタン」を押すと答えがでるよ。</a:t>
              </a:r>
              <a:endParaRPr sz="1400" b="0" i="0" u="none" strike="noStrike" cap="none">
                <a:solidFill>
                  <a:srgbClr val="000000"/>
                </a:solidFill>
                <a:latin typeface="Arial"/>
                <a:ea typeface="Arial"/>
                <a:cs typeface="Arial"/>
                <a:sym typeface="Arial"/>
              </a:endParaRPr>
            </a:p>
          </p:txBody>
        </p:sp>
      </p:grpSp>
      <p:grpSp>
        <p:nvGrpSpPr>
          <p:cNvPr id="4524" name="Google Shape;4524;p103"/>
          <p:cNvGrpSpPr/>
          <p:nvPr/>
        </p:nvGrpSpPr>
        <p:grpSpPr>
          <a:xfrm>
            <a:off x="10264439" y="5856450"/>
            <a:ext cx="1461469" cy="399154"/>
            <a:chOff x="1257316" y="6166651"/>
            <a:chExt cx="1461469" cy="399154"/>
          </a:xfrm>
        </p:grpSpPr>
        <p:sp>
          <p:nvSpPr>
            <p:cNvPr id="4525" name="Google Shape;4525;p103"/>
            <p:cNvSpPr/>
            <p:nvPr/>
          </p:nvSpPr>
          <p:spPr>
            <a:xfrm>
              <a:off x="1257316" y="6166651"/>
              <a:ext cx="1461469"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4526" name="Google Shape;4526;p103"/>
            <p:cNvGrpSpPr/>
            <p:nvPr/>
          </p:nvGrpSpPr>
          <p:grpSpPr>
            <a:xfrm>
              <a:off x="1400567" y="6185730"/>
              <a:ext cx="1169414" cy="338514"/>
              <a:chOff x="1568290" y="6168858"/>
              <a:chExt cx="1169414" cy="338514"/>
            </a:xfrm>
          </p:grpSpPr>
          <p:sp>
            <p:nvSpPr>
              <p:cNvPr id="4527" name="Google Shape;4527;p103"/>
              <p:cNvSpPr txBox="1"/>
              <p:nvPr/>
            </p:nvSpPr>
            <p:spPr>
              <a:xfrm>
                <a:off x="1568290" y="6168858"/>
                <a:ext cx="1016492"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600"/>
                  <a:buFont typeface="Arial"/>
                  <a:buNone/>
                </a:pPr>
                <a:r>
                  <a:rPr lang="ja-JP" sz="1600" b="0" i="0" u="none" strike="noStrike" cap="none">
                    <a:solidFill>
                      <a:schemeClr val="lt1"/>
                    </a:solidFill>
                    <a:latin typeface="Arial"/>
                    <a:ea typeface="Arial"/>
                    <a:cs typeface="Arial"/>
                    <a:sym typeface="Arial"/>
                  </a:rPr>
                  <a:t>答え一覧</a:t>
                </a:r>
                <a:endParaRPr sz="1600" b="0" i="0" u="none" strike="noStrike" cap="none">
                  <a:solidFill>
                    <a:schemeClr val="lt1"/>
                  </a:solidFill>
                  <a:latin typeface="Arial"/>
                  <a:ea typeface="Arial"/>
                  <a:cs typeface="Arial"/>
                  <a:sym typeface="Arial"/>
                </a:endParaRPr>
              </a:p>
            </p:txBody>
          </p:sp>
          <p:sp>
            <p:nvSpPr>
              <p:cNvPr id="4528" name="Google Shape;4528;p103"/>
              <p:cNvSpPr/>
              <p:nvPr/>
            </p:nvSpPr>
            <p:spPr>
              <a:xfrm rot="5400000">
                <a:off x="2527053" y="6251838"/>
                <a:ext cx="226255" cy="195048"/>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grpSp>
      <p:sp>
        <p:nvSpPr>
          <p:cNvPr id="4529" name="Google Shape;4529;p103">
            <a:hlinkClick r:id="rId6" action="ppaction://hlinksldjump"/>
          </p:cNvPr>
          <p:cNvSpPr/>
          <p:nvPr/>
        </p:nvSpPr>
        <p:spPr>
          <a:xfrm>
            <a:off x="10263600" y="5857200"/>
            <a:ext cx="1461469" cy="399154"/>
          </a:xfrm>
          <a:prstGeom prst="roundRect">
            <a:avLst>
              <a:gd name="adj" fmla="val 0"/>
            </a:avLst>
          </a:prstGeom>
          <a:solidFill>
            <a:srgbClr val="FF0000">
              <a:alpha val="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4530" name="Google Shape;4530;p103">
            <a:hlinkClick r:id="rId7" action="ppaction://hlinksldjump"/>
          </p:cNvPr>
          <p:cNvSpPr/>
          <p:nvPr/>
        </p:nvSpPr>
        <p:spPr>
          <a:xfrm>
            <a:off x="2975112" y="3124631"/>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531" name="Google Shape;4531;p103">
            <a:hlinkClick r:id="rId8" action="ppaction://hlinksldjump"/>
          </p:cNvPr>
          <p:cNvSpPr/>
          <p:nvPr/>
        </p:nvSpPr>
        <p:spPr>
          <a:xfrm>
            <a:off x="1721689" y="3127784"/>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532" name="Google Shape;4532;p103">
            <a:hlinkClick r:id="rId9" action="ppaction://hlinksldjump"/>
          </p:cNvPr>
          <p:cNvSpPr/>
          <p:nvPr/>
        </p:nvSpPr>
        <p:spPr>
          <a:xfrm>
            <a:off x="2948220" y="4019431"/>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533" name="Google Shape;4533;p103">
            <a:hlinkClick r:id="rId10" action="ppaction://hlinksldjump"/>
          </p:cNvPr>
          <p:cNvSpPr/>
          <p:nvPr/>
        </p:nvSpPr>
        <p:spPr>
          <a:xfrm>
            <a:off x="3071222" y="4813536"/>
            <a:ext cx="936000" cy="286200"/>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534" name="Google Shape;4534;p103">
            <a:hlinkClick r:id="rId11" action="ppaction://hlinksldjump"/>
          </p:cNvPr>
          <p:cNvSpPr/>
          <p:nvPr/>
        </p:nvSpPr>
        <p:spPr>
          <a:xfrm>
            <a:off x="4189284" y="3953507"/>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535" name="Google Shape;4535;p103">
            <a:hlinkClick r:id="rId12" action="ppaction://hlinksldjump"/>
          </p:cNvPr>
          <p:cNvSpPr/>
          <p:nvPr/>
        </p:nvSpPr>
        <p:spPr>
          <a:xfrm>
            <a:off x="3190078" y="6337953"/>
            <a:ext cx="978123"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536" name="Google Shape;4536;p103">
            <a:hlinkClick r:id="rId13" action="ppaction://hlinksldjump"/>
          </p:cNvPr>
          <p:cNvSpPr/>
          <p:nvPr/>
        </p:nvSpPr>
        <p:spPr>
          <a:xfrm>
            <a:off x="5643931" y="1321427"/>
            <a:ext cx="1115700" cy="286200"/>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537" name="Google Shape;4537;p103">
            <a:hlinkClick r:id="rId14" action="ppaction://hlinksldjump"/>
          </p:cNvPr>
          <p:cNvSpPr/>
          <p:nvPr/>
        </p:nvSpPr>
        <p:spPr>
          <a:xfrm>
            <a:off x="4757306" y="3058465"/>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538" name="Google Shape;4538;p103">
            <a:hlinkClick r:id="rId15" action="ppaction://hlinksldjump"/>
          </p:cNvPr>
          <p:cNvSpPr/>
          <p:nvPr/>
        </p:nvSpPr>
        <p:spPr>
          <a:xfrm>
            <a:off x="5145537" y="3580733"/>
            <a:ext cx="1065000" cy="286200"/>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539" name="Google Shape;4539;p103">
            <a:hlinkClick r:id="rId16" action="ppaction://hlinksldjump"/>
          </p:cNvPr>
          <p:cNvSpPr/>
          <p:nvPr/>
        </p:nvSpPr>
        <p:spPr>
          <a:xfrm>
            <a:off x="6183109" y="2964564"/>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540" name="Google Shape;4540;p103">
            <a:hlinkClick r:id="rId17" action="ppaction://hlinksldjump"/>
          </p:cNvPr>
          <p:cNvSpPr/>
          <p:nvPr/>
        </p:nvSpPr>
        <p:spPr>
          <a:xfrm>
            <a:off x="6551172" y="3616668"/>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541" name="Google Shape;4541;p103">
            <a:hlinkClick r:id="rId18" action="ppaction://hlinksldjump"/>
          </p:cNvPr>
          <p:cNvSpPr/>
          <p:nvPr/>
        </p:nvSpPr>
        <p:spPr>
          <a:xfrm>
            <a:off x="6413041" y="4667251"/>
            <a:ext cx="1826972"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542" name="Google Shape;4542;p103">
            <a:hlinkClick r:id="rId19" action="ppaction://hlinksldjump"/>
          </p:cNvPr>
          <p:cNvSpPr/>
          <p:nvPr/>
        </p:nvSpPr>
        <p:spPr>
          <a:xfrm>
            <a:off x="7136463" y="5404953"/>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543" name="Google Shape;4543;p103">
            <a:hlinkClick r:id="rId20" action="ppaction://hlinksldjump"/>
          </p:cNvPr>
          <p:cNvSpPr/>
          <p:nvPr/>
        </p:nvSpPr>
        <p:spPr>
          <a:xfrm>
            <a:off x="5005319" y="6242257"/>
            <a:ext cx="813526"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544" name="Google Shape;4544;p103">
            <a:hlinkClick r:id="rId21" action="ppaction://hlinksldjump"/>
          </p:cNvPr>
          <p:cNvSpPr/>
          <p:nvPr/>
        </p:nvSpPr>
        <p:spPr>
          <a:xfrm>
            <a:off x="8679028" y="1686069"/>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545" name="Google Shape;4545;p103">
            <a:hlinkClick r:id="rId22" action="ppaction://hlinksldjump"/>
          </p:cNvPr>
          <p:cNvSpPr/>
          <p:nvPr/>
        </p:nvSpPr>
        <p:spPr>
          <a:xfrm>
            <a:off x="8691779" y="4151838"/>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546" name="Google Shape;4546;p103">
            <a:hlinkClick r:id="rId23" action="ppaction://hlinksldjump"/>
          </p:cNvPr>
          <p:cNvSpPr/>
          <p:nvPr/>
        </p:nvSpPr>
        <p:spPr>
          <a:xfrm>
            <a:off x="8691778" y="5058347"/>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4550"/>
        <p:cNvGrpSpPr/>
        <p:nvPr/>
      </p:nvGrpSpPr>
      <p:grpSpPr>
        <a:xfrm>
          <a:off x="0" y="0"/>
          <a:ext cx="0" cy="0"/>
          <a:chOff x="0" y="0"/>
          <a:chExt cx="0" cy="0"/>
        </a:xfrm>
      </p:grpSpPr>
      <p:sp>
        <p:nvSpPr>
          <p:cNvPr id="4551" name="Google Shape;4551;p104">
            <a:hlinkClick r:id="rId3" action="ppaction://hlinksldjump"/>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4552" name="Google Shape;4552;p104"/>
          <p:cNvSpPr/>
          <p:nvPr/>
        </p:nvSpPr>
        <p:spPr>
          <a:xfrm>
            <a:off x="8604617" y="1361094"/>
            <a:ext cx="939265" cy="939265"/>
          </a:xfrm>
          <a:prstGeom prst="donut">
            <a:avLst>
              <a:gd name="adj" fmla="val 11639"/>
            </a:avLst>
          </a:prstGeom>
          <a:solidFill>
            <a:srgbClr val="0070C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4553" name="Google Shape;4553;p104"/>
          <p:cNvGrpSpPr/>
          <p:nvPr/>
        </p:nvGrpSpPr>
        <p:grpSpPr>
          <a:xfrm>
            <a:off x="8145017" y="2419424"/>
            <a:ext cx="1858464" cy="1238211"/>
            <a:chOff x="8552817" y="5310720"/>
            <a:chExt cx="1858464" cy="1238211"/>
          </a:xfrm>
        </p:grpSpPr>
        <p:grpSp>
          <p:nvGrpSpPr>
            <p:cNvPr id="4554" name="Google Shape;4554;p104"/>
            <p:cNvGrpSpPr/>
            <p:nvPr/>
          </p:nvGrpSpPr>
          <p:grpSpPr>
            <a:xfrm>
              <a:off x="8552817" y="5310720"/>
              <a:ext cx="1858464" cy="1238211"/>
              <a:chOff x="2021611" y="5325378"/>
              <a:chExt cx="1858464" cy="1238211"/>
            </a:xfrm>
          </p:grpSpPr>
          <p:sp>
            <p:nvSpPr>
              <p:cNvPr id="4555" name="Google Shape;4555;p104"/>
              <p:cNvSpPr/>
              <p:nvPr/>
            </p:nvSpPr>
            <p:spPr>
              <a:xfrm>
                <a:off x="2021611" y="5325378"/>
                <a:ext cx="1858464" cy="1238211"/>
              </a:xfrm>
              <a:prstGeom prst="roundRect">
                <a:avLst>
                  <a:gd name="adj" fmla="val 4281"/>
                </a:avLst>
              </a:prstGeom>
              <a:solidFill>
                <a:schemeClr val="lt1"/>
              </a:solidFill>
              <a:ln w="1905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556" name="Google Shape;4556;p104"/>
              <p:cNvSpPr txBox="1"/>
              <p:nvPr/>
            </p:nvSpPr>
            <p:spPr>
              <a:xfrm>
                <a:off x="2021611" y="5385545"/>
                <a:ext cx="1858464"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ja-JP" sz="3600" b="1" i="0" u="none" strike="noStrike" cap="none">
                    <a:solidFill>
                      <a:srgbClr val="0070C0"/>
                    </a:solidFill>
                    <a:latin typeface="Arial"/>
                    <a:ea typeface="Arial"/>
                    <a:cs typeface="Arial"/>
                    <a:sym typeface="Arial"/>
                  </a:rPr>
                  <a:t>正解</a:t>
                </a:r>
                <a:endParaRPr sz="3600" b="1" i="0" u="none" strike="noStrike" cap="none">
                  <a:solidFill>
                    <a:srgbClr val="0070C0"/>
                  </a:solidFill>
                  <a:latin typeface="Arial"/>
                  <a:ea typeface="Arial"/>
                  <a:cs typeface="Arial"/>
                  <a:sym typeface="Arial"/>
                </a:endParaRPr>
              </a:p>
            </p:txBody>
          </p:sp>
        </p:grpSp>
        <p:grpSp>
          <p:nvGrpSpPr>
            <p:cNvPr id="4557" name="Google Shape;4557;p104"/>
            <p:cNvGrpSpPr/>
            <p:nvPr/>
          </p:nvGrpSpPr>
          <p:grpSpPr>
            <a:xfrm>
              <a:off x="8808032" y="6042189"/>
              <a:ext cx="1358204" cy="399154"/>
              <a:chOff x="1842005" y="6166650"/>
              <a:chExt cx="1358204" cy="399154"/>
            </a:xfrm>
          </p:grpSpPr>
          <p:sp>
            <p:nvSpPr>
              <p:cNvPr id="4558" name="Google Shape;4558;p104"/>
              <p:cNvSpPr/>
              <p:nvPr/>
            </p:nvSpPr>
            <p:spPr>
              <a:xfrm>
                <a:off x="1842005" y="6166650"/>
                <a:ext cx="1358204"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4559" name="Google Shape;4559;p104"/>
              <p:cNvGrpSpPr/>
              <p:nvPr/>
            </p:nvGrpSpPr>
            <p:grpSpPr>
              <a:xfrm>
                <a:off x="1931524" y="6196970"/>
                <a:ext cx="1154120" cy="338514"/>
                <a:chOff x="2099247" y="6180098"/>
                <a:chExt cx="1154120" cy="338514"/>
              </a:xfrm>
            </p:grpSpPr>
            <p:sp>
              <p:nvSpPr>
                <p:cNvPr id="4560" name="Google Shape;4560;p104"/>
                <p:cNvSpPr txBox="1"/>
                <p:nvPr/>
              </p:nvSpPr>
              <p:spPr>
                <a:xfrm>
                  <a:off x="2099247" y="6180098"/>
                  <a:ext cx="113966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600"/>
                    <a:buFont typeface="Arial"/>
                    <a:buNone/>
                  </a:pPr>
                  <a:r>
                    <a:rPr lang="ja-JP" sz="1600" b="0" i="0" u="none" strike="noStrike" cap="none">
                      <a:solidFill>
                        <a:schemeClr val="lt1"/>
                      </a:solidFill>
                      <a:latin typeface="Arial"/>
                      <a:ea typeface="Arial"/>
                      <a:cs typeface="Arial"/>
                      <a:sym typeface="Arial"/>
                    </a:rPr>
                    <a:t>図に戻る</a:t>
                  </a:r>
                  <a:endParaRPr sz="1600" b="0" i="0" u="none" strike="noStrike" cap="none">
                    <a:solidFill>
                      <a:schemeClr val="lt1"/>
                    </a:solidFill>
                    <a:latin typeface="Arial"/>
                    <a:ea typeface="Arial"/>
                    <a:cs typeface="Arial"/>
                    <a:sym typeface="Arial"/>
                  </a:endParaRPr>
                </a:p>
              </p:txBody>
            </p:sp>
            <p:sp>
              <p:nvSpPr>
                <p:cNvPr id="4561" name="Google Shape;4561;p104"/>
                <p:cNvSpPr/>
                <p:nvPr/>
              </p:nvSpPr>
              <p:spPr>
                <a:xfrm rot="5400000">
                  <a:off x="3042716" y="6251836"/>
                  <a:ext cx="226255" cy="195048"/>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grpSp>
      </p:grpSp>
      <p:sp>
        <p:nvSpPr>
          <p:cNvPr id="4562" name="Google Shape;4562;p104">
            <a:hlinkClick r:id="rId4" action="ppaction://hlinksldjump"/>
          </p:cNvPr>
          <p:cNvSpPr/>
          <p:nvPr/>
        </p:nvSpPr>
        <p:spPr>
          <a:xfrm>
            <a:off x="8400232" y="3150893"/>
            <a:ext cx="1358204" cy="399154"/>
          </a:xfrm>
          <a:prstGeom prst="roundRect">
            <a:avLst>
              <a:gd name="adj" fmla="val 0"/>
            </a:avLst>
          </a:prstGeom>
          <a:solidFill>
            <a:srgbClr val="FF0000">
              <a:alpha val="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4563" name="Google Shape;4563;p104"/>
          <p:cNvGrpSpPr/>
          <p:nvPr/>
        </p:nvGrpSpPr>
        <p:grpSpPr>
          <a:xfrm>
            <a:off x="8679028" y="1686069"/>
            <a:ext cx="864854" cy="286645"/>
            <a:chOff x="4192873" y="3953508"/>
            <a:chExt cx="864854" cy="286645"/>
          </a:xfrm>
        </p:grpSpPr>
        <p:sp>
          <p:nvSpPr>
            <p:cNvPr id="4564" name="Google Shape;4564;p104"/>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565" name="Google Shape;4565;p104"/>
            <p:cNvSpPr txBox="1"/>
            <p:nvPr/>
          </p:nvSpPr>
          <p:spPr>
            <a:xfrm>
              <a:off x="4192873" y="3959435"/>
              <a:ext cx="864854"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県 庁▶</a:t>
              </a:r>
              <a:endParaRPr sz="1200" b="1" i="0" u="none" strike="noStrike" cap="none">
                <a:solidFill>
                  <a:schemeClr val="lt1"/>
                </a:solidFill>
                <a:latin typeface="Arial"/>
                <a:ea typeface="Arial"/>
                <a:cs typeface="Arial"/>
                <a:sym typeface="Arial"/>
              </a:endParaRPr>
            </a:p>
          </p:txBody>
        </p:sp>
      </p:grpSp>
    </p:spTree>
  </p:cSld>
  <p:clrMapOvr>
    <a:masterClrMapping/>
  </p:clrMapOvr>
  <p:transition>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4569"/>
        <p:cNvGrpSpPr/>
        <p:nvPr/>
      </p:nvGrpSpPr>
      <p:grpSpPr>
        <a:xfrm>
          <a:off x="0" y="0"/>
          <a:ext cx="0" cy="0"/>
          <a:chOff x="0" y="0"/>
          <a:chExt cx="0" cy="0"/>
        </a:xfrm>
      </p:grpSpPr>
      <p:sp>
        <p:nvSpPr>
          <p:cNvPr id="4570" name="Google Shape;4570;p105">
            <a:hlinkClick r:id="rId3" action="ppaction://hlinksldjump"/>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4571" name="Google Shape;4571;p105"/>
          <p:cNvGrpSpPr/>
          <p:nvPr/>
        </p:nvGrpSpPr>
        <p:grpSpPr>
          <a:xfrm>
            <a:off x="6406087" y="4661072"/>
            <a:ext cx="1864713" cy="287615"/>
            <a:chOff x="6198632" y="4543573"/>
            <a:chExt cx="1864713" cy="287615"/>
          </a:xfrm>
        </p:grpSpPr>
        <p:sp>
          <p:nvSpPr>
            <p:cNvPr id="4572" name="Google Shape;4572;p105"/>
            <p:cNvSpPr/>
            <p:nvPr/>
          </p:nvSpPr>
          <p:spPr>
            <a:xfrm>
              <a:off x="6205586" y="4543573"/>
              <a:ext cx="1826972"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573" name="Google Shape;4573;p105"/>
            <p:cNvSpPr txBox="1"/>
            <p:nvPr/>
          </p:nvSpPr>
          <p:spPr>
            <a:xfrm>
              <a:off x="6198632" y="4550470"/>
              <a:ext cx="1864713"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コンビニエンスストア▶</a:t>
              </a:r>
              <a:endParaRPr sz="1200" b="1" i="0" u="none" strike="noStrike" cap="none">
                <a:solidFill>
                  <a:schemeClr val="lt1"/>
                </a:solidFill>
                <a:latin typeface="Arial"/>
                <a:ea typeface="Arial"/>
                <a:cs typeface="Arial"/>
                <a:sym typeface="Arial"/>
              </a:endParaRPr>
            </a:p>
          </p:txBody>
        </p:sp>
      </p:grpSp>
      <p:grpSp>
        <p:nvGrpSpPr>
          <p:cNvPr id="4574" name="Google Shape;4574;p105"/>
          <p:cNvGrpSpPr/>
          <p:nvPr/>
        </p:nvGrpSpPr>
        <p:grpSpPr>
          <a:xfrm>
            <a:off x="4192873" y="3953508"/>
            <a:ext cx="833875" cy="287846"/>
            <a:chOff x="4192873" y="3953508"/>
            <a:chExt cx="833875" cy="287846"/>
          </a:xfrm>
        </p:grpSpPr>
        <p:sp>
          <p:nvSpPr>
            <p:cNvPr id="4575" name="Google Shape;4575;p105"/>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576" name="Google Shape;4576;p105"/>
            <p:cNvSpPr txBox="1"/>
            <p:nvPr/>
          </p:nvSpPr>
          <p:spPr>
            <a:xfrm>
              <a:off x="4192873" y="3960636"/>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消防署▶</a:t>
              </a:r>
              <a:endParaRPr sz="1200" b="1" i="0" u="none" strike="noStrike" cap="none">
                <a:solidFill>
                  <a:schemeClr val="lt1"/>
                </a:solidFill>
                <a:latin typeface="Arial"/>
                <a:ea typeface="Arial"/>
                <a:cs typeface="Arial"/>
                <a:sym typeface="Arial"/>
              </a:endParaRPr>
            </a:p>
          </p:txBody>
        </p:sp>
      </p:grpSp>
      <p:grpSp>
        <p:nvGrpSpPr>
          <p:cNvPr id="4577" name="Google Shape;4577;p105"/>
          <p:cNvGrpSpPr/>
          <p:nvPr/>
        </p:nvGrpSpPr>
        <p:grpSpPr>
          <a:xfrm>
            <a:off x="2975112" y="3120830"/>
            <a:ext cx="833875" cy="287615"/>
            <a:chOff x="2975112" y="3120830"/>
            <a:chExt cx="833875" cy="287615"/>
          </a:xfrm>
        </p:grpSpPr>
        <p:sp>
          <p:nvSpPr>
            <p:cNvPr id="4578" name="Google Shape;4578;p105"/>
            <p:cNvSpPr/>
            <p:nvPr/>
          </p:nvSpPr>
          <p:spPr>
            <a:xfrm>
              <a:off x="2975112" y="3120830"/>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579" name="Google Shape;4579;p105"/>
            <p:cNvSpPr txBox="1"/>
            <p:nvPr/>
          </p:nvSpPr>
          <p:spPr>
            <a:xfrm>
              <a:off x="2975112" y="3127727"/>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図書館▶</a:t>
              </a:r>
              <a:endParaRPr sz="1200" b="1" i="0" u="none" strike="noStrike" cap="none">
                <a:solidFill>
                  <a:schemeClr val="lt1"/>
                </a:solidFill>
                <a:latin typeface="Arial"/>
                <a:ea typeface="Arial"/>
                <a:cs typeface="Arial"/>
                <a:sym typeface="Arial"/>
              </a:endParaRPr>
            </a:p>
          </p:txBody>
        </p:sp>
      </p:grpSp>
      <p:grpSp>
        <p:nvGrpSpPr>
          <p:cNvPr id="4580" name="Google Shape;4580;p105"/>
          <p:cNvGrpSpPr/>
          <p:nvPr/>
        </p:nvGrpSpPr>
        <p:grpSpPr>
          <a:xfrm>
            <a:off x="1721689" y="3127784"/>
            <a:ext cx="833875" cy="287615"/>
            <a:chOff x="1721689" y="3127784"/>
            <a:chExt cx="833875" cy="287615"/>
          </a:xfrm>
        </p:grpSpPr>
        <p:sp>
          <p:nvSpPr>
            <p:cNvPr id="4581" name="Google Shape;4581;p105"/>
            <p:cNvSpPr/>
            <p:nvPr/>
          </p:nvSpPr>
          <p:spPr>
            <a:xfrm>
              <a:off x="1721689" y="3127784"/>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582" name="Google Shape;4582;p105"/>
            <p:cNvSpPr txBox="1"/>
            <p:nvPr/>
          </p:nvSpPr>
          <p:spPr>
            <a:xfrm>
              <a:off x="1721689" y="3134681"/>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市役所▶</a:t>
              </a:r>
              <a:endParaRPr sz="1200" b="1" i="0" u="none" strike="noStrike" cap="none">
                <a:solidFill>
                  <a:schemeClr val="lt1"/>
                </a:solidFill>
                <a:latin typeface="Arial"/>
                <a:ea typeface="Arial"/>
                <a:cs typeface="Arial"/>
                <a:sym typeface="Arial"/>
              </a:endParaRPr>
            </a:p>
          </p:txBody>
        </p:sp>
      </p:grpSp>
      <p:grpSp>
        <p:nvGrpSpPr>
          <p:cNvPr id="4583" name="Google Shape;4583;p105"/>
          <p:cNvGrpSpPr/>
          <p:nvPr/>
        </p:nvGrpSpPr>
        <p:grpSpPr>
          <a:xfrm>
            <a:off x="2951809" y="4019432"/>
            <a:ext cx="833875" cy="287615"/>
            <a:chOff x="2951809" y="4019432"/>
            <a:chExt cx="833875" cy="287615"/>
          </a:xfrm>
        </p:grpSpPr>
        <p:sp>
          <p:nvSpPr>
            <p:cNvPr id="4584" name="Google Shape;4584;p105"/>
            <p:cNvSpPr/>
            <p:nvPr/>
          </p:nvSpPr>
          <p:spPr>
            <a:xfrm>
              <a:off x="2951809" y="4019432"/>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585" name="Google Shape;4585;p105"/>
            <p:cNvSpPr txBox="1"/>
            <p:nvPr/>
          </p:nvSpPr>
          <p:spPr>
            <a:xfrm>
              <a:off x="2951809" y="4026329"/>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信号機▶</a:t>
              </a:r>
              <a:endParaRPr sz="1200" b="1" i="0" u="none" strike="noStrike" cap="none">
                <a:solidFill>
                  <a:schemeClr val="lt1"/>
                </a:solidFill>
                <a:latin typeface="Arial"/>
                <a:ea typeface="Arial"/>
                <a:cs typeface="Arial"/>
                <a:sym typeface="Arial"/>
              </a:endParaRPr>
            </a:p>
          </p:txBody>
        </p:sp>
      </p:grpSp>
      <p:grpSp>
        <p:nvGrpSpPr>
          <p:cNvPr id="4586" name="Google Shape;4586;p105"/>
          <p:cNvGrpSpPr/>
          <p:nvPr/>
        </p:nvGrpSpPr>
        <p:grpSpPr>
          <a:xfrm>
            <a:off x="3030323" y="4817337"/>
            <a:ext cx="1084800" cy="286187"/>
            <a:chOff x="3030323" y="4817337"/>
            <a:chExt cx="1084800" cy="286187"/>
          </a:xfrm>
        </p:grpSpPr>
        <p:sp>
          <p:nvSpPr>
            <p:cNvPr id="4587" name="Google Shape;4587;p105"/>
            <p:cNvSpPr/>
            <p:nvPr/>
          </p:nvSpPr>
          <p:spPr>
            <a:xfrm>
              <a:off x="3071222" y="4817337"/>
              <a:ext cx="936109"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588" name="Google Shape;4588;p105"/>
            <p:cNvSpPr txBox="1"/>
            <p:nvPr/>
          </p:nvSpPr>
          <p:spPr>
            <a:xfrm>
              <a:off x="3030323" y="4824224"/>
              <a:ext cx="10848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横断歩道▶</a:t>
              </a:r>
              <a:endParaRPr sz="1200" b="1" i="0" u="none" strike="noStrike" cap="none">
                <a:solidFill>
                  <a:schemeClr val="lt1"/>
                </a:solidFill>
                <a:latin typeface="Arial"/>
                <a:ea typeface="Arial"/>
                <a:cs typeface="Arial"/>
                <a:sym typeface="Arial"/>
              </a:endParaRPr>
            </a:p>
          </p:txBody>
        </p:sp>
      </p:grpSp>
      <p:grpSp>
        <p:nvGrpSpPr>
          <p:cNvPr id="4589" name="Google Shape;4589;p105"/>
          <p:cNvGrpSpPr/>
          <p:nvPr/>
        </p:nvGrpSpPr>
        <p:grpSpPr>
          <a:xfrm>
            <a:off x="3190078" y="6341754"/>
            <a:ext cx="1015518" cy="287615"/>
            <a:chOff x="3190078" y="6341754"/>
            <a:chExt cx="1015518" cy="287615"/>
          </a:xfrm>
        </p:grpSpPr>
        <p:sp>
          <p:nvSpPr>
            <p:cNvPr id="4590" name="Google Shape;4590;p105"/>
            <p:cNvSpPr/>
            <p:nvPr/>
          </p:nvSpPr>
          <p:spPr>
            <a:xfrm>
              <a:off x="3190078" y="6341754"/>
              <a:ext cx="978123"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591" name="Google Shape;4591;p105"/>
            <p:cNvSpPr txBox="1"/>
            <p:nvPr/>
          </p:nvSpPr>
          <p:spPr>
            <a:xfrm>
              <a:off x="3190078" y="6348651"/>
              <a:ext cx="1015518"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デパート▶</a:t>
              </a:r>
              <a:endParaRPr sz="1200" b="1" i="0" u="none" strike="noStrike" cap="none">
                <a:solidFill>
                  <a:schemeClr val="lt1"/>
                </a:solidFill>
                <a:latin typeface="Arial"/>
                <a:ea typeface="Arial"/>
                <a:cs typeface="Arial"/>
                <a:sym typeface="Arial"/>
              </a:endParaRPr>
            </a:p>
          </p:txBody>
        </p:sp>
      </p:grpSp>
      <p:grpSp>
        <p:nvGrpSpPr>
          <p:cNvPr id="4592" name="Google Shape;4592;p105"/>
          <p:cNvGrpSpPr/>
          <p:nvPr/>
        </p:nvGrpSpPr>
        <p:grpSpPr>
          <a:xfrm>
            <a:off x="4757307" y="3059493"/>
            <a:ext cx="833875" cy="287615"/>
            <a:chOff x="4757307" y="3059493"/>
            <a:chExt cx="833875" cy="287615"/>
          </a:xfrm>
        </p:grpSpPr>
        <p:sp>
          <p:nvSpPr>
            <p:cNvPr id="4593" name="Google Shape;4593;p105"/>
            <p:cNvSpPr/>
            <p:nvPr/>
          </p:nvSpPr>
          <p:spPr>
            <a:xfrm>
              <a:off x="4757307" y="3059493"/>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594" name="Google Shape;4594;p105"/>
            <p:cNvSpPr txBox="1"/>
            <p:nvPr/>
          </p:nvSpPr>
          <p:spPr>
            <a:xfrm>
              <a:off x="4757307" y="3066390"/>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新聞社▶</a:t>
              </a:r>
              <a:endParaRPr sz="1200" b="1" i="0" u="none" strike="noStrike" cap="none">
                <a:solidFill>
                  <a:schemeClr val="lt1"/>
                </a:solidFill>
                <a:latin typeface="Arial"/>
                <a:ea typeface="Arial"/>
                <a:cs typeface="Arial"/>
                <a:sym typeface="Arial"/>
              </a:endParaRPr>
            </a:p>
          </p:txBody>
        </p:sp>
      </p:grpSp>
      <p:grpSp>
        <p:nvGrpSpPr>
          <p:cNvPr id="4595" name="Google Shape;4595;p105"/>
          <p:cNvGrpSpPr/>
          <p:nvPr/>
        </p:nvGrpSpPr>
        <p:grpSpPr>
          <a:xfrm>
            <a:off x="5566524" y="1279181"/>
            <a:ext cx="1308600" cy="347644"/>
            <a:chOff x="5566524" y="1279181"/>
            <a:chExt cx="1308600" cy="347644"/>
          </a:xfrm>
        </p:grpSpPr>
        <p:sp>
          <p:nvSpPr>
            <p:cNvPr id="4596" name="Google Shape;4596;p105"/>
            <p:cNvSpPr/>
            <p:nvPr/>
          </p:nvSpPr>
          <p:spPr>
            <a:xfrm>
              <a:off x="5639662" y="1318349"/>
              <a:ext cx="1113387"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597" name="Google Shape;4597;p105"/>
            <p:cNvSpPr txBox="1"/>
            <p:nvPr/>
          </p:nvSpPr>
          <p:spPr>
            <a:xfrm>
              <a:off x="5566524" y="1349925"/>
              <a:ext cx="13086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ごみ処理場▶</a:t>
              </a:r>
              <a:endParaRPr sz="1200" b="1" i="0" u="none" strike="noStrike" cap="none">
                <a:solidFill>
                  <a:schemeClr val="lt1"/>
                </a:solidFill>
                <a:latin typeface="Arial"/>
                <a:ea typeface="Arial"/>
                <a:cs typeface="Arial"/>
                <a:sym typeface="Arial"/>
              </a:endParaRPr>
            </a:p>
          </p:txBody>
        </p:sp>
        <p:sp>
          <p:nvSpPr>
            <p:cNvPr id="4598" name="Google Shape;4598;p105"/>
            <p:cNvSpPr txBox="1"/>
            <p:nvPr/>
          </p:nvSpPr>
          <p:spPr>
            <a:xfrm>
              <a:off x="6015038" y="1279181"/>
              <a:ext cx="660082" cy="18466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ja-JP" sz="600" b="0" i="0" u="none" strike="noStrike" cap="none">
                  <a:solidFill>
                    <a:schemeClr val="lt1"/>
                  </a:solidFill>
                  <a:latin typeface="Arial"/>
                  <a:ea typeface="Arial"/>
                  <a:cs typeface="Arial"/>
                  <a:sym typeface="Arial"/>
                </a:rPr>
                <a:t>しょりじょう</a:t>
              </a:r>
              <a:endParaRPr sz="600" b="0" i="0" u="none" strike="noStrike" cap="none">
                <a:solidFill>
                  <a:schemeClr val="lt1"/>
                </a:solidFill>
                <a:latin typeface="Arial"/>
                <a:ea typeface="Arial"/>
                <a:cs typeface="Arial"/>
                <a:sym typeface="Arial"/>
              </a:endParaRPr>
            </a:p>
          </p:txBody>
        </p:sp>
      </p:grpSp>
      <p:grpSp>
        <p:nvGrpSpPr>
          <p:cNvPr id="4599" name="Google Shape;4599;p105"/>
          <p:cNvGrpSpPr/>
          <p:nvPr/>
        </p:nvGrpSpPr>
        <p:grpSpPr>
          <a:xfrm>
            <a:off x="5005319" y="6204344"/>
            <a:ext cx="855304" cy="350238"/>
            <a:chOff x="5620614" y="6410682"/>
            <a:chExt cx="855304" cy="350238"/>
          </a:xfrm>
        </p:grpSpPr>
        <p:sp>
          <p:nvSpPr>
            <p:cNvPr id="4600" name="Google Shape;4600;p105"/>
            <p:cNvSpPr/>
            <p:nvPr/>
          </p:nvSpPr>
          <p:spPr>
            <a:xfrm>
              <a:off x="5620614" y="6449623"/>
              <a:ext cx="813526"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601" name="Google Shape;4601;p105"/>
            <p:cNvSpPr txBox="1"/>
            <p:nvPr/>
          </p:nvSpPr>
          <p:spPr>
            <a:xfrm>
              <a:off x="5642043" y="6480202"/>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警察署▶</a:t>
              </a:r>
              <a:endParaRPr sz="1200" b="1" i="0" u="none" strike="noStrike" cap="none">
                <a:solidFill>
                  <a:schemeClr val="lt1"/>
                </a:solidFill>
                <a:latin typeface="Arial"/>
                <a:ea typeface="Arial"/>
                <a:cs typeface="Arial"/>
                <a:sym typeface="Arial"/>
              </a:endParaRPr>
            </a:p>
          </p:txBody>
        </p:sp>
        <p:sp>
          <p:nvSpPr>
            <p:cNvPr id="4602" name="Google Shape;4602;p105"/>
            <p:cNvSpPr txBox="1"/>
            <p:nvPr/>
          </p:nvSpPr>
          <p:spPr>
            <a:xfrm>
              <a:off x="5667603" y="6410682"/>
              <a:ext cx="672043" cy="18466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600"/>
                <a:buFont typeface="Arial"/>
                <a:buNone/>
              </a:pPr>
              <a:r>
                <a:rPr lang="ja-JP" sz="600" b="0" i="0" u="none" strike="noStrike" cap="none">
                  <a:solidFill>
                    <a:schemeClr val="lt1"/>
                  </a:solidFill>
                  <a:latin typeface="Arial"/>
                  <a:ea typeface="Arial"/>
                  <a:cs typeface="Arial"/>
                  <a:sym typeface="Arial"/>
                </a:rPr>
                <a:t>けいさつしょ</a:t>
              </a:r>
              <a:endParaRPr sz="600" b="0" i="0" u="none" strike="noStrike" cap="none">
                <a:solidFill>
                  <a:schemeClr val="lt1"/>
                </a:solidFill>
                <a:latin typeface="Arial"/>
                <a:ea typeface="Arial"/>
                <a:cs typeface="Arial"/>
                <a:sym typeface="Arial"/>
              </a:endParaRPr>
            </a:p>
          </p:txBody>
        </p:sp>
      </p:grpSp>
      <p:grpSp>
        <p:nvGrpSpPr>
          <p:cNvPr id="4603" name="Google Shape;4603;p105"/>
          <p:cNvGrpSpPr/>
          <p:nvPr/>
        </p:nvGrpSpPr>
        <p:grpSpPr>
          <a:xfrm>
            <a:off x="5069475" y="3580733"/>
            <a:ext cx="1217100" cy="286187"/>
            <a:chOff x="6141484" y="4543573"/>
            <a:chExt cx="1217100" cy="286187"/>
          </a:xfrm>
        </p:grpSpPr>
        <p:sp>
          <p:nvSpPr>
            <p:cNvPr id="4604" name="Google Shape;4604;p105"/>
            <p:cNvSpPr/>
            <p:nvPr/>
          </p:nvSpPr>
          <p:spPr>
            <a:xfrm>
              <a:off x="6205586" y="4543573"/>
              <a:ext cx="1065055"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605" name="Google Shape;4605;p105"/>
            <p:cNvSpPr txBox="1"/>
            <p:nvPr/>
          </p:nvSpPr>
          <p:spPr>
            <a:xfrm>
              <a:off x="6141484" y="4550463"/>
              <a:ext cx="12171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マンション▶</a:t>
              </a:r>
              <a:endParaRPr sz="1200" b="1" i="0" u="none" strike="noStrike" cap="none">
                <a:solidFill>
                  <a:schemeClr val="lt1"/>
                </a:solidFill>
                <a:latin typeface="Arial"/>
                <a:ea typeface="Arial"/>
                <a:cs typeface="Arial"/>
                <a:sym typeface="Arial"/>
              </a:endParaRPr>
            </a:p>
          </p:txBody>
        </p:sp>
      </p:grpSp>
      <p:grpSp>
        <p:nvGrpSpPr>
          <p:cNvPr id="4606" name="Google Shape;4606;p105"/>
          <p:cNvGrpSpPr/>
          <p:nvPr/>
        </p:nvGrpSpPr>
        <p:grpSpPr>
          <a:xfrm>
            <a:off x="6551173" y="3616668"/>
            <a:ext cx="864854" cy="287615"/>
            <a:chOff x="4192873" y="3953508"/>
            <a:chExt cx="864854" cy="287615"/>
          </a:xfrm>
        </p:grpSpPr>
        <p:sp>
          <p:nvSpPr>
            <p:cNvPr id="4607" name="Google Shape;4607;p105"/>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608" name="Google Shape;4608;p105"/>
            <p:cNvSpPr txBox="1"/>
            <p:nvPr/>
          </p:nvSpPr>
          <p:spPr>
            <a:xfrm>
              <a:off x="4192873" y="3960405"/>
              <a:ext cx="864854"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学 校▶</a:t>
              </a:r>
              <a:endParaRPr sz="1200" b="1" i="0" u="none" strike="noStrike" cap="none">
                <a:solidFill>
                  <a:schemeClr val="lt1"/>
                </a:solidFill>
                <a:latin typeface="Arial"/>
                <a:ea typeface="Arial"/>
                <a:cs typeface="Arial"/>
                <a:sym typeface="Arial"/>
              </a:endParaRPr>
            </a:p>
          </p:txBody>
        </p:sp>
      </p:grpSp>
      <p:grpSp>
        <p:nvGrpSpPr>
          <p:cNvPr id="4609" name="Google Shape;4609;p105"/>
          <p:cNvGrpSpPr/>
          <p:nvPr/>
        </p:nvGrpSpPr>
        <p:grpSpPr>
          <a:xfrm>
            <a:off x="7136463" y="5404953"/>
            <a:ext cx="864854" cy="287615"/>
            <a:chOff x="4192873" y="3953508"/>
            <a:chExt cx="864854" cy="287615"/>
          </a:xfrm>
        </p:grpSpPr>
        <p:sp>
          <p:nvSpPr>
            <p:cNvPr id="4610" name="Google Shape;4610;p105"/>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611" name="Google Shape;4611;p105"/>
            <p:cNvSpPr txBox="1"/>
            <p:nvPr/>
          </p:nvSpPr>
          <p:spPr>
            <a:xfrm>
              <a:off x="4192873" y="3960405"/>
              <a:ext cx="864854"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橋▶</a:t>
              </a:r>
              <a:endParaRPr sz="1200" b="1" i="0" u="none" strike="noStrike" cap="none">
                <a:solidFill>
                  <a:schemeClr val="lt1"/>
                </a:solidFill>
                <a:latin typeface="Arial"/>
                <a:ea typeface="Arial"/>
                <a:cs typeface="Arial"/>
                <a:sym typeface="Arial"/>
              </a:endParaRPr>
            </a:p>
          </p:txBody>
        </p:sp>
      </p:grpSp>
      <p:grpSp>
        <p:nvGrpSpPr>
          <p:cNvPr id="4612" name="Google Shape;4612;p105"/>
          <p:cNvGrpSpPr/>
          <p:nvPr/>
        </p:nvGrpSpPr>
        <p:grpSpPr>
          <a:xfrm>
            <a:off x="8691779" y="5058348"/>
            <a:ext cx="864854" cy="286187"/>
            <a:chOff x="4192873" y="3953508"/>
            <a:chExt cx="864854" cy="286187"/>
          </a:xfrm>
        </p:grpSpPr>
        <p:sp>
          <p:nvSpPr>
            <p:cNvPr id="4613" name="Google Shape;4613;p105"/>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614" name="Google Shape;4614;p105"/>
            <p:cNvSpPr txBox="1"/>
            <p:nvPr/>
          </p:nvSpPr>
          <p:spPr>
            <a:xfrm>
              <a:off x="4192873" y="3956993"/>
              <a:ext cx="864854"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公 園▶</a:t>
              </a:r>
              <a:endParaRPr sz="1200" b="1" i="0" u="none" strike="noStrike" cap="none">
                <a:solidFill>
                  <a:schemeClr val="lt1"/>
                </a:solidFill>
                <a:latin typeface="Arial"/>
                <a:ea typeface="Arial"/>
                <a:cs typeface="Arial"/>
                <a:sym typeface="Arial"/>
              </a:endParaRPr>
            </a:p>
          </p:txBody>
        </p:sp>
      </p:grpSp>
      <p:grpSp>
        <p:nvGrpSpPr>
          <p:cNvPr id="4615" name="Google Shape;4615;p105"/>
          <p:cNvGrpSpPr/>
          <p:nvPr/>
        </p:nvGrpSpPr>
        <p:grpSpPr>
          <a:xfrm>
            <a:off x="8691779" y="4151838"/>
            <a:ext cx="833875" cy="287615"/>
            <a:chOff x="4192873" y="3953508"/>
            <a:chExt cx="833875" cy="287615"/>
          </a:xfrm>
        </p:grpSpPr>
        <p:sp>
          <p:nvSpPr>
            <p:cNvPr id="4616" name="Google Shape;4616;p105"/>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617" name="Google Shape;4617;p105"/>
            <p:cNvSpPr txBox="1"/>
            <p:nvPr/>
          </p:nvSpPr>
          <p:spPr>
            <a:xfrm>
              <a:off x="4192873" y="3960405"/>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公民館▶</a:t>
              </a:r>
              <a:endParaRPr sz="1200" b="1" i="0" u="none" strike="noStrike" cap="none">
                <a:solidFill>
                  <a:schemeClr val="lt1"/>
                </a:solidFill>
                <a:latin typeface="Arial"/>
                <a:ea typeface="Arial"/>
                <a:cs typeface="Arial"/>
                <a:sym typeface="Arial"/>
              </a:endParaRPr>
            </a:p>
          </p:txBody>
        </p:sp>
      </p:grpSp>
      <p:grpSp>
        <p:nvGrpSpPr>
          <p:cNvPr id="4618" name="Google Shape;4618;p105"/>
          <p:cNvGrpSpPr/>
          <p:nvPr/>
        </p:nvGrpSpPr>
        <p:grpSpPr>
          <a:xfrm>
            <a:off x="6183109" y="2964565"/>
            <a:ext cx="864854" cy="287615"/>
            <a:chOff x="4192873" y="3953508"/>
            <a:chExt cx="864854" cy="287615"/>
          </a:xfrm>
        </p:grpSpPr>
        <p:sp>
          <p:nvSpPr>
            <p:cNvPr id="4619" name="Google Shape;4619;p105"/>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620" name="Google Shape;4620;p105"/>
            <p:cNvSpPr txBox="1"/>
            <p:nvPr/>
          </p:nvSpPr>
          <p:spPr>
            <a:xfrm>
              <a:off x="4192873" y="3960405"/>
              <a:ext cx="864854"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工 場▶</a:t>
              </a:r>
              <a:endParaRPr sz="1200" b="1" i="0" u="none" strike="noStrike" cap="none">
                <a:solidFill>
                  <a:schemeClr val="lt1"/>
                </a:solidFill>
                <a:latin typeface="Arial"/>
                <a:ea typeface="Arial"/>
                <a:cs typeface="Arial"/>
                <a:sym typeface="Arial"/>
              </a:endParaRPr>
            </a:p>
          </p:txBody>
        </p:sp>
      </p:grpSp>
      <p:grpSp>
        <p:nvGrpSpPr>
          <p:cNvPr id="4621" name="Google Shape;4621;p105"/>
          <p:cNvGrpSpPr/>
          <p:nvPr/>
        </p:nvGrpSpPr>
        <p:grpSpPr>
          <a:xfrm>
            <a:off x="8679028" y="1686069"/>
            <a:ext cx="864854" cy="286645"/>
            <a:chOff x="4192873" y="3953508"/>
            <a:chExt cx="864854" cy="286645"/>
          </a:xfrm>
        </p:grpSpPr>
        <p:sp>
          <p:nvSpPr>
            <p:cNvPr id="4622" name="Google Shape;4622;p105"/>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623" name="Google Shape;4623;p105"/>
            <p:cNvSpPr txBox="1"/>
            <p:nvPr/>
          </p:nvSpPr>
          <p:spPr>
            <a:xfrm>
              <a:off x="4192873" y="3959435"/>
              <a:ext cx="864854"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県 庁▶</a:t>
              </a:r>
              <a:endParaRPr sz="1200" b="1" i="0" u="none" strike="noStrike" cap="none">
                <a:solidFill>
                  <a:schemeClr val="lt1"/>
                </a:solidFill>
                <a:latin typeface="Arial"/>
                <a:ea typeface="Arial"/>
                <a:cs typeface="Arial"/>
                <a:sym typeface="Arial"/>
              </a:endParaRPr>
            </a:p>
          </p:txBody>
        </p:sp>
      </p:grpSp>
      <p:pic>
        <p:nvPicPr>
          <p:cNvPr id="4624" name="Google Shape;4624;p105"/>
          <p:cNvPicPr preferRelativeResize="0"/>
          <p:nvPr/>
        </p:nvPicPr>
        <p:blipFill rotWithShape="1">
          <a:blip r:embed="rId4">
            <a:alphaModFix/>
          </a:blip>
          <a:srcRect/>
          <a:stretch/>
        </p:blipFill>
        <p:spPr>
          <a:xfrm>
            <a:off x="738008" y="2226956"/>
            <a:ext cx="828864" cy="2415547"/>
          </a:xfrm>
          <a:prstGeom prst="rect">
            <a:avLst/>
          </a:prstGeom>
          <a:noFill/>
          <a:ln>
            <a:noFill/>
          </a:ln>
        </p:spPr>
      </p:pic>
      <p:pic>
        <p:nvPicPr>
          <p:cNvPr id="4625" name="Google Shape;4625;p105"/>
          <p:cNvPicPr preferRelativeResize="0"/>
          <p:nvPr/>
        </p:nvPicPr>
        <p:blipFill rotWithShape="1">
          <a:blip r:embed="rId5">
            <a:alphaModFix/>
          </a:blip>
          <a:srcRect/>
          <a:stretch/>
        </p:blipFill>
        <p:spPr>
          <a:xfrm>
            <a:off x="10850685" y="2584220"/>
            <a:ext cx="963061" cy="2210304"/>
          </a:xfrm>
          <a:prstGeom prst="rect">
            <a:avLst/>
          </a:prstGeom>
          <a:noFill/>
          <a:ln>
            <a:noFill/>
          </a:ln>
        </p:spPr>
      </p:pic>
      <p:grpSp>
        <p:nvGrpSpPr>
          <p:cNvPr id="4626" name="Google Shape;4626;p105"/>
          <p:cNvGrpSpPr/>
          <p:nvPr/>
        </p:nvGrpSpPr>
        <p:grpSpPr>
          <a:xfrm>
            <a:off x="201954" y="1255867"/>
            <a:ext cx="2869268" cy="894581"/>
            <a:chOff x="201954" y="1255867"/>
            <a:chExt cx="2869268" cy="894581"/>
          </a:xfrm>
        </p:grpSpPr>
        <p:sp>
          <p:nvSpPr>
            <p:cNvPr id="4627" name="Google Shape;4627;p105"/>
            <p:cNvSpPr/>
            <p:nvPr/>
          </p:nvSpPr>
          <p:spPr>
            <a:xfrm>
              <a:off x="201954" y="1255867"/>
              <a:ext cx="2715599" cy="894581"/>
            </a:xfrm>
            <a:prstGeom prst="wedgeRoundRectCallout">
              <a:avLst>
                <a:gd name="adj1" fmla="val 846"/>
                <a:gd name="adj2" fmla="val 66065"/>
                <a:gd name="adj3" fmla="val 16667"/>
              </a:avLst>
            </a:prstGeom>
            <a:solidFill>
              <a:schemeClr val="lt1"/>
            </a:solidFill>
            <a:ln w="12700" cap="flat" cmpd="sng">
              <a:solidFill>
                <a:schemeClr val="dk1"/>
              </a:solidFill>
              <a:prstDash val="solid"/>
              <a:miter lim="800000"/>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628" name="Google Shape;4628;p105"/>
            <p:cNvSpPr txBox="1"/>
            <p:nvPr/>
          </p:nvSpPr>
          <p:spPr>
            <a:xfrm>
              <a:off x="236244" y="1275553"/>
              <a:ext cx="2834978" cy="867890"/>
            </a:xfrm>
            <a:prstGeom prst="rect">
              <a:avLst/>
            </a:prstGeom>
            <a:noFill/>
            <a:ln>
              <a:noFill/>
            </a:ln>
            <a:effectLst>
              <a:outerShdw blurRad="63500" sx="102000" sy="102000" algn="ctr" rotWithShape="0">
                <a:srgbClr val="000000">
                  <a:alpha val="40000"/>
                </a:srgbClr>
              </a:outerShdw>
            </a:effectLst>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税金を使って作られる施設</a:t>
              </a:r>
              <a:endParaRPr sz="1400" b="0" i="0" u="none" strike="noStrike" cap="none">
                <a:solidFill>
                  <a:schemeClr val="dk1"/>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や設備はどれだろう？</a:t>
              </a:r>
              <a:endParaRPr sz="1400" b="0" i="0" u="none" strike="noStrike" cap="none">
                <a:solidFill>
                  <a:srgbClr val="000000"/>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正解のボタンを押してみよう。</a:t>
              </a:r>
              <a:endParaRPr sz="1400" b="0" i="0" u="none" strike="noStrike" cap="none">
                <a:solidFill>
                  <a:srgbClr val="000000"/>
                </a:solidFill>
                <a:latin typeface="Arial"/>
                <a:ea typeface="Arial"/>
                <a:cs typeface="Arial"/>
                <a:sym typeface="Arial"/>
              </a:endParaRPr>
            </a:p>
          </p:txBody>
        </p:sp>
      </p:grpSp>
      <p:grpSp>
        <p:nvGrpSpPr>
          <p:cNvPr id="4629" name="Google Shape;4629;p105"/>
          <p:cNvGrpSpPr/>
          <p:nvPr/>
        </p:nvGrpSpPr>
        <p:grpSpPr>
          <a:xfrm>
            <a:off x="9993599" y="4910247"/>
            <a:ext cx="2010036" cy="1440245"/>
            <a:chOff x="201955" y="1255867"/>
            <a:chExt cx="2010036" cy="1440245"/>
          </a:xfrm>
        </p:grpSpPr>
        <p:sp>
          <p:nvSpPr>
            <p:cNvPr id="4630" name="Google Shape;4630;p105"/>
            <p:cNvSpPr/>
            <p:nvPr/>
          </p:nvSpPr>
          <p:spPr>
            <a:xfrm>
              <a:off x="201955" y="1255867"/>
              <a:ext cx="2001280" cy="1440245"/>
            </a:xfrm>
            <a:prstGeom prst="wedgeRoundRectCallout">
              <a:avLst>
                <a:gd name="adj1" fmla="val -7118"/>
                <a:gd name="adj2" fmla="val -64029"/>
                <a:gd name="adj3" fmla="val 16667"/>
              </a:avLst>
            </a:prstGeom>
            <a:solidFill>
              <a:schemeClr val="lt1"/>
            </a:solidFill>
            <a:ln w="12700" cap="flat" cmpd="sng">
              <a:solidFill>
                <a:schemeClr val="dk1"/>
              </a:solidFill>
              <a:prstDash val="solid"/>
              <a:miter lim="800000"/>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631" name="Google Shape;4631;p105"/>
            <p:cNvSpPr txBox="1"/>
            <p:nvPr/>
          </p:nvSpPr>
          <p:spPr>
            <a:xfrm>
              <a:off x="216339" y="1319042"/>
              <a:ext cx="1995652" cy="867890"/>
            </a:xfrm>
            <a:prstGeom prst="rect">
              <a:avLst/>
            </a:prstGeom>
            <a:noFill/>
            <a:ln>
              <a:noFill/>
            </a:ln>
            <a:effectLst>
              <a:outerShdw blurRad="63500" sx="102000" sy="102000" algn="ctr" rotWithShape="0">
                <a:srgbClr val="000000">
                  <a:alpha val="40000"/>
                </a:srgbClr>
              </a:outerShdw>
            </a:effectLst>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いくつあるかな？</a:t>
              </a:r>
              <a:endParaRPr sz="1400" b="0" i="0" u="none" strike="noStrike" cap="none">
                <a:solidFill>
                  <a:srgbClr val="000000"/>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「答え一覧ボタン」を押すと答えがでるよ。</a:t>
              </a:r>
              <a:endParaRPr sz="1400" b="0" i="0" u="none" strike="noStrike" cap="none">
                <a:solidFill>
                  <a:srgbClr val="000000"/>
                </a:solidFill>
                <a:latin typeface="Arial"/>
                <a:ea typeface="Arial"/>
                <a:cs typeface="Arial"/>
                <a:sym typeface="Arial"/>
              </a:endParaRPr>
            </a:p>
          </p:txBody>
        </p:sp>
      </p:grpSp>
      <p:grpSp>
        <p:nvGrpSpPr>
          <p:cNvPr id="4632" name="Google Shape;4632;p105"/>
          <p:cNvGrpSpPr/>
          <p:nvPr/>
        </p:nvGrpSpPr>
        <p:grpSpPr>
          <a:xfrm>
            <a:off x="10264439" y="5856450"/>
            <a:ext cx="1461469" cy="399154"/>
            <a:chOff x="1257316" y="6166651"/>
            <a:chExt cx="1461469" cy="399154"/>
          </a:xfrm>
        </p:grpSpPr>
        <p:sp>
          <p:nvSpPr>
            <p:cNvPr id="4633" name="Google Shape;4633;p105"/>
            <p:cNvSpPr/>
            <p:nvPr/>
          </p:nvSpPr>
          <p:spPr>
            <a:xfrm>
              <a:off x="1257316" y="6166651"/>
              <a:ext cx="1461469"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4634" name="Google Shape;4634;p105"/>
            <p:cNvGrpSpPr/>
            <p:nvPr/>
          </p:nvGrpSpPr>
          <p:grpSpPr>
            <a:xfrm>
              <a:off x="1400567" y="6185730"/>
              <a:ext cx="1169414" cy="338514"/>
              <a:chOff x="1568290" y="6168858"/>
              <a:chExt cx="1169414" cy="338514"/>
            </a:xfrm>
          </p:grpSpPr>
          <p:sp>
            <p:nvSpPr>
              <p:cNvPr id="4635" name="Google Shape;4635;p105"/>
              <p:cNvSpPr txBox="1"/>
              <p:nvPr/>
            </p:nvSpPr>
            <p:spPr>
              <a:xfrm>
                <a:off x="1568290" y="6168858"/>
                <a:ext cx="1016492"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600"/>
                  <a:buFont typeface="Arial"/>
                  <a:buNone/>
                </a:pPr>
                <a:r>
                  <a:rPr lang="ja-JP" sz="1600" b="0" i="0" u="none" strike="noStrike" cap="none">
                    <a:solidFill>
                      <a:schemeClr val="lt1"/>
                    </a:solidFill>
                    <a:latin typeface="Arial"/>
                    <a:ea typeface="Arial"/>
                    <a:cs typeface="Arial"/>
                    <a:sym typeface="Arial"/>
                  </a:rPr>
                  <a:t>答え一覧</a:t>
                </a:r>
                <a:endParaRPr sz="1600" b="0" i="0" u="none" strike="noStrike" cap="none">
                  <a:solidFill>
                    <a:schemeClr val="lt1"/>
                  </a:solidFill>
                  <a:latin typeface="Arial"/>
                  <a:ea typeface="Arial"/>
                  <a:cs typeface="Arial"/>
                  <a:sym typeface="Arial"/>
                </a:endParaRPr>
              </a:p>
            </p:txBody>
          </p:sp>
          <p:sp>
            <p:nvSpPr>
              <p:cNvPr id="4636" name="Google Shape;4636;p105"/>
              <p:cNvSpPr/>
              <p:nvPr/>
            </p:nvSpPr>
            <p:spPr>
              <a:xfrm rot="5400000">
                <a:off x="2527053" y="6251838"/>
                <a:ext cx="226255" cy="195048"/>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grpSp>
      <p:sp>
        <p:nvSpPr>
          <p:cNvPr id="4637" name="Google Shape;4637;p105">
            <a:hlinkClick r:id="rId6" action="ppaction://hlinksldjump"/>
          </p:cNvPr>
          <p:cNvSpPr/>
          <p:nvPr/>
        </p:nvSpPr>
        <p:spPr>
          <a:xfrm>
            <a:off x="10263600" y="5857200"/>
            <a:ext cx="1461469" cy="399154"/>
          </a:xfrm>
          <a:prstGeom prst="roundRect">
            <a:avLst>
              <a:gd name="adj" fmla="val 0"/>
            </a:avLst>
          </a:prstGeom>
          <a:solidFill>
            <a:srgbClr val="FF0000">
              <a:alpha val="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4638" name="Google Shape;4638;p105">
            <a:hlinkClick r:id="rId7" action="ppaction://hlinksldjump"/>
          </p:cNvPr>
          <p:cNvSpPr/>
          <p:nvPr/>
        </p:nvSpPr>
        <p:spPr>
          <a:xfrm>
            <a:off x="2975112" y="3124631"/>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639" name="Google Shape;4639;p105">
            <a:hlinkClick r:id="rId8" action="ppaction://hlinksldjump"/>
          </p:cNvPr>
          <p:cNvSpPr/>
          <p:nvPr/>
        </p:nvSpPr>
        <p:spPr>
          <a:xfrm>
            <a:off x="1721689" y="3127784"/>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640" name="Google Shape;4640;p105">
            <a:hlinkClick r:id="rId9" action="ppaction://hlinksldjump"/>
          </p:cNvPr>
          <p:cNvSpPr/>
          <p:nvPr/>
        </p:nvSpPr>
        <p:spPr>
          <a:xfrm>
            <a:off x="2948220" y="4019431"/>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641" name="Google Shape;4641;p105">
            <a:hlinkClick r:id="rId10" action="ppaction://hlinksldjump"/>
          </p:cNvPr>
          <p:cNvSpPr/>
          <p:nvPr/>
        </p:nvSpPr>
        <p:spPr>
          <a:xfrm>
            <a:off x="3071222" y="4813536"/>
            <a:ext cx="936000" cy="286200"/>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642" name="Google Shape;4642;p105">
            <a:hlinkClick r:id="rId11" action="ppaction://hlinksldjump"/>
          </p:cNvPr>
          <p:cNvSpPr/>
          <p:nvPr/>
        </p:nvSpPr>
        <p:spPr>
          <a:xfrm>
            <a:off x="4189284" y="3953507"/>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643" name="Google Shape;4643;p105">
            <a:hlinkClick r:id="rId12" action="ppaction://hlinksldjump"/>
          </p:cNvPr>
          <p:cNvSpPr/>
          <p:nvPr/>
        </p:nvSpPr>
        <p:spPr>
          <a:xfrm>
            <a:off x="3190078" y="6337953"/>
            <a:ext cx="978123"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644" name="Google Shape;4644;p105">
            <a:hlinkClick r:id="rId13" action="ppaction://hlinksldjump"/>
          </p:cNvPr>
          <p:cNvSpPr/>
          <p:nvPr/>
        </p:nvSpPr>
        <p:spPr>
          <a:xfrm>
            <a:off x="5643931" y="1321427"/>
            <a:ext cx="1115700" cy="286200"/>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645" name="Google Shape;4645;p105">
            <a:hlinkClick r:id="rId14" action="ppaction://hlinksldjump"/>
          </p:cNvPr>
          <p:cNvSpPr/>
          <p:nvPr/>
        </p:nvSpPr>
        <p:spPr>
          <a:xfrm>
            <a:off x="4757306" y="3058465"/>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646" name="Google Shape;4646;p105">
            <a:hlinkClick r:id="rId15" action="ppaction://hlinksldjump"/>
          </p:cNvPr>
          <p:cNvSpPr/>
          <p:nvPr/>
        </p:nvSpPr>
        <p:spPr>
          <a:xfrm>
            <a:off x="5145537" y="3580733"/>
            <a:ext cx="1065000" cy="286200"/>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647" name="Google Shape;4647;p105">
            <a:hlinkClick r:id="rId16" action="ppaction://hlinksldjump"/>
          </p:cNvPr>
          <p:cNvSpPr/>
          <p:nvPr/>
        </p:nvSpPr>
        <p:spPr>
          <a:xfrm>
            <a:off x="6183109" y="2964564"/>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648" name="Google Shape;4648;p105">
            <a:hlinkClick r:id="rId17" action="ppaction://hlinksldjump"/>
          </p:cNvPr>
          <p:cNvSpPr/>
          <p:nvPr/>
        </p:nvSpPr>
        <p:spPr>
          <a:xfrm>
            <a:off x="6551172" y="3616668"/>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649" name="Google Shape;4649;p105">
            <a:hlinkClick r:id="rId18" action="ppaction://hlinksldjump"/>
          </p:cNvPr>
          <p:cNvSpPr/>
          <p:nvPr/>
        </p:nvSpPr>
        <p:spPr>
          <a:xfrm>
            <a:off x="6413041" y="4667251"/>
            <a:ext cx="1826972"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650" name="Google Shape;4650;p105">
            <a:hlinkClick r:id="rId19" action="ppaction://hlinksldjump"/>
          </p:cNvPr>
          <p:cNvSpPr/>
          <p:nvPr/>
        </p:nvSpPr>
        <p:spPr>
          <a:xfrm>
            <a:off x="7136463" y="5404953"/>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651" name="Google Shape;4651;p105">
            <a:hlinkClick r:id="rId20" action="ppaction://hlinksldjump"/>
          </p:cNvPr>
          <p:cNvSpPr/>
          <p:nvPr/>
        </p:nvSpPr>
        <p:spPr>
          <a:xfrm>
            <a:off x="5005319" y="6242257"/>
            <a:ext cx="813526"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652" name="Google Shape;4652;p105">
            <a:hlinkClick r:id="rId21" action="ppaction://hlinksldjump"/>
          </p:cNvPr>
          <p:cNvSpPr/>
          <p:nvPr/>
        </p:nvSpPr>
        <p:spPr>
          <a:xfrm>
            <a:off x="8679028" y="1686069"/>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653" name="Google Shape;4653;p105">
            <a:hlinkClick r:id="rId22" action="ppaction://hlinksldjump"/>
          </p:cNvPr>
          <p:cNvSpPr/>
          <p:nvPr/>
        </p:nvSpPr>
        <p:spPr>
          <a:xfrm>
            <a:off x="8691779" y="4151838"/>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654" name="Google Shape;4654;p105">
            <a:hlinkClick r:id="rId23" action="ppaction://hlinksldjump"/>
          </p:cNvPr>
          <p:cNvSpPr/>
          <p:nvPr/>
        </p:nvSpPr>
        <p:spPr>
          <a:xfrm>
            <a:off x="8691778" y="5058347"/>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4658"/>
        <p:cNvGrpSpPr/>
        <p:nvPr/>
      </p:nvGrpSpPr>
      <p:grpSpPr>
        <a:xfrm>
          <a:off x="0" y="0"/>
          <a:ext cx="0" cy="0"/>
          <a:chOff x="0" y="0"/>
          <a:chExt cx="0" cy="0"/>
        </a:xfrm>
      </p:grpSpPr>
      <p:sp>
        <p:nvSpPr>
          <p:cNvPr id="4659" name="Google Shape;4659;p106">
            <a:hlinkClick r:id="rId3" action="ppaction://hlinksldjump"/>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4660" name="Google Shape;4660;p106"/>
          <p:cNvSpPr/>
          <p:nvPr/>
        </p:nvSpPr>
        <p:spPr>
          <a:xfrm>
            <a:off x="8615580" y="3827520"/>
            <a:ext cx="939265" cy="939265"/>
          </a:xfrm>
          <a:prstGeom prst="donut">
            <a:avLst>
              <a:gd name="adj" fmla="val 11639"/>
            </a:avLst>
          </a:prstGeom>
          <a:solidFill>
            <a:srgbClr val="0070C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4661" name="Google Shape;4661;p106"/>
          <p:cNvGrpSpPr/>
          <p:nvPr/>
        </p:nvGrpSpPr>
        <p:grpSpPr>
          <a:xfrm>
            <a:off x="8155980" y="4885850"/>
            <a:ext cx="1858464" cy="1238211"/>
            <a:chOff x="8552817" y="5310720"/>
            <a:chExt cx="1858464" cy="1238211"/>
          </a:xfrm>
        </p:grpSpPr>
        <p:grpSp>
          <p:nvGrpSpPr>
            <p:cNvPr id="4662" name="Google Shape;4662;p106"/>
            <p:cNvGrpSpPr/>
            <p:nvPr/>
          </p:nvGrpSpPr>
          <p:grpSpPr>
            <a:xfrm>
              <a:off x="8552817" y="5310720"/>
              <a:ext cx="1858464" cy="1238211"/>
              <a:chOff x="2021611" y="5325378"/>
              <a:chExt cx="1858464" cy="1238211"/>
            </a:xfrm>
          </p:grpSpPr>
          <p:sp>
            <p:nvSpPr>
              <p:cNvPr id="4663" name="Google Shape;4663;p106"/>
              <p:cNvSpPr/>
              <p:nvPr/>
            </p:nvSpPr>
            <p:spPr>
              <a:xfrm>
                <a:off x="2021611" y="5325378"/>
                <a:ext cx="1858464" cy="1238211"/>
              </a:xfrm>
              <a:prstGeom prst="roundRect">
                <a:avLst>
                  <a:gd name="adj" fmla="val 4281"/>
                </a:avLst>
              </a:prstGeom>
              <a:solidFill>
                <a:schemeClr val="lt1"/>
              </a:solidFill>
              <a:ln w="1905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664" name="Google Shape;4664;p106"/>
              <p:cNvSpPr txBox="1"/>
              <p:nvPr/>
            </p:nvSpPr>
            <p:spPr>
              <a:xfrm>
                <a:off x="2021611" y="5385545"/>
                <a:ext cx="1858464"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ja-JP" sz="3600" b="1" i="0" u="none" strike="noStrike" cap="none">
                    <a:solidFill>
                      <a:srgbClr val="0070C0"/>
                    </a:solidFill>
                    <a:latin typeface="Arial"/>
                    <a:ea typeface="Arial"/>
                    <a:cs typeface="Arial"/>
                    <a:sym typeface="Arial"/>
                  </a:rPr>
                  <a:t>正解</a:t>
                </a:r>
                <a:endParaRPr sz="3600" b="1" i="0" u="none" strike="noStrike" cap="none">
                  <a:solidFill>
                    <a:srgbClr val="0070C0"/>
                  </a:solidFill>
                  <a:latin typeface="Arial"/>
                  <a:ea typeface="Arial"/>
                  <a:cs typeface="Arial"/>
                  <a:sym typeface="Arial"/>
                </a:endParaRPr>
              </a:p>
            </p:txBody>
          </p:sp>
        </p:grpSp>
        <p:grpSp>
          <p:nvGrpSpPr>
            <p:cNvPr id="4665" name="Google Shape;4665;p106"/>
            <p:cNvGrpSpPr/>
            <p:nvPr/>
          </p:nvGrpSpPr>
          <p:grpSpPr>
            <a:xfrm>
              <a:off x="8808032" y="6042189"/>
              <a:ext cx="1358204" cy="399154"/>
              <a:chOff x="1842005" y="6166650"/>
              <a:chExt cx="1358204" cy="399154"/>
            </a:xfrm>
          </p:grpSpPr>
          <p:sp>
            <p:nvSpPr>
              <p:cNvPr id="4666" name="Google Shape;4666;p106"/>
              <p:cNvSpPr/>
              <p:nvPr/>
            </p:nvSpPr>
            <p:spPr>
              <a:xfrm>
                <a:off x="1842005" y="6166650"/>
                <a:ext cx="1358204"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4667" name="Google Shape;4667;p106"/>
              <p:cNvGrpSpPr/>
              <p:nvPr/>
            </p:nvGrpSpPr>
            <p:grpSpPr>
              <a:xfrm>
                <a:off x="1931524" y="6196970"/>
                <a:ext cx="1154120" cy="338514"/>
                <a:chOff x="2099247" y="6180098"/>
                <a:chExt cx="1154120" cy="338514"/>
              </a:xfrm>
            </p:grpSpPr>
            <p:sp>
              <p:nvSpPr>
                <p:cNvPr id="4668" name="Google Shape;4668;p106"/>
                <p:cNvSpPr txBox="1"/>
                <p:nvPr/>
              </p:nvSpPr>
              <p:spPr>
                <a:xfrm>
                  <a:off x="2099247" y="6180098"/>
                  <a:ext cx="113966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600"/>
                    <a:buFont typeface="Arial"/>
                    <a:buNone/>
                  </a:pPr>
                  <a:r>
                    <a:rPr lang="ja-JP" sz="1600" b="0" i="0" u="none" strike="noStrike" cap="none">
                      <a:solidFill>
                        <a:schemeClr val="lt1"/>
                      </a:solidFill>
                      <a:latin typeface="Arial"/>
                      <a:ea typeface="Arial"/>
                      <a:cs typeface="Arial"/>
                      <a:sym typeface="Arial"/>
                    </a:rPr>
                    <a:t>図に戻る</a:t>
                  </a:r>
                  <a:endParaRPr sz="1600" b="0" i="0" u="none" strike="noStrike" cap="none">
                    <a:solidFill>
                      <a:schemeClr val="lt1"/>
                    </a:solidFill>
                    <a:latin typeface="Arial"/>
                    <a:ea typeface="Arial"/>
                    <a:cs typeface="Arial"/>
                    <a:sym typeface="Arial"/>
                  </a:endParaRPr>
                </a:p>
              </p:txBody>
            </p:sp>
            <p:sp>
              <p:nvSpPr>
                <p:cNvPr id="4669" name="Google Shape;4669;p106"/>
                <p:cNvSpPr/>
                <p:nvPr/>
              </p:nvSpPr>
              <p:spPr>
                <a:xfrm rot="5400000">
                  <a:off x="3042716" y="6251836"/>
                  <a:ext cx="226255" cy="195048"/>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grpSp>
      </p:grpSp>
      <p:sp>
        <p:nvSpPr>
          <p:cNvPr id="4670" name="Google Shape;4670;p106">
            <a:hlinkClick r:id="rId4" action="ppaction://hlinksldjump"/>
          </p:cNvPr>
          <p:cNvSpPr/>
          <p:nvPr/>
        </p:nvSpPr>
        <p:spPr>
          <a:xfrm>
            <a:off x="8411195" y="5617319"/>
            <a:ext cx="1358204" cy="399154"/>
          </a:xfrm>
          <a:prstGeom prst="roundRect">
            <a:avLst>
              <a:gd name="adj" fmla="val 0"/>
            </a:avLst>
          </a:prstGeom>
          <a:solidFill>
            <a:srgbClr val="FF0000">
              <a:alpha val="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4671" name="Google Shape;4671;p106"/>
          <p:cNvGrpSpPr/>
          <p:nvPr/>
        </p:nvGrpSpPr>
        <p:grpSpPr>
          <a:xfrm>
            <a:off x="8691779" y="4151838"/>
            <a:ext cx="833875" cy="287615"/>
            <a:chOff x="4192873" y="3953508"/>
            <a:chExt cx="833875" cy="287615"/>
          </a:xfrm>
        </p:grpSpPr>
        <p:sp>
          <p:nvSpPr>
            <p:cNvPr id="4672" name="Google Shape;4672;p106"/>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673" name="Google Shape;4673;p106"/>
            <p:cNvSpPr txBox="1"/>
            <p:nvPr/>
          </p:nvSpPr>
          <p:spPr>
            <a:xfrm>
              <a:off x="4192873" y="3960405"/>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公民館▶</a:t>
              </a:r>
              <a:endParaRPr sz="1200" b="1" i="0" u="none" strike="noStrike" cap="none">
                <a:solidFill>
                  <a:schemeClr val="lt1"/>
                </a:solidFill>
                <a:latin typeface="Arial"/>
                <a:ea typeface="Arial"/>
                <a:cs typeface="Arial"/>
                <a:sym typeface="Arial"/>
              </a:endParaRPr>
            </a:p>
          </p:txBody>
        </p:sp>
      </p:grpSp>
    </p:spTree>
  </p:cSld>
  <p:clrMapOvr>
    <a:masterClrMapping/>
  </p:clrMapOvr>
  <p:transition>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4677"/>
        <p:cNvGrpSpPr/>
        <p:nvPr/>
      </p:nvGrpSpPr>
      <p:grpSpPr>
        <a:xfrm>
          <a:off x="0" y="0"/>
          <a:ext cx="0" cy="0"/>
          <a:chOff x="0" y="0"/>
          <a:chExt cx="0" cy="0"/>
        </a:xfrm>
      </p:grpSpPr>
      <p:sp>
        <p:nvSpPr>
          <p:cNvPr id="4678" name="Google Shape;4678;p107">
            <a:hlinkClick r:id="rId3" action="ppaction://hlinksldjump"/>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4679" name="Google Shape;4679;p107"/>
          <p:cNvGrpSpPr/>
          <p:nvPr/>
        </p:nvGrpSpPr>
        <p:grpSpPr>
          <a:xfrm>
            <a:off x="6406087" y="4661072"/>
            <a:ext cx="1864713" cy="287615"/>
            <a:chOff x="6198632" y="4543573"/>
            <a:chExt cx="1864713" cy="287615"/>
          </a:xfrm>
        </p:grpSpPr>
        <p:sp>
          <p:nvSpPr>
            <p:cNvPr id="4680" name="Google Shape;4680;p107"/>
            <p:cNvSpPr/>
            <p:nvPr/>
          </p:nvSpPr>
          <p:spPr>
            <a:xfrm>
              <a:off x="6205586" y="4543573"/>
              <a:ext cx="1826972"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681" name="Google Shape;4681;p107"/>
            <p:cNvSpPr txBox="1"/>
            <p:nvPr/>
          </p:nvSpPr>
          <p:spPr>
            <a:xfrm>
              <a:off x="6198632" y="4550470"/>
              <a:ext cx="1864713"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コンビニエンスストア▶</a:t>
              </a:r>
              <a:endParaRPr sz="1200" b="1" i="0" u="none" strike="noStrike" cap="none">
                <a:solidFill>
                  <a:schemeClr val="lt1"/>
                </a:solidFill>
                <a:latin typeface="Arial"/>
                <a:ea typeface="Arial"/>
                <a:cs typeface="Arial"/>
                <a:sym typeface="Arial"/>
              </a:endParaRPr>
            </a:p>
          </p:txBody>
        </p:sp>
      </p:grpSp>
      <p:grpSp>
        <p:nvGrpSpPr>
          <p:cNvPr id="4682" name="Google Shape;4682;p107"/>
          <p:cNvGrpSpPr/>
          <p:nvPr/>
        </p:nvGrpSpPr>
        <p:grpSpPr>
          <a:xfrm>
            <a:off x="4192873" y="3953508"/>
            <a:ext cx="833875" cy="287846"/>
            <a:chOff x="4192873" y="3953508"/>
            <a:chExt cx="833875" cy="287846"/>
          </a:xfrm>
        </p:grpSpPr>
        <p:sp>
          <p:nvSpPr>
            <p:cNvPr id="4683" name="Google Shape;4683;p107"/>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684" name="Google Shape;4684;p107"/>
            <p:cNvSpPr txBox="1"/>
            <p:nvPr/>
          </p:nvSpPr>
          <p:spPr>
            <a:xfrm>
              <a:off x="4192873" y="3960636"/>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消防署▶</a:t>
              </a:r>
              <a:endParaRPr sz="1200" b="1" i="0" u="none" strike="noStrike" cap="none">
                <a:solidFill>
                  <a:schemeClr val="lt1"/>
                </a:solidFill>
                <a:latin typeface="Arial"/>
                <a:ea typeface="Arial"/>
                <a:cs typeface="Arial"/>
                <a:sym typeface="Arial"/>
              </a:endParaRPr>
            </a:p>
          </p:txBody>
        </p:sp>
      </p:grpSp>
      <p:grpSp>
        <p:nvGrpSpPr>
          <p:cNvPr id="4685" name="Google Shape;4685;p107"/>
          <p:cNvGrpSpPr/>
          <p:nvPr/>
        </p:nvGrpSpPr>
        <p:grpSpPr>
          <a:xfrm>
            <a:off x="2975112" y="3120830"/>
            <a:ext cx="833875" cy="287615"/>
            <a:chOff x="2975112" y="3120830"/>
            <a:chExt cx="833875" cy="287615"/>
          </a:xfrm>
        </p:grpSpPr>
        <p:sp>
          <p:nvSpPr>
            <p:cNvPr id="4686" name="Google Shape;4686;p107"/>
            <p:cNvSpPr/>
            <p:nvPr/>
          </p:nvSpPr>
          <p:spPr>
            <a:xfrm>
              <a:off x="2975112" y="3120830"/>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687" name="Google Shape;4687;p107"/>
            <p:cNvSpPr txBox="1"/>
            <p:nvPr/>
          </p:nvSpPr>
          <p:spPr>
            <a:xfrm>
              <a:off x="2975112" y="3127727"/>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図書館▶</a:t>
              </a:r>
              <a:endParaRPr sz="1200" b="1" i="0" u="none" strike="noStrike" cap="none">
                <a:solidFill>
                  <a:schemeClr val="lt1"/>
                </a:solidFill>
                <a:latin typeface="Arial"/>
                <a:ea typeface="Arial"/>
                <a:cs typeface="Arial"/>
                <a:sym typeface="Arial"/>
              </a:endParaRPr>
            </a:p>
          </p:txBody>
        </p:sp>
      </p:grpSp>
      <p:grpSp>
        <p:nvGrpSpPr>
          <p:cNvPr id="4688" name="Google Shape;4688;p107"/>
          <p:cNvGrpSpPr/>
          <p:nvPr/>
        </p:nvGrpSpPr>
        <p:grpSpPr>
          <a:xfrm>
            <a:off x="1721689" y="3127784"/>
            <a:ext cx="833875" cy="287615"/>
            <a:chOff x="1721689" y="3127784"/>
            <a:chExt cx="833875" cy="287615"/>
          </a:xfrm>
        </p:grpSpPr>
        <p:sp>
          <p:nvSpPr>
            <p:cNvPr id="4689" name="Google Shape;4689;p107"/>
            <p:cNvSpPr/>
            <p:nvPr/>
          </p:nvSpPr>
          <p:spPr>
            <a:xfrm>
              <a:off x="1721689" y="3127784"/>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690" name="Google Shape;4690;p107"/>
            <p:cNvSpPr txBox="1"/>
            <p:nvPr/>
          </p:nvSpPr>
          <p:spPr>
            <a:xfrm>
              <a:off x="1721689" y="3134681"/>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市役所▶</a:t>
              </a:r>
              <a:endParaRPr sz="1200" b="1" i="0" u="none" strike="noStrike" cap="none">
                <a:solidFill>
                  <a:schemeClr val="lt1"/>
                </a:solidFill>
                <a:latin typeface="Arial"/>
                <a:ea typeface="Arial"/>
                <a:cs typeface="Arial"/>
                <a:sym typeface="Arial"/>
              </a:endParaRPr>
            </a:p>
          </p:txBody>
        </p:sp>
      </p:grpSp>
      <p:grpSp>
        <p:nvGrpSpPr>
          <p:cNvPr id="4691" name="Google Shape;4691;p107"/>
          <p:cNvGrpSpPr/>
          <p:nvPr/>
        </p:nvGrpSpPr>
        <p:grpSpPr>
          <a:xfrm>
            <a:off x="2951809" y="4019432"/>
            <a:ext cx="833875" cy="287615"/>
            <a:chOff x="2951809" y="4019432"/>
            <a:chExt cx="833875" cy="287615"/>
          </a:xfrm>
        </p:grpSpPr>
        <p:sp>
          <p:nvSpPr>
            <p:cNvPr id="4692" name="Google Shape;4692;p107"/>
            <p:cNvSpPr/>
            <p:nvPr/>
          </p:nvSpPr>
          <p:spPr>
            <a:xfrm>
              <a:off x="2951809" y="4019432"/>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693" name="Google Shape;4693;p107"/>
            <p:cNvSpPr txBox="1"/>
            <p:nvPr/>
          </p:nvSpPr>
          <p:spPr>
            <a:xfrm>
              <a:off x="2951809" y="4026329"/>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信号機▶</a:t>
              </a:r>
              <a:endParaRPr sz="1200" b="1" i="0" u="none" strike="noStrike" cap="none">
                <a:solidFill>
                  <a:schemeClr val="lt1"/>
                </a:solidFill>
                <a:latin typeface="Arial"/>
                <a:ea typeface="Arial"/>
                <a:cs typeface="Arial"/>
                <a:sym typeface="Arial"/>
              </a:endParaRPr>
            </a:p>
          </p:txBody>
        </p:sp>
      </p:grpSp>
      <p:grpSp>
        <p:nvGrpSpPr>
          <p:cNvPr id="4694" name="Google Shape;4694;p107"/>
          <p:cNvGrpSpPr/>
          <p:nvPr/>
        </p:nvGrpSpPr>
        <p:grpSpPr>
          <a:xfrm>
            <a:off x="3030323" y="4817337"/>
            <a:ext cx="1084800" cy="286187"/>
            <a:chOff x="3030323" y="4817337"/>
            <a:chExt cx="1084800" cy="286187"/>
          </a:xfrm>
        </p:grpSpPr>
        <p:sp>
          <p:nvSpPr>
            <p:cNvPr id="4695" name="Google Shape;4695;p107"/>
            <p:cNvSpPr/>
            <p:nvPr/>
          </p:nvSpPr>
          <p:spPr>
            <a:xfrm>
              <a:off x="3071222" y="4817337"/>
              <a:ext cx="936109"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696" name="Google Shape;4696;p107"/>
            <p:cNvSpPr txBox="1"/>
            <p:nvPr/>
          </p:nvSpPr>
          <p:spPr>
            <a:xfrm>
              <a:off x="3030323" y="4824224"/>
              <a:ext cx="10848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横断歩道▶</a:t>
              </a:r>
              <a:endParaRPr sz="1200" b="1" i="0" u="none" strike="noStrike" cap="none">
                <a:solidFill>
                  <a:schemeClr val="lt1"/>
                </a:solidFill>
                <a:latin typeface="Arial"/>
                <a:ea typeface="Arial"/>
                <a:cs typeface="Arial"/>
                <a:sym typeface="Arial"/>
              </a:endParaRPr>
            </a:p>
          </p:txBody>
        </p:sp>
      </p:grpSp>
      <p:grpSp>
        <p:nvGrpSpPr>
          <p:cNvPr id="4697" name="Google Shape;4697;p107"/>
          <p:cNvGrpSpPr/>
          <p:nvPr/>
        </p:nvGrpSpPr>
        <p:grpSpPr>
          <a:xfrm>
            <a:off x="3190078" y="6341754"/>
            <a:ext cx="1015518" cy="287615"/>
            <a:chOff x="3190078" y="6341754"/>
            <a:chExt cx="1015518" cy="287615"/>
          </a:xfrm>
        </p:grpSpPr>
        <p:sp>
          <p:nvSpPr>
            <p:cNvPr id="4698" name="Google Shape;4698;p107"/>
            <p:cNvSpPr/>
            <p:nvPr/>
          </p:nvSpPr>
          <p:spPr>
            <a:xfrm>
              <a:off x="3190078" y="6341754"/>
              <a:ext cx="978123"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699" name="Google Shape;4699;p107"/>
            <p:cNvSpPr txBox="1"/>
            <p:nvPr/>
          </p:nvSpPr>
          <p:spPr>
            <a:xfrm>
              <a:off x="3190078" y="6348651"/>
              <a:ext cx="1015518"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デパート▶</a:t>
              </a:r>
              <a:endParaRPr sz="1200" b="1" i="0" u="none" strike="noStrike" cap="none">
                <a:solidFill>
                  <a:schemeClr val="lt1"/>
                </a:solidFill>
                <a:latin typeface="Arial"/>
                <a:ea typeface="Arial"/>
                <a:cs typeface="Arial"/>
                <a:sym typeface="Arial"/>
              </a:endParaRPr>
            </a:p>
          </p:txBody>
        </p:sp>
      </p:grpSp>
      <p:grpSp>
        <p:nvGrpSpPr>
          <p:cNvPr id="4700" name="Google Shape;4700;p107"/>
          <p:cNvGrpSpPr/>
          <p:nvPr/>
        </p:nvGrpSpPr>
        <p:grpSpPr>
          <a:xfrm>
            <a:off x="4757307" y="3059493"/>
            <a:ext cx="833875" cy="287615"/>
            <a:chOff x="4757307" y="3059493"/>
            <a:chExt cx="833875" cy="287615"/>
          </a:xfrm>
        </p:grpSpPr>
        <p:sp>
          <p:nvSpPr>
            <p:cNvPr id="4701" name="Google Shape;4701;p107"/>
            <p:cNvSpPr/>
            <p:nvPr/>
          </p:nvSpPr>
          <p:spPr>
            <a:xfrm>
              <a:off x="4757307" y="3059493"/>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702" name="Google Shape;4702;p107"/>
            <p:cNvSpPr txBox="1"/>
            <p:nvPr/>
          </p:nvSpPr>
          <p:spPr>
            <a:xfrm>
              <a:off x="4757307" y="3066390"/>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新聞社▶</a:t>
              </a:r>
              <a:endParaRPr sz="1200" b="1" i="0" u="none" strike="noStrike" cap="none">
                <a:solidFill>
                  <a:schemeClr val="lt1"/>
                </a:solidFill>
                <a:latin typeface="Arial"/>
                <a:ea typeface="Arial"/>
                <a:cs typeface="Arial"/>
                <a:sym typeface="Arial"/>
              </a:endParaRPr>
            </a:p>
          </p:txBody>
        </p:sp>
      </p:grpSp>
      <p:grpSp>
        <p:nvGrpSpPr>
          <p:cNvPr id="4703" name="Google Shape;4703;p107"/>
          <p:cNvGrpSpPr/>
          <p:nvPr/>
        </p:nvGrpSpPr>
        <p:grpSpPr>
          <a:xfrm>
            <a:off x="5566524" y="1279181"/>
            <a:ext cx="1308600" cy="347644"/>
            <a:chOff x="5566524" y="1279181"/>
            <a:chExt cx="1308600" cy="347644"/>
          </a:xfrm>
        </p:grpSpPr>
        <p:sp>
          <p:nvSpPr>
            <p:cNvPr id="4704" name="Google Shape;4704;p107"/>
            <p:cNvSpPr/>
            <p:nvPr/>
          </p:nvSpPr>
          <p:spPr>
            <a:xfrm>
              <a:off x="5639662" y="1318349"/>
              <a:ext cx="1113387"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705" name="Google Shape;4705;p107"/>
            <p:cNvSpPr txBox="1"/>
            <p:nvPr/>
          </p:nvSpPr>
          <p:spPr>
            <a:xfrm>
              <a:off x="5566524" y="1349925"/>
              <a:ext cx="13086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ごみ処理場▶</a:t>
              </a:r>
              <a:endParaRPr sz="1200" b="1" i="0" u="none" strike="noStrike" cap="none">
                <a:solidFill>
                  <a:schemeClr val="lt1"/>
                </a:solidFill>
                <a:latin typeface="Arial"/>
                <a:ea typeface="Arial"/>
                <a:cs typeface="Arial"/>
                <a:sym typeface="Arial"/>
              </a:endParaRPr>
            </a:p>
          </p:txBody>
        </p:sp>
        <p:sp>
          <p:nvSpPr>
            <p:cNvPr id="4706" name="Google Shape;4706;p107"/>
            <p:cNvSpPr txBox="1"/>
            <p:nvPr/>
          </p:nvSpPr>
          <p:spPr>
            <a:xfrm>
              <a:off x="6015038" y="1279181"/>
              <a:ext cx="660082" cy="18466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ja-JP" sz="600" b="0" i="0" u="none" strike="noStrike" cap="none">
                  <a:solidFill>
                    <a:schemeClr val="lt1"/>
                  </a:solidFill>
                  <a:latin typeface="Arial"/>
                  <a:ea typeface="Arial"/>
                  <a:cs typeface="Arial"/>
                  <a:sym typeface="Arial"/>
                </a:rPr>
                <a:t>しょりじょう</a:t>
              </a:r>
              <a:endParaRPr sz="600" b="0" i="0" u="none" strike="noStrike" cap="none">
                <a:solidFill>
                  <a:schemeClr val="lt1"/>
                </a:solidFill>
                <a:latin typeface="Arial"/>
                <a:ea typeface="Arial"/>
                <a:cs typeface="Arial"/>
                <a:sym typeface="Arial"/>
              </a:endParaRPr>
            </a:p>
          </p:txBody>
        </p:sp>
      </p:grpSp>
      <p:grpSp>
        <p:nvGrpSpPr>
          <p:cNvPr id="4707" name="Google Shape;4707;p107"/>
          <p:cNvGrpSpPr/>
          <p:nvPr/>
        </p:nvGrpSpPr>
        <p:grpSpPr>
          <a:xfrm>
            <a:off x="5005319" y="6204344"/>
            <a:ext cx="855304" cy="350238"/>
            <a:chOff x="5620614" y="6410682"/>
            <a:chExt cx="855304" cy="350238"/>
          </a:xfrm>
        </p:grpSpPr>
        <p:sp>
          <p:nvSpPr>
            <p:cNvPr id="4708" name="Google Shape;4708;p107"/>
            <p:cNvSpPr/>
            <p:nvPr/>
          </p:nvSpPr>
          <p:spPr>
            <a:xfrm>
              <a:off x="5620614" y="6449623"/>
              <a:ext cx="813526"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709" name="Google Shape;4709;p107"/>
            <p:cNvSpPr txBox="1"/>
            <p:nvPr/>
          </p:nvSpPr>
          <p:spPr>
            <a:xfrm>
              <a:off x="5642043" y="6480202"/>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警察署▶</a:t>
              </a:r>
              <a:endParaRPr sz="1200" b="1" i="0" u="none" strike="noStrike" cap="none">
                <a:solidFill>
                  <a:schemeClr val="lt1"/>
                </a:solidFill>
                <a:latin typeface="Arial"/>
                <a:ea typeface="Arial"/>
                <a:cs typeface="Arial"/>
                <a:sym typeface="Arial"/>
              </a:endParaRPr>
            </a:p>
          </p:txBody>
        </p:sp>
        <p:sp>
          <p:nvSpPr>
            <p:cNvPr id="4710" name="Google Shape;4710;p107"/>
            <p:cNvSpPr txBox="1"/>
            <p:nvPr/>
          </p:nvSpPr>
          <p:spPr>
            <a:xfrm>
              <a:off x="5667603" y="6410682"/>
              <a:ext cx="672043" cy="18466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600"/>
                <a:buFont typeface="Arial"/>
                <a:buNone/>
              </a:pPr>
              <a:r>
                <a:rPr lang="ja-JP" sz="600" b="0" i="0" u="none" strike="noStrike" cap="none">
                  <a:solidFill>
                    <a:schemeClr val="lt1"/>
                  </a:solidFill>
                  <a:latin typeface="Arial"/>
                  <a:ea typeface="Arial"/>
                  <a:cs typeface="Arial"/>
                  <a:sym typeface="Arial"/>
                </a:rPr>
                <a:t>けいさつしょ</a:t>
              </a:r>
              <a:endParaRPr sz="600" b="0" i="0" u="none" strike="noStrike" cap="none">
                <a:solidFill>
                  <a:schemeClr val="lt1"/>
                </a:solidFill>
                <a:latin typeface="Arial"/>
                <a:ea typeface="Arial"/>
                <a:cs typeface="Arial"/>
                <a:sym typeface="Arial"/>
              </a:endParaRPr>
            </a:p>
          </p:txBody>
        </p:sp>
      </p:grpSp>
      <p:grpSp>
        <p:nvGrpSpPr>
          <p:cNvPr id="4711" name="Google Shape;4711;p107"/>
          <p:cNvGrpSpPr/>
          <p:nvPr/>
        </p:nvGrpSpPr>
        <p:grpSpPr>
          <a:xfrm>
            <a:off x="5069475" y="3580733"/>
            <a:ext cx="1217100" cy="286187"/>
            <a:chOff x="6141484" y="4543573"/>
            <a:chExt cx="1217100" cy="286187"/>
          </a:xfrm>
        </p:grpSpPr>
        <p:sp>
          <p:nvSpPr>
            <p:cNvPr id="4712" name="Google Shape;4712;p107"/>
            <p:cNvSpPr/>
            <p:nvPr/>
          </p:nvSpPr>
          <p:spPr>
            <a:xfrm>
              <a:off x="6205586" y="4543573"/>
              <a:ext cx="1065055"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713" name="Google Shape;4713;p107"/>
            <p:cNvSpPr txBox="1"/>
            <p:nvPr/>
          </p:nvSpPr>
          <p:spPr>
            <a:xfrm>
              <a:off x="6141484" y="4550463"/>
              <a:ext cx="12171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マンション▶</a:t>
              </a:r>
              <a:endParaRPr sz="1200" b="1" i="0" u="none" strike="noStrike" cap="none">
                <a:solidFill>
                  <a:schemeClr val="lt1"/>
                </a:solidFill>
                <a:latin typeface="Arial"/>
                <a:ea typeface="Arial"/>
                <a:cs typeface="Arial"/>
                <a:sym typeface="Arial"/>
              </a:endParaRPr>
            </a:p>
          </p:txBody>
        </p:sp>
      </p:grpSp>
      <p:grpSp>
        <p:nvGrpSpPr>
          <p:cNvPr id="4714" name="Google Shape;4714;p107"/>
          <p:cNvGrpSpPr/>
          <p:nvPr/>
        </p:nvGrpSpPr>
        <p:grpSpPr>
          <a:xfrm>
            <a:off x="6551173" y="3616668"/>
            <a:ext cx="864854" cy="287615"/>
            <a:chOff x="4192873" y="3953508"/>
            <a:chExt cx="864854" cy="287615"/>
          </a:xfrm>
        </p:grpSpPr>
        <p:sp>
          <p:nvSpPr>
            <p:cNvPr id="4715" name="Google Shape;4715;p107"/>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716" name="Google Shape;4716;p107"/>
            <p:cNvSpPr txBox="1"/>
            <p:nvPr/>
          </p:nvSpPr>
          <p:spPr>
            <a:xfrm>
              <a:off x="4192873" y="3960405"/>
              <a:ext cx="864854"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学 校▶</a:t>
              </a:r>
              <a:endParaRPr sz="1200" b="1" i="0" u="none" strike="noStrike" cap="none">
                <a:solidFill>
                  <a:schemeClr val="lt1"/>
                </a:solidFill>
                <a:latin typeface="Arial"/>
                <a:ea typeface="Arial"/>
                <a:cs typeface="Arial"/>
                <a:sym typeface="Arial"/>
              </a:endParaRPr>
            </a:p>
          </p:txBody>
        </p:sp>
      </p:grpSp>
      <p:grpSp>
        <p:nvGrpSpPr>
          <p:cNvPr id="4717" name="Google Shape;4717;p107"/>
          <p:cNvGrpSpPr/>
          <p:nvPr/>
        </p:nvGrpSpPr>
        <p:grpSpPr>
          <a:xfrm>
            <a:off x="7136463" y="5404953"/>
            <a:ext cx="864854" cy="287615"/>
            <a:chOff x="4192873" y="3953508"/>
            <a:chExt cx="864854" cy="287615"/>
          </a:xfrm>
        </p:grpSpPr>
        <p:sp>
          <p:nvSpPr>
            <p:cNvPr id="4718" name="Google Shape;4718;p107"/>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719" name="Google Shape;4719;p107"/>
            <p:cNvSpPr txBox="1"/>
            <p:nvPr/>
          </p:nvSpPr>
          <p:spPr>
            <a:xfrm>
              <a:off x="4192873" y="3960405"/>
              <a:ext cx="864854"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橋▶</a:t>
              </a:r>
              <a:endParaRPr sz="1200" b="1" i="0" u="none" strike="noStrike" cap="none">
                <a:solidFill>
                  <a:schemeClr val="lt1"/>
                </a:solidFill>
                <a:latin typeface="Arial"/>
                <a:ea typeface="Arial"/>
                <a:cs typeface="Arial"/>
                <a:sym typeface="Arial"/>
              </a:endParaRPr>
            </a:p>
          </p:txBody>
        </p:sp>
      </p:grpSp>
      <p:grpSp>
        <p:nvGrpSpPr>
          <p:cNvPr id="4720" name="Google Shape;4720;p107"/>
          <p:cNvGrpSpPr/>
          <p:nvPr/>
        </p:nvGrpSpPr>
        <p:grpSpPr>
          <a:xfrm>
            <a:off x="8691779" y="5058348"/>
            <a:ext cx="864854" cy="286187"/>
            <a:chOff x="4192873" y="3953508"/>
            <a:chExt cx="864854" cy="286187"/>
          </a:xfrm>
        </p:grpSpPr>
        <p:sp>
          <p:nvSpPr>
            <p:cNvPr id="4721" name="Google Shape;4721;p107"/>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722" name="Google Shape;4722;p107"/>
            <p:cNvSpPr txBox="1"/>
            <p:nvPr/>
          </p:nvSpPr>
          <p:spPr>
            <a:xfrm>
              <a:off x="4192873" y="3956993"/>
              <a:ext cx="864854"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公 園▶</a:t>
              </a:r>
              <a:endParaRPr sz="1200" b="1" i="0" u="none" strike="noStrike" cap="none">
                <a:solidFill>
                  <a:schemeClr val="lt1"/>
                </a:solidFill>
                <a:latin typeface="Arial"/>
                <a:ea typeface="Arial"/>
                <a:cs typeface="Arial"/>
                <a:sym typeface="Arial"/>
              </a:endParaRPr>
            </a:p>
          </p:txBody>
        </p:sp>
      </p:grpSp>
      <p:grpSp>
        <p:nvGrpSpPr>
          <p:cNvPr id="4723" name="Google Shape;4723;p107"/>
          <p:cNvGrpSpPr/>
          <p:nvPr/>
        </p:nvGrpSpPr>
        <p:grpSpPr>
          <a:xfrm>
            <a:off x="8691779" y="4151838"/>
            <a:ext cx="833875" cy="287615"/>
            <a:chOff x="4192873" y="3953508"/>
            <a:chExt cx="833875" cy="287615"/>
          </a:xfrm>
        </p:grpSpPr>
        <p:sp>
          <p:nvSpPr>
            <p:cNvPr id="4724" name="Google Shape;4724;p107"/>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725" name="Google Shape;4725;p107"/>
            <p:cNvSpPr txBox="1"/>
            <p:nvPr/>
          </p:nvSpPr>
          <p:spPr>
            <a:xfrm>
              <a:off x="4192873" y="3960405"/>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公民館▶</a:t>
              </a:r>
              <a:endParaRPr sz="1200" b="1" i="0" u="none" strike="noStrike" cap="none">
                <a:solidFill>
                  <a:schemeClr val="lt1"/>
                </a:solidFill>
                <a:latin typeface="Arial"/>
                <a:ea typeface="Arial"/>
                <a:cs typeface="Arial"/>
                <a:sym typeface="Arial"/>
              </a:endParaRPr>
            </a:p>
          </p:txBody>
        </p:sp>
      </p:grpSp>
      <p:grpSp>
        <p:nvGrpSpPr>
          <p:cNvPr id="4726" name="Google Shape;4726;p107"/>
          <p:cNvGrpSpPr/>
          <p:nvPr/>
        </p:nvGrpSpPr>
        <p:grpSpPr>
          <a:xfrm>
            <a:off x="6183109" y="2964565"/>
            <a:ext cx="864854" cy="287615"/>
            <a:chOff x="4192873" y="3953508"/>
            <a:chExt cx="864854" cy="287615"/>
          </a:xfrm>
        </p:grpSpPr>
        <p:sp>
          <p:nvSpPr>
            <p:cNvPr id="4727" name="Google Shape;4727;p107"/>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728" name="Google Shape;4728;p107"/>
            <p:cNvSpPr txBox="1"/>
            <p:nvPr/>
          </p:nvSpPr>
          <p:spPr>
            <a:xfrm>
              <a:off x="4192873" y="3960405"/>
              <a:ext cx="864854"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工 場▶</a:t>
              </a:r>
              <a:endParaRPr sz="1200" b="1" i="0" u="none" strike="noStrike" cap="none">
                <a:solidFill>
                  <a:schemeClr val="lt1"/>
                </a:solidFill>
                <a:latin typeface="Arial"/>
                <a:ea typeface="Arial"/>
                <a:cs typeface="Arial"/>
                <a:sym typeface="Arial"/>
              </a:endParaRPr>
            </a:p>
          </p:txBody>
        </p:sp>
      </p:grpSp>
      <p:grpSp>
        <p:nvGrpSpPr>
          <p:cNvPr id="4729" name="Google Shape;4729;p107"/>
          <p:cNvGrpSpPr/>
          <p:nvPr/>
        </p:nvGrpSpPr>
        <p:grpSpPr>
          <a:xfrm>
            <a:off x="8679028" y="1686069"/>
            <a:ext cx="864854" cy="286645"/>
            <a:chOff x="4192873" y="3953508"/>
            <a:chExt cx="864854" cy="286645"/>
          </a:xfrm>
        </p:grpSpPr>
        <p:sp>
          <p:nvSpPr>
            <p:cNvPr id="4730" name="Google Shape;4730;p107"/>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731" name="Google Shape;4731;p107"/>
            <p:cNvSpPr txBox="1"/>
            <p:nvPr/>
          </p:nvSpPr>
          <p:spPr>
            <a:xfrm>
              <a:off x="4192873" y="3959435"/>
              <a:ext cx="864854"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県 庁▶</a:t>
              </a:r>
              <a:endParaRPr sz="1200" b="1" i="0" u="none" strike="noStrike" cap="none">
                <a:solidFill>
                  <a:schemeClr val="lt1"/>
                </a:solidFill>
                <a:latin typeface="Arial"/>
                <a:ea typeface="Arial"/>
                <a:cs typeface="Arial"/>
                <a:sym typeface="Arial"/>
              </a:endParaRPr>
            </a:p>
          </p:txBody>
        </p:sp>
      </p:grpSp>
      <p:pic>
        <p:nvPicPr>
          <p:cNvPr id="4732" name="Google Shape;4732;p107"/>
          <p:cNvPicPr preferRelativeResize="0"/>
          <p:nvPr/>
        </p:nvPicPr>
        <p:blipFill rotWithShape="1">
          <a:blip r:embed="rId4">
            <a:alphaModFix/>
          </a:blip>
          <a:srcRect/>
          <a:stretch/>
        </p:blipFill>
        <p:spPr>
          <a:xfrm>
            <a:off x="738008" y="2226956"/>
            <a:ext cx="828864" cy="2415547"/>
          </a:xfrm>
          <a:prstGeom prst="rect">
            <a:avLst/>
          </a:prstGeom>
          <a:noFill/>
          <a:ln>
            <a:noFill/>
          </a:ln>
        </p:spPr>
      </p:pic>
      <p:pic>
        <p:nvPicPr>
          <p:cNvPr id="4733" name="Google Shape;4733;p107"/>
          <p:cNvPicPr preferRelativeResize="0"/>
          <p:nvPr/>
        </p:nvPicPr>
        <p:blipFill rotWithShape="1">
          <a:blip r:embed="rId5">
            <a:alphaModFix/>
          </a:blip>
          <a:srcRect/>
          <a:stretch/>
        </p:blipFill>
        <p:spPr>
          <a:xfrm>
            <a:off x="10850685" y="2584220"/>
            <a:ext cx="963061" cy="2210304"/>
          </a:xfrm>
          <a:prstGeom prst="rect">
            <a:avLst/>
          </a:prstGeom>
          <a:noFill/>
          <a:ln>
            <a:noFill/>
          </a:ln>
        </p:spPr>
      </p:pic>
      <p:grpSp>
        <p:nvGrpSpPr>
          <p:cNvPr id="4734" name="Google Shape;4734;p107"/>
          <p:cNvGrpSpPr/>
          <p:nvPr/>
        </p:nvGrpSpPr>
        <p:grpSpPr>
          <a:xfrm>
            <a:off x="201954" y="1255867"/>
            <a:ext cx="2869268" cy="894581"/>
            <a:chOff x="201954" y="1255867"/>
            <a:chExt cx="2869268" cy="894581"/>
          </a:xfrm>
        </p:grpSpPr>
        <p:sp>
          <p:nvSpPr>
            <p:cNvPr id="4735" name="Google Shape;4735;p107"/>
            <p:cNvSpPr/>
            <p:nvPr/>
          </p:nvSpPr>
          <p:spPr>
            <a:xfrm>
              <a:off x="201954" y="1255867"/>
              <a:ext cx="2715599" cy="894581"/>
            </a:xfrm>
            <a:prstGeom prst="wedgeRoundRectCallout">
              <a:avLst>
                <a:gd name="adj1" fmla="val 846"/>
                <a:gd name="adj2" fmla="val 66065"/>
                <a:gd name="adj3" fmla="val 16667"/>
              </a:avLst>
            </a:prstGeom>
            <a:solidFill>
              <a:schemeClr val="lt1"/>
            </a:solidFill>
            <a:ln w="12700" cap="flat" cmpd="sng">
              <a:solidFill>
                <a:schemeClr val="dk1"/>
              </a:solidFill>
              <a:prstDash val="solid"/>
              <a:miter lim="800000"/>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736" name="Google Shape;4736;p107"/>
            <p:cNvSpPr txBox="1"/>
            <p:nvPr/>
          </p:nvSpPr>
          <p:spPr>
            <a:xfrm>
              <a:off x="236244" y="1275553"/>
              <a:ext cx="2834978" cy="867890"/>
            </a:xfrm>
            <a:prstGeom prst="rect">
              <a:avLst/>
            </a:prstGeom>
            <a:noFill/>
            <a:ln>
              <a:noFill/>
            </a:ln>
            <a:effectLst>
              <a:outerShdw blurRad="63500" sx="102000" sy="102000" algn="ctr" rotWithShape="0">
                <a:srgbClr val="000000">
                  <a:alpha val="40000"/>
                </a:srgbClr>
              </a:outerShdw>
            </a:effectLst>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税金を使って作られる施設</a:t>
              </a:r>
              <a:endParaRPr sz="1400" b="0" i="0" u="none" strike="noStrike" cap="none">
                <a:solidFill>
                  <a:schemeClr val="dk1"/>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や設備はどれだろう？</a:t>
              </a:r>
              <a:endParaRPr sz="1400" b="0" i="0" u="none" strike="noStrike" cap="none">
                <a:solidFill>
                  <a:srgbClr val="000000"/>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正解のボタンを押してみよう。</a:t>
              </a:r>
              <a:endParaRPr sz="1400" b="0" i="0" u="none" strike="noStrike" cap="none">
                <a:solidFill>
                  <a:srgbClr val="000000"/>
                </a:solidFill>
                <a:latin typeface="Arial"/>
                <a:ea typeface="Arial"/>
                <a:cs typeface="Arial"/>
                <a:sym typeface="Arial"/>
              </a:endParaRPr>
            </a:p>
          </p:txBody>
        </p:sp>
      </p:grpSp>
      <p:grpSp>
        <p:nvGrpSpPr>
          <p:cNvPr id="4737" name="Google Shape;4737;p107"/>
          <p:cNvGrpSpPr/>
          <p:nvPr/>
        </p:nvGrpSpPr>
        <p:grpSpPr>
          <a:xfrm>
            <a:off x="9993599" y="4910247"/>
            <a:ext cx="2010036" cy="1440245"/>
            <a:chOff x="201955" y="1255867"/>
            <a:chExt cx="2010036" cy="1440245"/>
          </a:xfrm>
        </p:grpSpPr>
        <p:sp>
          <p:nvSpPr>
            <p:cNvPr id="4738" name="Google Shape;4738;p107"/>
            <p:cNvSpPr/>
            <p:nvPr/>
          </p:nvSpPr>
          <p:spPr>
            <a:xfrm>
              <a:off x="201955" y="1255867"/>
              <a:ext cx="2001280" cy="1440245"/>
            </a:xfrm>
            <a:prstGeom prst="wedgeRoundRectCallout">
              <a:avLst>
                <a:gd name="adj1" fmla="val -7118"/>
                <a:gd name="adj2" fmla="val -64029"/>
                <a:gd name="adj3" fmla="val 16667"/>
              </a:avLst>
            </a:prstGeom>
            <a:solidFill>
              <a:schemeClr val="lt1"/>
            </a:solidFill>
            <a:ln w="12700" cap="flat" cmpd="sng">
              <a:solidFill>
                <a:schemeClr val="dk1"/>
              </a:solidFill>
              <a:prstDash val="solid"/>
              <a:miter lim="800000"/>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739" name="Google Shape;4739;p107"/>
            <p:cNvSpPr txBox="1"/>
            <p:nvPr/>
          </p:nvSpPr>
          <p:spPr>
            <a:xfrm>
              <a:off x="216339" y="1319042"/>
              <a:ext cx="1995652" cy="867890"/>
            </a:xfrm>
            <a:prstGeom prst="rect">
              <a:avLst/>
            </a:prstGeom>
            <a:noFill/>
            <a:ln>
              <a:noFill/>
            </a:ln>
            <a:effectLst>
              <a:outerShdw blurRad="63500" sx="102000" sy="102000" algn="ctr" rotWithShape="0">
                <a:srgbClr val="000000">
                  <a:alpha val="40000"/>
                </a:srgbClr>
              </a:outerShdw>
            </a:effectLst>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いくつあるかな？</a:t>
              </a:r>
              <a:endParaRPr sz="1400" b="0" i="0" u="none" strike="noStrike" cap="none">
                <a:solidFill>
                  <a:srgbClr val="000000"/>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「答え一覧ボタン」を押すと答えがでるよ。</a:t>
              </a:r>
              <a:endParaRPr sz="1400" b="0" i="0" u="none" strike="noStrike" cap="none">
                <a:solidFill>
                  <a:srgbClr val="000000"/>
                </a:solidFill>
                <a:latin typeface="Arial"/>
                <a:ea typeface="Arial"/>
                <a:cs typeface="Arial"/>
                <a:sym typeface="Arial"/>
              </a:endParaRPr>
            </a:p>
          </p:txBody>
        </p:sp>
      </p:grpSp>
      <p:grpSp>
        <p:nvGrpSpPr>
          <p:cNvPr id="4740" name="Google Shape;4740;p107"/>
          <p:cNvGrpSpPr/>
          <p:nvPr/>
        </p:nvGrpSpPr>
        <p:grpSpPr>
          <a:xfrm>
            <a:off x="10264439" y="5856450"/>
            <a:ext cx="1461469" cy="399154"/>
            <a:chOff x="1257316" y="6166651"/>
            <a:chExt cx="1461469" cy="399154"/>
          </a:xfrm>
        </p:grpSpPr>
        <p:sp>
          <p:nvSpPr>
            <p:cNvPr id="4741" name="Google Shape;4741;p107"/>
            <p:cNvSpPr/>
            <p:nvPr/>
          </p:nvSpPr>
          <p:spPr>
            <a:xfrm>
              <a:off x="1257316" y="6166651"/>
              <a:ext cx="1461469"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4742" name="Google Shape;4742;p107"/>
            <p:cNvGrpSpPr/>
            <p:nvPr/>
          </p:nvGrpSpPr>
          <p:grpSpPr>
            <a:xfrm>
              <a:off x="1400567" y="6185730"/>
              <a:ext cx="1169414" cy="338514"/>
              <a:chOff x="1568290" y="6168858"/>
              <a:chExt cx="1169414" cy="338514"/>
            </a:xfrm>
          </p:grpSpPr>
          <p:sp>
            <p:nvSpPr>
              <p:cNvPr id="4743" name="Google Shape;4743;p107"/>
              <p:cNvSpPr txBox="1"/>
              <p:nvPr/>
            </p:nvSpPr>
            <p:spPr>
              <a:xfrm>
                <a:off x="1568290" y="6168858"/>
                <a:ext cx="1016492"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600"/>
                  <a:buFont typeface="Arial"/>
                  <a:buNone/>
                </a:pPr>
                <a:r>
                  <a:rPr lang="ja-JP" sz="1600" b="0" i="0" u="none" strike="noStrike" cap="none">
                    <a:solidFill>
                      <a:schemeClr val="lt1"/>
                    </a:solidFill>
                    <a:latin typeface="Arial"/>
                    <a:ea typeface="Arial"/>
                    <a:cs typeface="Arial"/>
                    <a:sym typeface="Arial"/>
                  </a:rPr>
                  <a:t>答え一覧</a:t>
                </a:r>
                <a:endParaRPr sz="1600" b="0" i="0" u="none" strike="noStrike" cap="none">
                  <a:solidFill>
                    <a:schemeClr val="lt1"/>
                  </a:solidFill>
                  <a:latin typeface="Arial"/>
                  <a:ea typeface="Arial"/>
                  <a:cs typeface="Arial"/>
                  <a:sym typeface="Arial"/>
                </a:endParaRPr>
              </a:p>
            </p:txBody>
          </p:sp>
          <p:sp>
            <p:nvSpPr>
              <p:cNvPr id="4744" name="Google Shape;4744;p107"/>
              <p:cNvSpPr/>
              <p:nvPr/>
            </p:nvSpPr>
            <p:spPr>
              <a:xfrm rot="5400000">
                <a:off x="2527053" y="6251838"/>
                <a:ext cx="226255" cy="195048"/>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grpSp>
      <p:sp>
        <p:nvSpPr>
          <p:cNvPr id="4745" name="Google Shape;4745;p107">
            <a:hlinkClick r:id="rId6" action="ppaction://hlinksldjump"/>
          </p:cNvPr>
          <p:cNvSpPr/>
          <p:nvPr/>
        </p:nvSpPr>
        <p:spPr>
          <a:xfrm>
            <a:off x="10263600" y="5857200"/>
            <a:ext cx="1461469" cy="399154"/>
          </a:xfrm>
          <a:prstGeom prst="roundRect">
            <a:avLst>
              <a:gd name="adj" fmla="val 0"/>
            </a:avLst>
          </a:prstGeom>
          <a:solidFill>
            <a:srgbClr val="FF0000">
              <a:alpha val="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4746" name="Google Shape;4746;p107">
            <a:hlinkClick r:id="rId7" action="ppaction://hlinksldjump"/>
          </p:cNvPr>
          <p:cNvSpPr/>
          <p:nvPr/>
        </p:nvSpPr>
        <p:spPr>
          <a:xfrm>
            <a:off x="2975112" y="3124631"/>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747" name="Google Shape;4747;p107">
            <a:hlinkClick r:id="rId8" action="ppaction://hlinksldjump"/>
          </p:cNvPr>
          <p:cNvSpPr/>
          <p:nvPr/>
        </p:nvSpPr>
        <p:spPr>
          <a:xfrm>
            <a:off x="1721689" y="3127784"/>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748" name="Google Shape;4748;p107">
            <a:hlinkClick r:id="rId9" action="ppaction://hlinksldjump"/>
          </p:cNvPr>
          <p:cNvSpPr/>
          <p:nvPr/>
        </p:nvSpPr>
        <p:spPr>
          <a:xfrm>
            <a:off x="2948220" y="4019431"/>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749" name="Google Shape;4749;p107">
            <a:hlinkClick r:id="rId10" action="ppaction://hlinksldjump"/>
          </p:cNvPr>
          <p:cNvSpPr/>
          <p:nvPr/>
        </p:nvSpPr>
        <p:spPr>
          <a:xfrm>
            <a:off x="3071222" y="4813536"/>
            <a:ext cx="936000" cy="286200"/>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750" name="Google Shape;4750;p107">
            <a:hlinkClick r:id="rId11" action="ppaction://hlinksldjump"/>
          </p:cNvPr>
          <p:cNvSpPr/>
          <p:nvPr/>
        </p:nvSpPr>
        <p:spPr>
          <a:xfrm>
            <a:off x="4189284" y="3953507"/>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751" name="Google Shape;4751;p107">
            <a:hlinkClick r:id="rId12" action="ppaction://hlinksldjump"/>
          </p:cNvPr>
          <p:cNvSpPr/>
          <p:nvPr/>
        </p:nvSpPr>
        <p:spPr>
          <a:xfrm>
            <a:off x="3190078" y="6337953"/>
            <a:ext cx="978123"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752" name="Google Shape;4752;p107">
            <a:hlinkClick r:id="rId13" action="ppaction://hlinksldjump"/>
          </p:cNvPr>
          <p:cNvSpPr/>
          <p:nvPr/>
        </p:nvSpPr>
        <p:spPr>
          <a:xfrm>
            <a:off x="5643931" y="1321427"/>
            <a:ext cx="1115700" cy="286200"/>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753" name="Google Shape;4753;p107">
            <a:hlinkClick r:id="rId14" action="ppaction://hlinksldjump"/>
          </p:cNvPr>
          <p:cNvSpPr/>
          <p:nvPr/>
        </p:nvSpPr>
        <p:spPr>
          <a:xfrm>
            <a:off x="4757306" y="3058465"/>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754" name="Google Shape;4754;p107">
            <a:hlinkClick r:id="rId15" action="ppaction://hlinksldjump"/>
          </p:cNvPr>
          <p:cNvSpPr/>
          <p:nvPr/>
        </p:nvSpPr>
        <p:spPr>
          <a:xfrm>
            <a:off x="5145537" y="3580733"/>
            <a:ext cx="1065000" cy="286200"/>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755" name="Google Shape;4755;p107">
            <a:hlinkClick r:id="rId16" action="ppaction://hlinksldjump"/>
          </p:cNvPr>
          <p:cNvSpPr/>
          <p:nvPr/>
        </p:nvSpPr>
        <p:spPr>
          <a:xfrm>
            <a:off x="6183109" y="2964564"/>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756" name="Google Shape;4756;p107">
            <a:hlinkClick r:id="rId17" action="ppaction://hlinksldjump"/>
          </p:cNvPr>
          <p:cNvSpPr/>
          <p:nvPr/>
        </p:nvSpPr>
        <p:spPr>
          <a:xfrm>
            <a:off x="6551172" y="3616668"/>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757" name="Google Shape;4757;p107">
            <a:hlinkClick r:id="rId18" action="ppaction://hlinksldjump"/>
          </p:cNvPr>
          <p:cNvSpPr/>
          <p:nvPr/>
        </p:nvSpPr>
        <p:spPr>
          <a:xfrm>
            <a:off x="6413041" y="4667251"/>
            <a:ext cx="1826972"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758" name="Google Shape;4758;p107">
            <a:hlinkClick r:id="rId19" action="ppaction://hlinksldjump"/>
          </p:cNvPr>
          <p:cNvSpPr/>
          <p:nvPr/>
        </p:nvSpPr>
        <p:spPr>
          <a:xfrm>
            <a:off x="7136463" y="5404953"/>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759" name="Google Shape;4759;p107">
            <a:hlinkClick r:id="rId20" action="ppaction://hlinksldjump"/>
          </p:cNvPr>
          <p:cNvSpPr/>
          <p:nvPr/>
        </p:nvSpPr>
        <p:spPr>
          <a:xfrm>
            <a:off x="5005319" y="6242257"/>
            <a:ext cx="813526"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760" name="Google Shape;4760;p107">
            <a:hlinkClick r:id="rId21" action="ppaction://hlinksldjump"/>
          </p:cNvPr>
          <p:cNvSpPr/>
          <p:nvPr/>
        </p:nvSpPr>
        <p:spPr>
          <a:xfrm>
            <a:off x="8679028" y="1686069"/>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761" name="Google Shape;4761;p107">
            <a:hlinkClick r:id="rId22" action="ppaction://hlinksldjump"/>
          </p:cNvPr>
          <p:cNvSpPr/>
          <p:nvPr/>
        </p:nvSpPr>
        <p:spPr>
          <a:xfrm>
            <a:off x="8691779" y="4151838"/>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762" name="Google Shape;4762;p107">
            <a:hlinkClick r:id="rId23" action="ppaction://hlinksldjump"/>
          </p:cNvPr>
          <p:cNvSpPr/>
          <p:nvPr/>
        </p:nvSpPr>
        <p:spPr>
          <a:xfrm>
            <a:off x="8691778" y="5058347"/>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4766"/>
        <p:cNvGrpSpPr/>
        <p:nvPr/>
      </p:nvGrpSpPr>
      <p:grpSpPr>
        <a:xfrm>
          <a:off x="0" y="0"/>
          <a:ext cx="0" cy="0"/>
          <a:chOff x="0" y="0"/>
          <a:chExt cx="0" cy="0"/>
        </a:xfrm>
      </p:grpSpPr>
      <p:sp>
        <p:nvSpPr>
          <p:cNvPr id="4767" name="Google Shape;4767;p108">
            <a:hlinkClick r:id="rId3" action="ppaction://hlinksldjump"/>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4768" name="Google Shape;4768;p108"/>
          <p:cNvSpPr/>
          <p:nvPr/>
        </p:nvSpPr>
        <p:spPr>
          <a:xfrm>
            <a:off x="8617368" y="4736532"/>
            <a:ext cx="939265" cy="939265"/>
          </a:xfrm>
          <a:prstGeom prst="donut">
            <a:avLst>
              <a:gd name="adj" fmla="val 11639"/>
            </a:avLst>
          </a:prstGeom>
          <a:solidFill>
            <a:srgbClr val="0070C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4769" name="Google Shape;4769;p108"/>
          <p:cNvGrpSpPr/>
          <p:nvPr/>
        </p:nvGrpSpPr>
        <p:grpSpPr>
          <a:xfrm>
            <a:off x="6643392" y="4581525"/>
            <a:ext cx="1858464" cy="1238211"/>
            <a:chOff x="8552817" y="5310720"/>
            <a:chExt cx="1858464" cy="1238211"/>
          </a:xfrm>
        </p:grpSpPr>
        <p:grpSp>
          <p:nvGrpSpPr>
            <p:cNvPr id="4770" name="Google Shape;4770;p108"/>
            <p:cNvGrpSpPr/>
            <p:nvPr/>
          </p:nvGrpSpPr>
          <p:grpSpPr>
            <a:xfrm>
              <a:off x="8552817" y="5310720"/>
              <a:ext cx="1858464" cy="1238211"/>
              <a:chOff x="2021611" y="5325378"/>
              <a:chExt cx="1858464" cy="1238211"/>
            </a:xfrm>
          </p:grpSpPr>
          <p:sp>
            <p:nvSpPr>
              <p:cNvPr id="4771" name="Google Shape;4771;p108"/>
              <p:cNvSpPr/>
              <p:nvPr/>
            </p:nvSpPr>
            <p:spPr>
              <a:xfrm>
                <a:off x="2021611" y="5325378"/>
                <a:ext cx="1858464" cy="1238211"/>
              </a:xfrm>
              <a:prstGeom prst="roundRect">
                <a:avLst>
                  <a:gd name="adj" fmla="val 4281"/>
                </a:avLst>
              </a:prstGeom>
              <a:solidFill>
                <a:schemeClr val="lt1"/>
              </a:solidFill>
              <a:ln w="1905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772" name="Google Shape;4772;p108"/>
              <p:cNvSpPr txBox="1"/>
              <p:nvPr/>
            </p:nvSpPr>
            <p:spPr>
              <a:xfrm>
                <a:off x="2021611" y="5385545"/>
                <a:ext cx="1858464"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ja-JP" sz="3600" b="1" i="0" u="none" strike="noStrike" cap="none">
                    <a:solidFill>
                      <a:srgbClr val="0070C0"/>
                    </a:solidFill>
                    <a:latin typeface="Arial"/>
                    <a:ea typeface="Arial"/>
                    <a:cs typeface="Arial"/>
                    <a:sym typeface="Arial"/>
                  </a:rPr>
                  <a:t>正解</a:t>
                </a:r>
                <a:endParaRPr sz="3600" b="1" i="0" u="none" strike="noStrike" cap="none">
                  <a:solidFill>
                    <a:srgbClr val="0070C0"/>
                  </a:solidFill>
                  <a:latin typeface="Arial"/>
                  <a:ea typeface="Arial"/>
                  <a:cs typeface="Arial"/>
                  <a:sym typeface="Arial"/>
                </a:endParaRPr>
              </a:p>
            </p:txBody>
          </p:sp>
        </p:grpSp>
        <p:grpSp>
          <p:nvGrpSpPr>
            <p:cNvPr id="4773" name="Google Shape;4773;p108"/>
            <p:cNvGrpSpPr/>
            <p:nvPr/>
          </p:nvGrpSpPr>
          <p:grpSpPr>
            <a:xfrm>
              <a:off x="8808032" y="6042189"/>
              <a:ext cx="1358204" cy="399154"/>
              <a:chOff x="1842005" y="6166650"/>
              <a:chExt cx="1358204" cy="399154"/>
            </a:xfrm>
          </p:grpSpPr>
          <p:sp>
            <p:nvSpPr>
              <p:cNvPr id="4774" name="Google Shape;4774;p108"/>
              <p:cNvSpPr/>
              <p:nvPr/>
            </p:nvSpPr>
            <p:spPr>
              <a:xfrm>
                <a:off x="1842005" y="6166650"/>
                <a:ext cx="1358204"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4775" name="Google Shape;4775;p108"/>
              <p:cNvGrpSpPr/>
              <p:nvPr/>
            </p:nvGrpSpPr>
            <p:grpSpPr>
              <a:xfrm>
                <a:off x="1931524" y="6196970"/>
                <a:ext cx="1154120" cy="338514"/>
                <a:chOff x="2099247" y="6180098"/>
                <a:chExt cx="1154120" cy="338514"/>
              </a:xfrm>
            </p:grpSpPr>
            <p:sp>
              <p:nvSpPr>
                <p:cNvPr id="4776" name="Google Shape;4776;p108"/>
                <p:cNvSpPr txBox="1"/>
                <p:nvPr/>
              </p:nvSpPr>
              <p:spPr>
                <a:xfrm>
                  <a:off x="2099247" y="6180098"/>
                  <a:ext cx="113966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600"/>
                    <a:buFont typeface="Arial"/>
                    <a:buNone/>
                  </a:pPr>
                  <a:r>
                    <a:rPr lang="ja-JP" sz="1600" b="0" i="0" u="none" strike="noStrike" cap="none">
                      <a:solidFill>
                        <a:schemeClr val="lt1"/>
                      </a:solidFill>
                      <a:latin typeface="Arial"/>
                      <a:ea typeface="Arial"/>
                      <a:cs typeface="Arial"/>
                      <a:sym typeface="Arial"/>
                    </a:rPr>
                    <a:t>図に戻る</a:t>
                  </a:r>
                  <a:endParaRPr sz="1600" b="0" i="0" u="none" strike="noStrike" cap="none">
                    <a:solidFill>
                      <a:schemeClr val="lt1"/>
                    </a:solidFill>
                    <a:latin typeface="Arial"/>
                    <a:ea typeface="Arial"/>
                    <a:cs typeface="Arial"/>
                    <a:sym typeface="Arial"/>
                  </a:endParaRPr>
                </a:p>
              </p:txBody>
            </p:sp>
            <p:sp>
              <p:nvSpPr>
                <p:cNvPr id="4777" name="Google Shape;4777;p108"/>
                <p:cNvSpPr/>
                <p:nvPr/>
              </p:nvSpPr>
              <p:spPr>
                <a:xfrm rot="5400000">
                  <a:off x="3042716" y="6251836"/>
                  <a:ext cx="226255" cy="195048"/>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grpSp>
      </p:grpSp>
      <p:sp>
        <p:nvSpPr>
          <p:cNvPr id="4778" name="Google Shape;4778;p108">
            <a:hlinkClick r:id="rId4" action="ppaction://hlinksldjump"/>
          </p:cNvPr>
          <p:cNvSpPr/>
          <p:nvPr/>
        </p:nvSpPr>
        <p:spPr>
          <a:xfrm>
            <a:off x="6898607" y="5312994"/>
            <a:ext cx="1358204" cy="399154"/>
          </a:xfrm>
          <a:prstGeom prst="roundRect">
            <a:avLst>
              <a:gd name="adj" fmla="val 0"/>
            </a:avLst>
          </a:prstGeom>
          <a:solidFill>
            <a:srgbClr val="FF0000">
              <a:alpha val="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4779" name="Google Shape;4779;p108"/>
          <p:cNvGrpSpPr/>
          <p:nvPr/>
        </p:nvGrpSpPr>
        <p:grpSpPr>
          <a:xfrm>
            <a:off x="8691779" y="5058348"/>
            <a:ext cx="864854" cy="286187"/>
            <a:chOff x="4192873" y="3953508"/>
            <a:chExt cx="864854" cy="286187"/>
          </a:xfrm>
        </p:grpSpPr>
        <p:sp>
          <p:nvSpPr>
            <p:cNvPr id="4780" name="Google Shape;4780;p108"/>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781" name="Google Shape;4781;p108"/>
            <p:cNvSpPr txBox="1"/>
            <p:nvPr/>
          </p:nvSpPr>
          <p:spPr>
            <a:xfrm>
              <a:off x="4192873" y="3956993"/>
              <a:ext cx="864854"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公 園▶</a:t>
              </a:r>
              <a:endParaRPr sz="1200" b="1" i="0" u="none" strike="noStrike" cap="none">
                <a:solidFill>
                  <a:schemeClr val="lt1"/>
                </a:solidFill>
                <a:latin typeface="Arial"/>
                <a:ea typeface="Arial"/>
                <a:cs typeface="Arial"/>
                <a:sym typeface="Arial"/>
              </a:endParaRPr>
            </a:p>
          </p:txBody>
        </p:sp>
      </p:grpSp>
    </p:spTree>
  </p:cSld>
  <p:clrMapOvr>
    <a:masterClrMapping/>
  </p:clrMapOvr>
  <p:transition>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4785"/>
        <p:cNvGrpSpPr/>
        <p:nvPr/>
      </p:nvGrpSpPr>
      <p:grpSpPr>
        <a:xfrm>
          <a:off x="0" y="0"/>
          <a:ext cx="0" cy="0"/>
          <a:chOff x="0" y="0"/>
          <a:chExt cx="0" cy="0"/>
        </a:xfrm>
      </p:grpSpPr>
      <p:sp>
        <p:nvSpPr>
          <p:cNvPr id="4786" name="Google Shape;4786;p109">
            <a:hlinkClick r:id="rId3" action="ppaction://hlinksldjump"/>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4787" name="Google Shape;4787;p109"/>
          <p:cNvGrpSpPr/>
          <p:nvPr/>
        </p:nvGrpSpPr>
        <p:grpSpPr>
          <a:xfrm>
            <a:off x="6406087" y="4661072"/>
            <a:ext cx="1864713" cy="287615"/>
            <a:chOff x="6198632" y="4543573"/>
            <a:chExt cx="1864713" cy="287615"/>
          </a:xfrm>
        </p:grpSpPr>
        <p:sp>
          <p:nvSpPr>
            <p:cNvPr id="4788" name="Google Shape;4788;p109"/>
            <p:cNvSpPr/>
            <p:nvPr/>
          </p:nvSpPr>
          <p:spPr>
            <a:xfrm>
              <a:off x="6205586" y="4543573"/>
              <a:ext cx="1826972"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789" name="Google Shape;4789;p109"/>
            <p:cNvSpPr txBox="1"/>
            <p:nvPr/>
          </p:nvSpPr>
          <p:spPr>
            <a:xfrm>
              <a:off x="6198632" y="4550470"/>
              <a:ext cx="1864713"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コンビニエンスストア▶</a:t>
              </a:r>
              <a:endParaRPr sz="1200" b="1" i="0" u="none" strike="noStrike" cap="none">
                <a:solidFill>
                  <a:schemeClr val="lt1"/>
                </a:solidFill>
                <a:latin typeface="Arial"/>
                <a:ea typeface="Arial"/>
                <a:cs typeface="Arial"/>
                <a:sym typeface="Arial"/>
              </a:endParaRPr>
            </a:p>
          </p:txBody>
        </p:sp>
      </p:grpSp>
      <p:grpSp>
        <p:nvGrpSpPr>
          <p:cNvPr id="4790" name="Google Shape;4790;p109"/>
          <p:cNvGrpSpPr/>
          <p:nvPr/>
        </p:nvGrpSpPr>
        <p:grpSpPr>
          <a:xfrm>
            <a:off x="4192873" y="3953508"/>
            <a:ext cx="833875" cy="287846"/>
            <a:chOff x="4192873" y="3953508"/>
            <a:chExt cx="833875" cy="287846"/>
          </a:xfrm>
        </p:grpSpPr>
        <p:sp>
          <p:nvSpPr>
            <p:cNvPr id="4791" name="Google Shape;4791;p109"/>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792" name="Google Shape;4792;p109"/>
            <p:cNvSpPr txBox="1"/>
            <p:nvPr/>
          </p:nvSpPr>
          <p:spPr>
            <a:xfrm>
              <a:off x="4192873" y="3960636"/>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消防署▶</a:t>
              </a:r>
              <a:endParaRPr sz="1200" b="1" i="0" u="none" strike="noStrike" cap="none">
                <a:solidFill>
                  <a:schemeClr val="lt1"/>
                </a:solidFill>
                <a:latin typeface="Arial"/>
                <a:ea typeface="Arial"/>
                <a:cs typeface="Arial"/>
                <a:sym typeface="Arial"/>
              </a:endParaRPr>
            </a:p>
          </p:txBody>
        </p:sp>
      </p:grpSp>
      <p:grpSp>
        <p:nvGrpSpPr>
          <p:cNvPr id="4793" name="Google Shape;4793;p109"/>
          <p:cNvGrpSpPr/>
          <p:nvPr/>
        </p:nvGrpSpPr>
        <p:grpSpPr>
          <a:xfrm>
            <a:off x="2975112" y="3120830"/>
            <a:ext cx="833875" cy="287615"/>
            <a:chOff x="2975112" y="3120830"/>
            <a:chExt cx="833875" cy="287615"/>
          </a:xfrm>
        </p:grpSpPr>
        <p:sp>
          <p:nvSpPr>
            <p:cNvPr id="4794" name="Google Shape;4794;p109"/>
            <p:cNvSpPr/>
            <p:nvPr/>
          </p:nvSpPr>
          <p:spPr>
            <a:xfrm>
              <a:off x="2975112" y="3120830"/>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795" name="Google Shape;4795;p109"/>
            <p:cNvSpPr txBox="1"/>
            <p:nvPr/>
          </p:nvSpPr>
          <p:spPr>
            <a:xfrm>
              <a:off x="2975112" y="3127727"/>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図書館▶</a:t>
              </a:r>
              <a:endParaRPr sz="1200" b="1" i="0" u="none" strike="noStrike" cap="none">
                <a:solidFill>
                  <a:schemeClr val="lt1"/>
                </a:solidFill>
                <a:latin typeface="Arial"/>
                <a:ea typeface="Arial"/>
                <a:cs typeface="Arial"/>
                <a:sym typeface="Arial"/>
              </a:endParaRPr>
            </a:p>
          </p:txBody>
        </p:sp>
      </p:grpSp>
      <p:grpSp>
        <p:nvGrpSpPr>
          <p:cNvPr id="4796" name="Google Shape;4796;p109"/>
          <p:cNvGrpSpPr/>
          <p:nvPr/>
        </p:nvGrpSpPr>
        <p:grpSpPr>
          <a:xfrm>
            <a:off x="1721689" y="3127784"/>
            <a:ext cx="833875" cy="287615"/>
            <a:chOff x="1721689" y="3127784"/>
            <a:chExt cx="833875" cy="287615"/>
          </a:xfrm>
        </p:grpSpPr>
        <p:sp>
          <p:nvSpPr>
            <p:cNvPr id="4797" name="Google Shape;4797;p109"/>
            <p:cNvSpPr/>
            <p:nvPr/>
          </p:nvSpPr>
          <p:spPr>
            <a:xfrm>
              <a:off x="1721689" y="3127784"/>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798" name="Google Shape;4798;p109"/>
            <p:cNvSpPr txBox="1"/>
            <p:nvPr/>
          </p:nvSpPr>
          <p:spPr>
            <a:xfrm>
              <a:off x="1721689" y="3134681"/>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市役所▶</a:t>
              </a:r>
              <a:endParaRPr sz="1200" b="1" i="0" u="none" strike="noStrike" cap="none">
                <a:solidFill>
                  <a:schemeClr val="lt1"/>
                </a:solidFill>
                <a:latin typeface="Arial"/>
                <a:ea typeface="Arial"/>
                <a:cs typeface="Arial"/>
                <a:sym typeface="Arial"/>
              </a:endParaRPr>
            </a:p>
          </p:txBody>
        </p:sp>
      </p:grpSp>
      <p:grpSp>
        <p:nvGrpSpPr>
          <p:cNvPr id="4799" name="Google Shape;4799;p109"/>
          <p:cNvGrpSpPr/>
          <p:nvPr/>
        </p:nvGrpSpPr>
        <p:grpSpPr>
          <a:xfrm>
            <a:off x="2951809" y="4019432"/>
            <a:ext cx="833875" cy="287615"/>
            <a:chOff x="2951809" y="4019432"/>
            <a:chExt cx="833875" cy="287615"/>
          </a:xfrm>
        </p:grpSpPr>
        <p:sp>
          <p:nvSpPr>
            <p:cNvPr id="4800" name="Google Shape;4800;p109"/>
            <p:cNvSpPr/>
            <p:nvPr/>
          </p:nvSpPr>
          <p:spPr>
            <a:xfrm>
              <a:off x="2951809" y="4019432"/>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801" name="Google Shape;4801;p109"/>
            <p:cNvSpPr txBox="1"/>
            <p:nvPr/>
          </p:nvSpPr>
          <p:spPr>
            <a:xfrm>
              <a:off x="2951809" y="4026329"/>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信号機▶</a:t>
              </a:r>
              <a:endParaRPr sz="1200" b="1" i="0" u="none" strike="noStrike" cap="none">
                <a:solidFill>
                  <a:schemeClr val="lt1"/>
                </a:solidFill>
                <a:latin typeface="Arial"/>
                <a:ea typeface="Arial"/>
                <a:cs typeface="Arial"/>
                <a:sym typeface="Arial"/>
              </a:endParaRPr>
            </a:p>
          </p:txBody>
        </p:sp>
      </p:grpSp>
      <p:grpSp>
        <p:nvGrpSpPr>
          <p:cNvPr id="4802" name="Google Shape;4802;p109"/>
          <p:cNvGrpSpPr/>
          <p:nvPr/>
        </p:nvGrpSpPr>
        <p:grpSpPr>
          <a:xfrm>
            <a:off x="3030323" y="4817337"/>
            <a:ext cx="1084800" cy="286187"/>
            <a:chOff x="3030323" y="4817337"/>
            <a:chExt cx="1084800" cy="286187"/>
          </a:xfrm>
        </p:grpSpPr>
        <p:sp>
          <p:nvSpPr>
            <p:cNvPr id="4803" name="Google Shape;4803;p109"/>
            <p:cNvSpPr/>
            <p:nvPr/>
          </p:nvSpPr>
          <p:spPr>
            <a:xfrm>
              <a:off x="3071222" y="4817337"/>
              <a:ext cx="936109"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804" name="Google Shape;4804;p109"/>
            <p:cNvSpPr txBox="1"/>
            <p:nvPr/>
          </p:nvSpPr>
          <p:spPr>
            <a:xfrm>
              <a:off x="3030323" y="4824224"/>
              <a:ext cx="10848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横断歩道▶</a:t>
              </a:r>
              <a:endParaRPr sz="1200" b="1" i="0" u="none" strike="noStrike" cap="none">
                <a:solidFill>
                  <a:schemeClr val="lt1"/>
                </a:solidFill>
                <a:latin typeface="Arial"/>
                <a:ea typeface="Arial"/>
                <a:cs typeface="Arial"/>
                <a:sym typeface="Arial"/>
              </a:endParaRPr>
            </a:p>
          </p:txBody>
        </p:sp>
      </p:grpSp>
      <p:grpSp>
        <p:nvGrpSpPr>
          <p:cNvPr id="4805" name="Google Shape;4805;p109"/>
          <p:cNvGrpSpPr/>
          <p:nvPr/>
        </p:nvGrpSpPr>
        <p:grpSpPr>
          <a:xfrm>
            <a:off x="3190078" y="6341754"/>
            <a:ext cx="1015518" cy="287615"/>
            <a:chOff x="3190078" y="6341754"/>
            <a:chExt cx="1015518" cy="287615"/>
          </a:xfrm>
        </p:grpSpPr>
        <p:sp>
          <p:nvSpPr>
            <p:cNvPr id="4806" name="Google Shape;4806;p109"/>
            <p:cNvSpPr/>
            <p:nvPr/>
          </p:nvSpPr>
          <p:spPr>
            <a:xfrm>
              <a:off x="3190078" y="6341754"/>
              <a:ext cx="978123"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807" name="Google Shape;4807;p109"/>
            <p:cNvSpPr txBox="1"/>
            <p:nvPr/>
          </p:nvSpPr>
          <p:spPr>
            <a:xfrm>
              <a:off x="3190078" y="6348651"/>
              <a:ext cx="1015518"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デパート▶</a:t>
              </a:r>
              <a:endParaRPr sz="1200" b="1" i="0" u="none" strike="noStrike" cap="none">
                <a:solidFill>
                  <a:schemeClr val="lt1"/>
                </a:solidFill>
                <a:latin typeface="Arial"/>
                <a:ea typeface="Arial"/>
                <a:cs typeface="Arial"/>
                <a:sym typeface="Arial"/>
              </a:endParaRPr>
            </a:p>
          </p:txBody>
        </p:sp>
      </p:grpSp>
      <p:grpSp>
        <p:nvGrpSpPr>
          <p:cNvPr id="4808" name="Google Shape;4808;p109"/>
          <p:cNvGrpSpPr/>
          <p:nvPr/>
        </p:nvGrpSpPr>
        <p:grpSpPr>
          <a:xfrm>
            <a:off x="4757307" y="3059493"/>
            <a:ext cx="833875" cy="287615"/>
            <a:chOff x="4757307" y="3059493"/>
            <a:chExt cx="833875" cy="287615"/>
          </a:xfrm>
        </p:grpSpPr>
        <p:sp>
          <p:nvSpPr>
            <p:cNvPr id="4809" name="Google Shape;4809;p109"/>
            <p:cNvSpPr/>
            <p:nvPr/>
          </p:nvSpPr>
          <p:spPr>
            <a:xfrm>
              <a:off x="4757307" y="3059493"/>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810" name="Google Shape;4810;p109"/>
            <p:cNvSpPr txBox="1"/>
            <p:nvPr/>
          </p:nvSpPr>
          <p:spPr>
            <a:xfrm>
              <a:off x="4757307" y="3066390"/>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新聞社▶</a:t>
              </a:r>
              <a:endParaRPr sz="1200" b="1" i="0" u="none" strike="noStrike" cap="none">
                <a:solidFill>
                  <a:schemeClr val="lt1"/>
                </a:solidFill>
                <a:latin typeface="Arial"/>
                <a:ea typeface="Arial"/>
                <a:cs typeface="Arial"/>
                <a:sym typeface="Arial"/>
              </a:endParaRPr>
            </a:p>
          </p:txBody>
        </p:sp>
      </p:grpSp>
      <p:grpSp>
        <p:nvGrpSpPr>
          <p:cNvPr id="4811" name="Google Shape;4811;p109"/>
          <p:cNvGrpSpPr/>
          <p:nvPr/>
        </p:nvGrpSpPr>
        <p:grpSpPr>
          <a:xfrm>
            <a:off x="5566524" y="1279181"/>
            <a:ext cx="1308600" cy="347644"/>
            <a:chOff x="5566524" y="1279181"/>
            <a:chExt cx="1308600" cy="347644"/>
          </a:xfrm>
        </p:grpSpPr>
        <p:sp>
          <p:nvSpPr>
            <p:cNvPr id="4812" name="Google Shape;4812;p109"/>
            <p:cNvSpPr/>
            <p:nvPr/>
          </p:nvSpPr>
          <p:spPr>
            <a:xfrm>
              <a:off x="5639662" y="1318349"/>
              <a:ext cx="1113387"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813" name="Google Shape;4813;p109"/>
            <p:cNvSpPr txBox="1"/>
            <p:nvPr/>
          </p:nvSpPr>
          <p:spPr>
            <a:xfrm>
              <a:off x="5566524" y="1349925"/>
              <a:ext cx="13086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ごみ処理場▶</a:t>
              </a:r>
              <a:endParaRPr sz="1200" b="1" i="0" u="none" strike="noStrike" cap="none">
                <a:solidFill>
                  <a:schemeClr val="lt1"/>
                </a:solidFill>
                <a:latin typeface="Arial"/>
                <a:ea typeface="Arial"/>
                <a:cs typeface="Arial"/>
                <a:sym typeface="Arial"/>
              </a:endParaRPr>
            </a:p>
          </p:txBody>
        </p:sp>
        <p:sp>
          <p:nvSpPr>
            <p:cNvPr id="4814" name="Google Shape;4814;p109"/>
            <p:cNvSpPr txBox="1"/>
            <p:nvPr/>
          </p:nvSpPr>
          <p:spPr>
            <a:xfrm>
              <a:off x="6015038" y="1279181"/>
              <a:ext cx="660082" cy="18466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ja-JP" sz="600" b="0" i="0" u="none" strike="noStrike" cap="none">
                  <a:solidFill>
                    <a:schemeClr val="lt1"/>
                  </a:solidFill>
                  <a:latin typeface="Arial"/>
                  <a:ea typeface="Arial"/>
                  <a:cs typeface="Arial"/>
                  <a:sym typeface="Arial"/>
                </a:rPr>
                <a:t>しょりじょう</a:t>
              </a:r>
              <a:endParaRPr sz="600" b="0" i="0" u="none" strike="noStrike" cap="none">
                <a:solidFill>
                  <a:schemeClr val="lt1"/>
                </a:solidFill>
                <a:latin typeface="Arial"/>
                <a:ea typeface="Arial"/>
                <a:cs typeface="Arial"/>
                <a:sym typeface="Arial"/>
              </a:endParaRPr>
            </a:p>
          </p:txBody>
        </p:sp>
      </p:grpSp>
      <p:grpSp>
        <p:nvGrpSpPr>
          <p:cNvPr id="4815" name="Google Shape;4815;p109"/>
          <p:cNvGrpSpPr/>
          <p:nvPr/>
        </p:nvGrpSpPr>
        <p:grpSpPr>
          <a:xfrm>
            <a:off x="5005319" y="6204344"/>
            <a:ext cx="855304" cy="350238"/>
            <a:chOff x="5620614" y="6410682"/>
            <a:chExt cx="855304" cy="350238"/>
          </a:xfrm>
        </p:grpSpPr>
        <p:sp>
          <p:nvSpPr>
            <p:cNvPr id="4816" name="Google Shape;4816;p109"/>
            <p:cNvSpPr/>
            <p:nvPr/>
          </p:nvSpPr>
          <p:spPr>
            <a:xfrm>
              <a:off x="5620614" y="6449623"/>
              <a:ext cx="813526"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817" name="Google Shape;4817;p109"/>
            <p:cNvSpPr txBox="1"/>
            <p:nvPr/>
          </p:nvSpPr>
          <p:spPr>
            <a:xfrm>
              <a:off x="5642043" y="6480202"/>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警察署▶</a:t>
              </a:r>
              <a:endParaRPr sz="1200" b="1" i="0" u="none" strike="noStrike" cap="none">
                <a:solidFill>
                  <a:schemeClr val="lt1"/>
                </a:solidFill>
                <a:latin typeface="Arial"/>
                <a:ea typeface="Arial"/>
                <a:cs typeface="Arial"/>
                <a:sym typeface="Arial"/>
              </a:endParaRPr>
            </a:p>
          </p:txBody>
        </p:sp>
        <p:sp>
          <p:nvSpPr>
            <p:cNvPr id="4818" name="Google Shape;4818;p109"/>
            <p:cNvSpPr txBox="1"/>
            <p:nvPr/>
          </p:nvSpPr>
          <p:spPr>
            <a:xfrm>
              <a:off x="5667603" y="6410682"/>
              <a:ext cx="672043" cy="18466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600"/>
                <a:buFont typeface="Arial"/>
                <a:buNone/>
              </a:pPr>
              <a:r>
                <a:rPr lang="ja-JP" sz="600" b="0" i="0" u="none" strike="noStrike" cap="none">
                  <a:solidFill>
                    <a:schemeClr val="lt1"/>
                  </a:solidFill>
                  <a:latin typeface="Arial"/>
                  <a:ea typeface="Arial"/>
                  <a:cs typeface="Arial"/>
                  <a:sym typeface="Arial"/>
                </a:rPr>
                <a:t>けいさつしょ</a:t>
              </a:r>
              <a:endParaRPr sz="600" b="0" i="0" u="none" strike="noStrike" cap="none">
                <a:solidFill>
                  <a:schemeClr val="lt1"/>
                </a:solidFill>
                <a:latin typeface="Arial"/>
                <a:ea typeface="Arial"/>
                <a:cs typeface="Arial"/>
                <a:sym typeface="Arial"/>
              </a:endParaRPr>
            </a:p>
          </p:txBody>
        </p:sp>
      </p:grpSp>
      <p:grpSp>
        <p:nvGrpSpPr>
          <p:cNvPr id="4819" name="Google Shape;4819;p109"/>
          <p:cNvGrpSpPr/>
          <p:nvPr/>
        </p:nvGrpSpPr>
        <p:grpSpPr>
          <a:xfrm>
            <a:off x="5069475" y="3580733"/>
            <a:ext cx="1217100" cy="286187"/>
            <a:chOff x="6141484" y="4543573"/>
            <a:chExt cx="1217100" cy="286187"/>
          </a:xfrm>
        </p:grpSpPr>
        <p:sp>
          <p:nvSpPr>
            <p:cNvPr id="4820" name="Google Shape;4820;p109"/>
            <p:cNvSpPr/>
            <p:nvPr/>
          </p:nvSpPr>
          <p:spPr>
            <a:xfrm>
              <a:off x="6205586" y="4543573"/>
              <a:ext cx="1065055"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821" name="Google Shape;4821;p109"/>
            <p:cNvSpPr txBox="1"/>
            <p:nvPr/>
          </p:nvSpPr>
          <p:spPr>
            <a:xfrm>
              <a:off x="6141484" y="4550463"/>
              <a:ext cx="12171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マンション▶</a:t>
              </a:r>
              <a:endParaRPr sz="1200" b="1" i="0" u="none" strike="noStrike" cap="none">
                <a:solidFill>
                  <a:schemeClr val="lt1"/>
                </a:solidFill>
                <a:latin typeface="Arial"/>
                <a:ea typeface="Arial"/>
                <a:cs typeface="Arial"/>
                <a:sym typeface="Arial"/>
              </a:endParaRPr>
            </a:p>
          </p:txBody>
        </p:sp>
      </p:grpSp>
      <p:grpSp>
        <p:nvGrpSpPr>
          <p:cNvPr id="4822" name="Google Shape;4822;p109"/>
          <p:cNvGrpSpPr/>
          <p:nvPr/>
        </p:nvGrpSpPr>
        <p:grpSpPr>
          <a:xfrm>
            <a:off x="6551173" y="3616668"/>
            <a:ext cx="864854" cy="287615"/>
            <a:chOff x="4192873" y="3953508"/>
            <a:chExt cx="864854" cy="287615"/>
          </a:xfrm>
        </p:grpSpPr>
        <p:sp>
          <p:nvSpPr>
            <p:cNvPr id="4823" name="Google Shape;4823;p109"/>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824" name="Google Shape;4824;p109"/>
            <p:cNvSpPr txBox="1"/>
            <p:nvPr/>
          </p:nvSpPr>
          <p:spPr>
            <a:xfrm>
              <a:off x="4192873" y="3960405"/>
              <a:ext cx="864854"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学 校▶</a:t>
              </a:r>
              <a:endParaRPr sz="1200" b="1" i="0" u="none" strike="noStrike" cap="none">
                <a:solidFill>
                  <a:schemeClr val="lt1"/>
                </a:solidFill>
                <a:latin typeface="Arial"/>
                <a:ea typeface="Arial"/>
                <a:cs typeface="Arial"/>
                <a:sym typeface="Arial"/>
              </a:endParaRPr>
            </a:p>
          </p:txBody>
        </p:sp>
      </p:grpSp>
      <p:grpSp>
        <p:nvGrpSpPr>
          <p:cNvPr id="4825" name="Google Shape;4825;p109"/>
          <p:cNvGrpSpPr/>
          <p:nvPr/>
        </p:nvGrpSpPr>
        <p:grpSpPr>
          <a:xfrm>
            <a:off x="7136463" y="5404953"/>
            <a:ext cx="864854" cy="287615"/>
            <a:chOff x="4192873" y="3953508"/>
            <a:chExt cx="864854" cy="287615"/>
          </a:xfrm>
        </p:grpSpPr>
        <p:sp>
          <p:nvSpPr>
            <p:cNvPr id="4826" name="Google Shape;4826;p109"/>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827" name="Google Shape;4827;p109"/>
            <p:cNvSpPr txBox="1"/>
            <p:nvPr/>
          </p:nvSpPr>
          <p:spPr>
            <a:xfrm>
              <a:off x="4192873" y="3960405"/>
              <a:ext cx="864854"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橋▶</a:t>
              </a:r>
              <a:endParaRPr sz="1200" b="1" i="0" u="none" strike="noStrike" cap="none">
                <a:solidFill>
                  <a:schemeClr val="lt1"/>
                </a:solidFill>
                <a:latin typeface="Arial"/>
                <a:ea typeface="Arial"/>
                <a:cs typeface="Arial"/>
                <a:sym typeface="Arial"/>
              </a:endParaRPr>
            </a:p>
          </p:txBody>
        </p:sp>
      </p:grpSp>
      <p:grpSp>
        <p:nvGrpSpPr>
          <p:cNvPr id="4828" name="Google Shape;4828;p109"/>
          <p:cNvGrpSpPr/>
          <p:nvPr/>
        </p:nvGrpSpPr>
        <p:grpSpPr>
          <a:xfrm>
            <a:off x="8691779" y="5058348"/>
            <a:ext cx="864854" cy="286187"/>
            <a:chOff x="4192873" y="3953508"/>
            <a:chExt cx="864854" cy="286187"/>
          </a:xfrm>
        </p:grpSpPr>
        <p:sp>
          <p:nvSpPr>
            <p:cNvPr id="4829" name="Google Shape;4829;p109"/>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830" name="Google Shape;4830;p109"/>
            <p:cNvSpPr txBox="1"/>
            <p:nvPr/>
          </p:nvSpPr>
          <p:spPr>
            <a:xfrm>
              <a:off x="4192873" y="3956993"/>
              <a:ext cx="864854"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公 園▶</a:t>
              </a:r>
              <a:endParaRPr sz="1200" b="1" i="0" u="none" strike="noStrike" cap="none">
                <a:solidFill>
                  <a:schemeClr val="lt1"/>
                </a:solidFill>
                <a:latin typeface="Arial"/>
                <a:ea typeface="Arial"/>
                <a:cs typeface="Arial"/>
                <a:sym typeface="Arial"/>
              </a:endParaRPr>
            </a:p>
          </p:txBody>
        </p:sp>
      </p:grpSp>
      <p:grpSp>
        <p:nvGrpSpPr>
          <p:cNvPr id="4831" name="Google Shape;4831;p109"/>
          <p:cNvGrpSpPr/>
          <p:nvPr/>
        </p:nvGrpSpPr>
        <p:grpSpPr>
          <a:xfrm>
            <a:off x="8691779" y="4151838"/>
            <a:ext cx="833875" cy="287615"/>
            <a:chOff x="4192873" y="3953508"/>
            <a:chExt cx="833875" cy="287615"/>
          </a:xfrm>
        </p:grpSpPr>
        <p:sp>
          <p:nvSpPr>
            <p:cNvPr id="4832" name="Google Shape;4832;p109"/>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833" name="Google Shape;4833;p109"/>
            <p:cNvSpPr txBox="1"/>
            <p:nvPr/>
          </p:nvSpPr>
          <p:spPr>
            <a:xfrm>
              <a:off x="4192873" y="3960405"/>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公民館▶</a:t>
              </a:r>
              <a:endParaRPr sz="1200" b="1" i="0" u="none" strike="noStrike" cap="none">
                <a:solidFill>
                  <a:schemeClr val="lt1"/>
                </a:solidFill>
                <a:latin typeface="Arial"/>
                <a:ea typeface="Arial"/>
                <a:cs typeface="Arial"/>
                <a:sym typeface="Arial"/>
              </a:endParaRPr>
            </a:p>
          </p:txBody>
        </p:sp>
      </p:grpSp>
      <p:grpSp>
        <p:nvGrpSpPr>
          <p:cNvPr id="4834" name="Google Shape;4834;p109"/>
          <p:cNvGrpSpPr/>
          <p:nvPr/>
        </p:nvGrpSpPr>
        <p:grpSpPr>
          <a:xfrm>
            <a:off x="6183109" y="2964565"/>
            <a:ext cx="864854" cy="287615"/>
            <a:chOff x="4192873" y="3953508"/>
            <a:chExt cx="864854" cy="287615"/>
          </a:xfrm>
        </p:grpSpPr>
        <p:sp>
          <p:nvSpPr>
            <p:cNvPr id="4835" name="Google Shape;4835;p109"/>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836" name="Google Shape;4836;p109"/>
            <p:cNvSpPr txBox="1"/>
            <p:nvPr/>
          </p:nvSpPr>
          <p:spPr>
            <a:xfrm>
              <a:off x="4192873" y="3960405"/>
              <a:ext cx="864854"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工 場▶</a:t>
              </a:r>
              <a:endParaRPr sz="1200" b="1" i="0" u="none" strike="noStrike" cap="none">
                <a:solidFill>
                  <a:schemeClr val="lt1"/>
                </a:solidFill>
                <a:latin typeface="Arial"/>
                <a:ea typeface="Arial"/>
                <a:cs typeface="Arial"/>
                <a:sym typeface="Arial"/>
              </a:endParaRPr>
            </a:p>
          </p:txBody>
        </p:sp>
      </p:grpSp>
      <p:grpSp>
        <p:nvGrpSpPr>
          <p:cNvPr id="4837" name="Google Shape;4837;p109"/>
          <p:cNvGrpSpPr/>
          <p:nvPr/>
        </p:nvGrpSpPr>
        <p:grpSpPr>
          <a:xfrm>
            <a:off x="8679028" y="1686069"/>
            <a:ext cx="864854" cy="286645"/>
            <a:chOff x="4192873" y="3953508"/>
            <a:chExt cx="864854" cy="286645"/>
          </a:xfrm>
        </p:grpSpPr>
        <p:sp>
          <p:nvSpPr>
            <p:cNvPr id="4838" name="Google Shape;4838;p109"/>
            <p:cNvSpPr/>
            <p:nvPr/>
          </p:nvSpPr>
          <p:spPr>
            <a:xfrm>
              <a:off x="4192873" y="3953508"/>
              <a:ext cx="787271" cy="286187"/>
            </a:xfrm>
            <a:prstGeom prst="roundRect">
              <a:avLst>
                <a:gd name="adj" fmla="val 50000"/>
              </a:avLst>
            </a:prstGeom>
            <a:solidFill>
              <a:srgbClr val="C80000">
                <a:alpha val="6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839" name="Google Shape;4839;p109"/>
            <p:cNvSpPr txBox="1"/>
            <p:nvPr/>
          </p:nvSpPr>
          <p:spPr>
            <a:xfrm>
              <a:off x="4192873" y="3959435"/>
              <a:ext cx="864854"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県 庁▶</a:t>
              </a:r>
              <a:endParaRPr sz="1200" b="1" i="0" u="none" strike="noStrike" cap="none">
                <a:solidFill>
                  <a:schemeClr val="lt1"/>
                </a:solidFill>
                <a:latin typeface="Arial"/>
                <a:ea typeface="Arial"/>
                <a:cs typeface="Arial"/>
                <a:sym typeface="Arial"/>
              </a:endParaRPr>
            </a:p>
          </p:txBody>
        </p:sp>
      </p:grpSp>
      <p:pic>
        <p:nvPicPr>
          <p:cNvPr id="4840" name="Google Shape;4840;p109"/>
          <p:cNvPicPr preferRelativeResize="0"/>
          <p:nvPr/>
        </p:nvPicPr>
        <p:blipFill rotWithShape="1">
          <a:blip r:embed="rId4">
            <a:alphaModFix/>
          </a:blip>
          <a:srcRect/>
          <a:stretch/>
        </p:blipFill>
        <p:spPr>
          <a:xfrm>
            <a:off x="738008" y="2226956"/>
            <a:ext cx="828864" cy="2415547"/>
          </a:xfrm>
          <a:prstGeom prst="rect">
            <a:avLst/>
          </a:prstGeom>
          <a:noFill/>
          <a:ln>
            <a:noFill/>
          </a:ln>
        </p:spPr>
      </p:pic>
      <p:pic>
        <p:nvPicPr>
          <p:cNvPr id="4841" name="Google Shape;4841;p109"/>
          <p:cNvPicPr preferRelativeResize="0"/>
          <p:nvPr/>
        </p:nvPicPr>
        <p:blipFill rotWithShape="1">
          <a:blip r:embed="rId5">
            <a:alphaModFix/>
          </a:blip>
          <a:srcRect/>
          <a:stretch/>
        </p:blipFill>
        <p:spPr>
          <a:xfrm>
            <a:off x="10850685" y="2584220"/>
            <a:ext cx="963061" cy="2210304"/>
          </a:xfrm>
          <a:prstGeom prst="rect">
            <a:avLst/>
          </a:prstGeom>
          <a:noFill/>
          <a:ln>
            <a:noFill/>
          </a:ln>
        </p:spPr>
      </p:pic>
      <p:grpSp>
        <p:nvGrpSpPr>
          <p:cNvPr id="4842" name="Google Shape;4842;p109"/>
          <p:cNvGrpSpPr/>
          <p:nvPr/>
        </p:nvGrpSpPr>
        <p:grpSpPr>
          <a:xfrm>
            <a:off x="201954" y="1255867"/>
            <a:ext cx="2869268" cy="894581"/>
            <a:chOff x="201954" y="1255867"/>
            <a:chExt cx="2869268" cy="894581"/>
          </a:xfrm>
        </p:grpSpPr>
        <p:sp>
          <p:nvSpPr>
            <p:cNvPr id="4843" name="Google Shape;4843;p109"/>
            <p:cNvSpPr/>
            <p:nvPr/>
          </p:nvSpPr>
          <p:spPr>
            <a:xfrm>
              <a:off x="201954" y="1255867"/>
              <a:ext cx="2715599" cy="894581"/>
            </a:xfrm>
            <a:prstGeom prst="wedgeRoundRectCallout">
              <a:avLst>
                <a:gd name="adj1" fmla="val 846"/>
                <a:gd name="adj2" fmla="val 66065"/>
                <a:gd name="adj3" fmla="val 16667"/>
              </a:avLst>
            </a:prstGeom>
            <a:solidFill>
              <a:schemeClr val="lt1"/>
            </a:solidFill>
            <a:ln w="12700" cap="flat" cmpd="sng">
              <a:solidFill>
                <a:schemeClr val="dk1"/>
              </a:solidFill>
              <a:prstDash val="solid"/>
              <a:miter lim="800000"/>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844" name="Google Shape;4844;p109"/>
            <p:cNvSpPr txBox="1"/>
            <p:nvPr/>
          </p:nvSpPr>
          <p:spPr>
            <a:xfrm>
              <a:off x="236244" y="1275553"/>
              <a:ext cx="2834978" cy="867890"/>
            </a:xfrm>
            <a:prstGeom prst="rect">
              <a:avLst/>
            </a:prstGeom>
            <a:noFill/>
            <a:ln>
              <a:noFill/>
            </a:ln>
            <a:effectLst>
              <a:outerShdw blurRad="63500" sx="102000" sy="102000" algn="ctr" rotWithShape="0">
                <a:srgbClr val="000000">
                  <a:alpha val="40000"/>
                </a:srgbClr>
              </a:outerShdw>
            </a:effectLst>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税金を使って作られる施設</a:t>
              </a:r>
              <a:endParaRPr sz="1400" b="0" i="0" u="none" strike="noStrike" cap="none">
                <a:solidFill>
                  <a:schemeClr val="dk1"/>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や設備はどれだろう？</a:t>
              </a:r>
              <a:endParaRPr sz="1400" b="0" i="0" u="none" strike="noStrike" cap="none">
                <a:solidFill>
                  <a:srgbClr val="000000"/>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正解のボタンを押してみよう。</a:t>
              </a:r>
              <a:endParaRPr sz="1400" b="0" i="0" u="none" strike="noStrike" cap="none">
                <a:solidFill>
                  <a:srgbClr val="000000"/>
                </a:solidFill>
                <a:latin typeface="Arial"/>
                <a:ea typeface="Arial"/>
                <a:cs typeface="Arial"/>
                <a:sym typeface="Arial"/>
              </a:endParaRPr>
            </a:p>
          </p:txBody>
        </p:sp>
      </p:grpSp>
      <p:grpSp>
        <p:nvGrpSpPr>
          <p:cNvPr id="4845" name="Google Shape;4845;p109"/>
          <p:cNvGrpSpPr/>
          <p:nvPr/>
        </p:nvGrpSpPr>
        <p:grpSpPr>
          <a:xfrm>
            <a:off x="9993599" y="4910247"/>
            <a:ext cx="2010036" cy="1440245"/>
            <a:chOff x="201955" y="1255867"/>
            <a:chExt cx="2010036" cy="1440245"/>
          </a:xfrm>
        </p:grpSpPr>
        <p:sp>
          <p:nvSpPr>
            <p:cNvPr id="4846" name="Google Shape;4846;p109"/>
            <p:cNvSpPr/>
            <p:nvPr/>
          </p:nvSpPr>
          <p:spPr>
            <a:xfrm>
              <a:off x="201955" y="1255867"/>
              <a:ext cx="2001280" cy="1440245"/>
            </a:xfrm>
            <a:prstGeom prst="wedgeRoundRectCallout">
              <a:avLst>
                <a:gd name="adj1" fmla="val -7118"/>
                <a:gd name="adj2" fmla="val -64029"/>
                <a:gd name="adj3" fmla="val 16667"/>
              </a:avLst>
            </a:prstGeom>
            <a:solidFill>
              <a:schemeClr val="lt1"/>
            </a:solidFill>
            <a:ln w="12700" cap="flat" cmpd="sng">
              <a:solidFill>
                <a:schemeClr val="dk1"/>
              </a:solidFill>
              <a:prstDash val="solid"/>
              <a:miter lim="800000"/>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847" name="Google Shape;4847;p109"/>
            <p:cNvSpPr txBox="1"/>
            <p:nvPr/>
          </p:nvSpPr>
          <p:spPr>
            <a:xfrm>
              <a:off x="216339" y="1319042"/>
              <a:ext cx="1995652" cy="867890"/>
            </a:xfrm>
            <a:prstGeom prst="rect">
              <a:avLst/>
            </a:prstGeom>
            <a:noFill/>
            <a:ln>
              <a:noFill/>
            </a:ln>
            <a:effectLst>
              <a:outerShdw blurRad="63500" sx="102000" sy="102000" algn="ctr" rotWithShape="0">
                <a:srgbClr val="000000">
                  <a:alpha val="40000"/>
                </a:srgbClr>
              </a:outerShdw>
            </a:effectLst>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いくつあるかな？</a:t>
              </a:r>
              <a:endParaRPr sz="1400" b="0" i="0" u="none" strike="noStrike" cap="none">
                <a:solidFill>
                  <a:srgbClr val="000000"/>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400"/>
                <a:buFont typeface="Arial"/>
                <a:buNone/>
              </a:pPr>
              <a:r>
                <a:rPr lang="ja-JP" sz="1400" b="0" i="0" u="none" strike="noStrike" cap="none">
                  <a:solidFill>
                    <a:schemeClr val="dk1"/>
                  </a:solidFill>
                  <a:latin typeface="Arial"/>
                  <a:ea typeface="Arial"/>
                  <a:cs typeface="Arial"/>
                  <a:sym typeface="Arial"/>
                </a:rPr>
                <a:t>「答え一覧ボタン」を押すと答えがでるよ。</a:t>
              </a:r>
              <a:endParaRPr sz="1400" b="0" i="0" u="none" strike="noStrike" cap="none">
                <a:solidFill>
                  <a:srgbClr val="000000"/>
                </a:solidFill>
                <a:latin typeface="Arial"/>
                <a:ea typeface="Arial"/>
                <a:cs typeface="Arial"/>
                <a:sym typeface="Arial"/>
              </a:endParaRPr>
            </a:p>
          </p:txBody>
        </p:sp>
      </p:grpSp>
      <p:grpSp>
        <p:nvGrpSpPr>
          <p:cNvPr id="4848" name="Google Shape;4848;p109"/>
          <p:cNvGrpSpPr/>
          <p:nvPr/>
        </p:nvGrpSpPr>
        <p:grpSpPr>
          <a:xfrm>
            <a:off x="10264439" y="5856450"/>
            <a:ext cx="1461469" cy="399154"/>
            <a:chOff x="1257316" y="6166651"/>
            <a:chExt cx="1461469" cy="399154"/>
          </a:xfrm>
        </p:grpSpPr>
        <p:sp>
          <p:nvSpPr>
            <p:cNvPr id="4849" name="Google Shape;4849;p109"/>
            <p:cNvSpPr/>
            <p:nvPr/>
          </p:nvSpPr>
          <p:spPr>
            <a:xfrm>
              <a:off x="1257316" y="6166651"/>
              <a:ext cx="1461469"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4850" name="Google Shape;4850;p109"/>
            <p:cNvGrpSpPr/>
            <p:nvPr/>
          </p:nvGrpSpPr>
          <p:grpSpPr>
            <a:xfrm>
              <a:off x="1400567" y="6185730"/>
              <a:ext cx="1169414" cy="338514"/>
              <a:chOff x="1568290" y="6168858"/>
              <a:chExt cx="1169414" cy="338514"/>
            </a:xfrm>
          </p:grpSpPr>
          <p:sp>
            <p:nvSpPr>
              <p:cNvPr id="4851" name="Google Shape;4851;p109"/>
              <p:cNvSpPr txBox="1"/>
              <p:nvPr/>
            </p:nvSpPr>
            <p:spPr>
              <a:xfrm>
                <a:off x="1568290" y="6168858"/>
                <a:ext cx="1016492"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600"/>
                  <a:buFont typeface="Arial"/>
                  <a:buNone/>
                </a:pPr>
                <a:r>
                  <a:rPr lang="ja-JP" sz="1600" b="0" i="0" u="none" strike="noStrike" cap="none">
                    <a:solidFill>
                      <a:schemeClr val="lt1"/>
                    </a:solidFill>
                    <a:latin typeface="Arial"/>
                    <a:ea typeface="Arial"/>
                    <a:cs typeface="Arial"/>
                    <a:sym typeface="Arial"/>
                  </a:rPr>
                  <a:t>答え一覧</a:t>
                </a:r>
                <a:endParaRPr sz="1600" b="0" i="0" u="none" strike="noStrike" cap="none">
                  <a:solidFill>
                    <a:schemeClr val="lt1"/>
                  </a:solidFill>
                  <a:latin typeface="Arial"/>
                  <a:ea typeface="Arial"/>
                  <a:cs typeface="Arial"/>
                  <a:sym typeface="Arial"/>
                </a:endParaRPr>
              </a:p>
            </p:txBody>
          </p:sp>
          <p:sp>
            <p:nvSpPr>
              <p:cNvPr id="4852" name="Google Shape;4852;p109"/>
              <p:cNvSpPr/>
              <p:nvPr/>
            </p:nvSpPr>
            <p:spPr>
              <a:xfrm rot="5400000">
                <a:off x="2527053" y="6251838"/>
                <a:ext cx="226255" cy="195048"/>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grpSp>
      <p:sp>
        <p:nvSpPr>
          <p:cNvPr id="4853" name="Google Shape;4853;p109">
            <a:hlinkClick r:id="rId6" action="ppaction://hlinksldjump"/>
          </p:cNvPr>
          <p:cNvSpPr/>
          <p:nvPr/>
        </p:nvSpPr>
        <p:spPr>
          <a:xfrm>
            <a:off x="10263600" y="5857200"/>
            <a:ext cx="1461469" cy="399154"/>
          </a:xfrm>
          <a:prstGeom prst="roundRect">
            <a:avLst>
              <a:gd name="adj" fmla="val 0"/>
            </a:avLst>
          </a:prstGeom>
          <a:solidFill>
            <a:srgbClr val="FF0000">
              <a:alpha val="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4854" name="Google Shape;4854;p109">
            <a:hlinkClick r:id="rId7" action="ppaction://hlinksldjump"/>
          </p:cNvPr>
          <p:cNvSpPr/>
          <p:nvPr/>
        </p:nvSpPr>
        <p:spPr>
          <a:xfrm>
            <a:off x="2975112" y="3124631"/>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855" name="Google Shape;4855;p109">
            <a:hlinkClick r:id="rId8" action="ppaction://hlinksldjump"/>
          </p:cNvPr>
          <p:cNvSpPr/>
          <p:nvPr/>
        </p:nvSpPr>
        <p:spPr>
          <a:xfrm>
            <a:off x="1721689" y="3127784"/>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856" name="Google Shape;4856;p109">
            <a:hlinkClick r:id="rId9" action="ppaction://hlinksldjump"/>
          </p:cNvPr>
          <p:cNvSpPr/>
          <p:nvPr/>
        </p:nvSpPr>
        <p:spPr>
          <a:xfrm>
            <a:off x="2948220" y="4019431"/>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857" name="Google Shape;4857;p109">
            <a:hlinkClick r:id="rId10" action="ppaction://hlinksldjump"/>
          </p:cNvPr>
          <p:cNvSpPr/>
          <p:nvPr/>
        </p:nvSpPr>
        <p:spPr>
          <a:xfrm>
            <a:off x="3071222" y="4813536"/>
            <a:ext cx="936000" cy="286200"/>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858" name="Google Shape;4858;p109">
            <a:hlinkClick r:id="rId11" action="ppaction://hlinksldjump"/>
          </p:cNvPr>
          <p:cNvSpPr/>
          <p:nvPr/>
        </p:nvSpPr>
        <p:spPr>
          <a:xfrm>
            <a:off x="4189284" y="3953507"/>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859" name="Google Shape;4859;p109">
            <a:hlinkClick r:id="rId12" action="ppaction://hlinksldjump"/>
          </p:cNvPr>
          <p:cNvSpPr/>
          <p:nvPr/>
        </p:nvSpPr>
        <p:spPr>
          <a:xfrm>
            <a:off x="3190078" y="6337953"/>
            <a:ext cx="978123"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860" name="Google Shape;4860;p109">
            <a:hlinkClick r:id="rId13" action="ppaction://hlinksldjump"/>
          </p:cNvPr>
          <p:cNvSpPr/>
          <p:nvPr/>
        </p:nvSpPr>
        <p:spPr>
          <a:xfrm>
            <a:off x="5643931" y="1321427"/>
            <a:ext cx="1115700" cy="286200"/>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861" name="Google Shape;4861;p109">
            <a:hlinkClick r:id="rId14" action="ppaction://hlinksldjump"/>
          </p:cNvPr>
          <p:cNvSpPr/>
          <p:nvPr/>
        </p:nvSpPr>
        <p:spPr>
          <a:xfrm>
            <a:off x="4757306" y="3058465"/>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862" name="Google Shape;4862;p109">
            <a:hlinkClick r:id="rId15" action="ppaction://hlinksldjump"/>
          </p:cNvPr>
          <p:cNvSpPr/>
          <p:nvPr/>
        </p:nvSpPr>
        <p:spPr>
          <a:xfrm>
            <a:off x="5145537" y="3580733"/>
            <a:ext cx="1065000" cy="286200"/>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863" name="Google Shape;4863;p109">
            <a:hlinkClick r:id="rId16" action="ppaction://hlinksldjump"/>
          </p:cNvPr>
          <p:cNvSpPr/>
          <p:nvPr/>
        </p:nvSpPr>
        <p:spPr>
          <a:xfrm>
            <a:off x="6183109" y="2964564"/>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864" name="Google Shape;4864;p109">
            <a:hlinkClick r:id="rId17" action="ppaction://hlinksldjump"/>
          </p:cNvPr>
          <p:cNvSpPr/>
          <p:nvPr/>
        </p:nvSpPr>
        <p:spPr>
          <a:xfrm>
            <a:off x="6551172" y="3616668"/>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865" name="Google Shape;4865;p109">
            <a:hlinkClick r:id="rId18" action="ppaction://hlinksldjump"/>
          </p:cNvPr>
          <p:cNvSpPr/>
          <p:nvPr/>
        </p:nvSpPr>
        <p:spPr>
          <a:xfrm>
            <a:off x="6413041" y="4667251"/>
            <a:ext cx="1826972"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866" name="Google Shape;4866;p109">
            <a:hlinkClick r:id="rId19" action="ppaction://hlinksldjump"/>
          </p:cNvPr>
          <p:cNvSpPr/>
          <p:nvPr/>
        </p:nvSpPr>
        <p:spPr>
          <a:xfrm>
            <a:off x="7136463" y="5404953"/>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867" name="Google Shape;4867;p109">
            <a:hlinkClick r:id="rId20" action="ppaction://hlinksldjump"/>
          </p:cNvPr>
          <p:cNvSpPr/>
          <p:nvPr/>
        </p:nvSpPr>
        <p:spPr>
          <a:xfrm>
            <a:off x="5005319" y="6242257"/>
            <a:ext cx="813526"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868" name="Google Shape;4868;p109">
            <a:hlinkClick r:id="rId21" action="ppaction://hlinksldjump"/>
          </p:cNvPr>
          <p:cNvSpPr/>
          <p:nvPr/>
        </p:nvSpPr>
        <p:spPr>
          <a:xfrm>
            <a:off x="8679028" y="1686069"/>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869" name="Google Shape;4869;p109">
            <a:hlinkClick r:id="rId22" action="ppaction://hlinksldjump"/>
          </p:cNvPr>
          <p:cNvSpPr/>
          <p:nvPr/>
        </p:nvSpPr>
        <p:spPr>
          <a:xfrm>
            <a:off x="8691779" y="4151838"/>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870" name="Google Shape;4870;p109">
            <a:hlinkClick r:id="rId23" action="ppaction://hlinksldjump"/>
          </p:cNvPr>
          <p:cNvSpPr/>
          <p:nvPr/>
        </p:nvSpPr>
        <p:spPr>
          <a:xfrm>
            <a:off x="8691778" y="5058347"/>
            <a:ext cx="787271" cy="286187"/>
          </a:xfrm>
          <a:prstGeom prst="roundRect">
            <a:avLst>
              <a:gd name="adj" fmla="val 50000"/>
            </a:avLst>
          </a:prstGeom>
          <a:solidFill>
            <a:schemeClr val="dk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4874"/>
        <p:cNvGrpSpPr/>
        <p:nvPr/>
      </p:nvGrpSpPr>
      <p:grpSpPr>
        <a:xfrm>
          <a:off x="0" y="0"/>
          <a:ext cx="0" cy="0"/>
          <a:chOff x="0" y="0"/>
          <a:chExt cx="0" cy="0"/>
        </a:xfrm>
      </p:grpSpPr>
      <p:sp>
        <p:nvSpPr>
          <p:cNvPr id="4875" name="Google Shape;4875;p110"/>
          <p:cNvSpPr/>
          <p:nvPr/>
        </p:nvSpPr>
        <p:spPr>
          <a:xfrm>
            <a:off x="1781207" y="2923604"/>
            <a:ext cx="668203" cy="668203"/>
          </a:xfrm>
          <a:prstGeom prst="donut">
            <a:avLst>
              <a:gd name="adj" fmla="val 11639"/>
            </a:avLst>
          </a:prstGeom>
          <a:solidFill>
            <a:srgbClr val="0070C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876" name="Google Shape;4876;p110"/>
          <p:cNvSpPr/>
          <p:nvPr/>
        </p:nvSpPr>
        <p:spPr>
          <a:xfrm>
            <a:off x="3037700" y="2921341"/>
            <a:ext cx="668203" cy="668203"/>
          </a:xfrm>
          <a:prstGeom prst="donut">
            <a:avLst>
              <a:gd name="adj" fmla="val 11639"/>
            </a:avLst>
          </a:prstGeom>
          <a:solidFill>
            <a:srgbClr val="0070C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877" name="Google Shape;4877;p110"/>
          <p:cNvSpPr/>
          <p:nvPr/>
        </p:nvSpPr>
        <p:spPr>
          <a:xfrm>
            <a:off x="3005734" y="3828423"/>
            <a:ext cx="668203" cy="668203"/>
          </a:xfrm>
          <a:prstGeom prst="donut">
            <a:avLst>
              <a:gd name="adj" fmla="val 11639"/>
            </a:avLst>
          </a:prstGeom>
          <a:solidFill>
            <a:srgbClr val="0070C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878" name="Google Shape;4878;p110"/>
          <p:cNvSpPr/>
          <p:nvPr/>
        </p:nvSpPr>
        <p:spPr>
          <a:xfrm>
            <a:off x="4252406" y="3753916"/>
            <a:ext cx="668203" cy="668203"/>
          </a:xfrm>
          <a:prstGeom prst="donut">
            <a:avLst>
              <a:gd name="adj" fmla="val 11639"/>
            </a:avLst>
          </a:prstGeom>
          <a:solidFill>
            <a:srgbClr val="0070C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879" name="Google Shape;4879;p110"/>
          <p:cNvSpPr/>
          <p:nvPr/>
        </p:nvSpPr>
        <p:spPr>
          <a:xfrm>
            <a:off x="3205174" y="4609350"/>
            <a:ext cx="668203" cy="668203"/>
          </a:xfrm>
          <a:prstGeom prst="donut">
            <a:avLst>
              <a:gd name="adj" fmla="val 11639"/>
            </a:avLst>
          </a:prstGeom>
          <a:solidFill>
            <a:srgbClr val="0070C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880" name="Google Shape;4880;p110"/>
          <p:cNvSpPr/>
          <p:nvPr/>
        </p:nvSpPr>
        <p:spPr>
          <a:xfrm>
            <a:off x="5849007" y="1127340"/>
            <a:ext cx="668203" cy="668203"/>
          </a:xfrm>
          <a:prstGeom prst="donut">
            <a:avLst>
              <a:gd name="adj" fmla="val 11639"/>
            </a:avLst>
          </a:prstGeom>
          <a:solidFill>
            <a:srgbClr val="0070C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881" name="Google Shape;4881;p110"/>
          <p:cNvSpPr/>
          <p:nvPr/>
        </p:nvSpPr>
        <p:spPr>
          <a:xfrm>
            <a:off x="6610706" y="3424702"/>
            <a:ext cx="668203" cy="668203"/>
          </a:xfrm>
          <a:prstGeom prst="donut">
            <a:avLst>
              <a:gd name="adj" fmla="val 11639"/>
            </a:avLst>
          </a:prstGeom>
          <a:solidFill>
            <a:srgbClr val="0070C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882" name="Google Shape;4882;p110"/>
          <p:cNvSpPr/>
          <p:nvPr/>
        </p:nvSpPr>
        <p:spPr>
          <a:xfrm>
            <a:off x="8738561" y="1495060"/>
            <a:ext cx="668203" cy="668203"/>
          </a:xfrm>
          <a:prstGeom prst="donut">
            <a:avLst>
              <a:gd name="adj" fmla="val 11639"/>
            </a:avLst>
          </a:prstGeom>
          <a:solidFill>
            <a:srgbClr val="0070C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883" name="Google Shape;4883;p110"/>
          <p:cNvSpPr/>
          <p:nvPr/>
        </p:nvSpPr>
        <p:spPr>
          <a:xfrm>
            <a:off x="8751312" y="3971517"/>
            <a:ext cx="668203" cy="668203"/>
          </a:xfrm>
          <a:prstGeom prst="donut">
            <a:avLst>
              <a:gd name="adj" fmla="val 11639"/>
            </a:avLst>
          </a:prstGeom>
          <a:solidFill>
            <a:srgbClr val="0070C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884" name="Google Shape;4884;p110"/>
          <p:cNvSpPr/>
          <p:nvPr/>
        </p:nvSpPr>
        <p:spPr>
          <a:xfrm>
            <a:off x="8751312" y="4857320"/>
            <a:ext cx="668203" cy="668203"/>
          </a:xfrm>
          <a:prstGeom prst="donut">
            <a:avLst>
              <a:gd name="adj" fmla="val 11639"/>
            </a:avLst>
          </a:prstGeom>
          <a:solidFill>
            <a:srgbClr val="0070C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885" name="Google Shape;4885;p110"/>
          <p:cNvSpPr/>
          <p:nvPr/>
        </p:nvSpPr>
        <p:spPr>
          <a:xfrm>
            <a:off x="7195996" y="5213944"/>
            <a:ext cx="668203" cy="668203"/>
          </a:xfrm>
          <a:prstGeom prst="donut">
            <a:avLst>
              <a:gd name="adj" fmla="val 11639"/>
            </a:avLst>
          </a:prstGeom>
          <a:solidFill>
            <a:srgbClr val="0070C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886" name="Google Shape;4886;p110"/>
          <p:cNvSpPr/>
          <p:nvPr/>
        </p:nvSpPr>
        <p:spPr>
          <a:xfrm>
            <a:off x="5075538" y="6049303"/>
            <a:ext cx="668203" cy="668203"/>
          </a:xfrm>
          <a:prstGeom prst="donut">
            <a:avLst>
              <a:gd name="adj" fmla="val 11639"/>
            </a:avLst>
          </a:prstGeom>
          <a:solidFill>
            <a:srgbClr val="0070C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887" name="Google Shape;4887;p110">
            <a:hlinkClick r:id="rId3" action="ppaction://hlinksldjump"/>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4888" name="Google Shape;4888;p110"/>
          <p:cNvGrpSpPr/>
          <p:nvPr/>
        </p:nvGrpSpPr>
        <p:grpSpPr>
          <a:xfrm>
            <a:off x="6406087" y="4661072"/>
            <a:ext cx="1864713" cy="320789"/>
            <a:chOff x="6198632" y="4543573"/>
            <a:chExt cx="1864713" cy="320789"/>
          </a:xfrm>
        </p:grpSpPr>
        <p:sp>
          <p:nvSpPr>
            <p:cNvPr id="4889" name="Google Shape;4889;p110"/>
            <p:cNvSpPr/>
            <p:nvPr/>
          </p:nvSpPr>
          <p:spPr>
            <a:xfrm>
              <a:off x="6205586" y="4543573"/>
              <a:ext cx="1826972" cy="286187"/>
            </a:xfrm>
            <a:prstGeom prst="roundRect">
              <a:avLst>
                <a:gd name="adj" fmla="val 50000"/>
              </a:avLst>
            </a:prstGeom>
            <a:solidFill>
              <a:srgbClr val="C80000">
                <a:alpha val="2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890" name="Google Shape;4890;p110"/>
            <p:cNvSpPr txBox="1"/>
            <p:nvPr/>
          </p:nvSpPr>
          <p:spPr>
            <a:xfrm>
              <a:off x="6198632" y="4550470"/>
              <a:ext cx="1864713" cy="313892"/>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コンビニエンスストア▶</a:t>
              </a:r>
              <a:endParaRPr sz="1200" b="1" i="0" u="none" strike="noStrike" cap="none">
                <a:solidFill>
                  <a:schemeClr val="lt1"/>
                </a:solidFill>
                <a:latin typeface="Arial"/>
                <a:ea typeface="Arial"/>
                <a:cs typeface="Arial"/>
                <a:sym typeface="Arial"/>
              </a:endParaRPr>
            </a:p>
          </p:txBody>
        </p:sp>
      </p:grpSp>
      <p:grpSp>
        <p:nvGrpSpPr>
          <p:cNvPr id="4891" name="Google Shape;4891;p110"/>
          <p:cNvGrpSpPr/>
          <p:nvPr/>
        </p:nvGrpSpPr>
        <p:grpSpPr>
          <a:xfrm>
            <a:off x="4192873" y="3953508"/>
            <a:ext cx="833875" cy="287846"/>
            <a:chOff x="4192873" y="3953508"/>
            <a:chExt cx="833875" cy="287846"/>
          </a:xfrm>
        </p:grpSpPr>
        <p:sp>
          <p:nvSpPr>
            <p:cNvPr id="4892" name="Google Shape;4892;p110"/>
            <p:cNvSpPr/>
            <p:nvPr/>
          </p:nvSpPr>
          <p:spPr>
            <a:xfrm>
              <a:off x="4192873" y="3953508"/>
              <a:ext cx="787271" cy="286187"/>
            </a:xfrm>
            <a:prstGeom prst="roundRect">
              <a:avLst>
                <a:gd name="adj" fmla="val 50000"/>
              </a:avLst>
            </a:prstGeom>
            <a:solidFill>
              <a:srgbClr val="0070C0">
                <a:alpha val="9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893" name="Google Shape;4893;p110"/>
            <p:cNvSpPr txBox="1"/>
            <p:nvPr/>
          </p:nvSpPr>
          <p:spPr>
            <a:xfrm>
              <a:off x="4192873" y="3960636"/>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消防署▶</a:t>
              </a:r>
              <a:endParaRPr sz="1200" b="1" i="0" u="none" strike="noStrike" cap="none">
                <a:solidFill>
                  <a:schemeClr val="lt1"/>
                </a:solidFill>
                <a:latin typeface="Arial"/>
                <a:ea typeface="Arial"/>
                <a:cs typeface="Arial"/>
                <a:sym typeface="Arial"/>
              </a:endParaRPr>
            </a:p>
          </p:txBody>
        </p:sp>
      </p:grpSp>
      <p:grpSp>
        <p:nvGrpSpPr>
          <p:cNvPr id="4894" name="Google Shape;4894;p110"/>
          <p:cNvGrpSpPr/>
          <p:nvPr/>
        </p:nvGrpSpPr>
        <p:grpSpPr>
          <a:xfrm>
            <a:off x="2975112" y="3120830"/>
            <a:ext cx="833875" cy="287615"/>
            <a:chOff x="2975112" y="3120830"/>
            <a:chExt cx="833875" cy="287615"/>
          </a:xfrm>
        </p:grpSpPr>
        <p:sp>
          <p:nvSpPr>
            <p:cNvPr id="4895" name="Google Shape;4895;p110"/>
            <p:cNvSpPr/>
            <p:nvPr/>
          </p:nvSpPr>
          <p:spPr>
            <a:xfrm>
              <a:off x="2975112" y="3120830"/>
              <a:ext cx="787271" cy="286187"/>
            </a:xfrm>
            <a:prstGeom prst="roundRect">
              <a:avLst>
                <a:gd name="adj" fmla="val 50000"/>
              </a:avLst>
            </a:prstGeom>
            <a:solidFill>
              <a:srgbClr val="0070C0">
                <a:alpha val="9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896" name="Google Shape;4896;p110"/>
            <p:cNvSpPr txBox="1"/>
            <p:nvPr/>
          </p:nvSpPr>
          <p:spPr>
            <a:xfrm>
              <a:off x="2975112" y="3127727"/>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図書館▶</a:t>
              </a:r>
              <a:endParaRPr sz="1200" b="1" i="0" u="none" strike="noStrike" cap="none">
                <a:solidFill>
                  <a:schemeClr val="lt1"/>
                </a:solidFill>
                <a:latin typeface="Arial"/>
                <a:ea typeface="Arial"/>
                <a:cs typeface="Arial"/>
                <a:sym typeface="Arial"/>
              </a:endParaRPr>
            </a:p>
          </p:txBody>
        </p:sp>
      </p:grpSp>
      <p:grpSp>
        <p:nvGrpSpPr>
          <p:cNvPr id="4897" name="Google Shape;4897;p110"/>
          <p:cNvGrpSpPr/>
          <p:nvPr/>
        </p:nvGrpSpPr>
        <p:grpSpPr>
          <a:xfrm>
            <a:off x="1721689" y="3127784"/>
            <a:ext cx="833875" cy="287615"/>
            <a:chOff x="1721689" y="3127784"/>
            <a:chExt cx="833875" cy="287615"/>
          </a:xfrm>
        </p:grpSpPr>
        <p:sp>
          <p:nvSpPr>
            <p:cNvPr id="4898" name="Google Shape;4898;p110"/>
            <p:cNvSpPr/>
            <p:nvPr/>
          </p:nvSpPr>
          <p:spPr>
            <a:xfrm>
              <a:off x="1721689" y="3127784"/>
              <a:ext cx="787271" cy="286187"/>
            </a:xfrm>
            <a:prstGeom prst="roundRect">
              <a:avLst>
                <a:gd name="adj" fmla="val 50000"/>
              </a:avLst>
            </a:prstGeom>
            <a:solidFill>
              <a:srgbClr val="0070C0">
                <a:alpha val="9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899" name="Google Shape;4899;p110"/>
            <p:cNvSpPr txBox="1"/>
            <p:nvPr/>
          </p:nvSpPr>
          <p:spPr>
            <a:xfrm>
              <a:off x="1721689" y="3134681"/>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市役所▶</a:t>
              </a:r>
              <a:endParaRPr sz="1200" b="1" i="0" u="none" strike="noStrike" cap="none">
                <a:solidFill>
                  <a:schemeClr val="lt1"/>
                </a:solidFill>
                <a:latin typeface="Arial"/>
                <a:ea typeface="Arial"/>
                <a:cs typeface="Arial"/>
                <a:sym typeface="Arial"/>
              </a:endParaRPr>
            </a:p>
          </p:txBody>
        </p:sp>
      </p:grpSp>
      <p:grpSp>
        <p:nvGrpSpPr>
          <p:cNvPr id="4900" name="Google Shape;4900;p110"/>
          <p:cNvGrpSpPr/>
          <p:nvPr/>
        </p:nvGrpSpPr>
        <p:grpSpPr>
          <a:xfrm>
            <a:off x="2951809" y="4019432"/>
            <a:ext cx="833875" cy="287615"/>
            <a:chOff x="2951809" y="4019432"/>
            <a:chExt cx="833875" cy="287615"/>
          </a:xfrm>
        </p:grpSpPr>
        <p:sp>
          <p:nvSpPr>
            <p:cNvPr id="4901" name="Google Shape;4901;p110"/>
            <p:cNvSpPr/>
            <p:nvPr/>
          </p:nvSpPr>
          <p:spPr>
            <a:xfrm>
              <a:off x="2951809" y="4019432"/>
              <a:ext cx="787271" cy="286187"/>
            </a:xfrm>
            <a:prstGeom prst="roundRect">
              <a:avLst>
                <a:gd name="adj" fmla="val 50000"/>
              </a:avLst>
            </a:prstGeom>
            <a:solidFill>
              <a:srgbClr val="0070C0">
                <a:alpha val="9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902" name="Google Shape;4902;p110"/>
            <p:cNvSpPr txBox="1"/>
            <p:nvPr/>
          </p:nvSpPr>
          <p:spPr>
            <a:xfrm>
              <a:off x="2951809" y="4026329"/>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信号機▶</a:t>
              </a:r>
              <a:endParaRPr sz="1200" b="1" i="0" u="none" strike="noStrike" cap="none">
                <a:solidFill>
                  <a:schemeClr val="lt1"/>
                </a:solidFill>
                <a:latin typeface="Arial"/>
                <a:ea typeface="Arial"/>
                <a:cs typeface="Arial"/>
                <a:sym typeface="Arial"/>
              </a:endParaRPr>
            </a:p>
          </p:txBody>
        </p:sp>
      </p:grpSp>
      <p:grpSp>
        <p:nvGrpSpPr>
          <p:cNvPr id="4903" name="Google Shape;4903;p110"/>
          <p:cNvGrpSpPr/>
          <p:nvPr/>
        </p:nvGrpSpPr>
        <p:grpSpPr>
          <a:xfrm>
            <a:off x="3030323" y="4817337"/>
            <a:ext cx="1084800" cy="286187"/>
            <a:chOff x="3030323" y="4817337"/>
            <a:chExt cx="1084800" cy="286187"/>
          </a:xfrm>
        </p:grpSpPr>
        <p:sp>
          <p:nvSpPr>
            <p:cNvPr id="4904" name="Google Shape;4904;p110"/>
            <p:cNvSpPr/>
            <p:nvPr/>
          </p:nvSpPr>
          <p:spPr>
            <a:xfrm>
              <a:off x="3071222" y="4817337"/>
              <a:ext cx="936109" cy="286187"/>
            </a:xfrm>
            <a:prstGeom prst="roundRect">
              <a:avLst>
                <a:gd name="adj" fmla="val 50000"/>
              </a:avLst>
            </a:prstGeom>
            <a:solidFill>
              <a:srgbClr val="0070C0">
                <a:alpha val="9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905" name="Google Shape;4905;p110"/>
            <p:cNvSpPr txBox="1"/>
            <p:nvPr/>
          </p:nvSpPr>
          <p:spPr>
            <a:xfrm>
              <a:off x="3030323" y="4824224"/>
              <a:ext cx="10848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横断歩道▶</a:t>
              </a:r>
              <a:endParaRPr sz="1200" b="1" i="0" u="none" strike="noStrike" cap="none">
                <a:solidFill>
                  <a:schemeClr val="lt1"/>
                </a:solidFill>
                <a:latin typeface="Arial"/>
                <a:ea typeface="Arial"/>
                <a:cs typeface="Arial"/>
                <a:sym typeface="Arial"/>
              </a:endParaRPr>
            </a:p>
          </p:txBody>
        </p:sp>
      </p:grpSp>
      <p:grpSp>
        <p:nvGrpSpPr>
          <p:cNvPr id="4906" name="Google Shape;4906;p110"/>
          <p:cNvGrpSpPr/>
          <p:nvPr/>
        </p:nvGrpSpPr>
        <p:grpSpPr>
          <a:xfrm>
            <a:off x="3190078" y="6341754"/>
            <a:ext cx="1015518" cy="320789"/>
            <a:chOff x="3190078" y="6341754"/>
            <a:chExt cx="1015518" cy="320789"/>
          </a:xfrm>
        </p:grpSpPr>
        <p:sp>
          <p:nvSpPr>
            <p:cNvPr id="4907" name="Google Shape;4907;p110"/>
            <p:cNvSpPr/>
            <p:nvPr/>
          </p:nvSpPr>
          <p:spPr>
            <a:xfrm>
              <a:off x="3190078" y="6341754"/>
              <a:ext cx="978123" cy="286187"/>
            </a:xfrm>
            <a:prstGeom prst="roundRect">
              <a:avLst>
                <a:gd name="adj" fmla="val 50000"/>
              </a:avLst>
            </a:prstGeom>
            <a:solidFill>
              <a:srgbClr val="C80000">
                <a:alpha val="2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908" name="Google Shape;4908;p110"/>
            <p:cNvSpPr txBox="1"/>
            <p:nvPr/>
          </p:nvSpPr>
          <p:spPr>
            <a:xfrm>
              <a:off x="3190078" y="6348651"/>
              <a:ext cx="1015518" cy="313892"/>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デパート▶</a:t>
              </a:r>
              <a:endParaRPr sz="1200" b="1" i="0" u="none" strike="noStrike" cap="none">
                <a:solidFill>
                  <a:schemeClr val="lt1"/>
                </a:solidFill>
                <a:latin typeface="Arial"/>
                <a:ea typeface="Arial"/>
                <a:cs typeface="Arial"/>
                <a:sym typeface="Arial"/>
              </a:endParaRPr>
            </a:p>
          </p:txBody>
        </p:sp>
      </p:grpSp>
      <p:grpSp>
        <p:nvGrpSpPr>
          <p:cNvPr id="4909" name="Google Shape;4909;p110"/>
          <p:cNvGrpSpPr/>
          <p:nvPr/>
        </p:nvGrpSpPr>
        <p:grpSpPr>
          <a:xfrm>
            <a:off x="4757307" y="3059493"/>
            <a:ext cx="833875" cy="320789"/>
            <a:chOff x="4757307" y="3059493"/>
            <a:chExt cx="833875" cy="320789"/>
          </a:xfrm>
        </p:grpSpPr>
        <p:sp>
          <p:nvSpPr>
            <p:cNvPr id="4910" name="Google Shape;4910;p110"/>
            <p:cNvSpPr/>
            <p:nvPr/>
          </p:nvSpPr>
          <p:spPr>
            <a:xfrm>
              <a:off x="4757307" y="3059493"/>
              <a:ext cx="787271" cy="286187"/>
            </a:xfrm>
            <a:prstGeom prst="roundRect">
              <a:avLst>
                <a:gd name="adj" fmla="val 50000"/>
              </a:avLst>
            </a:prstGeom>
            <a:solidFill>
              <a:srgbClr val="C80000">
                <a:alpha val="2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911" name="Google Shape;4911;p110"/>
            <p:cNvSpPr txBox="1"/>
            <p:nvPr/>
          </p:nvSpPr>
          <p:spPr>
            <a:xfrm>
              <a:off x="4757307" y="3066390"/>
              <a:ext cx="833875" cy="313892"/>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新聞社▶</a:t>
              </a:r>
              <a:endParaRPr sz="1200" b="1" i="0" u="none" strike="noStrike" cap="none">
                <a:solidFill>
                  <a:schemeClr val="lt1"/>
                </a:solidFill>
                <a:latin typeface="Arial"/>
                <a:ea typeface="Arial"/>
                <a:cs typeface="Arial"/>
                <a:sym typeface="Arial"/>
              </a:endParaRPr>
            </a:p>
          </p:txBody>
        </p:sp>
      </p:grpSp>
      <p:grpSp>
        <p:nvGrpSpPr>
          <p:cNvPr id="4912" name="Google Shape;4912;p110"/>
          <p:cNvGrpSpPr/>
          <p:nvPr/>
        </p:nvGrpSpPr>
        <p:grpSpPr>
          <a:xfrm>
            <a:off x="5566524" y="1279181"/>
            <a:ext cx="1308600" cy="347644"/>
            <a:chOff x="5566524" y="1279181"/>
            <a:chExt cx="1308600" cy="347644"/>
          </a:xfrm>
        </p:grpSpPr>
        <p:sp>
          <p:nvSpPr>
            <p:cNvPr id="4913" name="Google Shape;4913;p110"/>
            <p:cNvSpPr/>
            <p:nvPr/>
          </p:nvSpPr>
          <p:spPr>
            <a:xfrm>
              <a:off x="5639662" y="1318349"/>
              <a:ext cx="1113387" cy="286187"/>
            </a:xfrm>
            <a:prstGeom prst="roundRect">
              <a:avLst>
                <a:gd name="adj" fmla="val 50000"/>
              </a:avLst>
            </a:prstGeom>
            <a:solidFill>
              <a:srgbClr val="0070C0">
                <a:alpha val="9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914" name="Google Shape;4914;p110"/>
            <p:cNvSpPr txBox="1"/>
            <p:nvPr/>
          </p:nvSpPr>
          <p:spPr>
            <a:xfrm>
              <a:off x="5566524" y="1349925"/>
              <a:ext cx="13086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ごみ処理場▶</a:t>
              </a:r>
              <a:endParaRPr sz="1200" b="1" i="0" u="none" strike="noStrike" cap="none">
                <a:solidFill>
                  <a:schemeClr val="lt1"/>
                </a:solidFill>
                <a:latin typeface="Arial"/>
                <a:ea typeface="Arial"/>
                <a:cs typeface="Arial"/>
                <a:sym typeface="Arial"/>
              </a:endParaRPr>
            </a:p>
          </p:txBody>
        </p:sp>
        <p:sp>
          <p:nvSpPr>
            <p:cNvPr id="4915" name="Google Shape;4915;p110"/>
            <p:cNvSpPr txBox="1"/>
            <p:nvPr/>
          </p:nvSpPr>
          <p:spPr>
            <a:xfrm>
              <a:off x="6015038" y="1279181"/>
              <a:ext cx="660082" cy="18466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ja-JP" sz="600" b="0" i="0" u="none" strike="noStrike" cap="none">
                  <a:solidFill>
                    <a:schemeClr val="lt1"/>
                  </a:solidFill>
                  <a:latin typeface="Arial"/>
                  <a:ea typeface="Arial"/>
                  <a:cs typeface="Arial"/>
                  <a:sym typeface="Arial"/>
                </a:rPr>
                <a:t>しょりじょう</a:t>
              </a:r>
              <a:endParaRPr sz="600" b="0" i="0" u="none" strike="noStrike" cap="none">
                <a:solidFill>
                  <a:schemeClr val="lt1"/>
                </a:solidFill>
                <a:latin typeface="Arial"/>
                <a:ea typeface="Arial"/>
                <a:cs typeface="Arial"/>
                <a:sym typeface="Arial"/>
              </a:endParaRPr>
            </a:p>
          </p:txBody>
        </p:sp>
      </p:grpSp>
      <p:grpSp>
        <p:nvGrpSpPr>
          <p:cNvPr id="4916" name="Google Shape;4916;p110"/>
          <p:cNvGrpSpPr/>
          <p:nvPr/>
        </p:nvGrpSpPr>
        <p:grpSpPr>
          <a:xfrm>
            <a:off x="5005319" y="6204344"/>
            <a:ext cx="855304" cy="350238"/>
            <a:chOff x="5620614" y="6410682"/>
            <a:chExt cx="855304" cy="350238"/>
          </a:xfrm>
        </p:grpSpPr>
        <p:sp>
          <p:nvSpPr>
            <p:cNvPr id="4917" name="Google Shape;4917;p110"/>
            <p:cNvSpPr/>
            <p:nvPr/>
          </p:nvSpPr>
          <p:spPr>
            <a:xfrm>
              <a:off x="5620614" y="6449623"/>
              <a:ext cx="813526" cy="286187"/>
            </a:xfrm>
            <a:prstGeom prst="roundRect">
              <a:avLst>
                <a:gd name="adj" fmla="val 50000"/>
              </a:avLst>
            </a:prstGeom>
            <a:solidFill>
              <a:srgbClr val="0070C0">
                <a:alpha val="9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918" name="Google Shape;4918;p110"/>
            <p:cNvSpPr txBox="1"/>
            <p:nvPr/>
          </p:nvSpPr>
          <p:spPr>
            <a:xfrm>
              <a:off x="5642043" y="6480202"/>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警察署▶</a:t>
              </a:r>
              <a:endParaRPr sz="1200" b="1" i="0" u="none" strike="noStrike" cap="none">
                <a:solidFill>
                  <a:schemeClr val="lt1"/>
                </a:solidFill>
                <a:latin typeface="Arial"/>
                <a:ea typeface="Arial"/>
                <a:cs typeface="Arial"/>
                <a:sym typeface="Arial"/>
              </a:endParaRPr>
            </a:p>
          </p:txBody>
        </p:sp>
        <p:sp>
          <p:nvSpPr>
            <p:cNvPr id="4919" name="Google Shape;4919;p110"/>
            <p:cNvSpPr txBox="1"/>
            <p:nvPr/>
          </p:nvSpPr>
          <p:spPr>
            <a:xfrm>
              <a:off x="5667603" y="6410682"/>
              <a:ext cx="672043" cy="18466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600"/>
                <a:buFont typeface="Arial"/>
                <a:buNone/>
              </a:pPr>
              <a:r>
                <a:rPr lang="ja-JP" sz="600" b="0" i="0" u="none" strike="noStrike" cap="none">
                  <a:solidFill>
                    <a:schemeClr val="lt1"/>
                  </a:solidFill>
                  <a:latin typeface="Arial"/>
                  <a:ea typeface="Arial"/>
                  <a:cs typeface="Arial"/>
                  <a:sym typeface="Arial"/>
                </a:rPr>
                <a:t>けいさつしょ</a:t>
              </a:r>
              <a:endParaRPr sz="600" b="0" i="0" u="none" strike="noStrike" cap="none">
                <a:solidFill>
                  <a:schemeClr val="lt1"/>
                </a:solidFill>
                <a:latin typeface="Arial"/>
                <a:ea typeface="Arial"/>
                <a:cs typeface="Arial"/>
                <a:sym typeface="Arial"/>
              </a:endParaRPr>
            </a:p>
          </p:txBody>
        </p:sp>
      </p:grpSp>
      <p:grpSp>
        <p:nvGrpSpPr>
          <p:cNvPr id="4920" name="Google Shape;4920;p110"/>
          <p:cNvGrpSpPr/>
          <p:nvPr/>
        </p:nvGrpSpPr>
        <p:grpSpPr>
          <a:xfrm>
            <a:off x="5069475" y="3580733"/>
            <a:ext cx="1217100" cy="320782"/>
            <a:chOff x="6141484" y="4543573"/>
            <a:chExt cx="1217100" cy="320782"/>
          </a:xfrm>
        </p:grpSpPr>
        <p:sp>
          <p:nvSpPr>
            <p:cNvPr id="4921" name="Google Shape;4921;p110"/>
            <p:cNvSpPr/>
            <p:nvPr/>
          </p:nvSpPr>
          <p:spPr>
            <a:xfrm>
              <a:off x="6205586" y="4543573"/>
              <a:ext cx="1065055" cy="286187"/>
            </a:xfrm>
            <a:prstGeom prst="roundRect">
              <a:avLst>
                <a:gd name="adj" fmla="val 50000"/>
              </a:avLst>
            </a:prstGeom>
            <a:solidFill>
              <a:srgbClr val="C80000">
                <a:alpha val="2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922" name="Google Shape;4922;p110"/>
            <p:cNvSpPr txBox="1"/>
            <p:nvPr/>
          </p:nvSpPr>
          <p:spPr>
            <a:xfrm>
              <a:off x="6141484" y="4550463"/>
              <a:ext cx="1217100" cy="313892"/>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マンション▶</a:t>
              </a:r>
              <a:endParaRPr sz="1200" b="1" i="0" u="none" strike="noStrike" cap="none">
                <a:solidFill>
                  <a:schemeClr val="lt1"/>
                </a:solidFill>
                <a:latin typeface="Arial"/>
                <a:ea typeface="Arial"/>
                <a:cs typeface="Arial"/>
                <a:sym typeface="Arial"/>
              </a:endParaRPr>
            </a:p>
          </p:txBody>
        </p:sp>
      </p:grpSp>
      <p:grpSp>
        <p:nvGrpSpPr>
          <p:cNvPr id="4923" name="Google Shape;4923;p110"/>
          <p:cNvGrpSpPr/>
          <p:nvPr/>
        </p:nvGrpSpPr>
        <p:grpSpPr>
          <a:xfrm>
            <a:off x="6551173" y="3616668"/>
            <a:ext cx="864854" cy="287615"/>
            <a:chOff x="4192873" y="3953508"/>
            <a:chExt cx="864854" cy="287615"/>
          </a:xfrm>
        </p:grpSpPr>
        <p:sp>
          <p:nvSpPr>
            <p:cNvPr id="4924" name="Google Shape;4924;p110"/>
            <p:cNvSpPr/>
            <p:nvPr/>
          </p:nvSpPr>
          <p:spPr>
            <a:xfrm>
              <a:off x="4192873" y="3953508"/>
              <a:ext cx="787271" cy="286187"/>
            </a:xfrm>
            <a:prstGeom prst="roundRect">
              <a:avLst>
                <a:gd name="adj" fmla="val 50000"/>
              </a:avLst>
            </a:prstGeom>
            <a:solidFill>
              <a:srgbClr val="0070C0">
                <a:alpha val="9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925" name="Google Shape;4925;p110"/>
            <p:cNvSpPr txBox="1"/>
            <p:nvPr/>
          </p:nvSpPr>
          <p:spPr>
            <a:xfrm>
              <a:off x="4192873" y="3960405"/>
              <a:ext cx="864854"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学 校▶</a:t>
              </a:r>
              <a:endParaRPr sz="1200" b="1" i="0" u="none" strike="noStrike" cap="none">
                <a:solidFill>
                  <a:schemeClr val="lt1"/>
                </a:solidFill>
                <a:latin typeface="Arial"/>
                <a:ea typeface="Arial"/>
                <a:cs typeface="Arial"/>
                <a:sym typeface="Arial"/>
              </a:endParaRPr>
            </a:p>
          </p:txBody>
        </p:sp>
      </p:grpSp>
      <p:grpSp>
        <p:nvGrpSpPr>
          <p:cNvPr id="4926" name="Google Shape;4926;p110"/>
          <p:cNvGrpSpPr/>
          <p:nvPr/>
        </p:nvGrpSpPr>
        <p:grpSpPr>
          <a:xfrm>
            <a:off x="7136463" y="5404953"/>
            <a:ext cx="864854" cy="287615"/>
            <a:chOff x="4192873" y="3953508"/>
            <a:chExt cx="864854" cy="287615"/>
          </a:xfrm>
        </p:grpSpPr>
        <p:sp>
          <p:nvSpPr>
            <p:cNvPr id="4927" name="Google Shape;4927;p110"/>
            <p:cNvSpPr/>
            <p:nvPr/>
          </p:nvSpPr>
          <p:spPr>
            <a:xfrm>
              <a:off x="4192873" y="3953508"/>
              <a:ext cx="787271" cy="286187"/>
            </a:xfrm>
            <a:prstGeom prst="roundRect">
              <a:avLst>
                <a:gd name="adj" fmla="val 50000"/>
              </a:avLst>
            </a:prstGeom>
            <a:solidFill>
              <a:srgbClr val="0070C0">
                <a:alpha val="9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928" name="Google Shape;4928;p110"/>
            <p:cNvSpPr txBox="1"/>
            <p:nvPr/>
          </p:nvSpPr>
          <p:spPr>
            <a:xfrm>
              <a:off x="4192873" y="3960405"/>
              <a:ext cx="864854"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橋▶</a:t>
              </a:r>
              <a:endParaRPr sz="1200" b="1" i="0" u="none" strike="noStrike" cap="none">
                <a:solidFill>
                  <a:schemeClr val="lt1"/>
                </a:solidFill>
                <a:latin typeface="Arial"/>
                <a:ea typeface="Arial"/>
                <a:cs typeface="Arial"/>
                <a:sym typeface="Arial"/>
              </a:endParaRPr>
            </a:p>
          </p:txBody>
        </p:sp>
      </p:grpSp>
      <p:grpSp>
        <p:nvGrpSpPr>
          <p:cNvPr id="4929" name="Google Shape;4929;p110"/>
          <p:cNvGrpSpPr/>
          <p:nvPr/>
        </p:nvGrpSpPr>
        <p:grpSpPr>
          <a:xfrm>
            <a:off x="8691779" y="5058348"/>
            <a:ext cx="864854" cy="286187"/>
            <a:chOff x="4192873" y="3953508"/>
            <a:chExt cx="864854" cy="286187"/>
          </a:xfrm>
        </p:grpSpPr>
        <p:sp>
          <p:nvSpPr>
            <p:cNvPr id="4930" name="Google Shape;4930;p110"/>
            <p:cNvSpPr/>
            <p:nvPr/>
          </p:nvSpPr>
          <p:spPr>
            <a:xfrm>
              <a:off x="4192873" y="3953508"/>
              <a:ext cx="787271" cy="286187"/>
            </a:xfrm>
            <a:prstGeom prst="roundRect">
              <a:avLst>
                <a:gd name="adj" fmla="val 50000"/>
              </a:avLst>
            </a:prstGeom>
            <a:solidFill>
              <a:srgbClr val="0070C0">
                <a:alpha val="9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931" name="Google Shape;4931;p110"/>
            <p:cNvSpPr txBox="1"/>
            <p:nvPr/>
          </p:nvSpPr>
          <p:spPr>
            <a:xfrm>
              <a:off x="4192873" y="3956993"/>
              <a:ext cx="864854"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公 園▶</a:t>
              </a:r>
              <a:endParaRPr sz="1200" b="1" i="0" u="none" strike="noStrike" cap="none">
                <a:solidFill>
                  <a:schemeClr val="lt1"/>
                </a:solidFill>
                <a:latin typeface="Arial"/>
                <a:ea typeface="Arial"/>
                <a:cs typeface="Arial"/>
                <a:sym typeface="Arial"/>
              </a:endParaRPr>
            </a:p>
          </p:txBody>
        </p:sp>
      </p:grpSp>
      <p:grpSp>
        <p:nvGrpSpPr>
          <p:cNvPr id="4932" name="Google Shape;4932;p110"/>
          <p:cNvGrpSpPr/>
          <p:nvPr/>
        </p:nvGrpSpPr>
        <p:grpSpPr>
          <a:xfrm>
            <a:off x="8691779" y="4151838"/>
            <a:ext cx="833875" cy="287615"/>
            <a:chOff x="4192873" y="3953508"/>
            <a:chExt cx="833875" cy="287615"/>
          </a:xfrm>
        </p:grpSpPr>
        <p:sp>
          <p:nvSpPr>
            <p:cNvPr id="4933" name="Google Shape;4933;p110"/>
            <p:cNvSpPr/>
            <p:nvPr/>
          </p:nvSpPr>
          <p:spPr>
            <a:xfrm>
              <a:off x="4192873" y="3953508"/>
              <a:ext cx="787271" cy="286187"/>
            </a:xfrm>
            <a:prstGeom prst="roundRect">
              <a:avLst>
                <a:gd name="adj" fmla="val 50000"/>
              </a:avLst>
            </a:prstGeom>
            <a:solidFill>
              <a:srgbClr val="0070C0">
                <a:alpha val="9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934" name="Google Shape;4934;p110"/>
            <p:cNvSpPr txBox="1"/>
            <p:nvPr/>
          </p:nvSpPr>
          <p:spPr>
            <a:xfrm>
              <a:off x="4192873" y="3960405"/>
              <a:ext cx="833875"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公民館▶</a:t>
              </a:r>
              <a:endParaRPr sz="1200" b="1" i="0" u="none" strike="noStrike" cap="none">
                <a:solidFill>
                  <a:schemeClr val="lt1"/>
                </a:solidFill>
                <a:latin typeface="Arial"/>
                <a:ea typeface="Arial"/>
                <a:cs typeface="Arial"/>
                <a:sym typeface="Arial"/>
              </a:endParaRPr>
            </a:p>
          </p:txBody>
        </p:sp>
      </p:grpSp>
      <p:grpSp>
        <p:nvGrpSpPr>
          <p:cNvPr id="4935" name="Google Shape;4935;p110"/>
          <p:cNvGrpSpPr/>
          <p:nvPr/>
        </p:nvGrpSpPr>
        <p:grpSpPr>
          <a:xfrm>
            <a:off x="6183109" y="2964565"/>
            <a:ext cx="864854" cy="320789"/>
            <a:chOff x="4192873" y="3953508"/>
            <a:chExt cx="864854" cy="320789"/>
          </a:xfrm>
        </p:grpSpPr>
        <p:sp>
          <p:nvSpPr>
            <p:cNvPr id="4936" name="Google Shape;4936;p110"/>
            <p:cNvSpPr/>
            <p:nvPr/>
          </p:nvSpPr>
          <p:spPr>
            <a:xfrm>
              <a:off x="4192873" y="3953508"/>
              <a:ext cx="787271" cy="286187"/>
            </a:xfrm>
            <a:prstGeom prst="roundRect">
              <a:avLst>
                <a:gd name="adj" fmla="val 50000"/>
              </a:avLst>
            </a:prstGeom>
            <a:solidFill>
              <a:srgbClr val="C80000">
                <a:alpha val="2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937" name="Google Shape;4937;p110"/>
            <p:cNvSpPr txBox="1"/>
            <p:nvPr/>
          </p:nvSpPr>
          <p:spPr>
            <a:xfrm>
              <a:off x="4192873" y="3960405"/>
              <a:ext cx="864854" cy="313892"/>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工 場▶</a:t>
              </a:r>
              <a:endParaRPr sz="1200" b="1" i="0" u="none" strike="noStrike" cap="none">
                <a:solidFill>
                  <a:schemeClr val="lt1"/>
                </a:solidFill>
                <a:latin typeface="Arial"/>
                <a:ea typeface="Arial"/>
                <a:cs typeface="Arial"/>
                <a:sym typeface="Arial"/>
              </a:endParaRPr>
            </a:p>
          </p:txBody>
        </p:sp>
      </p:grpSp>
      <p:grpSp>
        <p:nvGrpSpPr>
          <p:cNvPr id="4938" name="Google Shape;4938;p110"/>
          <p:cNvGrpSpPr/>
          <p:nvPr/>
        </p:nvGrpSpPr>
        <p:grpSpPr>
          <a:xfrm>
            <a:off x="8679028" y="1686069"/>
            <a:ext cx="864854" cy="286645"/>
            <a:chOff x="4192873" y="3953508"/>
            <a:chExt cx="864854" cy="286645"/>
          </a:xfrm>
        </p:grpSpPr>
        <p:sp>
          <p:nvSpPr>
            <p:cNvPr id="4939" name="Google Shape;4939;p110"/>
            <p:cNvSpPr/>
            <p:nvPr/>
          </p:nvSpPr>
          <p:spPr>
            <a:xfrm>
              <a:off x="4192873" y="3953508"/>
              <a:ext cx="787271" cy="286187"/>
            </a:xfrm>
            <a:prstGeom prst="roundRect">
              <a:avLst>
                <a:gd name="adj" fmla="val 50000"/>
              </a:avLst>
            </a:prstGeom>
            <a:solidFill>
              <a:srgbClr val="0070C0">
                <a:alpha val="9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940" name="Google Shape;4940;p110"/>
            <p:cNvSpPr txBox="1"/>
            <p:nvPr/>
          </p:nvSpPr>
          <p:spPr>
            <a:xfrm>
              <a:off x="4192873" y="3959435"/>
              <a:ext cx="864854" cy="28071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ja-JP" sz="1200" b="1" i="0" u="none" strike="noStrike" cap="none">
                  <a:solidFill>
                    <a:schemeClr val="lt1"/>
                  </a:solidFill>
                  <a:latin typeface="Arial"/>
                  <a:ea typeface="Arial"/>
                  <a:cs typeface="Arial"/>
                  <a:sym typeface="Arial"/>
                </a:rPr>
                <a:t>県 庁▶</a:t>
              </a:r>
              <a:endParaRPr sz="1200" b="1" i="0" u="none" strike="noStrike" cap="none">
                <a:solidFill>
                  <a:schemeClr val="lt1"/>
                </a:solidFill>
                <a:latin typeface="Arial"/>
                <a:ea typeface="Arial"/>
                <a:cs typeface="Arial"/>
                <a:sym typeface="Arial"/>
              </a:endParaRPr>
            </a:p>
          </p:txBody>
        </p:sp>
      </p:grpSp>
    </p:spTree>
  </p:cSld>
  <p:clrMapOvr>
    <a:masterClrMapping/>
  </p:clrMapOvr>
  <p:transition>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4945"/>
        <p:cNvGrpSpPr/>
        <p:nvPr/>
      </p:nvGrpSpPr>
      <p:grpSpPr>
        <a:xfrm>
          <a:off x="0" y="0"/>
          <a:ext cx="0" cy="0"/>
          <a:chOff x="0" y="0"/>
          <a:chExt cx="0" cy="0"/>
        </a:xfrm>
      </p:grpSpPr>
      <p:grpSp>
        <p:nvGrpSpPr>
          <p:cNvPr id="4946" name="Google Shape;4946;p111"/>
          <p:cNvGrpSpPr/>
          <p:nvPr/>
        </p:nvGrpSpPr>
        <p:grpSpPr>
          <a:xfrm>
            <a:off x="142185" y="191285"/>
            <a:ext cx="11907630" cy="830956"/>
            <a:chOff x="142185" y="191285"/>
            <a:chExt cx="11907630" cy="830956"/>
          </a:xfrm>
        </p:grpSpPr>
        <p:pic>
          <p:nvPicPr>
            <p:cNvPr id="4947" name="Google Shape;4947;p111"/>
            <p:cNvPicPr preferRelativeResize="0"/>
            <p:nvPr/>
          </p:nvPicPr>
          <p:blipFill rotWithShape="1">
            <a:blip r:embed="rId3">
              <a:alphaModFix/>
            </a:blip>
            <a:srcRect/>
            <a:stretch/>
          </p:blipFill>
          <p:spPr>
            <a:xfrm>
              <a:off x="142185" y="223545"/>
              <a:ext cx="11907630" cy="755970"/>
            </a:xfrm>
            <a:prstGeom prst="rect">
              <a:avLst/>
            </a:prstGeom>
            <a:noFill/>
            <a:ln>
              <a:noFill/>
            </a:ln>
          </p:spPr>
        </p:pic>
        <p:sp>
          <p:nvSpPr>
            <p:cNvPr id="4948" name="Google Shape;4948;p111"/>
            <p:cNvSpPr txBox="1"/>
            <p:nvPr/>
          </p:nvSpPr>
          <p:spPr>
            <a:xfrm>
              <a:off x="201954" y="191285"/>
              <a:ext cx="1208145"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4800"/>
                <a:buFont typeface="Arial"/>
                <a:buNone/>
              </a:pPr>
              <a:r>
                <a:rPr lang="ja-JP" sz="4800" b="1" i="0" u="none" strike="noStrike" cap="none">
                  <a:solidFill>
                    <a:schemeClr val="lt1"/>
                  </a:solidFill>
                  <a:latin typeface="Arial"/>
                  <a:ea typeface="Arial"/>
                  <a:cs typeface="Arial"/>
                  <a:sym typeface="Arial"/>
                </a:rPr>
                <a:t>10</a:t>
              </a:r>
              <a:endParaRPr sz="4800" b="1" i="0" u="none" strike="noStrike" cap="none">
                <a:solidFill>
                  <a:schemeClr val="lt1"/>
                </a:solidFill>
                <a:latin typeface="Arial"/>
                <a:ea typeface="Arial"/>
                <a:cs typeface="Arial"/>
                <a:sym typeface="Arial"/>
              </a:endParaRPr>
            </a:p>
          </p:txBody>
        </p:sp>
        <p:sp>
          <p:nvSpPr>
            <p:cNvPr id="4949" name="Google Shape;4949;p111"/>
            <p:cNvSpPr txBox="1"/>
            <p:nvPr/>
          </p:nvSpPr>
          <p:spPr>
            <a:xfrm>
              <a:off x="1566872" y="340431"/>
              <a:ext cx="95724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200"/>
                <a:buFont typeface="Arial"/>
                <a:buNone/>
              </a:pPr>
              <a:r>
                <a:rPr lang="ja-JP" sz="3200" b="1" i="0" u="none" strike="noStrike" cap="none">
                  <a:solidFill>
                    <a:schemeClr val="lt1"/>
                  </a:solidFill>
                  <a:latin typeface="Arial"/>
                  <a:ea typeface="Arial"/>
                  <a:cs typeface="Arial"/>
                  <a:sym typeface="Arial"/>
                </a:rPr>
                <a:t>税金のことをもっとくわしく勉強してみよう</a:t>
              </a:r>
              <a:endParaRPr sz="3200" b="1" i="0" u="none" strike="noStrike" cap="none">
                <a:solidFill>
                  <a:schemeClr val="lt1"/>
                </a:solidFill>
                <a:latin typeface="Arial"/>
                <a:ea typeface="Arial"/>
                <a:cs typeface="Arial"/>
                <a:sym typeface="Arial"/>
              </a:endParaRPr>
            </a:p>
          </p:txBody>
        </p:sp>
      </p:grpSp>
      <p:grpSp>
        <p:nvGrpSpPr>
          <p:cNvPr id="4950" name="Google Shape;4950;p111"/>
          <p:cNvGrpSpPr/>
          <p:nvPr/>
        </p:nvGrpSpPr>
        <p:grpSpPr>
          <a:xfrm>
            <a:off x="704874" y="3897407"/>
            <a:ext cx="3375001" cy="1937365"/>
            <a:chOff x="704874" y="3897407"/>
            <a:chExt cx="3375001" cy="1937365"/>
          </a:xfrm>
        </p:grpSpPr>
        <p:pic>
          <p:nvPicPr>
            <p:cNvPr id="4951" name="Google Shape;4951;p111"/>
            <p:cNvPicPr preferRelativeResize="0"/>
            <p:nvPr/>
          </p:nvPicPr>
          <p:blipFill rotWithShape="1">
            <a:blip r:embed="rId4">
              <a:alphaModFix/>
            </a:blip>
            <a:srcRect/>
            <a:stretch/>
          </p:blipFill>
          <p:spPr>
            <a:xfrm>
              <a:off x="704874" y="3951009"/>
              <a:ext cx="3198146" cy="1883763"/>
            </a:xfrm>
            <a:prstGeom prst="rect">
              <a:avLst/>
            </a:prstGeom>
            <a:noFill/>
            <a:ln>
              <a:noFill/>
            </a:ln>
          </p:spPr>
        </p:pic>
        <p:pic>
          <p:nvPicPr>
            <p:cNvPr id="4952" name="Google Shape;4952;p111" descr="パソコンの画面&#10;&#10;自動的に生成された説明"/>
            <p:cNvPicPr preferRelativeResize="0"/>
            <p:nvPr/>
          </p:nvPicPr>
          <p:blipFill rotWithShape="1">
            <a:blip r:embed="rId5">
              <a:alphaModFix/>
            </a:blip>
            <a:srcRect/>
            <a:stretch/>
          </p:blipFill>
          <p:spPr>
            <a:xfrm>
              <a:off x="2044042" y="3897407"/>
              <a:ext cx="2035833" cy="1651494"/>
            </a:xfrm>
            <a:prstGeom prst="rect">
              <a:avLst/>
            </a:prstGeom>
            <a:noFill/>
            <a:ln>
              <a:noFill/>
            </a:ln>
          </p:spPr>
        </p:pic>
      </p:grpSp>
      <p:pic>
        <p:nvPicPr>
          <p:cNvPr id="4953" name="Google Shape;4953;p111"/>
          <p:cNvPicPr preferRelativeResize="0"/>
          <p:nvPr/>
        </p:nvPicPr>
        <p:blipFill rotWithShape="1">
          <a:blip r:embed="rId6">
            <a:alphaModFix/>
          </a:blip>
          <a:srcRect l="1501" t="1897" r="1674" b="18851"/>
          <a:stretch/>
        </p:blipFill>
        <p:spPr>
          <a:xfrm>
            <a:off x="2133552" y="3980776"/>
            <a:ext cx="1873499" cy="1156043"/>
          </a:xfrm>
          <a:prstGeom prst="rect">
            <a:avLst/>
          </a:prstGeom>
          <a:noFill/>
          <a:ln w="12700" cap="flat" cmpd="sng">
            <a:solidFill>
              <a:schemeClr val="dk1"/>
            </a:solidFill>
            <a:prstDash val="solid"/>
            <a:round/>
            <a:headEnd type="none" w="sm" len="sm"/>
            <a:tailEnd type="none" w="sm" len="sm"/>
          </a:ln>
        </p:spPr>
      </p:pic>
      <p:grpSp>
        <p:nvGrpSpPr>
          <p:cNvPr id="4954" name="Google Shape;4954;p111"/>
          <p:cNvGrpSpPr/>
          <p:nvPr/>
        </p:nvGrpSpPr>
        <p:grpSpPr>
          <a:xfrm>
            <a:off x="380776" y="6481509"/>
            <a:ext cx="11855216" cy="318146"/>
            <a:chOff x="380776" y="6481509"/>
            <a:chExt cx="11855216" cy="318146"/>
          </a:xfrm>
        </p:grpSpPr>
        <p:sp>
          <p:nvSpPr>
            <p:cNvPr id="4955" name="Google Shape;4955;p111"/>
            <p:cNvSpPr txBox="1"/>
            <p:nvPr/>
          </p:nvSpPr>
          <p:spPr>
            <a:xfrm>
              <a:off x="1672652" y="6503649"/>
              <a:ext cx="10563340"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ja-JP" sz="1100" b="0" i="0" u="none" strike="noStrike" cap="none">
                  <a:solidFill>
                    <a:srgbClr val="747474"/>
                  </a:solidFill>
                  <a:latin typeface="Arial"/>
                  <a:ea typeface="Arial"/>
                  <a:cs typeface="Arial"/>
                  <a:sym typeface="Arial"/>
                </a:rPr>
                <a:t>税の学習コーナー  </a:t>
              </a:r>
              <a:r>
                <a:rPr lang="ja-JP" sz="1100" b="0" i="0" u="sng" strike="noStrike" cap="none">
                  <a:solidFill>
                    <a:srgbClr val="747474"/>
                  </a:solidFill>
                  <a:latin typeface="Arial"/>
                  <a:ea typeface="Arial"/>
                  <a:cs typeface="Arial"/>
                  <a:sym typeface="Arial"/>
                  <a:hlinkClick r:id="rId7">
                    <a:extLst>
                      <a:ext uri="{A12FA001-AC4F-418D-AE19-62706E023703}">
                        <ahyp:hlinkClr xmlns:ahyp="http://schemas.microsoft.com/office/drawing/2018/hyperlinkcolor" val="tx"/>
                      </a:ext>
                    </a:extLst>
                  </a:hlinkClick>
                </a:rPr>
                <a:t>https://www.nta.go.jp/taxes/kids/index.htm</a:t>
              </a:r>
              <a:r>
                <a:rPr lang="ja-JP" sz="1100" b="0" i="0" u="none" strike="noStrike" cap="none">
                  <a:solidFill>
                    <a:srgbClr val="747474"/>
                  </a:solidFill>
                  <a:latin typeface="Arial"/>
                  <a:ea typeface="Arial"/>
                  <a:cs typeface="Arial"/>
                  <a:sym typeface="Arial"/>
                </a:rPr>
                <a:t> （国税庁HP）</a:t>
              </a:r>
              <a:endParaRPr sz="1100" b="0" i="0" u="none" strike="noStrike" cap="none">
                <a:solidFill>
                  <a:srgbClr val="747474"/>
                </a:solidFill>
                <a:latin typeface="Arial"/>
                <a:ea typeface="Arial"/>
                <a:cs typeface="Arial"/>
                <a:sym typeface="Arial"/>
              </a:endParaRPr>
            </a:p>
          </p:txBody>
        </p:sp>
        <p:grpSp>
          <p:nvGrpSpPr>
            <p:cNvPr id="4956" name="Google Shape;4956;p111"/>
            <p:cNvGrpSpPr/>
            <p:nvPr/>
          </p:nvGrpSpPr>
          <p:grpSpPr>
            <a:xfrm>
              <a:off x="380776" y="6481509"/>
              <a:ext cx="1272900" cy="318146"/>
              <a:chOff x="858519" y="6436044"/>
              <a:chExt cx="1272900" cy="318146"/>
            </a:xfrm>
          </p:grpSpPr>
          <p:sp>
            <p:nvSpPr>
              <p:cNvPr id="4957" name="Google Shape;4957;p111"/>
              <p:cNvSpPr/>
              <p:nvPr/>
            </p:nvSpPr>
            <p:spPr>
              <a:xfrm>
                <a:off x="877569" y="6436044"/>
                <a:ext cx="1195848" cy="314594"/>
              </a:xfrm>
              <a:prstGeom prst="roundRect">
                <a:avLst>
                  <a:gd name="adj" fmla="val 16667"/>
                </a:avLst>
              </a:prstGeom>
              <a:solidFill>
                <a:schemeClr val="lt1"/>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958" name="Google Shape;4958;p111"/>
              <p:cNvSpPr txBox="1"/>
              <p:nvPr/>
            </p:nvSpPr>
            <p:spPr>
              <a:xfrm>
                <a:off x="858519" y="6446390"/>
                <a:ext cx="12729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rgbClr val="0070C0"/>
                    </a:solidFill>
                    <a:latin typeface="Arial"/>
                    <a:ea typeface="Arial"/>
                    <a:cs typeface="Arial"/>
                    <a:sym typeface="Arial"/>
                  </a:rPr>
                  <a:t>詳しく学ぼう</a:t>
                </a:r>
                <a:endParaRPr sz="1400" b="0" i="0" u="none" strike="noStrike" cap="none">
                  <a:solidFill>
                    <a:srgbClr val="000000"/>
                  </a:solidFill>
                  <a:latin typeface="Arial"/>
                  <a:ea typeface="Arial"/>
                  <a:cs typeface="Arial"/>
                  <a:sym typeface="Arial"/>
                </a:endParaRPr>
              </a:p>
            </p:txBody>
          </p:sp>
        </p:grpSp>
      </p:grpSp>
      <p:grpSp>
        <p:nvGrpSpPr>
          <p:cNvPr id="4959" name="Google Shape;4959;p111"/>
          <p:cNvGrpSpPr/>
          <p:nvPr/>
        </p:nvGrpSpPr>
        <p:grpSpPr>
          <a:xfrm>
            <a:off x="316700" y="1369529"/>
            <a:ext cx="5007900" cy="2059770"/>
            <a:chOff x="316700" y="1369529"/>
            <a:chExt cx="5007900" cy="2059770"/>
          </a:xfrm>
        </p:grpSpPr>
        <p:sp>
          <p:nvSpPr>
            <p:cNvPr id="4960" name="Google Shape;4960;p111"/>
            <p:cNvSpPr/>
            <p:nvPr/>
          </p:nvSpPr>
          <p:spPr>
            <a:xfrm>
              <a:off x="323854" y="1369529"/>
              <a:ext cx="4735806" cy="2059770"/>
            </a:xfrm>
            <a:prstGeom prst="roundRect">
              <a:avLst>
                <a:gd name="adj" fmla="val 3015"/>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961" name="Google Shape;4961;p111"/>
            <p:cNvSpPr txBox="1"/>
            <p:nvPr/>
          </p:nvSpPr>
          <p:spPr>
            <a:xfrm>
              <a:off x="316700" y="2337825"/>
              <a:ext cx="5007900" cy="96660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2400"/>
                <a:buFont typeface="Arial"/>
                <a:buNone/>
              </a:pPr>
              <a:r>
                <a:rPr lang="ja-JP" sz="2400" b="1" i="0" u="none" strike="noStrike" cap="none">
                  <a:solidFill>
                    <a:srgbClr val="FF0000"/>
                  </a:solidFill>
                  <a:latin typeface="Arial"/>
                  <a:ea typeface="Arial"/>
                  <a:cs typeface="Arial"/>
                  <a:sym typeface="Arial"/>
                </a:rPr>
                <a:t>国税庁ホームページの</a:t>
              </a:r>
              <a:endParaRPr sz="1400" b="0" i="0" u="none" strike="noStrike" cap="none">
                <a:solidFill>
                  <a:srgbClr val="000000"/>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2800"/>
                <a:buFont typeface="Arial"/>
                <a:buNone/>
              </a:pPr>
              <a:r>
                <a:rPr lang="ja-JP" sz="2800" b="1" i="0" u="none" strike="noStrike" cap="none">
                  <a:solidFill>
                    <a:srgbClr val="FF0000"/>
                  </a:solidFill>
                  <a:latin typeface="Arial"/>
                  <a:ea typeface="Arial"/>
                  <a:cs typeface="Arial"/>
                  <a:sym typeface="Arial"/>
                </a:rPr>
                <a:t>「税の学習コーナー」</a:t>
              </a:r>
              <a:r>
                <a:rPr lang="ja-JP" sz="1800" b="0" i="0" u="none" strike="noStrike" cap="none">
                  <a:solidFill>
                    <a:schemeClr val="dk1"/>
                  </a:solidFill>
                  <a:latin typeface="Arial"/>
                  <a:ea typeface="Arial"/>
                  <a:cs typeface="Arial"/>
                  <a:sym typeface="Arial"/>
                </a:rPr>
                <a:t>を見てね。</a:t>
              </a:r>
              <a:endParaRPr sz="1400" b="0" i="0" u="none" strike="noStrike" cap="none">
                <a:solidFill>
                  <a:srgbClr val="000000"/>
                </a:solidFill>
                <a:latin typeface="Arial"/>
                <a:ea typeface="Arial"/>
                <a:cs typeface="Arial"/>
                <a:sym typeface="Arial"/>
              </a:endParaRPr>
            </a:p>
          </p:txBody>
        </p:sp>
        <p:sp>
          <p:nvSpPr>
            <p:cNvPr id="4962" name="Google Shape;4962;p111"/>
            <p:cNvSpPr txBox="1"/>
            <p:nvPr/>
          </p:nvSpPr>
          <p:spPr>
            <a:xfrm>
              <a:off x="316702" y="1506572"/>
              <a:ext cx="4189463" cy="707245"/>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800"/>
                <a:buFont typeface="Arial"/>
                <a:buNone/>
              </a:pPr>
              <a:r>
                <a:rPr lang="ja-JP" sz="1800" b="0" i="0" u="none" strike="noStrike" cap="none">
                  <a:solidFill>
                    <a:schemeClr val="dk1"/>
                  </a:solidFill>
                  <a:latin typeface="Arial"/>
                  <a:ea typeface="Arial"/>
                  <a:cs typeface="Arial"/>
                  <a:sym typeface="Arial"/>
                </a:rPr>
                <a:t>税金について、</a:t>
              </a:r>
              <a:endParaRPr sz="1800" b="0" i="0" u="none" strike="noStrike" cap="none">
                <a:solidFill>
                  <a:schemeClr val="dk1"/>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800"/>
                <a:buFont typeface="Arial"/>
                <a:buNone/>
              </a:pPr>
              <a:r>
                <a:rPr lang="ja-JP" sz="1800" b="0" i="0" u="none" strike="noStrike" cap="none">
                  <a:solidFill>
                    <a:schemeClr val="dk1"/>
                  </a:solidFill>
                  <a:latin typeface="Arial"/>
                  <a:ea typeface="Arial"/>
                  <a:cs typeface="Arial"/>
                  <a:sym typeface="Arial"/>
                </a:rPr>
                <a:t>もっと詳しく知りたい人は、</a:t>
              </a:r>
              <a:endParaRPr sz="1800" b="0" i="0" u="none" strike="noStrike" cap="none">
                <a:solidFill>
                  <a:schemeClr val="dk1"/>
                </a:solidFill>
                <a:latin typeface="Arial"/>
                <a:ea typeface="Arial"/>
                <a:cs typeface="Arial"/>
                <a:sym typeface="Arial"/>
              </a:endParaRPr>
            </a:p>
          </p:txBody>
        </p:sp>
      </p:grpSp>
      <p:pic>
        <p:nvPicPr>
          <p:cNvPr id="4963" name="Google Shape;4963;p111" descr="テーブル&#10;&#10;AI 生成コンテンツは誤りを含む可能性があります。"/>
          <p:cNvPicPr preferRelativeResize="0"/>
          <p:nvPr/>
        </p:nvPicPr>
        <p:blipFill rotWithShape="1">
          <a:blip r:embed="rId8">
            <a:alphaModFix/>
          </a:blip>
          <a:srcRect/>
          <a:stretch/>
        </p:blipFill>
        <p:spPr>
          <a:xfrm>
            <a:off x="5625165" y="1192794"/>
            <a:ext cx="6023147" cy="5225143"/>
          </a:xfrm>
          <a:prstGeom prst="rect">
            <a:avLst/>
          </a:prstGeom>
          <a:noFill/>
          <a:ln w="38100" cap="flat" cmpd="sng">
            <a:solidFill>
              <a:schemeClr val="accent1"/>
            </a:solidFill>
            <a:prstDash val="solid"/>
            <a:round/>
            <a:headEnd type="none" w="sm" len="sm"/>
            <a:tailEnd type="none" w="sm" len="sm"/>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946"/>
                                        </p:tgtEl>
                                        <p:attrNameLst>
                                          <p:attrName>style.visibility</p:attrName>
                                        </p:attrNameLst>
                                      </p:cBhvr>
                                      <p:to>
                                        <p:strVal val="visible"/>
                                      </p:to>
                                    </p:set>
                                    <p:animEffect transition="in" filter="fade">
                                      <p:cBhvr>
                                        <p:cTn id="7" dur="500"/>
                                        <p:tgtEl>
                                          <p:spTgt spid="49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959"/>
                                        </p:tgtEl>
                                        <p:attrNameLst>
                                          <p:attrName>style.visibility</p:attrName>
                                        </p:attrNameLst>
                                      </p:cBhvr>
                                      <p:to>
                                        <p:strVal val="visible"/>
                                      </p:to>
                                    </p:set>
                                    <p:animEffect transition="in" filter="fade">
                                      <p:cBhvr>
                                        <p:cTn id="12" dur="500"/>
                                        <p:tgtEl>
                                          <p:spTgt spid="4959"/>
                                        </p:tgtEl>
                                      </p:cBhvr>
                                    </p:animEffect>
                                  </p:childTnLst>
                                </p:cTn>
                              </p:par>
                              <p:par>
                                <p:cTn id="13" presetID="10" presetClass="entr" presetSubtype="0" fill="hold" nodeType="withEffect">
                                  <p:stCondLst>
                                    <p:cond delay="0"/>
                                  </p:stCondLst>
                                  <p:childTnLst>
                                    <p:set>
                                      <p:cBhvr>
                                        <p:cTn id="14" dur="1" fill="hold">
                                          <p:stCondLst>
                                            <p:cond delay="0"/>
                                          </p:stCondLst>
                                        </p:cTn>
                                        <p:tgtEl>
                                          <p:spTgt spid="4950"/>
                                        </p:tgtEl>
                                        <p:attrNameLst>
                                          <p:attrName>style.visibility</p:attrName>
                                        </p:attrNameLst>
                                      </p:cBhvr>
                                      <p:to>
                                        <p:strVal val="visible"/>
                                      </p:to>
                                    </p:set>
                                    <p:animEffect transition="in" filter="fade">
                                      <p:cBhvr>
                                        <p:cTn id="15" dur="500"/>
                                        <p:tgtEl>
                                          <p:spTgt spid="495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953"/>
                                        </p:tgtEl>
                                        <p:attrNameLst>
                                          <p:attrName>style.visibility</p:attrName>
                                        </p:attrNameLst>
                                      </p:cBhvr>
                                      <p:to>
                                        <p:strVal val="visible"/>
                                      </p:to>
                                    </p:set>
                                    <p:animEffect transition="in" filter="fade">
                                      <p:cBhvr>
                                        <p:cTn id="20" dur="500"/>
                                        <p:tgtEl>
                                          <p:spTgt spid="4953"/>
                                        </p:tgtEl>
                                      </p:cBhvr>
                                    </p:animEffect>
                                  </p:childTnLst>
                                </p:cTn>
                              </p:par>
                              <p:par>
                                <p:cTn id="21" presetID="10" presetClass="entr" presetSubtype="0" fill="hold" nodeType="withEffect">
                                  <p:stCondLst>
                                    <p:cond delay="0"/>
                                  </p:stCondLst>
                                  <p:childTnLst>
                                    <p:set>
                                      <p:cBhvr>
                                        <p:cTn id="22" dur="1" fill="hold">
                                          <p:stCondLst>
                                            <p:cond delay="0"/>
                                          </p:stCondLst>
                                        </p:cTn>
                                        <p:tgtEl>
                                          <p:spTgt spid="4963"/>
                                        </p:tgtEl>
                                        <p:attrNameLst>
                                          <p:attrName>style.visibility</p:attrName>
                                        </p:attrNameLst>
                                      </p:cBhvr>
                                      <p:to>
                                        <p:strVal val="visible"/>
                                      </p:to>
                                    </p:set>
                                    <p:animEffect transition="in" filter="fade">
                                      <p:cBhvr>
                                        <p:cTn id="23" dur="500"/>
                                        <p:tgtEl>
                                          <p:spTgt spid="4963"/>
                                        </p:tgtEl>
                                      </p:cBhvr>
                                    </p:animEffect>
                                  </p:childTnLst>
                                </p:cTn>
                              </p:par>
                              <p:par>
                                <p:cTn id="24" presetID="10" presetClass="entr" presetSubtype="0" fill="hold" nodeType="withEffect">
                                  <p:stCondLst>
                                    <p:cond delay="0"/>
                                  </p:stCondLst>
                                  <p:childTnLst>
                                    <p:set>
                                      <p:cBhvr>
                                        <p:cTn id="25" dur="1" fill="hold">
                                          <p:stCondLst>
                                            <p:cond delay="0"/>
                                          </p:stCondLst>
                                        </p:cTn>
                                        <p:tgtEl>
                                          <p:spTgt spid="4954"/>
                                        </p:tgtEl>
                                        <p:attrNameLst>
                                          <p:attrName>style.visibility</p:attrName>
                                        </p:attrNameLst>
                                      </p:cBhvr>
                                      <p:to>
                                        <p:strVal val="visible"/>
                                      </p:to>
                                    </p:set>
                                    <p:animEffect transition="in" filter="fade">
                                      <p:cBhvr>
                                        <p:cTn id="26" dur="500"/>
                                        <p:tgtEl>
                                          <p:spTgt spid="49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テーマ">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TotalTime>
  <Words>5931</Words>
  <Application>Microsoft Office PowerPoint</Application>
  <PresentationFormat>ワイド画面</PresentationFormat>
  <Paragraphs>1523</Paragraphs>
  <Slides>101</Slides>
  <Notes>101</Notes>
  <HiddenSlides>0</HiddenSlides>
  <MMClips>0</MMClips>
  <ScaleCrop>false</ScaleCrop>
  <HeadingPairs>
    <vt:vector size="6" baseType="variant">
      <vt:variant>
        <vt:lpstr>使用されているフォント</vt:lpstr>
      </vt:variant>
      <vt:variant>
        <vt:i4>2</vt:i4>
      </vt:variant>
      <vt:variant>
        <vt:lpstr>テーマ</vt:lpstr>
      </vt:variant>
      <vt:variant>
        <vt:i4>1</vt:i4>
      </vt:variant>
      <vt:variant>
        <vt:lpstr>スライド タイトル</vt:lpstr>
      </vt:variant>
      <vt:variant>
        <vt:i4>101</vt:i4>
      </vt:variant>
    </vt:vector>
  </HeadingPairs>
  <TitlesOfParts>
    <vt:vector size="104" baseType="lpstr">
      <vt:lpstr>BIZ UDPGothic</vt:lpstr>
      <vt:lpstr>Arial</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inotes Production</cp:lastModifiedBy>
  <cp:revision>2</cp:revision>
  <dcterms:modified xsi:type="dcterms:W3CDTF">2026-03-13T03:07:54Z</dcterms:modified>
</cp:coreProperties>
</file>